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wmf" ContentType="image/x-wmf"/>
  <Override PartName="/ppt/media/image4.wmf" ContentType="image/x-wmf"/>
  <Override PartName="/ppt/media/image5.wmf" ContentType="image/x-wmf"/>
  <Override PartName="/ppt/media/image10.png" ContentType="image/png"/>
  <Override PartName="/ppt/media/image6.wmf" ContentType="image/x-wmf"/>
  <Override PartName="/ppt/media/image7.png" ContentType="image/png"/>
  <Override PartName="/ppt/media/image8.wmf" ContentType="image/x-wmf"/>
  <Override PartName="/ppt/media/image9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1.xlsx" ContentType="application/vnd.openxmlformats-officedocument.spreadsheetml.sheet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29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/>
  <p:notesSz cx="7138988" cy="94249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1A5E3B-953B-490A-BC28-DF7149D31193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495360"/>
            <a:ext cx="7772400" cy="62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1380600"/>
            <a:ext cx="7772400" cy="471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5CCE8B-107B-44FF-BBFF-DB4EEA2C6A0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495360"/>
            <a:ext cx="7772400" cy="62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00FA09-9793-4168-8F2D-9D8A87D93AC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new%20edge%20print%20blue" descr=""/>
          <p:cNvPicPr/>
          <p:nvPr/>
        </p:nvPicPr>
        <p:blipFill>
          <a:blip r:embed="rId2"/>
          <a:stretch/>
        </p:blipFill>
        <p:spPr>
          <a:xfrm>
            <a:off x="0" y="0"/>
            <a:ext cx="1617840" cy="6865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495360"/>
            <a:ext cx="7772400" cy="62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85800" y="1380600"/>
            <a:ext cx="7772400" cy="471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51"/>
              </a:spcBef>
              <a:buClr>
                <a:srgbClr val="0000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51"/>
              </a:spcBef>
              <a:buClr>
                <a:srgbClr val="0000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51"/>
              </a:spcBef>
              <a:buClr>
                <a:srgbClr val="0000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51"/>
              </a:spcBef>
              <a:buClr>
                <a:srgbClr val="0000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5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5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7172280" y="6532560"/>
            <a:ext cx="1905120" cy="20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C8E4243-DBB2-4275-93CB-F154B72EC011}" type="slidenum"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5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"/>
          <p:cNvGrpSpPr/>
          <p:nvPr/>
        </p:nvGrpSpPr>
        <p:grpSpPr>
          <a:xfrm>
            <a:off x="3333600" y="890640"/>
            <a:ext cx="2490840" cy="2490120"/>
            <a:chOff x="3333600" y="890640"/>
            <a:chExt cx="2490840" cy="2490120"/>
          </a:xfrm>
        </p:grpSpPr>
        <p:grpSp>
          <p:nvGrpSpPr>
            <p:cNvPr id="9" name=""/>
            <p:cNvGrpSpPr/>
            <p:nvPr/>
          </p:nvGrpSpPr>
          <p:grpSpPr>
            <a:xfrm>
              <a:off x="3333600" y="1811160"/>
              <a:ext cx="2490840" cy="1569600"/>
              <a:chOff x="3333600" y="1811160"/>
              <a:chExt cx="2490840" cy="1569600"/>
            </a:xfrm>
          </p:grpSpPr>
          <p:sp>
            <p:nvSpPr>
              <p:cNvPr id="10" name=""/>
              <p:cNvSpPr/>
              <p:nvPr/>
            </p:nvSpPr>
            <p:spPr>
              <a:xfrm>
                <a:off x="3333600" y="1818000"/>
                <a:ext cx="498960" cy="49752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3575880" y="2060640"/>
                <a:ext cx="530280" cy="53028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4371840" y="2854800"/>
                <a:ext cx="528840" cy="52596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4166280" y="2642040"/>
                <a:ext cx="23760" cy="8100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4166280" y="2337120"/>
                <a:ext cx="161280" cy="31644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3853800" y="2345760"/>
                <a:ext cx="313560" cy="51444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" name=""/>
              <p:cNvSpPr/>
              <p:nvPr/>
            </p:nvSpPr>
            <p:spPr>
              <a:xfrm>
                <a:off x="4370400" y="2642040"/>
                <a:ext cx="212400" cy="39816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" name=""/>
              <p:cNvSpPr/>
              <p:nvPr/>
            </p:nvSpPr>
            <p:spPr>
              <a:xfrm>
                <a:off x="4160520" y="2664720"/>
                <a:ext cx="211320" cy="3996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" name=""/>
              <p:cNvSpPr/>
              <p:nvPr/>
            </p:nvSpPr>
            <p:spPr>
              <a:xfrm>
                <a:off x="4833000" y="1811160"/>
                <a:ext cx="991440" cy="125352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9" name=""/>
            <p:cNvSpPr/>
            <p:nvPr/>
          </p:nvSpPr>
          <p:spPr>
            <a:xfrm>
              <a:off x="3654720" y="890640"/>
              <a:ext cx="1252800" cy="125172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4383360" y="1349280"/>
              <a:ext cx="986040" cy="125460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1" name=""/>
          <p:cNvSpPr/>
          <p:nvPr/>
        </p:nvSpPr>
        <p:spPr>
          <a:xfrm>
            <a:off x="307800" y="3854520"/>
            <a:ext cx="8610840" cy="11826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Employee Meeting</a:t>
            </a:r>
            <a:br>
              <a:rPr sz="3700"/>
            </a:br>
            <a:r>
              <a:rPr b="1" lang="en-US" sz="3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March 13, 2001</a:t>
            </a:r>
            <a:endParaRPr b="0" lang="en-US" sz="3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7B6C4A-6592-4681-8F7F-31713C7097E9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"/>
          <p:cNvSpPr/>
          <p:nvPr/>
        </p:nvSpPr>
        <p:spPr>
          <a:xfrm>
            <a:off x="2386080" y="217440"/>
            <a:ext cx="5541840" cy="51444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Core Products Market Size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1433520" y="1008000"/>
            <a:ext cx="7537320" cy="5203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0B1618-23F9-4BFD-BC60-448DF66D7B36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USA%20&amp;%20Canada" descr=""/>
          <p:cNvPicPr/>
          <p:nvPr/>
        </p:nvPicPr>
        <p:blipFill>
          <a:blip r:embed="rId1"/>
          <a:stretch/>
        </p:blipFill>
        <p:spPr>
          <a:xfrm>
            <a:off x="2541600" y="685800"/>
            <a:ext cx="6335640" cy="5907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"/>
          <p:cNvSpPr/>
          <p:nvPr/>
        </p:nvSpPr>
        <p:spPr>
          <a:xfrm>
            <a:off x="1762200" y="193680"/>
            <a:ext cx="6786360" cy="1008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American Newsprint Capacity,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Consumption &amp; EIM Hubs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0" name=""/>
          <p:cNvGrpSpPr/>
          <p:nvPr/>
        </p:nvGrpSpPr>
        <p:grpSpPr>
          <a:xfrm>
            <a:off x="3187800" y="1606320"/>
            <a:ext cx="4948200" cy="4884480"/>
            <a:chOff x="3187800" y="1606320"/>
            <a:chExt cx="4948200" cy="4884480"/>
          </a:xfrm>
        </p:grpSpPr>
        <p:sp>
          <p:nvSpPr>
            <p:cNvPr id="91" name=""/>
            <p:cNvSpPr/>
            <p:nvPr/>
          </p:nvSpPr>
          <p:spPr>
            <a:xfrm flipV="1">
              <a:off x="3187800" y="2157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" name=""/>
            <p:cNvSpPr/>
            <p:nvPr/>
          </p:nvSpPr>
          <p:spPr>
            <a:xfrm flipV="1">
              <a:off x="4043520" y="16059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" name=""/>
            <p:cNvSpPr/>
            <p:nvPr/>
          </p:nvSpPr>
          <p:spPr>
            <a:xfrm flipV="1">
              <a:off x="4078440" y="26168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" name=""/>
            <p:cNvSpPr/>
            <p:nvPr/>
          </p:nvSpPr>
          <p:spPr>
            <a:xfrm flipV="1">
              <a:off x="4159440" y="27979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" name=""/>
            <p:cNvSpPr/>
            <p:nvPr/>
          </p:nvSpPr>
          <p:spPr>
            <a:xfrm flipV="1">
              <a:off x="4259160" y="27360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" name=""/>
            <p:cNvSpPr/>
            <p:nvPr/>
          </p:nvSpPr>
          <p:spPr>
            <a:xfrm flipV="1">
              <a:off x="4240080" y="28882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" name=""/>
            <p:cNvSpPr/>
            <p:nvPr/>
          </p:nvSpPr>
          <p:spPr>
            <a:xfrm flipV="1">
              <a:off x="4264200" y="3036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" name=""/>
            <p:cNvSpPr/>
            <p:nvPr/>
          </p:nvSpPr>
          <p:spPr>
            <a:xfrm flipV="1">
              <a:off x="4502160" y="2931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" name=""/>
            <p:cNvSpPr/>
            <p:nvPr/>
          </p:nvSpPr>
          <p:spPr>
            <a:xfrm flipV="1">
              <a:off x="4621320" y="29073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" name=""/>
            <p:cNvSpPr/>
            <p:nvPr/>
          </p:nvSpPr>
          <p:spPr>
            <a:xfrm flipV="1">
              <a:off x="4430880" y="31312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" name=""/>
            <p:cNvSpPr/>
            <p:nvPr/>
          </p:nvSpPr>
          <p:spPr>
            <a:xfrm flipV="1">
              <a:off x="4307040" y="3141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" name=""/>
            <p:cNvSpPr/>
            <p:nvPr/>
          </p:nvSpPr>
          <p:spPr>
            <a:xfrm flipV="1">
              <a:off x="4349880" y="3269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" name=""/>
            <p:cNvSpPr/>
            <p:nvPr/>
          </p:nvSpPr>
          <p:spPr>
            <a:xfrm flipV="1">
              <a:off x="4154400" y="36176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" name=""/>
            <p:cNvSpPr/>
            <p:nvPr/>
          </p:nvSpPr>
          <p:spPr>
            <a:xfrm flipV="1">
              <a:off x="4278240" y="35121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" name=""/>
            <p:cNvSpPr/>
            <p:nvPr/>
          </p:nvSpPr>
          <p:spPr>
            <a:xfrm flipV="1">
              <a:off x="4411800" y="37742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" name=""/>
            <p:cNvSpPr/>
            <p:nvPr/>
          </p:nvSpPr>
          <p:spPr>
            <a:xfrm flipV="1">
              <a:off x="4540320" y="35456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" name=""/>
            <p:cNvSpPr/>
            <p:nvPr/>
          </p:nvSpPr>
          <p:spPr>
            <a:xfrm flipV="1">
              <a:off x="4668840" y="38599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" name=""/>
            <p:cNvSpPr/>
            <p:nvPr/>
          </p:nvSpPr>
          <p:spPr>
            <a:xfrm flipV="1">
              <a:off x="4559400" y="39218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" name=""/>
            <p:cNvSpPr/>
            <p:nvPr/>
          </p:nvSpPr>
          <p:spPr>
            <a:xfrm flipV="1">
              <a:off x="4102200" y="3122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" name=""/>
            <p:cNvSpPr/>
            <p:nvPr/>
          </p:nvSpPr>
          <p:spPr>
            <a:xfrm flipV="1">
              <a:off x="4845240" y="29264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" name=""/>
            <p:cNvSpPr/>
            <p:nvPr/>
          </p:nvSpPr>
          <p:spPr>
            <a:xfrm flipV="1">
              <a:off x="4773600" y="29883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" name=""/>
            <p:cNvSpPr/>
            <p:nvPr/>
          </p:nvSpPr>
          <p:spPr>
            <a:xfrm flipV="1">
              <a:off x="4702320" y="30693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" name=""/>
            <p:cNvSpPr/>
            <p:nvPr/>
          </p:nvSpPr>
          <p:spPr>
            <a:xfrm flipV="1">
              <a:off x="4721400" y="32122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" name=""/>
            <p:cNvSpPr/>
            <p:nvPr/>
          </p:nvSpPr>
          <p:spPr>
            <a:xfrm flipV="1">
              <a:off x="5049720" y="30175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" name=""/>
            <p:cNvSpPr/>
            <p:nvPr/>
          </p:nvSpPr>
          <p:spPr>
            <a:xfrm flipV="1">
              <a:off x="5073840" y="31122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" name=""/>
            <p:cNvSpPr/>
            <p:nvPr/>
          </p:nvSpPr>
          <p:spPr>
            <a:xfrm flipV="1">
              <a:off x="5087880" y="31932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" name=""/>
            <p:cNvSpPr/>
            <p:nvPr/>
          </p:nvSpPr>
          <p:spPr>
            <a:xfrm flipV="1">
              <a:off x="5106960" y="32698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" name=""/>
            <p:cNvSpPr/>
            <p:nvPr/>
          </p:nvSpPr>
          <p:spPr>
            <a:xfrm flipV="1">
              <a:off x="4916520" y="3246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" name=""/>
            <p:cNvSpPr/>
            <p:nvPr/>
          </p:nvSpPr>
          <p:spPr>
            <a:xfrm flipV="1">
              <a:off x="4950000" y="33454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" name=""/>
            <p:cNvSpPr/>
            <p:nvPr/>
          </p:nvSpPr>
          <p:spPr>
            <a:xfrm flipV="1">
              <a:off x="5002200" y="3479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" name=""/>
            <p:cNvSpPr/>
            <p:nvPr/>
          </p:nvSpPr>
          <p:spPr>
            <a:xfrm flipV="1">
              <a:off x="5030640" y="35557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" name=""/>
            <p:cNvSpPr/>
            <p:nvPr/>
          </p:nvSpPr>
          <p:spPr>
            <a:xfrm flipV="1">
              <a:off x="4883040" y="33980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" name=""/>
            <p:cNvSpPr/>
            <p:nvPr/>
          </p:nvSpPr>
          <p:spPr>
            <a:xfrm flipV="1">
              <a:off x="4906800" y="34938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" name=""/>
            <p:cNvSpPr/>
            <p:nvPr/>
          </p:nvSpPr>
          <p:spPr>
            <a:xfrm flipV="1">
              <a:off x="4930920" y="35740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" name=""/>
            <p:cNvSpPr/>
            <p:nvPr/>
          </p:nvSpPr>
          <p:spPr>
            <a:xfrm flipV="1">
              <a:off x="4802040" y="35794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" name=""/>
            <p:cNvSpPr/>
            <p:nvPr/>
          </p:nvSpPr>
          <p:spPr>
            <a:xfrm flipV="1">
              <a:off x="4845240" y="3665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" name=""/>
            <p:cNvSpPr/>
            <p:nvPr/>
          </p:nvSpPr>
          <p:spPr>
            <a:xfrm flipV="1">
              <a:off x="4869000" y="3765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" name=""/>
            <p:cNvSpPr/>
            <p:nvPr/>
          </p:nvSpPr>
          <p:spPr>
            <a:xfrm flipV="1">
              <a:off x="4911840" y="3850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" name=""/>
            <p:cNvSpPr/>
            <p:nvPr/>
          </p:nvSpPr>
          <p:spPr>
            <a:xfrm flipV="1">
              <a:off x="4950000" y="39409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" name=""/>
            <p:cNvSpPr/>
            <p:nvPr/>
          </p:nvSpPr>
          <p:spPr>
            <a:xfrm flipV="1">
              <a:off x="5021280" y="3951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" name=""/>
            <p:cNvSpPr/>
            <p:nvPr/>
          </p:nvSpPr>
          <p:spPr>
            <a:xfrm flipV="1">
              <a:off x="4964040" y="40075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" name=""/>
            <p:cNvSpPr/>
            <p:nvPr/>
          </p:nvSpPr>
          <p:spPr>
            <a:xfrm flipV="1">
              <a:off x="4821120" y="39510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" name=""/>
            <p:cNvSpPr/>
            <p:nvPr/>
          </p:nvSpPr>
          <p:spPr>
            <a:xfrm flipV="1">
              <a:off x="4740120" y="36885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" name=""/>
            <p:cNvSpPr/>
            <p:nvPr/>
          </p:nvSpPr>
          <p:spPr>
            <a:xfrm flipV="1">
              <a:off x="4730760" y="35931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" name=""/>
            <p:cNvSpPr/>
            <p:nvPr/>
          </p:nvSpPr>
          <p:spPr>
            <a:xfrm flipV="1">
              <a:off x="5964120" y="30312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" name=""/>
            <p:cNvSpPr/>
            <p:nvPr/>
          </p:nvSpPr>
          <p:spPr>
            <a:xfrm flipV="1">
              <a:off x="5902200" y="30884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" name=""/>
            <p:cNvSpPr/>
            <p:nvPr/>
          </p:nvSpPr>
          <p:spPr>
            <a:xfrm flipV="1">
              <a:off x="5748480" y="3079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"/>
            <p:cNvSpPr/>
            <p:nvPr/>
          </p:nvSpPr>
          <p:spPr>
            <a:xfrm flipV="1">
              <a:off x="5810400" y="31312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"/>
            <p:cNvSpPr/>
            <p:nvPr/>
          </p:nvSpPr>
          <p:spPr>
            <a:xfrm flipV="1">
              <a:off x="5738760" y="32788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"/>
            <p:cNvSpPr/>
            <p:nvPr/>
          </p:nvSpPr>
          <p:spPr>
            <a:xfrm flipV="1">
              <a:off x="5800680" y="34318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" name=""/>
            <p:cNvSpPr/>
            <p:nvPr/>
          </p:nvSpPr>
          <p:spPr>
            <a:xfrm flipV="1">
              <a:off x="6029280" y="33645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" name=""/>
            <p:cNvSpPr/>
            <p:nvPr/>
          </p:nvSpPr>
          <p:spPr>
            <a:xfrm flipV="1">
              <a:off x="6262560" y="33271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" name=""/>
            <p:cNvSpPr/>
            <p:nvPr/>
          </p:nvSpPr>
          <p:spPr>
            <a:xfrm flipV="1">
              <a:off x="5834160" y="37504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" name=""/>
            <p:cNvSpPr/>
            <p:nvPr/>
          </p:nvSpPr>
          <p:spPr>
            <a:xfrm flipV="1">
              <a:off x="5675400" y="36604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" name=""/>
            <p:cNvSpPr/>
            <p:nvPr/>
          </p:nvSpPr>
          <p:spPr>
            <a:xfrm flipV="1">
              <a:off x="5675400" y="35312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" name=""/>
            <p:cNvSpPr/>
            <p:nvPr/>
          </p:nvSpPr>
          <p:spPr>
            <a:xfrm flipV="1">
              <a:off x="5757840" y="35312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" name=""/>
            <p:cNvSpPr/>
            <p:nvPr/>
          </p:nvSpPr>
          <p:spPr>
            <a:xfrm flipV="1">
              <a:off x="8072280" y="30412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" name=""/>
            <p:cNvSpPr/>
            <p:nvPr/>
          </p:nvSpPr>
          <p:spPr>
            <a:xfrm flipV="1">
              <a:off x="6419880" y="34693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" name=""/>
            <p:cNvSpPr/>
            <p:nvPr/>
          </p:nvSpPr>
          <p:spPr>
            <a:xfrm flipV="1">
              <a:off x="6443640" y="3560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" name=""/>
            <p:cNvSpPr/>
            <p:nvPr/>
          </p:nvSpPr>
          <p:spPr>
            <a:xfrm flipV="1">
              <a:off x="6410520" y="36457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" name=""/>
            <p:cNvSpPr/>
            <p:nvPr/>
          </p:nvSpPr>
          <p:spPr>
            <a:xfrm flipV="1">
              <a:off x="6448320" y="37224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" name=""/>
            <p:cNvSpPr/>
            <p:nvPr/>
          </p:nvSpPr>
          <p:spPr>
            <a:xfrm flipV="1">
              <a:off x="6110280" y="37789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" name=""/>
            <p:cNvSpPr/>
            <p:nvPr/>
          </p:nvSpPr>
          <p:spPr>
            <a:xfrm flipV="1">
              <a:off x="6124680" y="3889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" name=""/>
            <p:cNvSpPr/>
            <p:nvPr/>
          </p:nvSpPr>
          <p:spPr>
            <a:xfrm flipV="1">
              <a:off x="6172200" y="40028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" name=""/>
            <p:cNvSpPr/>
            <p:nvPr/>
          </p:nvSpPr>
          <p:spPr>
            <a:xfrm flipV="1">
              <a:off x="6205680" y="37598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" name=""/>
            <p:cNvSpPr/>
            <p:nvPr/>
          </p:nvSpPr>
          <p:spPr>
            <a:xfrm flipV="1">
              <a:off x="6229440" y="3622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" name=""/>
            <p:cNvSpPr/>
            <p:nvPr/>
          </p:nvSpPr>
          <p:spPr>
            <a:xfrm flipV="1">
              <a:off x="6300720" y="35413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" name=""/>
            <p:cNvSpPr/>
            <p:nvPr/>
          </p:nvSpPr>
          <p:spPr>
            <a:xfrm flipV="1">
              <a:off x="6296040" y="3665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" name=""/>
            <p:cNvSpPr/>
            <p:nvPr/>
          </p:nvSpPr>
          <p:spPr>
            <a:xfrm flipV="1">
              <a:off x="6434280" y="3831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" name=""/>
            <p:cNvSpPr/>
            <p:nvPr/>
          </p:nvSpPr>
          <p:spPr>
            <a:xfrm flipV="1">
              <a:off x="6315120" y="3827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" name=""/>
            <p:cNvSpPr/>
            <p:nvPr/>
          </p:nvSpPr>
          <p:spPr>
            <a:xfrm flipV="1">
              <a:off x="6219720" y="39081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" name=""/>
            <p:cNvSpPr/>
            <p:nvPr/>
          </p:nvSpPr>
          <p:spPr>
            <a:xfrm flipV="1">
              <a:off x="6343560" y="40647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" name=""/>
            <p:cNvSpPr/>
            <p:nvPr/>
          </p:nvSpPr>
          <p:spPr>
            <a:xfrm flipV="1">
              <a:off x="6524640" y="4017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" name=""/>
            <p:cNvSpPr/>
            <p:nvPr/>
          </p:nvSpPr>
          <p:spPr>
            <a:xfrm flipV="1">
              <a:off x="6448320" y="39319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" name=""/>
            <p:cNvSpPr/>
            <p:nvPr/>
          </p:nvSpPr>
          <p:spPr>
            <a:xfrm flipV="1">
              <a:off x="6900840" y="38822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" name=""/>
            <p:cNvSpPr/>
            <p:nvPr/>
          </p:nvSpPr>
          <p:spPr>
            <a:xfrm flipV="1">
              <a:off x="6338880" y="41176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" name=""/>
            <p:cNvSpPr/>
            <p:nvPr/>
          </p:nvSpPr>
          <p:spPr>
            <a:xfrm flipV="1">
              <a:off x="6281640" y="40795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" name=""/>
            <p:cNvSpPr/>
            <p:nvPr/>
          </p:nvSpPr>
          <p:spPr>
            <a:xfrm flipV="1">
              <a:off x="6539040" y="37407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" name=""/>
            <p:cNvSpPr/>
            <p:nvPr/>
          </p:nvSpPr>
          <p:spPr>
            <a:xfrm flipV="1">
              <a:off x="6624720" y="37980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" name=""/>
            <p:cNvSpPr/>
            <p:nvPr/>
          </p:nvSpPr>
          <p:spPr>
            <a:xfrm flipV="1">
              <a:off x="6691320" y="37314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" name=""/>
            <p:cNvSpPr/>
            <p:nvPr/>
          </p:nvSpPr>
          <p:spPr>
            <a:xfrm flipV="1">
              <a:off x="6719760" y="35413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"/>
            <p:cNvSpPr/>
            <p:nvPr/>
          </p:nvSpPr>
          <p:spPr>
            <a:xfrm flipV="1">
              <a:off x="6581880" y="3622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" name=""/>
            <p:cNvSpPr/>
            <p:nvPr/>
          </p:nvSpPr>
          <p:spPr>
            <a:xfrm flipV="1">
              <a:off x="6781680" y="37980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" name=""/>
            <p:cNvSpPr/>
            <p:nvPr/>
          </p:nvSpPr>
          <p:spPr>
            <a:xfrm flipV="1">
              <a:off x="6877080" y="4017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" name=""/>
            <p:cNvSpPr/>
            <p:nvPr/>
          </p:nvSpPr>
          <p:spPr>
            <a:xfrm flipV="1">
              <a:off x="6929280" y="40986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" name=""/>
            <p:cNvSpPr/>
            <p:nvPr/>
          </p:nvSpPr>
          <p:spPr>
            <a:xfrm flipV="1">
              <a:off x="6753240" y="40456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" name=""/>
            <p:cNvSpPr/>
            <p:nvPr/>
          </p:nvSpPr>
          <p:spPr>
            <a:xfrm flipV="1">
              <a:off x="6700680" y="39985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" name=""/>
            <p:cNvSpPr/>
            <p:nvPr/>
          </p:nvSpPr>
          <p:spPr>
            <a:xfrm flipV="1">
              <a:off x="6643800" y="39027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" name=""/>
            <p:cNvSpPr/>
            <p:nvPr/>
          </p:nvSpPr>
          <p:spPr>
            <a:xfrm flipV="1">
              <a:off x="6962760" y="42123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" name=""/>
            <p:cNvSpPr/>
            <p:nvPr/>
          </p:nvSpPr>
          <p:spPr>
            <a:xfrm flipV="1">
              <a:off x="7072200" y="42076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" name=""/>
            <p:cNvSpPr/>
            <p:nvPr/>
          </p:nvSpPr>
          <p:spPr>
            <a:xfrm flipV="1">
              <a:off x="7157880" y="42361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" name=""/>
            <p:cNvSpPr/>
            <p:nvPr/>
          </p:nvSpPr>
          <p:spPr>
            <a:xfrm flipV="1">
              <a:off x="7296120" y="42552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" name=""/>
            <p:cNvSpPr/>
            <p:nvPr/>
          </p:nvSpPr>
          <p:spPr>
            <a:xfrm flipV="1">
              <a:off x="7419960" y="42552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" name=""/>
            <p:cNvSpPr/>
            <p:nvPr/>
          </p:nvSpPr>
          <p:spPr>
            <a:xfrm flipV="1">
              <a:off x="7334280" y="43315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"/>
            <p:cNvSpPr/>
            <p:nvPr/>
          </p:nvSpPr>
          <p:spPr>
            <a:xfrm flipV="1">
              <a:off x="7238880" y="43171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"/>
            <p:cNvSpPr/>
            <p:nvPr/>
          </p:nvSpPr>
          <p:spPr>
            <a:xfrm flipV="1">
              <a:off x="7234200" y="43837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" name=""/>
            <p:cNvSpPr/>
            <p:nvPr/>
          </p:nvSpPr>
          <p:spPr>
            <a:xfrm flipV="1">
              <a:off x="7153200" y="44701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" name=""/>
            <p:cNvSpPr/>
            <p:nvPr/>
          </p:nvSpPr>
          <p:spPr>
            <a:xfrm flipV="1">
              <a:off x="7124760" y="45457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" name=""/>
            <p:cNvSpPr/>
            <p:nvPr/>
          </p:nvSpPr>
          <p:spPr>
            <a:xfrm flipV="1">
              <a:off x="7124760" y="41504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" name=""/>
            <p:cNvSpPr/>
            <p:nvPr/>
          </p:nvSpPr>
          <p:spPr>
            <a:xfrm flipV="1">
              <a:off x="6996240" y="27216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" name=""/>
            <p:cNvSpPr/>
            <p:nvPr/>
          </p:nvSpPr>
          <p:spPr>
            <a:xfrm flipV="1">
              <a:off x="7157880" y="26978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" name=""/>
            <p:cNvSpPr/>
            <p:nvPr/>
          </p:nvSpPr>
          <p:spPr>
            <a:xfrm flipV="1">
              <a:off x="7238880" y="29408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" name=""/>
            <p:cNvSpPr/>
            <p:nvPr/>
          </p:nvSpPr>
          <p:spPr>
            <a:xfrm flipV="1">
              <a:off x="7437600" y="30297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" name=""/>
            <p:cNvSpPr/>
            <p:nvPr/>
          </p:nvSpPr>
          <p:spPr>
            <a:xfrm flipV="1">
              <a:off x="7386480" y="31604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" name=""/>
            <p:cNvSpPr/>
            <p:nvPr/>
          </p:nvSpPr>
          <p:spPr>
            <a:xfrm flipV="1">
              <a:off x="7319880" y="32461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" name=""/>
            <p:cNvSpPr/>
            <p:nvPr/>
          </p:nvSpPr>
          <p:spPr>
            <a:xfrm flipV="1">
              <a:off x="7224840" y="3165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" name=""/>
            <p:cNvSpPr/>
            <p:nvPr/>
          </p:nvSpPr>
          <p:spPr>
            <a:xfrm flipV="1">
              <a:off x="7229520" y="34646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" name=""/>
            <p:cNvSpPr/>
            <p:nvPr/>
          </p:nvSpPr>
          <p:spPr>
            <a:xfrm flipV="1">
              <a:off x="7167600" y="3789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9" name=""/>
            <p:cNvSpPr/>
            <p:nvPr/>
          </p:nvSpPr>
          <p:spPr>
            <a:xfrm flipV="1">
              <a:off x="7315200" y="39265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" name=""/>
            <p:cNvSpPr/>
            <p:nvPr/>
          </p:nvSpPr>
          <p:spPr>
            <a:xfrm flipV="1">
              <a:off x="7443720" y="39128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" name=""/>
            <p:cNvSpPr/>
            <p:nvPr/>
          </p:nvSpPr>
          <p:spPr>
            <a:xfrm flipV="1">
              <a:off x="7343640" y="40410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" name=""/>
            <p:cNvSpPr/>
            <p:nvPr/>
          </p:nvSpPr>
          <p:spPr>
            <a:xfrm flipV="1">
              <a:off x="7601040" y="40647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" name=""/>
            <p:cNvSpPr/>
            <p:nvPr/>
          </p:nvSpPr>
          <p:spPr>
            <a:xfrm flipV="1">
              <a:off x="7624800" y="3936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" name=""/>
            <p:cNvSpPr/>
            <p:nvPr/>
          </p:nvSpPr>
          <p:spPr>
            <a:xfrm flipV="1">
              <a:off x="7543800" y="36694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" name=""/>
            <p:cNvSpPr/>
            <p:nvPr/>
          </p:nvSpPr>
          <p:spPr>
            <a:xfrm flipV="1">
              <a:off x="7596360" y="37598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" name=""/>
            <p:cNvSpPr/>
            <p:nvPr/>
          </p:nvSpPr>
          <p:spPr>
            <a:xfrm flipV="1">
              <a:off x="4183200" y="40312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" name=""/>
            <p:cNvSpPr/>
            <p:nvPr/>
          </p:nvSpPr>
          <p:spPr>
            <a:xfrm flipV="1">
              <a:off x="4173480" y="38890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" name=""/>
            <p:cNvSpPr/>
            <p:nvPr/>
          </p:nvSpPr>
          <p:spPr>
            <a:xfrm flipV="1">
              <a:off x="4159440" y="41029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" name=""/>
            <p:cNvSpPr/>
            <p:nvPr/>
          </p:nvSpPr>
          <p:spPr>
            <a:xfrm flipV="1">
              <a:off x="4187880" y="4160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" name=""/>
            <p:cNvSpPr/>
            <p:nvPr/>
          </p:nvSpPr>
          <p:spPr>
            <a:xfrm flipV="1">
              <a:off x="4221000" y="42123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" name=""/>
            <p:cNvSpPr/>
            <p:nvPr/>
          </p:nvSpPr>
          <p:spPr>
            <a:xfrm flipV="1">
              <a:off x="4344840" y="39884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" name=""/>
            <p:cNvSpPr/>
            <p:nvPr/>
          </p:nvSpPr>
          <p:spPr>
            <a:xfrm flipV="1">
              <a:off x="4525920" y="40795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" name=""/>
            <p:cNvSpPr/>
            <p:nvPr/>
          </p:nvSpPr>
          <p:spPr>
            <a:xfrm flipV="1">
              <a:off x="4559400" y="4098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" name=""/>
            <p:cNvSpPr/>
            <p:nvPr/>
          </p:nvSpPr>
          <p:spPr>
            <a:xfrm flipV="1">
              <a:off x="4530600" y="41223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" name=""/>
            <p:cNvSpPr/>
            <p:nvPr/>
          </p:nvSpPr>
          <p:spPr>
            <a:xfrm flipV="1">
              <a:off x="4540320" y="41504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" name=""/>
            <p:cNvSpPr/>
            <p:nvPr/>
          </p:nvSpPr>
          <p:spPr>
            <a:xfrm flipV="1">
              <a:off x="4459320" y="41932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" name=""/>
            <p:cNvSpPr/>
            <p:nvPr/>
          </p:nvSpPr>
          <p:spPr>
            <a:xfrm flipV="1">
              <a:off x="4525920" y="41979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" name=""/>
            <p:cNvSpPr/>
            <p:nvPr/>
          </p:nvSpPr>
          <p:spPr>
            <a:xfrm flipV="1">
              <a:off x="4573440" y="40647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" name=""/>
            <p:cNvSpPr/>
            <p:nvPr/>
          </p:nvSpPr>
          <p:spPr>
            <a:xfrm flipV="1">
              <a:off x="4497480" y="41367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" name=""/>
            <p:cNvSpPr/>
            <p:nvPr/>
          </p:nvSpPr>
          <p:spPr>
            <a:xfrm flipV="1">
              <a:off x="4130640" y="43124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" name=""/>
            <p:cNvSpPr/>
            <p:nvPr/>
          </p:nvSpPr>
          <p:spPr>
            <a:xfrm flipV="1">
              <a:off x="4130640" y="43981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" name=""/>
            <p:cNvSpPr/>
            <p:nvPr/>
          </p:nvSpPr>
          <p:spPr>
            <a:xfrm flipV="1">
              <a:off x="4121280" y="4455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" name=""/>
            <p:cNvSpPr/>
            <p:nvPr/>
          </p:nvSpPr>
          <p:spPr>
            <a:xfrm flipV="1">
              <a:off x="4102200" y="44982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" name=""/>
            <p:cNvSpPr/>
            <p:nvPr/>
          </p:nvSpPr>
          <p:spPr>
            <a:xfrm flipV="1">
              <a:off x="4025880" y="4517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" name=""/>
            <p:cNvSpPr/>
            <p:nvPr/>
          </p:nvSpPr>
          <p:spPr>
            <a:xfrm flipV="1">
              <a:off x="4054320" y="45601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" name=""/>
            <p:cNvSpPr/>
            <p:nvPr/>
          </p:nvSpPr>
          <p:spPr>
            <a:xfrm flipV="1">
              <a:off x="4145040" y="4598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" name=""/>
            <p:cNvSpPr/>
            <p:nvPr/>
          </p:nvSpPr>
          <p:spPr>
            <a:xfrm flipV="1">
              <a:off x="4264200" y="46267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" name=""/>
            <p:cNvSpPr/>
            <p:nvPr/>
          </p:nvSpPr>
          <p:spPr>
            <a:xfrm flipV="1">
              <a:off x="4335480" y="46458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" name=""/>
            <p:cNvSpPr/>
            <p:nvPr/>
          </p:nvSpPr>
          <p:spPr>
            <a:xfrm flipV="1">
              <a:off x="4440240" y="46742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" name=""/>
            <p:cNvSpPr/>
            <p:nvPr/>
          </p:nvSpPr>
          <p:spPr>
            <a:xfrm flipV="1">
              <a:off x="4459320" y="45838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1" name=""/>
            <p:cNvSpPr/>
            <p:nvPr/>
          </p:nvSpPr>
          <p:spPr>
            <a:xfrm flipV="1">
              <a:off x="4359240" y="45694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" name=""/>
            <p:cNvSpPr/>
            <p:nvPr/>
          </p:nvSpPr>
          <p:spPr>
            <a:xfrm flipV="1">
              <a:off x="4416480" y="4474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" name=""/>
            <p:cNvSpPr/>
            <p:nvPr/>
          </p:nvSpPr>
          <p:spPr>
            <a:xfrm flipV="1">
              <a:off x="4444920" y="43408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" name=""/>
            <p:cNvSpPr/>
            <p:nvPr/>
          </p:nvSpPr>
          <p:spPr>
            <a:xfrm flipV="1">
              <a:off x="4511520" y="43938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" name=""/>
            <p:cNvSpPr/>
            <p:nvPr/>
          </p:nvSpPr>
          <p:spPr>
            <a:xfrm flipV="1">
              <a:off x="4487760" y="44557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" name=""/>
            <p:cNvSpPr/>
            <p:nvPr/>
          </p:nvSpPr>
          <p:spPr>
            <a:xfrm flipV="1">
              <a:off x="4035600" y="46648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" name=""/>
            <p:cNvSpPr/>
            <p:nvPr/>
          </p:nvSpPr>
          <p:spPr>
            <a:xfrm flipV="1">
              <a:off x="4035600" y="47268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" name=""/>
            <p:cNvSpPr/>
            <p:nvPr/>
          </p:nvSpPr>
          <p:spPr>
            <a:xfrm flipV="1">
              <a:off x="4002120" y="47696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" name=""/>
            <p:cNvSpPr/>
            <p:nvPr/>
          </p:nvSpPr>
          <p:spPr>
            <a:xfrm flipV="1">
              <a:off x="4068720" y="47077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" name=""/>
            <p:cNvSpPr/>
            <p:nvPr/>
          </p:nvSpPr>
          <p:spPr>
            <a:xfrm flipV="1">
              <a:off x="4125960" y="47124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" name=""/>
            <p:cNvSpPr/>
            <p:nvPr/>
          </p:nvSpPr>
          <p:spPr>
            <a:xfrm flipV="1">
              <a:off x="4173480" y="47462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" name=""/>
            <p:cNvSpPr/>
            <p:nvPr/>
          </p:nvSpPr>
          <p:spPr>
            <a:xfrm flipV="1">
              <a:off x="4221000" y="47124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" name=""/>
            <p:cNvSpPr/>
            <p:nvPr/>
          </p:nvSpPr>
          <p:spPr>
            <a:xfrm flipV="1">
              <a:off x="4145040" y="46933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" name=""/>
            <p:cNvSpPr/>
            <p:nvPr/>
          </p:nvSpPr>
          <p:spPr>
            <a:xfrm flipV="1">
              <a:off x="4111560" y="47653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" name=""/>
            <p:cNvSpPr/>
            <p:nvPr/>
          </p:nvSpPr>
          <p:spPr>
            <a:xfrm flipV="1">
              <a:off x="4064040" y="47696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" name=""/>
            <p:cNvSpPr/>
            <p:nvPr/>
          </p:nvSpPr>
          <p:spPr>
            <a:xfrm flipV="1">
              <a:off x="3997440" y="48837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" name=""/>
            <p:cNvSpPr/>
            <p:nvPr/>
          </p:nvSpPr>
          <p:spPr>
            <a:xfrm flipV="1">
              <a:off x="4002120" y="49600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" name=""/>
            <p:cNvSpPr/>
            <p:nvPr/>
          </p:nvSpPr>
          <p:spPr>
            <a:xfrm flipV="1">
              <a:off x="4040280" y="4912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" name=""/>
            <p:cNvSpPr/>
            <p:nvPr/>
          </p:nvSpPr>
          <p:spPr>
            <a:xfrm flipV="1">
              <a:off x="4068720" y="48553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" name=""/>
            <p:cNvSpPr/>
            <p:nvPr/>
          </p:nvSpPr>
          <p:spPr>
            <a:xfrm flipV="1">
              <a:off x="4097520" y="4822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" name=""/>
            <p:cNvSpPr/>
            <p:nvPr/>
          </p:nvSpPr>
          <p:spPr>
            <a:xfrm flipV="1">
              <a:off x="4173480" y="47980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" name=""/>
            <p:cNvSpPr/>
            <p:nvPr/>
          </p:nvSpPr>
          <p:spPr>
            <a:xfrm flipV="1">
              <a:off x="4183200" y="4865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" name=""/>
            <p:cNvSpPr/>
            <p:nvPr/>
          </p:nvSpPr>
          <p:spPr>
            <a:xfrm flipV="1">
              <a:off x="3978360" y="47124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" name=""/>
            <p:cNvSpPr/>
            <p:nvPr/>
          </p:nvSpPr>
          <p:spPr>
            <a:xfrm flipV="1">
              <a:off x="4092480" y="49129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" name=""/>
            <p:cNvSpPr/>
            <p:nvPr/>
          </p:nvSpPr>
          <p:spPr>
            <a:xfrm flipV="1">
              <a:off x="4068720" y="49748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" name=""/>
            <p:cNvSpPr/>
            <p:nvPr/>
          </p:nvSpPr>
          <p:spPr>
            <a:xfrm flipV="1">
              <a:off x="4149720" y="4927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" name=""/>
            <p:cNvSpPr/>
            <p:nvPr/>
          </p:nvSpPr>
          <p:spPr>
            <a:xfrm flipV="1">
              <a:off x="4125960" y="4970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" name=""/>
            <p:cNvSpPr/>
            <p:nvPr/>
          </p:nvSpPr>
          <p:spPr>
            <a:xfrm flipV="1">
              <a:off x="4211640" y="47696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" name=""/>
            <p:cNvSpPr/>
            <p:nvPr/>
          </p:nvSpPr>
          <p:spPr>
            <a:xfrm flipV="1">
              <a:off x="4183200" y="49838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" name=""/>
            <p:cNvSpPr/>
            <p:nvPr/>
          </p:nvSpPr>
          <p:spPr>
            <a:xfrm flipV="1">
              <a:off x="4192560" y="49028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1" name=""/>
            <p:cNvSpPr/>
            <p:nvPr/>
          </p:nvSpPr>
          <p:spPr>
            <a:xfrm flipV="1">
              <a:off x="4083120" y="5013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2" name=""/>
            <p:cNvSpPr/>
            <p:nvPr/>
          </p:nvSpPr>
          <p:spPr>
            <a:xfrm flipV="1">
              <a:off x="4140360" y="50220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3" name=""/>
            <p:cNvSpPr/>
            <p:nvPr/>
          </p:nvSpPr>
          <p:spPr>
            <a:xfrm flipV="1">
              <a:off x="4021200" y="50029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4" name=""/>
            <p:cNvSpPr/>
            <p:nvPr/>
          </p:nvSpPr>
          <p:spPr>
            <a:xfrm flipV="1">
              <a:off x="4116240" y="50648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5" name=""/>
            <p:cNvSpPr/>
            <p:nvPr/>
          </p:nvSpPr>
          <p:spPr>
            <a:xfrm flipV="1">
              <a:off x="4078440" y="51076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6" name=""/>
            <p:cNvSpPr/>
            <p:nvPr/>
          </p:nvSpPr>
          <p:spPr>
            <a:xfrm flipV="1">
              <a:off x="4064040" y="5160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7" name=""/>
            <p:cNvSpPr/>
            <p:nvPr/>
          </p:nvSpPr>
          <p:spPr>
            <a:xfrm flipV="1">
              <a:off x="4121280" y="5141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8" name=""/>
            <p:cNvSpPr/>
            <p:nvPr/>
          </p:nvSpPr>
          <p:spPr>
            <a:xfrm flipV="1">
              <a:off x="4154400" y="50940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9" name=""/>
            <p:cNvSpPr/>
            <p:nvPr/>
          </p:nvSpPr>
          <p:spPr>
            <a:xfrm flipV="1">
              <a:off x="4192560" y="50511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0" name=""/>
            <p:cNvSpPr/>
            <p:nvPr/>
          </p:nvSpPr>
          <p:spPr>
            <a:xfrm flipV="1">
              <a:off x="4211640" y="5094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1" name=""/>
            <p:cNvSpPr/>
            <p:nvPr/>
          </p:nvSpPr>
          <p:spPr>
            <a:xfrm flipV="1">
              <a:off x="4235400" y="51314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2" name=""/>
            <p:cNvSpPr/>
            <p:nvPr/>
          </p:nvSpPr>
          <p:spPr>
            <a:xfrm flipV="1">
              <a:off x="4264200" y="5160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3" name=""/>
            <p:cNvSpPr/>
            <p:nvPr/>
          </p:nvSpPr>
          <p:spPr>
            <a:xfrm flipV="1">
              <a:off x="4226040" y="51742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4" name=""/>
            <p:cNvSpPr/>
            <p:nvPr/>
          </p:nvSpPr>
          <p:spPr>
            <a:xfrm flipV="1">
              <a:off x="4187880" y="5141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" name=""/>
            <p:cNvSpPr/>
            <p:nvPr/>
          </p:nvSpPr>
          <p:spPr>
            <a:xfrm flipV="1">
              <a:off x="4149720" y="51742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" name=""/>
            <p:cNvSpPr/>
            <p:nvPr/>
          </p:nvSpPr>
          <p:spPr>
            <a:xfrm flipV="1">
              <a:off x="4192560" y="52178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" name=""/>
            <p:cNvSpPr/>
            <p:nvPr/>
          </p:nvSpPr>
          <p:spPr>
            <a:xfrm flipV="1">
              <a:off x="4106880" y="51933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" name=""/>
            <p:cNvSpPr/>
            <p:nvPr/>
          </p:nvSpPr>
          <p:spPr>
            <a:xfrm flipV="1">
              <a:off x="4106880" y="52797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9" name=""/>
            <p:cNvSpPr/>
            <p:nvPr/>
          </p:nvSpPr>
          <p:spPr>
            <a:xfrm flipV="1">
              <a:off x="4111560" y="53362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0" name=""/>
            <p:cNvSpPr/>
            <p:nvPr/>
          </p:nvSpPr>
          <p:spPr>
            <a:xfrm flipV="1">
              <a:off x="4121280" y="5389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" name=""/>
            <p:cNvSpPr/>
            <p:nvPr/>
          </p:nvSpPr>
          <p:spPr>
            <a:xfrm flipV="1">
              <a:off x="4130640" y="54410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" name=""/>
            <p:cNvSpPr/>
            <p:nvPr/>
          </p:nvSpPr>
          <p:spPr>
            <a:xfrm flipV="1">
              <a:off x="4168800" y="54126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" name=""/>
            <p:cNvSpPr/>
            <p:nvPr/>
          </p:nvSpPr>
          <p:spPr>
            <a:xfrm flipV="1">
              <a:off x="4168800" y="5346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" name=""/>
            <p:cNvSpPr/>
            <p:nvPr/>
          </p:nvSpPr>
          <p:spPr>
            <a:xfrm flipV="1">
              <a:off x="4159440" y="52981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" name=""/>
            <p:cNvSpPr/>
            <p:nvPr/>
          </p:nvSpPr>
          <p:spPr>
            <a:xfrm flipV="1">
              <a:off x="4154400" y="52416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" name=""/>
            <p:cNvSpPr/>
            <p:nvPr/>
          </p:nvSpPr>
          <p:spPr>
            <a:xfrm flipV="1">
              <a:off x="4292640" y="51987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" name=""/>
            <p:cNvSpPr/>
            <p:nvPr/>
          </p:nvSpPr>
          <p:spPr>
            <a:xfrm flipV="1">
              <a:off x="4245120" y="52506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" name=""/>
            <p:cNvSpPr/>
            <p:nvPr/>
          </p:nvSpPr>
          <p:spPr>
            <a:xfrm flipV="1">
              <a:off x="4307040" y="52552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" name=""/>
            <p:cNvSpPr/>
            <p:nvPr/>
          </p:nvSpPr>
          <p:spPr>
            <a:xfrm flipV="1">
              <a:off x="4344840" y="52934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" name=""/>
            <p:cNvSpPr/>
            <p:nvPr/>
          </p:nvSpPr>
          <p:spPr>
            <a:xfrm flipV="1">
              <a:off x="4373640" y="53362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" name=""/>
            <p:cNvSpPr/>
            <p:nvPr/>
          </p:nvSpPr>
          <p:spPr>
            <a:xfrm flipV="1">
              <a:off x="4411800" y="5370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" name=""/>
            <p:cNvSpPr/>
            <p:nvPr/>
          </p:nvSpPr>
          <p:spPr>
            <a:xfrm flipV="1">
              <a:off x="4454640" y="5432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" name=""/>
            <p:cNvSpPr/>
            <p:nvPr/>
          </p:nvSpPr>
          <p:spPr>
            <a:xfrm flipV="1">
              <a:off x="4297320" y="53125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" name=""/>
            <p:cNvSpPr/>
            <p:nvPr/>
          </p:nvSpPr>
          <p:spPr>
            <a:xfrm flipV="1">
              <a:off x="4344840" y="53600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" name=""/>
            <p:cNvSpPr/>
            <p:nvPr/>
          </p:nvSpPr>
          <p:spPr>
            <a:xfrm flipV="1">
              <a:off x="4245120" y="5303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" name=""/>
            <p:cNvSpPr/>
            <p:nvPr/>
          </p:nvSpPr>
          <p:spPr>
            <a:xfrm flipV="1">
              <a:off x="4226040" y="53409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" name=""/>
            <p:cNvSpPr/>
            <p:nvPr/>
          </p:nvSpPr>
          <p:spPr>
            <a:xfrm flipV="1">
              <a:off x="4311720" y="53982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" name=""/>
            <p:cNvSpPr/>
            <p:nvPr/>
          </p:nvSpPr>
          <p:spPr>
            <a:xfrm flipV="1">
              <a:off x="4264200" y="5389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" name=""/>
            <p:cNvSpPr/>
            <p:nvPr/>
          </p:nvSpPr>
          <p:spPr>
            <a:xfrm flipV="1">
              <a:off x="4240080" y="54363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" name=""/>
            <p:cNvSpPr/>
            <p:nvPr/>
          </p:nvSpPr>
          <p:spPr>
            <a:xfrm flipV="1">
              <a:off x="4216320" y="54648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" name=""/>
            <p:cNvSpPr/>
            <p:nvPr/>
          </p:nvSpPr>
          <p:spPr>
            <a:xfrm flipV="1">
              <a:off x="4226040" y="55173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" name=""/>
            <p:cNvSpPr/>
            <p:nvPr/>
          </p:nvSpPr>
          <p:spPr>
            <a:xfrm flipV="1">
              <a:off x="4168800" y="54838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" name=""/>
            <p:cNvSpPr/>
            <p:nvPr/>
          </p:nvSpPr>
          <p:spPr>
            <a:xfrm flipV="1">
              <a:off x="4273560" y="5555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" name=""/>
            <p:cNvSpPr/>
            <p:nvPr/>
          </p:nvSpPr>
          <p:spPr>
            <a:xfrm flipV="1">
              <a:off x="4278240" y="54939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" name=""/>
            <p:cNvSpPr/>
            <p:nvPr/>
          </p:nvSpPr>
          <p:spPr>
            <a:xfrm flipV="1">
              <a:off x="4359240" y="54363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" name=""/>
            <p:cNvSpPr/>
            <p:nvPr/>
          </p:nvSpPr>
          <p:spPr>
            <a:xfrm flipV="1">
              <a:off x="4397400" y="54601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" name=""/>
            <p:cNvSpPr/>
            <p:nvPr/>
          </p:nvSpPr>
          <p:spPr>
            <a:xfrm flipV="1">
              <a:off x="4335480" y="55173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" name=""/>
            <p:cNvSpPr/>
            <p:nvPr/>
          </p:nvSpPr>
          <p:spPr>
            <a:xfrm flipV="1">
              <a:off x="4321080" y="55886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" name=""/>
            <p:cNvSpPr/>
            <p:nvPr/>
          </p:nvSpPr>
          <p:spPr>
            <a:xfrm flipV="1">
              <a:off x="4344840" y="56368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" name=""/>
            <p:cNvSpPr/>
            <p:nvPr/>
          </p:nvSpPr>
          <p:spPr>
            <a:xfrm flipV="1">
              <a:off x="4344840" y="56797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" name=""/>
            <p:cNvSpPr/>
            <p:nvPr/>
          </p:nvSpPr>
          <p:spPr>
            <a:xfrm flipV="1">
              <a:off x="4359240" y="56934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" name=""/>
            <p:cNvSpPr/>
            <p:nvPr/>
          </p:nvSpPr>
          <p:spPr>
            <a:xfrm flipV="1">
              <a:off x="4406760" y="56988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" name=""/>
            <p:cNvSpPr/>
            <p:nvPr/>
          </p:nvSpPr>
          <p:spPr>
            <a:xfrm flipV="1">
              <a:off x="4464000" y="56988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" name=""/>
            <p:cNvSpPr/>
            <p:nvPr/>
          </p:nvSpPr>
          <p:spPr>
            <a:xfrm flipV="1">
              <a:off x="4487760" y="56458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" name=""/>
            <p:cNvSpPr/>
            <p:nvPr/>
          </p:nvSpPr>
          <p:spPr>
            <a:xfrm flipV="1">
              <a:off x="4444920" y="56458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" name=""/>
            <p:cNvSpPr/>
            <p:nvPr/>
          </p:nvSpPr>
          <p:spPr>
            <a:xfrm flipV="1">
              <a:off x="4392720" y="56458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" name=""/>
            <p:cNvSpPr/>
            <p:nvPr/>
          </p:nvSpPr>
          <p:spPr>
            <a:xfrm flipV="1">
              <a:off x="4402080" y="55792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" name=""/>
            <p:cNvSpPr/>
            <p:nvPr/>
          </p:nvSpPr>
          <p:spPr>
            <a:xfrm flipV="1">
              <a:off x="4368960" y="55648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" name=""/>
            <p:cNvSpPr/>
            <p:nvPr/>
          </p:nvSpPr>
          <p:spPr>
            <a:xfrm flipV="1">
              <a:off x="4449600" y="54792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" name=""/>
            <p:cNvSpPr/>
            <p:nvPr/>
          </p:nvSpPr>
          <p:spPr>
            <a:xfrm flipV="1">
              <a:off x="4492800" y="54792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" name=""/>
            <p:cNvSpPr/>
            <p:nvPr/>
          </p:nvSpPr>
          <p:spPr>
            <a:xfrm flipV="1">
              <a:off x="4511520" y="55130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" name=""/>
            <p:cNvSpPr/>
            <p:nvPr/>
          </p:nvSpPr>
          <p:spPr>
            <a:xfrm flipV="1">
              <a:off x="4511520" y="55792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" name=""/>
            <p:cNvSpPr/>
            <p:nvPr/>
          </p:nvSpPr>
          <p:spPr>
            <a:xfrm flipV="1">
              <a:off x="4459320" y="55886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" name=""/>
            <p:cNvSpPr/>
            <p:nvPr/>
          </p:nvSpPr>
          <p:spPr>
            <a:xfrm flipV="1">
              <a:off x="4454640" y="5536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" name=""/>
            <p:cNvSpPr/>
            <p:nvPr/>
          </p:nvSpPr>
          <p:spPr>
            <a:xfrm flipV="1">
              <a:off x="4316400" y="47505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" name=""/>
            <p:cNvSpPr/>
            <p:nvPr/>
          </p:nvSpPr>
          <p:spPr>
            <a:xfrm flipV="1">
              <a:off x="4363920" y="47606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" name=""/>
            <p:cNvSpPr/>
            <p:nvPr/>
          </p:nvSpPr>
          <p:spPr>
            <a:xfrm flipV="1">
              <a:off x="4363920" y="50558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" name=""/>
            <p:cNvSpPr/>
            <p:nvPr/>
          </p:nvSpPr>
          <p:spPr>
            <a:xfrm flipV="1">
              <a:off x="4368960" y="51076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" name=""/>
            <p:cNvSpPr/>
            <p:nvPr/>
          </p:nvSpPr>
          <p:spPr>
            <a:xfrm flipV="1">
              <a:off x="4435560" y="51314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" name=""/>
            <p:cNvSpPr/>
            <p:nvPr/>
          </p:nvSpPr>
          <p:spPr>
            <a:xfrm flipV="1">
              <a:off x="4487760" y="51415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" name=""/>
            <p:cNvSpPr/>
            <p:nvPr/>
          </p:nvSpPr>
          <p:spPr>
            <a:xfrm flipV="1">
              <a:off x="4583160" y="5141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" name=""/>
            <p:cNvSpPr/>
            <p:nvPr/>
          </p:nvSpPr>
          <p:spPr>
            <a:xfrm flipV="1">
              <a:off x="4554720" y="5203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" name=""/>
            <p:cNvSpPr/>
            <p:nvPr/>
          </p:nvSpPr>
          <p:spPr>
            <a:xfrm flipV="1">
              <a:off x="4483080" y="52315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" name=""/>
            <p:cNvSpPr/>
            <p:nvPr/>
          </p:nvSpPr>
          <p:spPr>
            <a:xfrm flipV="1">
              <a:off x="4497480" y="53125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" name=""/>
            <p:cNvSpPr/>
            <p:nvPr/>
          </p:nvSpPr>
          <p:spPr>
            <a:xfrm flipV="1">
              <a:off x="4611600" y="47980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" name=""/>
            <p:cNvSpPr/>
            <p:nvPr/>
          </p:nvSpPr>
          <p:spPr>
            <a:xfrm flipV="1">
              <a:off x="4640400" y="48315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" name=""/>
            <p:cNvSpPr/>
            <p:nvPr/>
          </p:nvSpPr>
          <p:spPr>
            <a:xfrm flipV="1">
              <a:off x="4630680" y="48981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" name=""/>
            <p:cNvSpPr/>
            <p:nvPr/>
          </p:nvSpPr>
          <p:spPr>
            <a:xfrm flipV="1">
              <a:off x="4554720" y="4989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" name=""/>
            <p:cNvSpPr/>
            <p:nvPr/>
          </p:nvSpPr>
          <p:spPr>
            <a:xfrm flipV="1">
              <a:off x="4597560" y="5051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" name=""/>
            <p:cNvSpPr/>
            <p:nvPr/>
          </p:nvSpPr>
          <p:spPr>
            <a:xfrm flipV="1">
              <a:off x="4430880" y="48744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" name=""/>
            <p:cNvSpPr/>
            <p:nvPr/>
          </p:nvSpPr>
          <p:spPr>
            <a:xfrm flipV="1">
              <a:off x="4411800" y="4974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" name=""/>
            <p:cNvSpPr/>
            <p:nvPr/>
          </p:nvSpPr>
          <p:spPr>
            <a:xfrm flipV="1">
              <a:off x="4640400" y="45504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3" name=""/>
            <p:cNvSpPr/>
            <p:nvPr/>
          </p:nvSpPr>
          <p:spPr>
            <a:xfrm flipV="1">
              <a:off x="4716360" y="46177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4" name=""/>
            <p:cNvSpPr/>
            <p:nvPr/>
          </p:nvSpPr>
          <p:spPr>
            <a:xfrm flipV="1">
              <a:off x="4783320" y="41076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5" name=""/>
            <p:cNvSpPr/>
            <p:nvPr/>
          </p:nvSpPr>
          <p:spPr>
            <a:xfrm flipV="1">
              <a:off x="4954680" y="41076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6" name=""/>
            <p:cNvSpPr/>
            <p:nvPr/>
          </p:nvSpPr>
          <p:spPr>
            <a:xfrm flipV="1">
              <a:off x="5249880" y="42598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7" name=""/>
            <p:cNvSpPr/>
            <p:nvPr/>
          </p:nvSpPr>
          <p:spPr>
            <a:xfrm flipV="1">
              <a:off x="5307120" y="42742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8" name=""/>
            <p:cNvSpPr/>
            <p:nvPr/>
          </p:nvSpPr>
          <p:spPr>
            <a:xfrm flipV="1">
              <a:off x="5183280" y="47224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9" name=""/>
            <p:cNvSpPr/>
            <p:nvPr/>
          </p:nvSpPr>
          <p:spPr>
            <a:xfrm flipV="1">
              <a:off x="5540400" y="41695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0" name=""/>
            <p:cNvSpPr/>
            <p:nvPr/>
          </p:nvSpPr>
          <p:spPr>
            <a:xfrm flipV="1">
              <a:off x="5675400" y="4179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1" name=""/>
            <p:cNvSpPr/>
            <p:nvPr/>
          </p:nvSpPr>
          <p:spPr>
            <a:xfrm flipV="1">
              <a:off x="5719680" y="42980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2" name=""/>
            <p:cNvSpPr/>
            <p:nvPr/>
          </p:nvSpPr>
          <p:spPr>
            <a:xfrm flipV="1">
              <a:off x="5791320" y="45075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3" name=""/>
            <p:cNvSpPr/>
            <p:nvPr/>
          </p:nvSpPr>
          <p:spPr>
            <a:xfrm flipV="1">
              <a:off x="5776920" y="4617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4" name=""/>
            <p:cNvSpPr/>
            <p:nvPr/>
          </p:nvSpPr>
          <p:spPr>
            <a:xfrm flipV="1">
              <a:off x="5629320" y="47124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5" name=""/>
            <p:cNvSpPr/>
            <p:nvPr/>
          </p:nvSpPr>
          <p:spPr>
            <a:xfrm flipV="1">
              <a:off x="5519880" y="4808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6" name=""/>
            <p:cNvSpPr/>
            <p:nvPr/>
          </p:nvSpPr>
          <p:spPr>
            <a:xfrm flipV="1">
              <a:off x="5734080" y="49028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" name=""/>
            <p:cNvSpPr/>
            <p:nvPr/>
          </p:nvSpPr>
          <p:spPr>
            <a:xfrm flipV="1">
              <a:off x="5729400" y="49838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8" name=""/>
            <p:cNvSpPr/>
            <p:nvPr/>
          </p:nvSpPr>
          <p:spPr>
            <a:xfrm flipV="1">
              <a:off x="5700600" y="50220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9" name=""/>
            <p:cNvSpPr/>
            <p:nvPr/>
          </p:nvSpPr>
          <p:spPr>
            <a:xfrm flipV="1">
              <a:off x="5638680" y="50266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" name=""/>
            <p:cNvSpPr/>
            <p:nvPr/>
          </p:nvSpPr>
          <p:spPr>
            <a:xfrm flipV="1">
              <a:off x="5996160" y="4912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1" name=""/>
            <p:cNvSpPr/>
            <p:nvPr/>
          </p:nvSpPr>
          <p:spPr>
            <a:xfrm flipV="1">
              <a:off x="5943600" y="49647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2" name=""/>
            <p:cNvSpPr/>
            <p:nvPr/>
          </p:nvSpPr>
          <p:spPr>
            <a:xfrm flipV="1">
              <a:off x="5991120" y="49791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3" name=""/>
            <p:cNvSpPr/>
            <p:nvPr/>
          </p:nvSpPr>
          <p:spPr>
            <a:xfrm flipV="1">
              <a:off x="5953320" y="50173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4" name=""/>
            <p:cNvSpPr/>
            <p:nvPr/>
          </p:nvSpPr>
          <p:spPr>
            <a:xfrm flipV="1">
              <a:off x="5653080" y="51267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5" name=""/>
            <p:cNvSpPr/>
            <p:nvPr/>
          </p:nvSpPr>
          <p:spPr>
            <a:xfrm flipV="1">
              <a:off x="5686560" y="51505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6" name=""/>
            <p:cNvSpPr/>
            <p:nvPr/>
          </p:nvSpPr>
          <p:spPr>
            <a:xfrm flipV="1">
              <a:off x="5638680" y="52416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7" name=""/>
            <p:cNvSpPr/>
            <p:nvPr/>
          </p:nvSpPr>
          <p:spPr>
            <a:xfrm flipV="1">
              <a:off x="5672160" y="52606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8" name=""/>
            <p:cNvSpPr/>
            <p:nvPr/>
          </p:nvSpPr>
          <p:spPr>
            <a:xfrm flipV="1">
              <a:off x="5715000" y="52797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9" name=""/>
            <p:cNvSpPr/>
            <p:nvPr/>
          </p:nvSpPr>
          <p:spPr>
            <a:xfrm flipV="1">
              <a:off x="5843520" y="52653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0" name=""/>
            <p:cNvSpPr/>
            <p:nvPr/>
          </p:nvSpPr>
          <p:spPr>
            <a:xfrm flipV="1">
              <a:off x="5900760" y="52124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1" name=""/>
            <p:cNvSpPr/>
            <p:nvPr/>
          </p:nvSpPr>
          <p:spPr>
            <a:xfrm flipV="1">
              <a:off x="5929200" y="52743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" name=""/>
            <p:cNvSpPr/>
            <p:nvPr/>
          </p:nvSpPr>
          <p:spPr>
            <a:xfrm flipV="1">
              <a:off x="6105600" y="5155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3" name=""/>
            <p:cNvSpPr/>
            <p:nvPr/>
          </p:nvSpPr>
          <p:spPr>
            <a:xfrm flipV="1">
              <a:off x="6114960" y="52459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" name=""/>
            <p:cNvSpPr/>
            <p:nvPr/>
          </p:nvSpPr>
          <p:spPr>
            <a:xfrm flipV="1">
              <a:off x="6067440" y="52981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" name=""/>
            <p:cNvSpPr/>
            <p:nvPr/>
          </p:nvSpPr>
          <p:spPr>
            <a:xfrm flipV="1">
              <a:off x="5810400" y="55267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6" name=""/>
            <p:cNvSpPr/>
            <p:nvPr/>
          </p:nvSpPr>
          <p:spPr>
            <a:xfrm flipV="1">
              <a:off x="5886360" y="54219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" name=""/>
            <p:cNvSpPr/>
            <p:nvPr/>
          </p:nvSpPr>
          <p:spPr>
            <a:xfrm flipV="1">
              <a:off x="6005520" y="54792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8" name=""/>
            <p:cNvSpPr/>
            <p:nvPr/>
          </p:nvSpPr>
          <p:spPr>
            <a:xfrm flipV="1">
              <a:off x="5967360" y="55321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9" name=""/>
            <p:cNvSpPr/>
            <p:nvPr/>
          </p:nvSpPr>
          <p:spPr>
            <a:xfrm flipV="1">
              <a:off x="5934240" y="5574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0" name=""/>
            <p:cNvSpPr/>
            <p:nvPr/>
          </p:nvSpPr>
          <p:spPr>
            <a:xfrm flipV="1">
              <a:off x="5977080" y="56458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1" name=""/>
            <p:cNvSpPr/>
            <p:nvPr/>
          </p:nvSpPr>
          <p:spPr>
            <a:xfrm flipV="1">
              <a:off x="6053040" y="55458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" name=""/>
            <p:cNvSpPr/>
            <p:nvPr/>
          </p:nvSpPr>
          <p:spPr>
            <a:xfrm flipV="1">
              <a:off x="6105600" y="55173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" name=""/>
            <p:cNvSpPr/>
            <p:nvPr/>
          </p:nvSpPr>
          <p:spPr>
            <a:xfrm flipV="1">
              <a:off x="6110280" y="5617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" name=""/>
            <p:cNvSpPr/>
            <p:nvPr/>
          </p:nvSpPr>
          <p:spPr>
            <a:xfrm flipV="1">
              <a:off x="6153120" y="54172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" name=""/>
            <p:cNvSpPr/>
            <p:nvPr/>
          </p:nvSpPr>
          <p:spPr>
            <a:xfrm flipV="1">
              <a:off x="6172200" y="54838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" name=""/>
            <p:cNvSpPr/>
            <p:nvPr/>
          </p:nvSpPr>
          <p:spPr>
            <a:xfrm flipV="1">
              <a:off x="6181920" y="5598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7" name=""/>
            <p:cNvSpPr/>
            <p:nvPr/>
          </p:nvSpPr>
          <p:spPr>
            <a:xfrm flipV="1">
              <a:off x="5110200" y="57459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8" name=""/>
            <p:cNvSpPr/>
            <p:nvPr/>
          </p:nvSpPr>
          <p:spPr>
            <a:xfrm flipV="1">
              <a:off x="5143680" y="5532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9" name=""/>
            <p:cNvSpPr/>
            <p:nvPr/>
          </p:nvSpPr>
          <p:spPr>
            <a:xfrm flipV="1">
              <a:off x="5329080" y="57697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0" name=""/>
            <p:cNvSpPr/>
            <p:nvPr/>
          </p:nvSpPr>
          <p:spPr>
            <a:xfrm flipV="1">
              <a:off x="4576680" y="57416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" name=""/>
            <p:cNvSpPr/>
            <p:nvPr/>
          </p:nvSpPr>
          <p:spPr>
            <a:xfrm flipV="1">
              <a:off x="4624560" y="5760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2" name=""/>
            <p:cNvSpPr/>
            <p:nvPr/>
          </p:nvSpPr>
          <p:spPr>
            <a:xfrm flipV="1">
              <a:off x="4710240" y="58316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3" name=""/>
            <p:cNvSpPr/>
            <p:nvPr/>
          </p:nvSpPr>
          <p:spPr>
            <a:xfrm flipV="1">
              <a:off x="4714920" y="57888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4" name=""/>
            <p:cNvSpPr/>
            <p:nvPr/>
          </p:nvSpPr>
          <p:spPr>
            <a:xfrm flipV="1">
              <a:off x="4710240" y="5736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5" name=""/>
            <p:cNvSpPr/>
            <p:nvPr/>
          </p:nvSpPr>
          <p:spPr>
            <a:xfrm flipV="1">
              <a:off x="4762440" y="58316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6" name=""/>
            <p:cNvSpPr/>
            <p:nvPr/>
          </p:nvSpPr>
          <p:spPr>
            <a:xfrm flipV="1">
              <a:off x="4843440" y="58125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" name=""/>
            <p:cNvSpPr/>
            <p:nvPr/>
          </p:nvSpPr>
          <p:spPr>
            <a:xfrm flipV="1">
              <a:off x="4924440" y="58172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" name=""/>
            <p:cNvSpPr/>
            <p:nvPr/>
          </p:nvSpPr>
          <p:spPr>
            <a:xfrm flipV="1">
              <a:off x="4900680" y="5903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" name=""/>
            <p:cNvSpPr/>
            <p:nvPr/>
          </p:nvSpPr>
          <p:spPr>
            <a:xfrm flipV="1">
              <a:off x="4657680" y="54273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0" name=""/>
            <p:cNvSpPr/>
            <p:nvPr/>
          </p:nvSpPr>
          <p:spPr>
            <a:xfrm flipV="1">
              <a:off x="4695840" y="54838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1" name=""/>
            <p:cNvSpPr/>
            <p:nvPr/>
          </p:nvSpPr>
          <p:spPr>
            <a:xfrm flipV="1">
              <a:off x="4695840" y="55602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2" name=""/>
            <p:cNvSpPr/>
            <p:nvPr/>
          </p:nvSpPr>
          <p:spPr>
            <a:xfrm flipV="1">
              <a:off x="4738680" y="5532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3" name=""/>
            <p:cNvSpPr/>
            <p:nvPr/>
          </p:nvSpPr>
          <p:spPr>
            <a:xfrm flipV="1">
              <a:off x="4619520" y="56314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4" name=""/>
            <p:cNvSpPr/>
            <p:nvPr/>
          </p:nvSpPr>
          <p:spPr>
            <a:xfrm flipV="1">
              <a:off x="4610160" y="55220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" name=""/>
            <p:cNvSpPr/>
            <p:nvPr/>
          </p:nvSpPr>
          <p:spPr>
            <a:xfrm flipV="1">
              <a:off x="4977000" y="5432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" name=""/>
            <p:cNvSpPr/>
            <p:nvPr/>
          </p:nvSpPr>
          <p:spPr>
            <a:xfrm flipV="1">
              <a:off x="4871880" y="54601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" name=""/>
            <p:cNvSpPr/>
            <p:nvPr/>
          </p:nvSpPr>
          <p:spPr>
            <a:xfrm flipV="1">
              <a:off x="4815000" y="5532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" name=""/>
            <p:cNvSpPr/>
            <p:nvPr/>
          </p:nvSpPr>
          <p:spPr>
            <a:xfrm flipV="1">
              <a:off x="4848120" y="56314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9" name=""/>
            <p:cNvSpPr/>
            <p:nvPr/>
          </p:nvSpPr>
          <p:spPr>
            <a:xfrm flipV="1">
              <a:off x="4957920" y="55695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0" name=""/>
            <p:cNvSpPr/>
            <p:nvPr/>
          </p:nvSpPr>
          <p:spPr>
            <a:xfrm flipV="1">
              <a:off x="4933800" y="56131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1" name=""/>
            <p:cNvSpPr/>
            <p:nvPr/>
          </p:nvSpPr>
          <p:spPr>
            <a:xfrm flipV="1">
              <a:off x="4905360" y="56458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2" name=""/>
            <p:cNvSpPr/>
            <p:nvPr/>
          </p:nvSpPr>
          <p:spPr>
            <a:xfrm flipV="1">
              <a:off x="4810320" y="57844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3" name=""/>
            <p:cNvSpPr/>
            <p:nvPr/>
          </p:nvSpPr>
          <p:spPr>
            <a:xfrm flipV="1">
              <a:off x="4786200" y="57124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" name=""/>
            <p:cNvSpPr/>
            <p:nvPr/>
          </p:nvSpPr>
          <p:spPr>
            <a:xfrm flipV="1">
              <a:off x="4691160" y="52797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" name=""/>
            <p:cNvSpPr/>
            <p:nvPr/>
          </p:nvSpPr>
          <p:spPr>
            <a:xfrm flipV="1">
              <a:off x="4757760" y="52797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" name=""/>
            <p:cNvSpPr/>
            <p:nvPr/>
          </p:nvSpPr>
          <p:spPr>
            <a:xfrm flipV="1">
              <a:off x="4705200" y="51696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" name=""/>
            <p:cNvSpPr/>
            <p:nvPr/>
          </p:nvSpPr>
          <p:spPr>
            <a:xfrm flipV="1">
              <a:off x="4762440" y="51220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8" name=""/>
            <p:cNvSpPr/>
            <p:nvPr/>
          </p:nvSpPr>
          <p:spPr>
            <a:xfrm flipV="1">
              <a:off x="4772160" y="51933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9" name=""/>
            <p:cNvSpPr/>
            <p:nvPr/>
          </p:nvSpPr>
          <p:spPr>
            <a:xfrm flipV="1">
              <a:off x="4890960" y="52696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0" name=""/>
            <p:cNvSpPr/>
            <p:nvPr/>
          </p:nvSpPr>
          <p:spPr>
            <a:xfrm flipV="1">
              <a:off x="4938840" y="52315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1" name=""/>
            <p:cNvSpPr/>
            <p:nvPr/>
          </p:nvSpPr>
          <p:spPr>
            <a:xfrm flipV="1">
              <a:off x="4967280" y="51030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" name=""/>
            <p:cNvSpPr/>
            <p:nvPr/>
          </p:nvSpPr>
          <p:spPr>
            <a:xfrm flipV="1">
              <a:off x="4900680" y="5074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3" name=""/>
            <p:cNvSpPr/>
            <p:nvPr/>
          </p:nvSpPr>
          <p:spPr>
            <a:xfrm flipV="1">
              <a:off x="4900680" y="5141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4" name=""/>
            <p:cNvSpPr/>
            <p:nvPr/>
          </p:nvSpPr>
          <p:spPr>
            <a:xfrm flipV="1">
              <a:off x="4729320" y="4974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" name=""/>
            <p:cNvSpPr/>
            <p:nvPr/>
          </p:nvSpPr>
          <p:spPr>
            <a:xfrm flipV="1">
              <a:off x="4810320" y="48744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" name=""/>
            <p:cNvSpPr/>
            <p:nvPr/>
          </p:nvSpPr>
          <p:spPr>
            <a:xfrm flipV="1">
              <a:off x="4886280" y="49172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" name=""/>
            <p:cNvSpPr/>
            <p:nvPr/>
          </p:nvSpPr>
          <p:spPr>
            <a:xfrm flipV="1">
              <a:off x="4819680" y="49456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" name=""/>
            <p:cNvSpPr/>
            <p:nvPr/>
          </p:nvSpPr>
          <p:spPr>
            <a:xfrm flipV="1">
              <a:off x="5105520" y="52124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" name=""/>
            <p:cNvSpPr/>
            <p:nvPr/>
          </p:nvSpPr>
          <p:spPr>
            <a:xfrm flipV="1">
              <a:off x="5157720" y="51886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" name=""/>
            <p:cNvSpPr/>
            <p:nvPr/>
          </p:nvSpPr>
          <p:spPr>
            <a:xfrm flipV="1">
              <a:off x="5162400" y="52606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1" name=""/>
            <p:cNvSpPr/>
            <p:nvPr/>
          </p:nvSpPr>
          <p:spPr>
            <a:xfrm flipV="1">
              <a:off x="5143680" y="5308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" name=""/>
            <p:cNvSpPr/>
            <p:nvPr/>
          </p:nvSpPr>
          <p:spPr>
            <a:xfrm flipV="1">
              <a:off x="5219640" y="53125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" name=""/>
            <p:cNvSpPr/>
            <p:nvPr/>
          </p:nvSpPr>
          <p:spPr>
            <a:xfrm flipV="1">
              <a:off x="5338800" y="53125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" name=""/>
            <p:cNvSpPr/>
            <p:nvPr/>
          </p:nvSpPr>
          <p:spPr>
            <a:xfrm flipV="1">
              <a:off x="5376960" y="52552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5" name=""/>
            <p:cNvSpPr/>
            <p:nvPr/>
          </p:nvSpPr>
          <p:spPr>
            <a:xfrm flipV="1">
              <a:off x="5429160" y="52178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6" name=""/>
            <p:cNvSpPr/>
            <p:nvPr/>
          </p:nvSpPr>
          <p:spPr>
            <a:xfrm flipV="1">
              <a:off x="5486400" y="51840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7" name=""/>
            <p:cNvSpPr/>
            <p:nvPr/>
          </p:nvSpPr>
          <p:spPr>
            <a:xfrm flipV="1">
              <a:off x="5533920" y="51267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" name=""/>
            <p:cNvSpPr/>
            <p:nvPr/>
          </p:nvSpPr>
          <p:spPr>
            <a:xfrm flipV="1">
              <a:off x="5533920" y="51933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9" name=""/>
            <p:cNvSpPr/>
            <p:nvPr/>
          </p:nvSpPr>
          <p:spPr>
            <a:xfrm flipV="1">
              <a:off x="5524560" y="52552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0" name=""/>
            <p:cNvSpPr/>
            <p:nvPr/>
          </p:nvSpPr>
          <p:spPr>
            <a:xfrm flipV="1">
              <a:off x="5472000" y="52743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1" name=""/>
            <p:cNvSpPr/>
            <p:nvPr/>
          </p:nvSpPr>
          <p:spPr>
            <a:xfrm flipV="1">
              <a:off x="5419800" y="5308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" name=""/>
            <p:cNvSpPr/>
            <p:nvPr/>
          </p:nvSpPr>
          <p:spPr>
            <a:xfrm flipV="1">
              <a:off x="5462640" y="5327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3" name=""/>
            <p:cNvSpPr/>
            <p:nvPr/>
          </p:nvSpPr>
          <p:spPr>
            <a:xfrm flipV="1">
              <a:off x="5524560" y="5308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4" name=""/>
            <p:cNvSpPr/>
            <p:nvPr/>
          </p:nvSpPr>
          <p:spPr>
            <a:xfrm flipV="1">
              <a:off x="5100480" y="49939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" name=""/>
            <p:cNvSpPr/>
            <p:nvPr/>
          </p:nvSpPr>
          <p:spPr>
            <a:xfrm flipV="1">
              <a:off x="5129280" y="49791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" name=""/>
            <p:cNvSpPr/>
            <p:nvPr/>
          </p:nvSpPr>
          <p:spPr>
            <a:xfrm flipV="1">
              <a:off x="5167440" y="50367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" name=""/>
            <p:cNvSpPr/>
            <p:nvPr/>
          </p:nvSpPr>
          <p:spPr>
            <a:xfrm flipV="1">
              <a:off x="5129280" y="50457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" name=""/>
            <p:cNvSpPr/>
            <p:nvPr/>
          </p:nvSpPr>
          <p:spPr>
            <a:xfrm flipV="1">
              <a:off x="5205600" y="50648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9" name=""/>
            <p:cNvSpPr/>
            <p:nvPr/>
          </p:nvSpPr>
          <p:spPr>
            <a:xfrm flipV="1">
              <a:off x="5181480" y="50839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0" name=""/>
            <p:cNvSpPr/>
            <p:nvPr/>
          </p:nvSpPr>
          <p:spPr>
            <a:xfrm flipV="1">
              <a:off x="5238720" y="50940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1" name=""/>
            <p:cNvSpPr/>
            <p:nvPr/>
          </p:nvSpPr>
          <p:spPr>
            <a:xfrm flipV="1">
              <a:off x="5234040" y="5136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2" name=""/>
            <p:cNvSpPr/>
            <p:nvPr/>
          </p:nvSpPr>
          <p:spPr>
            <a:xfrm flipV="1">
              <a:off x="5281560" y="51368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3" name=""/>
            <p:cNvSpPr/>
            <p:nvPr/>
          </p:nvSpPr>
          <p:spPr>
            <a:xfrm flipV="1">
              <a:off x="5272200" y="51696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4" name=""/>
            <p:cNvSpPr/>
            <p:nvPr/>
          </p:nvSpPr>
          <p:spPr>
            <a:xfrm flipV="1">
              <a:off x="5319720" y="52077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5" name=""/>
            <p:cNvSpPr/>
            <p:nvPr/>
          </p:nvSpPr>
          <p:spPr>
            <a:xfrm flipV="1">
              <a:off x="5324400" y="51649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6" name=""/>
            <p:cNvSpPr/>
            <p:nvPr/>
          </p:nvSpPr>
          <p:spPr>
            <a:xfrm flipV="1">
              <a:off x="5315040" y="50601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" name=""/>
            <p:cNvSpPr/>
            <p:nvPr/>
          </p:nvSpPr>
          <p:spPr>
            <a:xfrm flipV="1">
              <a:off x="5324400" y="50220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" name=""/>
            <p:cNvSpPr/>
            <p:nvPr/>
          </p:nvSpPr>
          <p:spPr>
            <a:xfrm flipV="1">
              <a:off x="5410080" y="50029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" name=""/>
            <p:cNvSpPr/>
            <p:nvPr/>
          </p:nvSpPr>
          <p:spPr>
            <a:xfrm flipV="1">
              <a:off x="5234040" y="4974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" name=""/>
            <p:cNvSpPr/>
            <p:nvPr/>
          </p:nvSpPr>
          <p:spPr>
            <a:xfrm flipV="1">
              <a:off x="5505480" y="50266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" name=""/>
            <p:cNvSpPr/>
            <p:nvPr/>
          </p:nvSpPr>
          <p:spPr>
            <a:xfrm flipV="1">
              <a:off x="5424480" y="50695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" name=""/>
            <p:cNvSpPr/>
            <p:nvPr/>
          </p:nvSpPr>
          <p:spPr>
            <a:xfrm flipV="1">
              <a:off x="5562720" y="54219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3" name=""/>
            <p:cNvSpPr/>
            <p:nvPr/>
          </p:nvSpPr>
          <p:spPr>
            <a:xfrm flipV="1">
              <a:off x="5562720" y="56649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4" name=""/>
            <p:cNvSpPr/>
            <p:nvPr/>
          </p:nvSpPr>
          <p:spPr>
            <a:xfrm flipV="1">
              <a:off x="5586480" y="56840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5" name=""/>
            <p:cNvSpPr/>
            <p:nvPr/>
          </p:nvSpPr>
          <p:spPr>
            <a:xfrm flipV="1">
              <a:off x="5600880" y="5698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6" name=""/>
            <p:cNvSpPr/>
            <p:nvPr/>
          </p:nvSpPr>
          <p:spPr>
            <a:xfrm flipV="1">
              <a:off x="5619600" y="55886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7" name=""/>
            <p:cNvSpPr/>
            <p:nvPr/>
          </p:nvSpPr>
          <p:spPr>
            <a:xfrm flipV="1">
              <a:off x="5724720" y="55220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" name=""/>
            <p:cNvSpPr/>
            <p:nvPr/>
          </p:nvSpPr>
          <p:spPr>
            <a:xfrm flipV="1">
              <a:off x="5729400" y="56077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" name=""/>
            <p:cNvSpPr/>
            <p:nvPr/>
          </p:nvSpPr>
          <p:spPr>
            <a:xfrm flipV="1">
              <a:off x="5691240" y="5717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" name=""/>
            <p:cNvSpPr/>
            <p:nvPr/>
          </p:nvSpPr>
          <p:spPr>
            <a:xfrm flipV="1">
              <a:off x="5791320" y="5679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1" name=""/>
            <p:cNvSpPr/>
            <p:nvPr/>
          </p:nvSpPr>
          <p:spPr>
            <a:xfrm flipV="1">
              <a:off x="5357880" y="59601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2" name=""/>
            <p:cNvSpPr/>
            <p:nvPr/>
          </p:nvSpPr>
          <p:spPr>
            <a:xfrm flipV="1">
              <a:off x="5429160" y="59464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3" name=""/>
            <p:cNvSpPr/>
            <p:nvPr/>
          </p:nvSpPr>
          <p:spPr>
            <a:xfrm flipV="1">
              <a:off x="5438880" y="5965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4" name=""/>
            <p:cNvSpPr/>
            <p:nvPr/>
          </p:nvSpPr>
          <p:spPr>
            <a:xfrm flipV="1">
              <a:off x="5386320" y="60321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5" name=""/>
            <p:cNvSpPr/>
            <p:nvPr/>
          </p:nvSpPr>
          <p:spPr>
            <a:xfrm flipV="1">
              <a:off x="5424480" y="6113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6" name=""/>
            <p:cNvSpPr/>
            <p:nvPr/>
          </p:nvSpPr>
          <p:spPr>
            <a:xfrm flipV="1">
              <a:off x="5457960" y="61459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" name=""/>
            <p:cNvSpPr/>
            <p:nvPr/>
          </p:nvSpPr>
          <p:spPr>
            <a:xfrm flipV="1">
              <a:off x="5543640" y="59745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8" name=""/>
            <p:cNvSpPr/>
            <p:nvPr/>
          </p:nvSpPr>
          <p:spPr>
            <a:xfrm flipV="1">
              <a:off x="5591160" y="59792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9" name=""/>
            <p:cNvSpPr/>
            <p:nvPr/>
          </p:nvSpPr>
          <p:spPr>
            <a:xfrm flipV="1">
              <a:off x="5653080" y="59839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0" name=""/>
            <p:cNvSpPr/>
            <p:nvPr/>
          </p:nvSpPr>
          <p:spPr>
            <a:xfrm flipV="1">
              <a:off x="5600880" y="60649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1" name=""/>
            <p:cNvSpPr/>
            <p:nvPr/>
          </p:nvSpPr>
          <p:spPr>
            <a:xfrm flipV="1">
              <a:off x="5614920" y="58363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2" name=""/>
            <p:cNvSpPr/>
            <p:nvPr/>
          </p:nvSpPr>
          <p:spPr>
            <a:xfrm flipV="1">
              <a:off x="5643720" y="58744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3" name=""/>
            <p:cNvSpPr/>
            <p:nvPr/>
          </p:nvSpPr>
          <p:spPr>
            <a:xfrm flipV="1">
              <a:off x="5700600" y="58172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4" name=""/>
            <p:cNvSpPr/>
            <p:nvPr/>
          </p:nvSpPr>
          <p:spPr>
            <a:xfrm flipV="1">
              <a:off x="5796000" y="58363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5" name=""/>
            <p:cNvSpPr/>
            <p:nvPr/>
          </p:nvSpPr>
          <p:spPr>
            <a:xfrm flipV="1">
              <a:off x="5843520" y="57697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" name=""/>
            <p:cNvSpPr/>
            <p:nvPr/>
          </p:nvSpPr>
          <p:spPr>
            <a:xfrm flipV="1">
              <a:off x="5862600" y="58316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" name=""/>
            <p:cNvSpPr/>
            <p:nvPr/>
          </p:nvSpPr>
          <p:spPr>
            <a:xfrm flipV="1">
              <a:off x="6124680" y="57981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" name=""/>
            <p:cNvSpPr/>
            <p:nvPr/>
          </p:nvSpPr>
          <p:spPr>
            <a:xfrm flipV="1">
              <a:off x="6000840" y="58078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" name=""/>
            <p:cNvSpPr/>
            <p:nvPr/>
          </p:nvSpPr>
          <p:spPr>
            <a:xfrm flipV="1">
              <a:off x="6172200" y="58982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" name=""/>
            <p:cNvSpPr/>
            <p:nvPr/>
          </p:nvSpPr>
          <p:spPr>
            <a:xfrm flipV="1">
              <a:off x="6253200" y="5994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1" name=""/>
            <p:cNvSpPr/>
            <p:nvPr/>
          </p:nvSpPr>
          <p:spPr>
            <a:xfrm flipV="1">
              <a:off x="6238800" y="60411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2" name=""/>
            <p:cNvSpPr/>
            <p:nvPr/>
          </p:nvSpPr>
          <p:spPr>
            <a:xfrm flipV="1">
              <a:off x="6153120" y="59893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3" name=""/>
            <p:cNvSpPr/>
            <p:nvPr/>
          </p:nvSpPr>
          <p:spPr>
            <a:xfrm flipV="1">
              <a:off x="6100920" y="6013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4" name=""/>
            <p:cNvSpPr/>
            <p:nvPr/>
          </p:nvSpPr>
          <p:spPr>
            <a:xfrm flipV="1">
              <a:off x="6067440" y="60411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5" name=""/>
            <p:cNvSpPr/>
            <p:nvPr/>
          </p:nvSpPr>
          <p:spPr>
            <a:xfrm flipV="1">
              <a:off x="6143760" y="6070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6" name=""/>
            <p:cNvSpPr/>
            <p:nvPr/>
          </p:nvSpPr>
          <p:spPr>
            <a:xfrm flipV="1">
              <a:off x="6200640" y="60793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7" name=""/>
            <p:cNvSpPr/>
            <p:nvPr/>
          </p:nvSpPr>
          <p:spPr>
            <a:xfrm flipV="1">
              <a:off x="5848200" y="63417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8" name=""/>
            <p:cNvSpPr/>
            <p:nvPr/>
          </p:nvSpPr>
          <p:spPr>
            <a:xfrm flipV="1">
              <a:off x="5934240" y="63507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9" name=""/>
            <p:cNvSpPr/>
            <p:nvPr/>
          </p:nvSpPr>
          <p:spPr>
            <a:xfrm flipV="1">
              <a:off x="5929200" y="64274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0" name=""/>
            <p:cNvSpPr/>
            <p:nvPr/>
          </p:nvSpPr>
          <p:spPr>
            <a:xfrm flipV="1">
              <a:off x="5953320" y="62031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1" name=""/>
            <p:cNvSpPr/>
            <p:nvPr/>
          </p:nvSpPr>
          <p:spPr>
            <a:xfrm flipV="1">
              <a:off x="5891400" y="6113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2" name=""/>
            <p:cNvSpPr/>
            <p:nvPr/>
          </p:nvSpPr>
          <p:spPr>
            <a:xfrm flipV="1">
              <a:off x="6058080" y="61506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3" name=""/>
            <p:cNvSpPr/>
            <p:nvPr/>
          </p:nvSpPr>
          <p:spPr>
            <a:xfrm flipV="1">
              <a:off x="6000840" y="61077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4" name=""/>
            <p:cNvSpPr/>
            <p:nvPr/>
          </p:nvSpPr>
          <p:spPr>
            <a:xfrm flipV="1">
              <a:off x="5962680" y="6070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5" name=""/>
            <p:cNvSpPr/>
            <p:nvPr/>
          </p:nvSpPr>
          <p:spPr>
            <a:xfrm flipV="1">
              <a:off x="5891400" y="5965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6" name=""/>
            <p:cNvSpPr/>
            <p:nvPr/>
          </p:nvSpPr>
          <p:spPr>
            <a:xfrm flipV="1">
              <a:off x="5819760" y="59317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7" name=""/>
            <p:cNvSpPr/>
            <p:nvPr/>
          </p:nvSpPr>
          <p:spPr>
            <a:xfrm flipV="1">
              <a:off x="5767560" y="5970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8" name=""/>
            <p:cNvSpPr/>
            <p:nvPr/>
          </p:nvSpPr>
          <p:spPr>
            <a:xfrm flipV="1">
              <a:off x="5824440" y="60364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9" name=""/>
            <p:cNvSpPr/>
            <p:nvPr/>
          </p:nvSpPr>
          <p:spPr>
            <a:xfrm flipV="1">
              <a:off x="5781600" y="61178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0" name=""/>
            <p:cNvSpPr/>
            <p:nvPr/>
          </p:nvSpPr>
          <p:spPr>
            <a:xfrm flipV="1">
              <a:off x="5748480" y="62031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1" name=""/>
            <p:cNvSpPr/>
            <p:nvPr/>
          </p:nvSpPr>
          <p:spPr>
            <a:xfrm flipV="1">
              <a:off x="5700600" y="60559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2" name=""/>
            <p:cNvSpPr/>
            <p:nvPr/>
          </p:nvSpPr>
          <p:spPr>
            <a:xfrm flipV="1">
              <a:off x="6019920" y="59364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3" name=""/>
            <p:cNvSpPr/>
            <p:nvPr/>
          </p:nvSpPr>
          <p:spPr>
            <a:xfrm flipV="1">
              <a:off x="5958000" y="58791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4" name=""/>
            <p:cNvSpPr/>
            <p:nvPr/>
          </p:nvSpPr>
          <p:spPr>
            <a:xfrm flipV="1">
              <a:off x="6076800" y="58654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5" name=""/>
            <p:cNvSpPr/>
            <p:nvPr/>
          </p:nvSpPr>
          <p:spPr>
            <a:xfrm flipV="1">
              <a:off x="6072120" y="57459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6" name=""/>
            <p:cNvSpPr/>
            <p:nvPr/>
          </p:nvSpPr>
          <p:spPr>
            <a:xfrm flipV="1">
              <a:off x="5924520" y="57369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7" name=""/>
            <p:cNvSpPr/>
            <p:nvPr/>
          </p:nvSpPr>
          <p:spPr>
            <a:xfrm flipV="1">
              <a:off x="6006960" y="41457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8" name=""/>
            <p:cNvSpPr/>
            <p:nvPr/>
          </p:nvSpPr>
          <p:spPr>
            <a:xfrm flipV="1">
              <a:off x="6045120" y="42361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9" name=""/>
            <p:cNvSpPr/>
            <p:nvPr/>
          </p:nvSpPr>
          <p:spPr>
            <a:xfrm flipV="1">
              <a:off x="6031080" y="4308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0" name=""/>
            <p:cNvSpPr/>
            <p:nvPr/>
          </p:nvSpPr>
          <p:spPr>
            <a:xfrm flipV="1">
              <a:off x="6078600" y="4532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1" name=""/>
            <p:cNvSpPr/>
            <p:nvPr/>
          </p:nvSpPr>
          <p:spPr>
            <a:xfrm flipV="1">
              <a:off x="6116760" y="45694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" name=""/>
            <p:cNvSpPr/>
            <p:nvPr/>
          </p:nvSpPr>
          <p:spPr>
            <a:xfrm flipV="1">
              <a:off x="6168960" y="46029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" name=""/>
            <p:cNvSpPr/>
            <p:nvPr/>
          </p:nvSpPr>
          <p:spPr>
            <a:xfrm flipV="1">
              <a:off x="6211800" y="46224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" name=""/>
            <p:cNvSpPr/>
            <p:nvPr/>
          </p:nvSpPr>
          <p:spPr>
            <a:xfrm flipV="1">
              <a:off x="6116760" y="4455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" name=""/>
            <p:cNvSpPr/>
            <p:nvPr/>
          </p:nvSpPr>
          <p:spPr>
            <a:xfrm flipV="1">
              <a:off x="6149880" y="45075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" name=""/>
            <p:cNvSpPr/>
            <p:nvPr/>
          </p:nvSpPr>
          <p:spPr>
            <a:xfrm flipV="1">
              <a:off x="6183360" y="45457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" name=""/>
            <p:cNvSpPr/>
            <p:nvPr/>
          </p:nvSpPr>
          <p:spPr>
            <a:xfrm flipV="1">
              <a:off x="6149880" y="43272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8" name=""/>
            <p:cNvSpPr/>
            <p:nvPr/>
          </p:nvSpPr>
          <p:spPr>
            <a:xfrm flipV="1">
              <a:off x="6159600" y="42933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9" name=""/>
            <p:cNvSpPr/>
            <p:nvPr/>
          </p:nvSpPr>
          <p:spPr>
            <a:xfrm flipV="1">
              <a:off x="6164280" y="42314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0" name=""/>
            <p:cNvSpPr/>
            <p:nvPr/>
          </p:nvSpPr>
          <p:spPr>
            <a:xfrm flipV="1">
              <a:off x="6178680" y="4408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" name=""/>
            <p:cNvSpPr/>
            <p:nvPr/>
          </p:nvSpPr>
          <p:spPr>
            <a:xfrm flipV="1">
              <a:off x="6049800" y="44028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" name=""/>
            <p:cNvSpPr/>
            <p:nvPr/>
          </p:nvSpPr>
          <p:spPr>
            <a:xfrm flipV="1">
              <a:off x="6116760" y="4760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" name=""/>
            <p:cNvSpPr/>
            <p:nvPr/>
          </p:nvSpPr>
          <p:spPr>
            <a:xfrm flipV="1">
              <a:off x="6078600" y="48362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" name=""/>
            <p:cNvSpPr/>
            <p:nvPr/>
          </p:nvSpPr>
          <p:spPr>
            <a:xfrm flipV="1">
              <a:off x="6140520" y="4851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" name=""/>
            <p:cNvSpPr/>
            <p:nvPr/>
          </p:nvSpPr>
          <p:spPr>
            <a:xfrm flipV="1">
              <a:off x="6107040" y="49028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" name=""/>
            <p:cNvSpPr/>
            <p:nvPr/>
          </p:nvSpPr>
          <p:spPr>
            <a:xfrm flipV="1">
              <a:off x="6168960" y="49172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" name=""/>
            <p:cNvSpPr/>
            <p:nvPr/>
          </p:nvSpPr>
          <p:spPr>
            <a:xfrm flipV="1">
              <a:off x="6378480" y="48409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" name=""/>
            <p:cNvSpPr/>
            <p:nvPr/>
          </p:nvSpPr>
          <p:spPr>
            <a:xfrm flipV="1">
              <a:off x="6245280" y="4889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" name=""/>
            <p:cNvSpPr/>
            <p:nvPr/>
          </p:nvSpPr>
          <p:spPr>
            <a:xfrm flipV="1">
              <a:off x="6316560" y="46987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" name=""/>
            <p:cNvSpPr/>
            <p:nvPr/>
          </p:nvSpPr>
          <p:spPr>
            <a:xfrm flipV="1">
              <a:off x="6311880" y="47314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1" name=""/>
            <p:cNvSpPr/>
            <p:nvPr/>
          </p:nvSpPr>
          <p:spPr>
            <a:xfrm flipV="1">
              <a:off x="6254640" y="47505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2" name=""/>
            <p:cNvSpPr/>
            <p:nvPr/>
          </p:nvSpPr>
          <p:spPr>
            <a:xfrm flipV="1">
              <a:off x="6302520" y="47696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3" name=""/>
            <p:cNvSpPr/>
            <p:nvPr/>
          </p:nvSpPr>
          <p:spPr>
            <a:xfrm flipV="1">
              <a:off x="6188040" y="47170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" name=""/>
            <p:cNvSpPr/>
            <p:nvPr/>
          </p:nvSpPr>
          <p:spPr>
            <a:xfrm flipV="1">
              <a:off x="6273720" y="50173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" name=""/>
            <p:cNvSpPr/>
            <p:nvPr/>
          </p:nvSpPr>
          <p:spPr>
            <a:xfrm flipV="1">
              <a:off x="6278400" y="50839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6" name=""/>
            <p:cNvSpPr/>
            <p:nvPr/>
          </p:nvSpPr>
          <p:spPr>
            <a:xfrm flipV="1">
              <a:off x="6302520" y="5141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7" name=""/>
            <p:cNvSpPr/>
            <p:nvPr/>
          </p:nvSpPr>
          <p:spPr>
            <a:xfrm flipV="1">
              <a:off x="6311880" y="52315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8" name=""/>
            <p:cNvSpPr/>
            <p:nvPr/>
          </p:nvSpPr>
          <p:spPr>
            <a:xfrm flipV="1">
              <a:off x="6264360" y="52506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9" name=""/>
            <p:cNvSpPr/>
            <p:nvPr/>
          </p:nvSpPr>
          <p:spPr>
            <a:xfrm flipV="1">
              <a:off x="6235560" y="52797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0" name=""/>
            <p:cNvSpPr/>
            <p:nvPr/>
          </p:nvSpPr>
          <p:spPr>
            <a:xfrm flipV="1">
              <a:off x="6211800" y="51742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1" name=""/>
            <p:cNvSpPr/>
            <p:nvPr/>
          </p:nvSpPr>
          <p:spPr>
            <a:xfrm flipV="1">
              <a:off x="6140520" y="50220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2" name=""/>
            <p:cNvSpPr/>
            <p:nvPr/>
          </p:nvSpPr>
          <p:spPr>
            <a:xfrm flipV="1">
              <a:off x="6278400" y="53701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3" name=""/>
            <p:cNvSpPr/>
            <p:nvPr/>
          </p:nvSpPr>
          <p:spPr>
            <a:xfrm flipV="1">
              <a:off x="6307200" y="5370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4" name=""/>
            <p:cNvSpPr/>
            <p:nvPr/>
          </p:nvSpPr>
          <p:spPr>
            <a:xfrm flipV="1">
              <a:off x="6311880" y="5346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5" name=""/>
            <p:cNvSpPr/>
            <p:nvPr/>
          </p:nvSpPr>
          <p:spPr>
            <a:xfrm flipV="1">
              <a:off x="6340320" y="53553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6" name=""/>
            <p:cNvSpPr/>
            <p:nvPr/>
          </p:nvSpPr>
          <p:spPr>
            <a:xfrm flipV="1">
              <a:off x="6397560" y="52315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7" name=""/>
            <p:cNvSpPr/>
            <p:nvPr/>
          </p:nvSpPr>
          <p:spPr>
            <a:xfrm flipV="1">
              <a:off x="6402240" y="51314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8" name=""/>
            <p:cNvSpPr/>
            <p:nvPr/>
          </p:nvSpPr>
          <p:spPr>
            <a:xfrm flipV="1">
              <a:off x="6459480" y="52606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9" name=""/>
            <p:cNvSpPr/>
            <p:nvPr/>
          </p:nvSpPr>
          <p:spPr>
            <a:xfrm flipV="1">
              <a:off x="6507000" y="53035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0" name=""/>
            <p:cNvSpPr/>
            <p:nvPr/>
          </p:nvSpPr>
          <p:spPr>
            <a:xfrm flipV="1">
              <a:off x="6426360" y="5322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1" name=""/>
            <p:cNvSpPr/>
            <p:nvPr/>
          </p:nvSpPr>
          <p:spPr>
            <a:xfrm flipV="1">
              <a:off x="6240600" y="55458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2" name=""/>
            <p:cNvSpPr/>
            <p:nvPr/>
          </p:nvSpPr>
          <p:spPr>
            <a:xfrm flipV="1">
              <a:off x="6297480" y="55411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3" name=""/>
            <p:cNvSpPr/>
            <p:nvPr/>
          </p:nvSpPr>
          <p:spPr>
            <a:xfrm flipV="1">
              <a:off x="6307200" y="5451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4" name=""/>
            <p:cNvSpPr/>
            <p:nvPr/>
          </p:nvSpPr>
          <p:spPr>
            <a:xfrm flipV="1">
              <a:off x="6321600" y="5489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5" name=""/>
            <p:cNvSpPr/>
            <p:nvPr/>
          </p:nvSpPr>
          <p:spPr>
            <a:xfrm flipV="1">
              <a:off x="6335640" y="55220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6" name=""/>
            <p:cNvSpPr/>
            <p:nvPr/>
          </p:nvSpPr>
          <p:spPr>
            <a:xfrm flipV="1">
              <a:off x="6459480" y="54838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7" name=""/>
            <p:cNvSpPr/>
            <p:nvPr/>
          </p:nvSpPr>
          <p:spPr>
            <a:xfrm flipV="1">
              <a:off x="6345360" y="5679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8" name=""/>
            <p:cNvSpPr/>
            <p:nvPr/>
          </p:nvSpPr>
          <p:spPr>
            <a:xfrm flipV="1">
              <a:off x="6335640" y="58273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9" name=""/>
            <p:cNvSpPr/>
            <p:nvPr/>
          </p:nvSpPr>
          <p:spPr>
            <a:xfrm flipV="1">
              <a:off x="6345360" y="58600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0" name=""/>
            <p:cNvSpPr/>
            <p:nvPr/>
          </p:nvSpPr>
          <p:spPr>
            <a:xfrm flipV="1">
              <a:off x="6354720" y="59554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1" name=""/>
            <p:cNvSpPr/>
            <p:nvPr/>
          </p:nvSpPr>
          <p:spPr>
            <a:xfrm flipV="1">
              <a:off x="6378480" y="59554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2" name=""/>
            <p:cNvSpPr/>
            <p:nvPr/>
          </p:nvSpPr>
          <p:spPr>
            <a:xfrm flipV="1">
              <a:off x="6402240" y="59410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3" name=""/>
            <p:cNvSpPr/>
            <p:nvPr/>
          </p:nvSpPr>
          <p:spPr>
            <a:xfrm flipV="1">
              <a:off x="6426360" y="57934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4" name=""/>
            <p:cNvSpPr/>
            <p:nvPr/>
          </p:nvSpPr>
          <p:spPr>
            <a:xfrm flipV="1">
              <a:off x="6431040" y="58363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5" name=""/>
            <p:cNvSpPr/>
            <p:nvPr/>
          </p:nvSpPr>
          <p:spPr>
            <a:xfrm flipV="1">
              <a:off x="6464160" y="58125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6" name=""/>
            <p:cNvSpPr/>
            <p:nvPr/>
          </p:nvSpPr>
          <p:spPr>
            <a:xfrm flipV="1">
              <a:off x="6607080" y="60559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7" name=""/>
            <p:cNvSpPr/>
            <p:nvPr/>
          </p:nvSpPr>
          <p:spPr>
            <a:xfrm flipV="1">
              <a:off x="6550200" y="56649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8" name=""/>
            <p:cNvSpPr/>
            <p:nvPr/>
          </p:nvSpPr>
          <p:spPr>
            <a:xfrm flipV="1">
              <a:off x="6664320" y="5555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9" name=""/>
            <p:cNvSpPr/>
            <p:nvPr/>
          </p:nvSpPr>
          <p:spPr>
            <a:xfrm flipV="1">
              <a:off x="6683400" y="5722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0" name=""/>
            <p:cNvSpPr/>
            <p:nvPr/>
          </p:nvSpPr>
          <p:spPr>
            <a:xfrm flipV="1">
              <a:off x="6635880" y="5889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1" name=""/>
            <p:cNvSpPr/>
            <p:nvPr/>
          </p:nvSpPr>
          <p:spPr>
            <a:xfrm flipV="1">
              <a:off x="6664320" y="59126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2" name=""/>
            <p:cNvSpPr/>
            <p:nvPr/>
          </p:nvSpPr>
          <p:spPr>
            <a:xfrm flipV="1">
              <a:off x="6702480" y="59464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3" name=""/>
            <p:cNvSpPr/>
            <p:nvPr/>
          </p:nvSpPr>
          <p:spPr>
            <a:xfrm flipV="1">
              <a:off x="6674040" y="59839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4" name=""/>
            <p:cNvSpPr/>
            <p:nvPr/>
          </p:nvSpPr>
          <p:spPr>
            <a:xfrm flipV="1">
              <a:off x="6811920" y="58507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5" name=""/>
            <p:cNvSpPr/>
            <p:nvPr/>
          </p:nvSpPr>
          <p:spPr>
            <a:xfrm flipV="1">
              <a:off x="6792840" y="57934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6" name=""/>
            <p:cNvSpPr/>
            <p:nvPr/>
          </p:nvSpPr>
          <p:spPr>
            <a:xfrm flipV="1">
              <a:off x="6773760" y="57124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7" name=""/>
            <p:cNvSpPr/>
            <p:nvPr/>
          </p:nvSpPr>
          <p:spPr>
            <a:xfrm flipV="1">
              <a:off x="6797520" y="56221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8" name=""/>
            <p:cNvSpPr/>
            <p:nvPr/>
          </p:nvSpPr>
          <p:spPr>
            <a:xfrm flipV="1">
              <a:off x="6840720" y="5555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9" name=""/>
            <p:cNvSpPr/>
            <p:nvPr/>
          </p:nvSpPr>
          <p:spPr>
            <a:xfrm flipV="1">
              <a:off x="6897600" y="55411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0" name=""/>
            <p:cNvSpPr/>
            <p:nvPr/>
          </p:nvSpPr>
          <p:spPr>
            <a:xfrm flipV="1">
              <a:off x="7093080" y="5551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1" name=""/>
            <p:cNvSpPr/>
            <p:nvPr/>
          </p:nvSpPr>
          <p:spPr>
            <a:xfrm flipV="1">
              <a:off x="7126200" y="55839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2" name=""/>
            <p:cNvSpPr/>
            <p:nvPr/>
          </p:nvSpPr>
          <p:spPr>
            <a:xfrm flipV="1">
              <a:off x="7097760" y="55029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3" name=""/>
            <p:cNvSpPr/>
            <p:nvPr/>
          </p:nvSpPr>
          <p:spPr>
            <a:xfrm flipV="1">
              <a:off x="7040520" y="55512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4" name=""/>
            <p:cNvSpPr/>
            <p:nvPr/>
          </p:nvSpPr>
          <p:spPr>
            <a:xfrm flipV="1">
              <a:off x="7264440" y="56840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5" name=""/>
            <p:cNvSpPr/>
            <p:nvPr/>
          </p:nvSpPr>
          <p:spPr>
            <a:xfrm flipV="1">
              <a:off x="7273800" y="57459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6" name=""/>
            <p:cNvSpPr/>
            <p:nvPr/>
          </p:nvSpPr>
          <p:spPr>
            <a:xfrm flipV="1">
              <a:off x="7236000" y="58125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7" name=""/>
            <p:cNvSpPr/>
            <p:nvPr/>
          </p:nvSpPr>
          <p:spPr>
            <a:xfrm flipV="1">
              <a:off x="7283520" y="57981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8" name=""/>
            <p:cNvSpPr/>
            <p:nvPr/>
          </p:nvSpPr>
          <p:spPr>
            <a:xfrm flipV="1">
              <a:off x="6802560" y="59601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9" name=""/>
            <p:cNvSpPr/>
            <p:nvPr/>
          </p:nvSpPr>
          <p:spPr>
            <a:xfrm flipV="1">
              <a:off x="6831000" y="59601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0" name=""/>
            <p:cNvSpPr/>
            <p:nvPr/>
          </p:nvSpPr>
          <p:spPr>
            <a:xfrm flipV="1">
              <a:off x="6850080" y="59464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1" name=""/>
            <p:cNvSpPr/>
            <p:nvPr/>
          </p:nvSpPr>
          <p:spPr>
            <a:xfrm flipV="1">
              <a:off x="6873840" y="59554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2" name=""/>
            <p:cNvSpPr/>
            <p:nvPr/>
          </p:nvSpPr>
          <p:spPr>
            <a:xfrm flipV="1">
              <a:off x="6897600" y="59410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3" name=""/>
            <p:cNvSpPr/>
            <p:nvPr/>
          </p:nvSpPr>
          <p:spPr>
            <a:xfrm flipV="1">
              <a:off x="6916680" y="59511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4" name=""/>
            <p:cNvSpPr/>
            <p:nvPr/>
          </p:nvSpPr>
          <p:spPr>
            <a:xfrm flipV="1">
              <a:off x="6954840" y="59554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5" name=""/>
            <p:cNvSpPr/>
            <p:nvPr/>
          </p:nvSpPr>
          <p:spPr>
            <a:xfrm flipV="1">
              <a:off x="6993000" y="5965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6" name=""/>
            <p:cNvSpPr/>
            <p:nvPr/>
          </p:nvSpPr>
          <p:spPr>
            <a:xfrm flipV="1">
              <a:off x="7026120" y="59839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7" name=""/>
            <p:cNvSpPr/>
            <p:nvPr/>
          </p:nvSpPr>
          <p:spPr>
            <a:xfrm flipV="1">
              <a:off x="7026120" y="59364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8" name=""/>
            <p:cNvSpPr/>
            <p:nvPr/>
          </p:nvSpPr>
          <p:spPr>
            <a:xfrm flipV="1">
              <a:off x="6964200" y="59220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9" name=""/>
            <p:cNvSpPr/>
            <p:nvPr/>
          </p:nvSpPr>
          <p:spPr>
            <a:xfrm flipV="1">
              <a:off x="7074000" y="59364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0" name=""/>
            <p:cNvSpPr/>
            <p:nvPr/>
          </p:nvSpPr>
          <p:spPr>
            <a:xfrm flipV="1">
              <a:off x="7074000" y="59792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1" name=""/>
            <p:cNvSpPr/>
            <p:nvPr/>
          </p:nvSpPr>
          <p:spPr>
            <a:xfrm flipV="1">
              <a:off x="7135920" y="59364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2" name=""/>
            <p:cNvSpPr/>
            <p:nvPr/>
          </p:nvSpPr>
          <p:spPr>
            <a:xfrm flipV="1">
              <a:off x="7131240" y="59554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3" name=""/>
            <p:cNvSpPr/>
            <p:nvPr/>
          </p:nvSpPr>
          <p:spPr>
            <a:xfrm flipV="1">
              <a:off x="7188120" y="59364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4" name=""/>
            <p:cNvSpPr/>
            <p:nvPr/>
          </p:nvSpPr>
          <p:spPr>
            <a:xfrm flipV="1">
              <a:off x="7240680" y="5927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5" name=""/>
            <p:cNvSpPr/>
            <p:nvPr/>
          </p:nvSpPr>
          <p:spPr>
            <a:xfrm flipV="1">
              <a:off x="7292880" y="59317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6" name=""/>
            <p:cNvSpPr/>
            <p:nvPr/>
          </p:nvSpPr>
          <p:spPr>
            <a:xfrm flipV="1">
              <a:off x="7331040" y="59173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7" name=""/>
            <p:cNvSpPr/>
            <p:nvPr/>
          </p:nvSpPr>
          <p:spPr>
            <a:xfrm flipV="1">
              <a:off x="7331040" y="59940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8" name=""/>
            <p:cNvSpPr/>
            <p:nvPr/>
          </p:nvSpPr>
          <p:spPr>
            <a:xfrm flipV="1">
              <a:off x="7264440" y="59983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9" name=""/>
            <p:cNvSpPr/>
            <p:nvPr/>
          </p:nvSpPr>
          <p:spPr>
            <a:xfrm flipV="1">
              <a:off x="7278840" y="6032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0" name=""/>
            <p:cNvSpPr/>
            <p:nvPr/>
          </p:nvSpPr>
          <p:spPr>
            <a:xfrm flipV="1">
              <a:off x="7335720" y="60458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1" name=""/>
            <p:cNvSpPr/>
            <p:nvPr/>
          </p:nvSpPr>
          <p:spPr>
            <a:xfrm flipV="1">
              <a:off x="7207200" y="59792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2" name=""/>
            <p:cNvSpPr/>
            <p:nvPr/>
          </p:nvSpPr>
          <p:spPr>
            <a:xfrm flipV="1">
              <a:off x="7378560" y="60602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3" name=""/>
            <p:cNvSpPr/>
            <p:nvPr/>
          </p:nvSpPr>
          <p:spPr>
            <a:xfrm flipV="1">
              <a:off x="7340760" y="60840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4" name=""/>
            <p:cNvSpPr/>
            <p:nvPr/>
          </p:nvSpPr>
          <p:spPr>
            <a:xfrm flipV="1">
              <a:off x="7297920" y="6156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5" name=""/>
            <p:cNvSpPr/>
            <p:nvPr/>
          </p:nvSpPr>
          <p:spPr>
            <a:xfrm flipV="1">
              <a:off x="7364520" y="61459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6" name=""/>
            <p:cNvSpPr/>
            <p:nvPr/>
          </p:nvSpPr>
          <p:spPr>
            <a:xfrm flipV="1">
              <a:off x="7402680" y="61459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7" name=""/>
            <p:cNvSpPr/>
            <p:nvPr/>
          </p:nvSpPr>
          <p:spPr>
            <a:xfrm flipV="1">
              <a:off x="7421400" y="60940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8" name=""/>
            <p:cNvSpPr/>
            <p:nvPr/>
          </p:nvSpPr>
          <p:spPr>
            <a:xfrm flipV="1">
              <a:off x="7454880" y="6175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9" name=""/>
            <p:cNvSpPr/>
            <p:nvPr/>
          </p:nvSpPr>
          <p:spPr>
            <a:xfrm flipV="1">
              <a:off x="7421400" y="62179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0" name=""/>
            <p:cNvSpPr/>
            <p:nvPr/>
          </p:nvSpPr>
          <p:spPr>
            <a:xfrm flipV="1">
              <a:off x="7369200" y="62460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1" name=""/>
            <p:cNvSpPr/>
            <p:nvPr/>
          </p:nvSpPr>
          <p:spPr>
            <a:xfrm flipV="1">
              <a:off x="7326360" y="62031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2" name=""/>
            <p:cNvSpPr/>
            <p:nvPr/>
          </p:nvSpPr>
          <p:spPr>
            <a:xfrm flipV="1">
              <a:off x="7407360" y="6298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3" name=""/>
            <p:cNvSpPr/>
            <p:nvPr/>
          </p:nvSpPr>
          <p:spPr>
            <a:xfrm flipV="1">
              <a:off x="7450200" y="6298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4" name=""/>
            <p:cNvSpPr/>
            <p:nvPr/>
          </p:nvSpPr>
          <p:spPr>
            <a:xfrm flipV="1">
              <a:off x="7478640" y="62650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5" name=""/>
            <p:cNvSpPr/>
            <p:nvPr/>
          </p:nvSpPr>
          <p:spPr>
            <a:xfrm flipV="1">
              <a:off x="7488360" y="62269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6" name=""/>
            <p:cNvSpPr/>
            <p:nvPr/>
          </p:nvSpPr>
          <p:spPr>
            <a:xfrm flipV="1">
              <a:off x="7497720" y="63126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7" name=""/>
            <p:cNvSpPr/>
            <p:nvPr/>
          </p:nvSpPr>
          <p:spPr>
            <a:xfrm flipV="1">
              <a:off x="7493040" y="63698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8" name=""/>
            <p:cNvSpPr/>
            <p:nvPr/>
          </p:nvSpPr>
          <p:spPr>
            <a:xfrm flipV="1">
              <a:off x="7431120" y="6346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9" name=""/>
            <p:cNvSpPr/>
            <p:nvPr/>
          </p:nvSpPr>
          <p:spPr>
            <a:xfrm flipV="1">
              <a:off x="7226280" y="5489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0" name=""/>
            <p:cNvSpPr/>
            <p:nvPr/>
          </p:nvSpPr>
          <p:spPr>
            <a:xfrm flipV="1">
              <a:off x="7197840" y="5470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1" name=""/>
            <p:cNvSpPr/>
            <p:nvPr/>
          </p:nvSpPr>
          <p:spPr>
            <a:xfrm flipV="1">
              <a:off x="7264440" y="5446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2" name=""/>
            <p:cNvSpPr/>
            <p:nvPr/>
          </p:nvSpPr>
          <p:spPr>
            <a:xfrm flipV="1">
              <a:off x="7354800" y="54648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3" name=""/>
            <p:cNvSpPr/>
            <p:nvPr/>
          </p:nvSpPr>
          <p:spPr>
            <a:xfrm flipV="1">
              <a:off x="7369200" y="54410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4" name=""/>
            <p:cNvSpPr/>
            <p:nvPr/>
          </p:nvSpPr>
          <p:spPr>
            <a:xfrm flipV="1">
              <a:off x="7445520" y="5451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5" name=""/>
            <p:cNvSpPr/>
            <p:nvPr/>
          </p:nvSpPr>
          <p:spPr>
            <a:xfrm flipV="1">
              <a:off x="7469280" y="5493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6" name=""/>
            <p:cNvSpPr/>
            <p:nvPr/>
          </p:nvSpPr>
          <p:spPr>
            <a:xfrm flipV="1">
              <a:off x="7354800" y="56178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7" name=""/>
            <p:cNvSpPr/>
            <p:nvPr/>
          </p:nvSpPr>
          <p:spPr>
            <a:xfrm flipV="1">
              <a:off x="6540480" y="4308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8" name=""/>
            <p:cNvSpPr/>
            <p:nvPr/>
          </p:nvSpPr>
          <p:spPr>
            <a:xfrm flipV="1">
              <a:off x="6593040" y="4350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9" name=""/>
            <p:cNvSpPr/>
            <p:nvPr/>
          </p:nvSpPr>
          <p:spPr>
            <a:xfrm flipV="1">
              <a:off x="6683400" y="4327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0" name=""/>
            <p:cNvSpPr/>
            <p:nvPr/>
          </p:nvSpPr>
          <p:spPr>
            <a:xfrm flipV="1">
              <a:off x="6369120" y="4393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1" name=""/>
            <p:cNvSpPr/>
            <p:nvPr/>
          </p:nvSpPr>
          <p:spPr>
            <a:xfrm flipV="1">
              <a:off x="6364440" y="44600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2" name=""/>
            <p:cNvSpPr/>
            <p:nvPr/>
          </p:nvSpPr>
          <p:spPr>
            <a:xfrm flipV="1">
              <a:off x="6326280" y="4470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3" name=""/>
            <p:cNvSpPr/>
            <p:nvPr/>
          </p:nvSpPr>
          <p:spPr>
            <a:xfrm flipV="1">
              <a:off x="6397560" y="44838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4" name=""/>
            <p:cNvSpPr/>
            <p:nvPr/>
          </p:nvSpPr>
          <p:spPr>
            <a:xfrm flipV="1">
              <a:off x="6354720" y="45457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5" name=""/>
            <p:cNvSpPr/>
            <p:nvPr/>
          </p:nvSpPr>
          <p:spPr>
            <a:xfrm flipV="1">
              <a:off x="6426360" y="45838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6" name=""/>
            <p:cNvSpPr/>
            <p:nvPr/>
          </p:nvSpPr>
          <p:spPr>
            <a:xfrm flipV="1">
              <a:off x="6450120" y="46076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7" name=""/>
            <p:cNvSpPr/>
            <p:nvPr/>
          </p:nvSpPr>
          <p:spPr>
            <a:xfrm flipV="1">
              <a:off x="6554880" y="44456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8" name=""/>
            <p:cNvSpPr/>
            <p:nvPr/>
          </p:nvSpPr>
          <p:spPr>
            <a:xfrm flipV="1">
              <a:off x="6535800" y="45457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9" name=""/>
            <p:cNvSpPr/>
            <p:nvPr/>
          </p:nvSpPr>
          <p:spPr>
            <a:xfrm flipV="1">
              <a:off x="6583320" y="46504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0" name=""/>
            <p:cNvSpPr/>
            <p:nvPr/>
          </p:nvSpPr>
          <p:spPr>
            <a:xfrm flipV="1">
              <a:off x="6497640" y="46933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1" name=""/>
            <p:cNvSpPr/>
            <p:nvPr/>
          </p:nvSpPr>
          <p:spPr>
            <a:xfrm flipV="1">
              <a:off x="6869160" y="4470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2" name=""/>
            <p:cNvSpPr/>
            <p:nvPr/>
          </p:nvSpPr>
          <p:spPr>
            <a:xfrm flipV="1">
              <a:off x="6840720" y="44265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3" name=""/>
            <p:cNvSpPr/>
            <p:nvPr/>
          </p:nvSpPr>
          <p:spPr>
            <a:xfrm flipV="1">
              <a:off x="6807240" y="4512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4" name=""/>
            <p:cNvSpPr/>
            <p:nvPr/>
          </p:nvSpPr>
          <p:spPr>
            <a:xfrm flipV="1">
              <a:off x="6773760" y="45838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5" name=""/>
            <p:cNvSpPr/>
            <p:nvPr/>
          </p:nvSpPr>
          <p:spPr>
            <a:xfrm flipV="1">
              <a:off x="6845400" y="4536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6" name=""/>
            <p:cNvSpPr/>
            <p:nvPr/>
          </p:nvSpPr>
          <p:spPr>
            <a:xfrm flipV="1">
              <a:off x="6935760" y="46123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7" name=""/>
            <p:cNvSpPr/>
            <p:nvPr/>
          </p:nvSpPr>
          <p:spPr>
            <a:xfrm flipV="1">
              <a:off x="6945480" y="46648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8" name=""/>
            <p:cNvSpPr/>
            <p:nvPr/>
          </p:nvSpPr>
          <p:spPr>
            <a:xfrm flipV="1">
              <a:off x="6826320" y="47268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9" name=""/>
            <p:cNvSpPr/>
            <p:nvPr/>
          </p:nvSpPr>
          <p:spPr>
            <a:xfrm flipV="1">
              <a:off x="6854760" y="46267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0" name=""/>
            <p:cNvSpPr/>
            <p:nvPr/>
          </p:nvSpPr>
          <p:spPr>
            <a:xfrm flipV="1">
              <a:off x="6516720" y="48171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1" name=""/>
            <p:cNvSpPr/>
            <p:nvPr/>
          </p:nvSpPr>
          <p:spPr>
            <a:xfrm flipV="1">
              <a:off x="6535800" y="4846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2" name=""/>
            <p:cNvSpPr/>
            <p:nvPr/>
          </p:nvSpPr>
          <p:spPr>
            <a:xfrm flipV="1">
              <a:off x="6564240" y="47980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3" name=""/>
            <p:cNvSpPr/>
            <p:nvPr/>
          </p:nvSpPr>
          <p:spPr>
            <a:xfrm flipV="1">
              <a:off x="6621480" y="48553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4" name=""/>
            <p:cNvSpPr/>
            <p:nvPr/>
          </p:nvSpPr>
          <p:spPr>
            <a:xfrm flipV="1">
              <a:off x="6583320" y="49129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5" name=""/>
            <p:cNvSpPr/>
            <p:nvPr/>
          </p:nvSpPr>
          <p:spPr>
            <a:xfrm flipV="1">
              <a:off x="6612120" y="4974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6" name=""/>
            <p:cNvSpPr/>
            <p:nvPr/>
          </p:nvSpPr>
          <p:spPr>
            <a:xfrm flipV="1">
              <a:off x="6649920" y="49363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7" name=""/>
            <p:cNvSpPr/>
            <p:nvPr/>
          </p:nvSpPr>
          <p:spPr>
            <a:xfrm flipV="1">
              <a:off x="6640560" y="50457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8" name=""/>
            <p:cNvSpPr/>
            <p:nvPr/>
          </p:nvSpPr>
          <p:spPr>
            <a:xfrm flipV="1">
              <a:off x="6635880" y="5141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9" name=""/>
            <p:cNvSpPr/>
            <p:nvPr/>
          </p:nvSpPr>
          <p:spPr>
            <a:xfrm flipV="1">
              <a:off x="6630840" y="51649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0" name=""/>
            <p:cNvSpPr/>
            <p:nvPr/>
          </p:nvSpPr>
          <p:spPr>
            <a:xfrm flipV="1">
              <a:off x="6659640" y="51123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1" name=""/>
            <p:cNvSpPr/>
            <p:nvPr/>
          </p:nvSpPr>
          <p:spPr>
            <a:xfrm flipV="1">
              <a:off x="6669000" y="50220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2" name=""/>
            <p:cNvSpPr/>
            <p:nvPr/>
          </p:nvSpPr>
          <p:spPr>
            <a:xfrm flipV="1">
              <a:off x="6645240" y="48837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3" name=""/>
            <p:cNvSpPr/>
            <p:nvPr/>
          </p:nvSpPr>
          <p:spPr>
            <a:xfrm flipV="1">
              <a:off x="6621480" y="4808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4" name=""/>
            <p:cNvSpPr/>
            <p:nvPr/>
          </p:nvSpPr>
          <p:spPr>
            <a:xfrm flipV="1">
              <a:off x="6507000" y="49028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5" name=""/>
            <p:cNvSpPr/>
            <p:nvPr/>
          </p:nvSpPr>
          <p:spPr>
            <a:xfrm flipV="1">
              <a:off x="6483240" y="50220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6" name=""/>
            <p:cNvSpPr/>
            <p:nvPr/>
          </p:nvSpPr>
          <p:spPr>
            <a:xfrm flipV="1">
              <a:off x="6497640" y="50601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7" name=""/>
            <p:cNvSpPr/>
            <p:nvPr/>
          </p:nvSpPr>
          <p:spPr>
            <a:xfrm flipV="1">
              <a:off x="6568920" y="51030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8" name=""/>
            <p:cNvSpPr/>
            <p:nvPr/>
          </p:nvSpPr>
          <p:spPr>
            <a:xfrm flipV="1">
              <a:off x="6568920" y="51933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9" name=""/>
            <p:cNvSpPr/>
            <p:nvPr/>
          </p:nvSpPr>
          <p:spPr>
            <a:xfrm flipV="1">
              <a:off x="6621480" y="52797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0" name=""/>
            <p:cNvSpPr/>
            <p:nvPr/>
          </p:nvSpPr>
          <p:spPr>
            <a:xfrm flipV="1">
              <a:off x="6645240" y="51987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1" name=""/>
            <p:cNvSpPr/>
            <p:nvPr/>
          </p:nvSpPr>
          <p:spPr>
            <a:xfrm flipV="1">
              <a:off x="6469200" y="48837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2" name=""/>
            <p:cNvSpPr/>
            <p:nvPr/>
          </p:nvSpPr>
          <p:spPr>
            <a:xfrm flipV="1">
              <a:off x="6721560" y="4865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3" name=""/>
            <p:cNvSpPr/>
            <p:nvPr/>
          </p:nvSpPr>
          <p:spPr>
            <a:xfrm flipV="1">
              <a:off x="6745320" y="48790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4" name=""/>
            <p:cNvSpPr/>
            <p:nvPr/>
          </p:nvSpPr>
          <p:spPr>
            <a:xfrm flipV="1">
              <a:off x="6773760" y="48891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5" name=""/>
            <p:cNvSpPr/>
            <p:nvPr/>
          </p:nvSpPr>
          <p:spPr>
            <a:xfrm flipV="1">
              <a:off x="6792840" y="48362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6" name=""/>
            <p:cNvSpPr/>
            <p:nvPr/>
          </p:nvSpPr>
          <p:spPr>
            <a:xfrm flipV="1">
              <a:off x="6831000" y="48315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7" name=""/>
            <p:cNvSpPr/>
            <p:nvPr/>
          </p:nvSpPr>
          <p:spPr>
            <a:xfrm flipV="1">
              <a:off x="6850080" y="4951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8" name=""/>
            <p:cNvSpPr/>
            <p:nvPr/>
          </p:nvSpPr>
          <p:spPr>
            <a:xfrm flipV="1">
              <a:off x="6816600" y="50367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9" name=""/>
            <p:cNvSpPr/>
            <p:nvPr/>
          </p:nvSpPr>
          <p:spPr>
            <a:xfrm flipV="1">
              <a:off x="6773760" y="51267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0" name=""/>
            <p:cNvSpPr/>
            <p:nvPr/>
          </p:nvSpPr>
          <p:spPr>
            <a:xfrm flipV="1">
              <a:off x="6969240" y="4993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1" name=""/>
            <p:cNvSpPr/>
            <p:nvPr/>
          </p:nvSpPr>
          <p:spPr>
            <a:xfrm flipV="1">
              <a:off x="6978600" y="49320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2" name=""/>
            <p:cNvSpPr/>
            <p:nvPr/>
          </p:nvSpPr>
          <p:spPr>
            <a:xfrm flipV="1">
              <a:off x="6959520" y="48654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3" name=""/>
            <p:cNvSpPr/>
            <p:nvPr/>
          </p:nvSpPr>
          <p:spPr>
            <a:xfrm flipV="1">
              <a:off x="7002360" y="48272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4" name=""/>
            <p:cNvSpPr/>
            <p:nvPr/>
          </p:nvSpPr>
          <p:spPr>
            <a:xfrm flipV="1">
              <a:off x="7155000" y="4765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5" name=""/>
            <p:cNvSpPr/>
            <p:nvPr/>
          </p:nvSpPr>
          <p:spPr>
            <a:xfrm flipV="1">
              <a:off x="7116840" y="48315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6" name=""/>
            <p:cNvSpPr/>
            <p:nvPr/>
          </p:nvSpPr>
          <p:spPr>
            <a:xfrm flipV="1">
              <a:off x="7097760" y="49600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7" name=""/>
            <p:cNvSpPr/>
            <p:nvPr/>
          </p:nvSpPr>
          <p:spPr>
            <a:xfrm flipV="1">
              <a:off x="7059600" y="4908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8" name=""/>
            <p:cNvSpPr/>
            <p:nvPr/>
          </p:nvSpPr>
          <p:spPr>
            <a:xfrm flipV="1">
              <a:off x="7149960" y="49028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9" name=""/>
            <p:cNvSpPr/>
            <p:nvPr/>
          </p:nvSpPr>
          <p:spPr>
            <a:xfrm flipV="1">
              <a:off x="6983280" y="51559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0" name=""/>
            <p:cNvSpPr/>
            <p:nvPr/>
          </p:nvSpPr>
          <p:spPr>
            <a:xfrm flipV="1">
              <a:off x="7031160" y="5203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1" name=""/>
            <p:cNvSpPr/>
            <p:nvPr/>
          </p:nvSpPr>
          <p:spPr>
            <a:xfrm flipV="1">
              <a:off x="6783480" y="52887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2" name=""/>
            <p:cNvSpPr/>
            <p:nvPr/>
          </p:nvSpPr>
          <p:spPr>
            <a:xfrm flipV="1">
              <a:off x="6845400" y="52459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3" name=""/>
            <p:cNvSpPr/>
            <p:nvPr/>
          </p:nvSpPr>
          <p:spPr>
            <a:xfrm flipV="1">
              <a:off x="6730920" y="53744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4" name=""/>
            <p:cNvSpPr/>
            <p:nvPr/>
          </p:nvSpPr>
          <p:spPr>
            <a:xfrm flipV="1">
              <a:off x="6649920" y="54172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5" name=""/>
            <p:cNvSpPr/>
            <p:nvPr/>
          </p:nvSpPr>
          <p:spPr>
            <a:xfrm flipV="1">
              <a:off x="6645240" y="54838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6" name=""/>
            <p:cNvSpPr/>
            <p:nvPr/>
          </p:nvSpPr>
          <p:spPr>
            <a:xfrm flipV="1">
              <a:off x="6716880" y="54745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7" name=""/>
            <p:cNvSpPr/>
            <p:nvPr/>
          </p:nvSpPr>
          <p:spPr>
            <a:xfrm flipV="1">
              <a:off x="6797520" y="54082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8" name=""/>
            <p:cNvSpPr/>
            <p:nvPr/>
          </p:nvSpPr>
          <p:spPr>
            <a:xfrm flipV="1">
              <a:off x="7069320" y="53172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9" name=""/>
            <p:cNvSpPr/>
            <p:nvPr/>
          </p:nvSpPr>
          <p:spPr>
            <a:xfrm flipV="1">
              <a:off x="7140600" y="53125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0" name=""/>
            <p:cNvSpPr/>
            <p:nvPr/>
          </p:nvSpPr>
          <p:spPr>
            <a:xfrm flipV="1">
              <a:off x="7149960" y="53701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1" name=""/>
            <p:cNvSpPr/>
            <p:nvPr/>
          </p:nvSpPr>
          <p:spPr>
            <a:xfrm flipV="1">
              <a:off x="7245360" y="5389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2" name=""/>
            <p:cNvSpPr/>
            <p:nvPr/>
          </p:nvSpPr>
          <p:spPr>
            <a:xfrm flipV="1">
              <a:off x="7230960" y="53035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3" name=""/>
            <p:cNvSpPr/>
            <p:nvPr/>
          </p:nvSpPr>
          <p:spPr>
            <a:xfrm flipV="1">
              <a:off x="7311960" y="52844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4" name=""/>
            <p:cNvSpPr/>
            <p:nvPr/>
          </p:nvSpPr>
          <p:spPr>
            <a:xfrm flipV="1">
              <a:off x="7340760" y="53553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5" name=""/>
            <p:cNvSpPr/>
            <p:nvPr/>
          </p:nvSpPr>
          <p:spPr>
            <a:xfrm flipV="1">
              <a:off x="7516800" y="5389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6" name=""/>
            <p:cNvSpPr/>
            <p:nvPr/>
          </p:nvSpPr>
          <p:spPr>
            <a:xfrm flipV="1">
              <a:off x="7564320" y="52844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7" name=""/>
            <p:cNvSpPr/>
            <p:nvPr/>
          </p:nvSpPr>
          <p:spPr>
            <a:xfrm flipV="1">
              <a:off x="7554960" y="52268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8" name=""/>
            <p:cNvSpPr/>
            <p:nvPr/>
          </p:nvSpPr>
          <p:spPr>
            <a:xfrm flipV="1">
              <a:off x="7469280" y="5241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9" name=""/>
            <p:cNvSpPr/>
            <p:nvPr/>
          </p:nvSpPr>
          <p:spPr>
            <a:xfrm flipV="1">
              <a:off x="7435800" y="53409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0" name=""/>
            <p:cNvSpPr/>
            <p:nvPr/>
          </p:nvSpPr>
          <p:spPr>
            <a:xfrm flipV="1">
              <a:off x="7431120" y="5241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1" name=""/>
            <p:cNvSpPr/>
            <p:nvPr/>
          </p:nvSpPr>
          <p:spPr>
            <a:xfrm flipV="1">
              <a:off x="7512120" y="52077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2" name=""/>
            <p:cNvSpPr/>
            <p:nvPr/>
          </p:nvSpPr>
          <p:spPr>
            <a:xfrm flipV="1">
              <a:off x="7583400" y="51886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3" name=""/>
            <p:cNvSpPr/>
            <p:nvPr/>
          </p:nvSpPr>
          <p:spPr>
            <a:xfrm flipV="1">
              <a:off x="7554960" y="51267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4" name=""/>
            <p:cNvSpPr/>
            <p:nvPr/>
          </p:nvSpPr>
          <p:spPr>
            <a:xfrm flipV="1">
              <a:off x="7507440" y="5094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5" name=""/>
            <p:cNvSpPr/>
            <p:nvPr/>
          </p:nvSpPr>
          <p:spPr>
            <a:xfrm flipV="1">
              <a:off x="7507440" y="50076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6" name=""/>
            <p:cNvSpPr/>
            <p:nvPr/>
          </p:nvSpPr>
          <p:spPr>
            <a:xfrm flipV="1">
              <a:off x="7469280" y="4951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7" name=""/>
            <p:cNvSpPr/>
            <p:nvPr/>
          </p:nvSpPr>
          <p:spPr>
            <a:xfrm flipV="1">
              <a:off x="7450200" y="49982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8" name=""/>
            <p:cNvSpPr/>
            <p:nvPr/>
          </p:nvSpPr>
          <p:spPr>
            <a:xfrm flipV="1">
              <a:off x="7454880" y="50601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9" name=""/>
            <p:cNvSpPr/>
            <p:nvPr/>
          </p:nvSpPr>
          <p:spPr>
            <a:xfrm flipV="1">
              <a:off x="7450200" y="51076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0" name=""/>
            <p:cNvSpPr/>
            <p:nvPr/>
          </p:nvSpPr>
          <p:spPr>
            <a:xfrm flipV="1">
              <a:off x="7464600" y="5155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1" name=""/>
            <p:cNvSpPr/>
            <p:nvPr/>
          </p:nvSpPr>
          <p:spPr>
            <a:xfrm flipV="1">
              <a:off x="7354800" y="51696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2" name=""/>
            <p:cNvSpPr/>
            <p:nvPr/>
          </p:nvSpPr>
          <p:spPr>
            <a:xfrm flipV="1">
              <a:off x="7250040" y="52077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3" name=""/>
            <p:cNvSpPr/>
            <p:nvPr/>
          </p:nvSpPr>
          <p:spPr>
            <a:xfrm flipV="1">
              <a:off x="7207200" y="52178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4" name=""/>
            <p:cNvSpPr/>
            <p:nvPr/>
          </p:nvSpPr>
          <p:spPr>
            <a:xfrm flipV="1">
              <a:off x="7164360" y="52315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5" name=""/>
            <p:cNvSpPr/>
            <p:nvPr/>
          </p:nvSpPr>
          <p:spPr>
            <a:xfrm flipV="1">
              <a:off x="7240680" y="51505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6" name=""/>
            <p:cNvSpPr/>
            <p:nvPr/>
          </p:nvSpPr>
          <p:spPr>
            <a:xfrm flipV="1">
              <a:off x="7288200" y="48790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7" name=""/>
            <p:cNvSpPr/>
            <p:nvPr/>
          </p:nvSpPr>
          <p:spPr>
            <a:xfrm flipV="1">
              <a:off x="7335720" y="49129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8" name=""/>
            <p:cNvSpPr/>
            <p:nvPr/>
          </p:nvSpPr>
          <p:spPr>
            <a:xfrm flipV="1">
              <a:off x="7369200" y="48600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9" name=""/>
            <p:cNvSpPr/>
            <p:nvPr/>
          </p:nvSpPr>
          <p:spPr>
            <a:xfrm flipV="1">
              <a:off x="7326360" y="48315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0" name=""/>
            <p:cNvSpPr/>
            <p:nvPr/>
          </p:nvSpPr>
          <p:spPr>
            <a:xfrm flipV="1">
              <a:off x="7273800" y="48272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1" name=""/>
            <p:cNvSpPr/>
            <p:nvPr/>
          </p:nvSpPr>
          <p:spPr>
            <a:xfrm flipV="1">
              <a:off x="7269120" y="47790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2" name=""/>
            <p:cNvSpPr/>
            <p:nvPr/>
          </p:nvSpPr>
          <p:spPr>
            <a:xfrm flipV="1">
              <a:off x="7316640" y="47696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3" name=""/>
            <p:cNvSpPr/>
            <p:nvPr/>
          </p:nvSpPr>
          <p:spPr>
            <a:xfrm flipV="1">
              <a:off x="7278840" y="4741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4" name=""/>
            <p:cNvSpPr/>
            <p:nvPr/>
          </p:nvSpPr>
          <p:spPr>
            <a:xfrm flipV="1">
              <a:off x="7240680" y="47361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5" name=""/>
            <p:cNvSpPr/>
            <p:nvPr/>
          </p:nvSpPr>
          <p:spPr>
            <a:xfrm flipV="1">
              <a:off x="7283520" y="4698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6" name=""/>
            <p:cNvSpPr/>
            <p:nvPr/>
          </p:nvSpPr>
          <p:spPr>
            <a:xfrm flipV="1">
              <a:off x="7221600" y="46886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7" name=""/>
            <p:cNvSpPr/>
            <p:nvPr/>
          </p:nvSpPr>
          <p:spPr>
            <a:xfrm flipV="1">
              <a:off x="7321680" y="4679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8" name=""/>
            <p:cNvSpPr/>
            <p:nvPr/>
          </p:nvSpPr>
          <p:spPr>
            <a:xfrm flipV="1">
              <a:off x="7335720" y="47034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9" name=""/>
            <p:cNvSpPr/>
            <p:nvPr/>
          </p:nvSpPr>
          <p:spPr>
            <a:xfrm flipV="1">
              <a:off x="7340760" y="4622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0" name=""/>
            <p:cNvSpPr/>
            <p:nvPr/>
          </p:nvSpPr>
          <p:spPr>
            <a:xfrm flipV="1">
              <a:off x="7288200" y="46314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1" name=""/>
            <p:cNvSpPr/>
            <p:nvPr/>
          </p:nvSpPr>
          <p:spPr>
            <a:xfrm flipV="1">
              <a:off x="7292880" y="45939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2" name=""/>
            <p:cNvSpPr/>
            <p:nvPr/>
          </p:nvSpPr>
          <p:spPr>
            <a:xfrm flipV="1">
              <a:off x="7302600" y="45457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3" name=""/>
            <p:cNvSpPr/>
            <p:nvPr/>
          </p:nvSpPr>
          <p:spPr>
            <a:xfrm flipV="1">
              <a:off x="7292880" y="45320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4" name=""/>
            <p:cNvSpPr/>
            <p:nvPr/>
          </p:nvSpPr>
          <p:spPr>
            <a:xfrm flipV="1">
              <a:off x="7369200" y="4512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5" name=""/>
            <p:cNvSpPr/>
            <p:nvPr/>
          </p:nvSpPr>
          <p:spPr>
            <a:xfrm flipV="1">
              <a:off x="7359840" y="45601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6" name=""/>
            <p:cNvSpPr/>
            <p:nvPr/>
          </p:nvSpPr>
          <p:spPr>
            <a:xfrm flipV="1">
              <a:off x="7373880" y="45838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7" name=""/>
            <p:cNvSpPr/>
            <p:nvPr/>
          </p:nvSpPr>
          <p:spPr>
            <a:xfrm flipV="1">
              <a:off x="7421400" y="45694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8" name=""/>
            <p:cNvSpPr/>
            <p:nvPr/>
          </p:nvSpPr>
          <p:spPr>
            <a:xfrm flipV="1">
              <a:off x="7431120" y="4517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9" name=""/>
            <p:cNvSpPr/>
            <p:nvPr/>
          </p:nvSpPr>
          <p:spPr>
            <a:xfrm flipV="1">
              <a:off x="7440480" y="44647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0" name=""/>
            <p:cNvSpPr/>
            <p:nvPr/>
          </p:nvSpPr>
          <p:spPr>
            <a:xfrm flipV="1">
              <a:off x="7459560" y="44028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1" name=""/>
            <p:cNvSpPr/>
            <p:nvPr/>
          </p:nvSpPr>
          <p:spPr>
            <a:xfrm flipV="1">
              <a:off x="7473960" y="43599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2" name=""/>
            <p:cNvSpPr/>
            <p:nvPr/>
          </p:nvSpPr>
          <p:spPr>
            <a:xfrm flipV="1">
              <a:off x="7512120" y="43362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3" name=""/>
            <p:cNvSpPr/>
            <p:nvPr/>
          </p:nvSpPr>
          <p:spPr>
            <a:xfrm flipV="1">
              <a:off x="7521480" y="44082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4" name=""/>
            <p:cNvSpPr/>
            <p:nvPr/>
          </p:nvSpPr>
          <p:spPr>
            <a:xfrm flipV="1">
              <a:off x="7507440" y="44362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5" name=""/>
            <p:cNvSpPr/>
            <p:nvPr/>
          </p:nvSpPr>
          <p:spPr>
            <a:xfrm flipV="1">
              <a:off x="7497720" y="44701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6" name=""/>
            <p:cNvSpPr/>
            <p:nvPr/>
          </p:nvSpPr>
          <p:spPr>
            <a:xfrm flipV="1">
              <a:off x="7488360" y="4517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7" name=""/>
            <p:cNvSpPr/>
            <p:nvPr/>
          </p:nvSpPr>
          <p:spPr>
            <a:xfrm flipV="1">
              <a:off x="7488360" y="46029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8" name=""/>
            <p:cNvSpPr/>
            <p:nvPr/>
          </p:nvSpPr>
          <p:spPr>
            <a:xfrm flipV="1">
              <a:off x="7478640" y="45694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9" name=""/>
            <p:cNvSpPr/>
            <p:nvPr/>
          </p:nvSpPr>
          <p:spPr>
            <a:xfrm flipV="1">
              <a:off x="7454880" y="4636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0" name=""/>
            <p:cNvSpPr/>
            <p:nvPr/>
          </p:nvSpPr>
          <p:spPr>
            <a:xfrm flipV="1">
              <a:off x="7402680" y="46648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1" name=""/>
            <p:cNvSpPr/>
            <p:nvPr/>
          </p:nvSpPr>
          <p:spPr>
            <a:xfrm flipV="1">
              <a:off x="7373880" y="46886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2" name=""/>
            <p:cNvSpPr/>
            <p:nvPr/>
          </p:nvSpPr>
          <p:spPr>
            <a:xfrm flipV="1">
              <a:off x="7402680" y="4746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3" name=""/>
            <p:cNvSpPr/>
            <p:nvPr/>
          </p:nvSpPr>
          <p:spPr>
            <a:xfrm flipV="1">
              <a:off x="7345440" y="47743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4" name=""/>
            <p:cNvSpPr/>
            <p:nvPr/>
          </p:nvSpPr>
          <p:spPr>
            <a:xfrm flipV="1">
              <a:off x="7388280" y="47980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5" name=""/>
            <p:cNvSpPr/>
            <p:nvPr/>
          </p:nvSpPr>
          <p:spPr>
            <a:xfrm flipV="1">
              <a:off x="7388280" y="48124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6" name=""/>
            <p:cNvSpPr/>
            <p:nvPr/>
          </p:nvSpPr>
          <p:spPr>
            <a:xfrm flipV="1">
              <a:off x="7454880" y="4822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7" name=""/>
            <p:cNvSpPr/>
            <p:nvPr/>
          </p:nvSpPr>
          <p:spPr>
            <a:xfrm flipV="1">
              <a:off x="7454880" y="47790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8" name=""/>
            <p:cNvSpPr/>
            <p:nvPr/>
          </p:nvSpPr>
          <p:spPr>
            <a:xfrm flipV="1">
              <a:off x="7473960" y="4741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9" name=""/>
            <p:cNvSpPr/>
            <p:nvPr/>
          </p:nvSpPr>
          <p:spPr>
            <a:xfrm flipV="1">
              <a:off x="7459560" y="46933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0" name=""/>
            <p:cNvSpPr/>
            <p:nvPr/>
          </p:nvSpPr>
          <p:spPr>
            <a:xfrm flipV="1">
              <a:off x="7497720" y="46843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1" name=""/>
            <p:cNvSpPr/>
            <p:nvPr/>
          </p:nvSpPr>
          <p:spPr>
            <a:xfrm flipV="1">
              <a:off x="7521480" y="46458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2" name=""/>
            <p:cNvSpPr/>
            <p:nvPr/>
          </p:nvSpPr>
          <p:spPr>
            <a:xfrm flipV="1">
              <a:off x="7550280" y="4698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3" name=""/>
            <p:cNvSpPr/>
            <p:nvPr/>
          </p:nvSpPr>
          <p:spPr>
            <a:xfrm flipV="1">
              <a:off x="7583400" y="47224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4" name=""/>
            <p:cNvSpPr/>
            <p:nvPr/>
          </p:nvSpPr>
          <p:spPr>
            <a:xfrm flipV="1">
              <a:off x="7593120" y="4746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5" name=""/>
            <p:cNvSpPr/>
            <p:nvPr/>
          </p:nvSpPr>
          <p:spPr>
            <a:xfrm flipV="1">
              <a:off x="7554960" y="4784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6" name=""/>
            <p:cNvSpPr/>
            <p:nvPr/>
          </p:nvSpPr>
          <p:spPr>
            <a:xfrm flipV="1">
              <a:off x="7526520" y="47552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7" name=""/>
            <p:cNvSpPr/>
            <p:nvPr/>
          </p:nvSpPr>
          <p:spPr>
            <a:xfrm flipV="1">
              <a:off x="7516800" y="47980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8" name=""/>
            <p:cNvSpPr/>
            <p:nvPr/>
          </p:nvSpPr>
          <p:spPr>
            <a:xfrm flipV="1">
              <a:off x="7545240" y="45129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9" name=""/>
            <p:cNvSpPr/>
            <p:nvPr/>
          </p:nvSpPr>
          <p:spPr>
            <a:xfrm flipV="1">
              <a:off x="7526520" y="4536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0" name=""/>
            <p:cNvSpPr/>
            <p:nvPr/>
          </p:nvSpPr>
          <p:spPr>
            <a:xfrm flipV="1">
              <a:off x="7588440" y="4517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1" name=""/>
            <p:cNvSpPr/>
            <p:nvPr/>
          </p:nvSpPr>
          <p:spPr>
            <a:xfrm flipV="1">
              <a:off x="7626240" y="45266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2" name=""/>
            <p:cNvSpPr/>
            <p:nvPr/>
          </p:nvSpPr>
          <p:spPr>
            <a:xfrm flipV="1">
              <a:off x="7607160" y="44557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3" name=""/>
            <p:cNvSpPr/>
            <p:nvPr/>
          </p:nvSpPr>
          <p:spPr>
            <a:xfrm flipV="1">
              <a:off x="7574040" y="44600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4" name=""/>
            <p:cNvSpPr/>
            <p:nvPr/>
          </p:nvSpPr>
          <p:spPr>
            <a:xfrm flipV="1">
              <a:off x="7569360" y="4393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5" name=""/>
            <p:cNvSpPr/>
            <p:nvPr/>
          </p:nvSpPr>
          <p:spPr>
            <a:xfrm flipV="1">
              <a:off x="7621560" y="44082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6" name=""/>
            <p:cNvSpPr/>
            <p:nvPr/>
          </p:nvSpPr>
          <p:spPr>
            <a:xfrm flipV="1">
              <a:off x="7607160" y="43509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7" name=""/>
            <p:cNvSpPr/>
            <p:nvPr/>
          </p:nvSpPr>
          <p:spPr>
            <a:xfrm flipV="1">
              <a:off x="7554960" y="4346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8" name=""/>
            <p:cNvSpPr/>
            <p:nvPr/>
          </p:nvSpPr>
          <p:spPr>
            <a:xfrm flipV="1">
              <a:off x="7574040" y="4265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9" name=""/>
            <p:cNvSpPr/>
            <p:nvPr/>
          </p:nvSpPr>
          <p:spPr>
            <a:xfrm flipV="1">
              <a:off x="7545240" y="42789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0" name=""/>
            <p:cNvSpPr/>
            <p:nvPr/>
          </p:nvSpPr>
          <p:spPr>
            <a:xfrm flipV="1">
              <a:off x="7659720" y="42933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1" name=""/>
            <p:cNvSpPr/>
            <p:nvPr/>
          </p:nvSpPr>
          <p:spPr>
            <a:xfrm flipV="1">
              <a:off x="7769160" y="43081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2" name=""/>
            <p:cNvSpPr/>
            <p:nvPr/>
          </p:nvSpPr>
          <p:spPr>
            <a:xfrm flipV="1">
              <a:off x="7750080" y="43653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3" name=""/>
            <p:cNvSpPr/>
            <p:nvPr/>
          </p:nvSpPr>
          <p:spPr>
            <a:xfrm flipV="1">
              <a:off x="7854840" y="44600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4" name=""/>
            <p:cNvSpPr/>
            <p:nvPr/>
          </p:nvSpPr>
          <p:spPr>
            <a:xfrm flipV="1">
              <a:off x="7821720" y="44362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5" name=""/>
            <p:cNvSpPr/>
            <p:nvPr/>
          </p:nvSpPr>
          <p:spPr>
            <a:xfrm flipV="1">
              <a:off x="7778880" y="44362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6" name=""/>
            <p:cNvSpPr/>
            <p:nvPr/>
          </p:nvSpPr>
          <p:spPr>
            <a:xfrm flipV="1">
              <a:off x="7773840" y="44510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7" name=""/>
            <p:cNvSpPr/>
            <p:nvPr/>
          </p:nvSpPr>
          <p:spPr>
            <a:xfrm flipV="1">
              <a:off x="7716960" y="4474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8" name=""/>
            <p:cNvSpPr/>
            <p:nvPr/>
          </p:nvSpPr>
          <p:spPr>
            <a:xfrm flipV="1">
              <a:off x="7650000" y="44748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9" name=""/>
            <p:cNvSpPr/>
            <p:nvPr/>
          </p:nvSpPr>
          <p:spPr>
            <a:xfrm flipV="1">
              <a:off x="7697880" y="45266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0" name=""/>
            <p:cNvSpPr/>
            <p:nvPr/>
          </p:nvSpPr>
          <p:spPr>
            <a:xfrm flipV="1">
              <a:off x="7702560" y="45457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1" name=""/>
            <p:cNvSpPr/>
            <p:nvPr/>
          </p:nvSpPr>
          <p:spPr>
            <a:xfrm flipV="1">
              <a:off x="7740720" y="4517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2" name=""/>
            <p:cNvSpPr/>
            <p:nvPr/>
          </p:nvSpPr>
          <p:spPr>
            <a:xfrm flipV="1">
              <a:off x="7778880" y="45028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3" name=""/>
            <p:cNvSpPr/>
            <p:nvPr/>
          </p:nvSpPr>
          <p:spPr>
            <a:xfrm flipV="1">
              <a:off x="7802640" y="4493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4" name=""/>
            <p:cNvSpPr/>
            <p:nvPr/>
          </p:nvSpPr>
          <p:spPr>
            <a:xfrm flipV="1">
              <a:off x="7817040" y="4512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5" name=""/>
            <p:cNvSpPr/>
            <p:nvPr/>
          </p:nvSpPr>
          <p:spPr>
            <a:xfrm flipV="1">
              <a:off x="7769160" y="45320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6" name=""/>
            <p:cNvSpPr/>
            <p:nvPr/>
          </p:nvSpPr>
          <p:spPr>
            <a:xfrm flipV="1">
              <a:off x="7716960" y="456948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7" name=""/>
            <p:cNvSpPr/>
            <p:nvPr/>
          </p:nvSpPr>
          <p:spPr>
            <a:xfrm flipV="1">
              <a:off x="7669080" y="47170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8" name=""/>
            <p:cNvSpPr/>
            <p:nvPr/>
          </p:nvSpPr>
          <p:spPr>
            <a:xfrm flipV="1">
              <a:off x="7664400" y="47653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9" name=""/>
            <p:cNvSpPr/>
            <p:nvPr/>
          </p:nvSpPr>
          <p:spPr>
            <a:xfrm flipV="1">
              <a:off x="7650000" y="481716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0" name=""/>
            <p:cNvSpPr/>
            <p:nvPr/>
          </p:nvSpPr>
          <p:spPr>
            <a:xfrm flipV="1">
              <a:off x="7550280" y="4851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1" name=""/>
            <p:cNvSpPr/>
            <p:nvPr/>
          </p:nvSpPr>
          <p:spPr>
            <a:xfrm flipV="1">
              <a:off x="7478640" y="48553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2" name=""/>
            <p:cNvSpPr/>
            <p:nvPr/>
          </p:nvSpPr>
          <p:spPr>
            <a:xfrm flipV="1">
              <a:off x="7440480" y="486000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3" name=""/>
            <p:cNvSpPr/>
            <p:nvPr/>
          </p:nvSpPr>
          <p:spPr>
            <a:xfrm flipV="1">
              <a:off x="7416720" y="48463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4" name=""/>
            <p:cNvSpPr/>
            <p:nvPr/>
          </p:nvSpPr>
          <p:spPr>
            <a:xfrm flipV="1">
              <a:off x="7412040" y="4927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5" name=""/>
            <p:cNvSpPr/>
            <p:nvPr/>
          </p:nvSpPr>
          <p:spPr>
            <a:xfrm flipV="1">
              <a:off x="7454880" y="490284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6" name=""/>
            <p:cNvSpPr/>
            <p:nvPr/>
          </p:nvSpPr>
          <p:spPr>
            <a:xfrm flipV="1">
              <a:off x="7507440" y="488376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7" name=""/>
            <p:cNvSpPr/>
            <p:nvPr/>
          </p:nvSpPr>
          <p:spPr>
            <a:xfrm flipV="1">
              <a:off x="7526520" y="49363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8" name=""/>
            <p:cNvSpPr/>
            <p:nvPr/>
          </p:nvSpPr>
          <p:spPr>
            <a:xfrm flipV="1">
              <a:off x="7535880" y="495540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9" name=""/>
            <p:cNvSpPr/>
            <p:nvPr/>
          </p:nvSpPr>
          <p:spPr>
            <a:xfrm flipV="1">
              <a:off x="7559640" y="491724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0" name=""/>
            <p:cNvSpPr/>
            <p:nvPr/>
          </p:nvSpPr>
          <p:spPr>
            <a:xfrm flipV="1">
              <a:off x="7602480" y="481248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1" name=""/>
            <p:cNvSpPr/>
            <p:nvPr/>
          </p:nvSpPr>
          <p:spPr>
            <a:xfrm flipV="1">
              <a:off x="7607160" y="4921920"/>
              <a:ext cx="6372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2" name=""/>
            <p:cNvSpPr/>
            <p:nvPr/>
          </p:nvSpPr>
          <p:spPr>
            <a:xfrm flipV="1">
              <a:off x="7631280" y="4936320"/>
              <a:ext cx="63360" cy="6300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3" name=""/>
            <p:cNvSpPr/>
            <p:nvPr/>
          </p:nvSpPr>
          <p:spPr>
            <a:xfrm flipV="1">
              <a:off x="7550280" y="50367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44" name=""/>
          <p:cNvGrpSpPr/>
          <p:nvPr/>
        </p:nvGrpSpPr>
        <p:grpSpPr>
          <a:xfrm>
            <a:off x="4033800" y="2898720"/>
            <a:ext cx="4410000" cy="3262320"/>
            <a:chOff x="4033800" y="2898720"/>
            <a:chExt cx="4410000" cy="3262320"/>
          </a:xfrm>
        </p:grpSpPr>
        <p:sp>
          <p:nvSpPr>
            <p:cNvPr id="845" name=""/>
            <p:cNvSpPr/>
            <p:nvPr/>
          </p:nvSpPr>
          <p:spPr>
            <a:xfrm>
              <a:off x="4170240" y="5144760"/>
              <a:ext cx="108000" cy="1098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320" bIns="31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6" name=""/>
            <p:cNvSpPr/>
            <p:nvPr/>
          </p:nvSpPr>
          <p:spPr>
            <a:xfrm>
              <a:off x="4719600" y="5582880"/>
              <a:ext cx="142920" cy="14472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7" name=""/>
            <p:cNvSpPr/>
            <p:nvPr/>
          </p:nvSpPr>
          <p:spPr>
            <a:xfrm>
              <a:off x="6521400" y="4970160"/>
              <a:ext cx="108000" cy="10944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0960" bIns="30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8" name=""/>
            <p:cNvSpPr/>
            <p:nvPr/>
          </p:nvSpPr>
          <p:spPr>
            <a:xfrm>
              <a:off x="5919840" y="3549600"/>
              <a:ext cx="142920" cy="14436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9" name=""/>
            <p:cNvSpPr/>
            <p:nvPr/>
          </p:nvSpPr>
          <p:spPr>
            <a:xfrm>
              <a:off x="4033800" y="3230280"/>
              <a:ext cx="285840" cy="28728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0" name=""/>
            <p:cNvSpPr/>
            <p:nvPr/>
          </p:nvSpPr>
          <p:spPr>
            <a:xfrm>
              <a:off x="8158320" y="3849480"/>
              <a:ext cx="285480" cy="28728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1" name=""/>
            <p:cNvSpPr/>
            <p:nvPr/>
          </p:nvSpPr>
          <p:spPr>
            <a:xfrm>
              <a:off x="7824960" y="3749400"/>
              <a:ext cx="285480" cy="28728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2" name=""/>
            <p:cNvSpPr/>
            <p:nvPr/>
          </p:nvSpPr>
          <p:spPr>
            <a:xfrm>
              <a:off x="4238640" y="4016160"/>
              <a:ext cx="285840" cy="28728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3" name=""/>
            <p:cNvSpPr/>
            <p:nvPr/>
          </p:nvSpPr>
          <p:spPr>
            <a:xfrm>
              <a:off x="4167360" y="4335120"/>
              <a:ext cx="285480" cy="28728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4" name=""/>
            <p:cNvSpPr/>
            <p:nvPr/>
          </p:nvSpPr>
          <p:spPr>
            <a:xfrm>
              <a:off x="5681520" y="5873400"/>
              <a:ext cx="285840" cy="28764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5" name=""/>
            <p:cNvSpPr/>
            <p:nvPr/>
          </p:nvSpPr>
          <p:spPr>
            <a:xfrm>
              <a:off x="6429240" y="5978160"/>
              <a:ext cx="142920" cy="14472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6" name=""/>
            <p:cNvSpPr/>
            <p:nvPr/>
          </p:nvSpPr>
          <p:spPr>
            <a:xfrm>
              <a:off x="6543720" y="5735520"/>
              <a:ext cx="142920" cy="14436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7" name=""/>
            <p:cNvSpPr/>
            <p:nvPr/>
          </p:nvSpPr>
          <p:spPr>
            <a:xfrm>
              <a:off x="6810480" y="562104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8" name=""/>
            <p:cNvSpPr/>
            <p:nvPr/>
          </p:nvSpPr>
          <p:spPr>
            <a:xfrm>
              <a:off x="7043760" y="564012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9" name=""/>
            <p:cNvSpPr/>
            <p:nvPr/>
          </p:nvSpPr>
          <p:spPr>
            <a:xfrm>
              <a:off x="7305840" y="5511600"/>
              <a:ext cx="142560" cy="14436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0" name=""/>
            <p:cNvSpPr/>
            <p:nvPr/>
          </p:nvSpPr>
          <p:spPr>
            <a:xfrm>
              <a:off x="7272360" y="5030640"/>
              <a:ext cx="142920" cy="14436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1" name=""/>
            <p:cNvSpPr/>
            <p:nvPr/>
          </p:nvSpPr>
          <p:spPr>
            <a:xfrm>
              <a:off x="6838920" y="5297400"/>
              <a:ext cx="238320" cy="23796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2" name=""/>
            <p:cNvSpPr/>
            <p:nvPr/>
          </p:nvSpPr>
          <p:spPr>
            <a:xfrm>
              <a:off x="7567560" y="4692600"/>
              <a:ext cx="142920" cy="14436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3" name=""/>
            <p:cNvSpPr/>
            <p:nvPr/>
          </p:nvSpPr>
          <p:spPr>
            <a:xfrm>
              <a:off x="4726080" y="3354120"/>
              <a:ext cx="108000" cy="10944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0960" bIns="30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4" name=""/>
            <p:cNvSpPr/>
            <p:nvPr/>
          </p:nvSpPr>
          <p:spPr>
            <a:xfrm>
              <a:off x="6546960" y="3908160"/>
              <a:ext cx="285480" cy="28728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5" name=""/>
            <p:cNvSpPr/>
            <p:nvPr/>
          </p:nvSpPr>
          <p:spPr>
            <a:xfrm>
              <a:off x="7439040" y="3112920"/>
              <a:ext cx="285840" cy="28728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6" name=""/>
            <p:cNvSpPr/>
            <p:nvPr/>
          </p:nvSpPr>
          <p:spPr>
            <a:xfrm>
              <a:off x="7742160" y="2898720"/>
              <a:ext cx="142920" cy="14436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7" name=""/>
            <p:cNvSpPr/>
            <p:nvPr/>
          </p:nvSpPr>
          <p:spPr>
            <a:xfrm>
              <a:off x="7821720" y="4105080"/>
              <a:ext cx="108000" cy="10944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0960" bIns="30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68" name=""/>
          <p:cNvGrpSpPr/>
          <p:nvPr/>
        </p:nvGrpSpPr>
        <p:grpSpPr>
          <a:xfrm>
            <a:off x="3789360" y="4340160"/>
            <a:ext cx="4098960" cy="1415880"/>
            <a:chOff x="3789360" y="4340160"/>
            <a:chExt cx="4098960" cy="1415880"/>
          </a:xfrm>
        </p:grpSpPr>
        <p:sp>
          <p:nvSpPr>
            <p:cNvPr id="869" name=""/>
            <p:cNvSpPr/>
            <p:nvPr/>
          </p:nvSpPr>
          <p:spPr>
            <a:xfrm>
              <a:off x="3789360" y="4647960"/>
              <a:ext cx="488880" cy="488880"/>
            </a:xfrm>
            <a:prstGeom prst="ellipse">
              <a:avLst/>
            </a:prstGeom>
            <a:noFill/>
            <a:ln w="3816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0" name=""/>
            <p:cNvSpPr/>
            <p:nvPr/>
          </p:nvSpPr>
          <p:spPr>
            <a:xfrm>
              <a:off x="3963960" y="5267160"/>
              <a:ext cx="488880" cy="488880"/>
            </a:xfrm>
            <a:prstGeom prst="ellipse">
              <a:avLst/>
            </a:prstGeom>
            <a:noFill/>
            <a:ln w="3816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1" name=""/>
            <p:cNvSpPr/>
            <p:nvPr/>
          </p:nvSpPr>
          <p:spPr>
            <a:xfrm>
              <a:off x="5205600" y="4900320"/>
              <a:ext cx="488880" cy="488880"/>
            </a:xfrm>
            <a:prstGeom prst="ellipse">
              <a:avLst/>
            </a:prstGeom>
            <a:noFill/>
            <a:ln w="3816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2" name=""/>
            <p:cNvSpPr/>
            <p:nvPr/>
          </p:nvSpPr>
          <p:spPr>
            <a:xfrm>
              <a:off x="6394320" y="4716360"/>
              <a:ext cx="489240" cy="488880"/>
            </a:xfrm>
            <a:prstGeom prst="ellipse">
              <a:avLst/>
            </a:prstGeom>
            <a:noFill/>
            <a:ln w="3816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3" name=""/>
            <p:cNvSpPr/>
            <p:nvPr/>
          </p:nvSpPr>
          <p:spPr>
            <a:xfrm>
              <a:off x="7232760" y="4803480"/>
              <a:ext cx="488880" cy="488880"/>
            </a:xfrm>
            <a:prstGeom prst="ellipse">
              <a:avLst/>
            </a:prstGeom>
            <a:noFill/>
            <a:ln w="3816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4" name=""/>
            <p:cNvSpPr/>
            <p:nvPr/>
          </p:nvSpPr>
          <p:spPr>
            <a:xfrm>
              <a:off x="7399440" y="4340160"/>
              <a:ext cx="488880" cy="488880"/>
            </a:xfrm>
            <a:prstGeom prst="ellipse">
              <a:avLst/>
            </a:prstGeom>
            <a:noFill/>
            <a:ln w="3816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75" name=""/>
          <p:cNvSpPr/>
          <p:nvPr/>
        </p:nvSpPr>
        <p:spPr>
          <a:xfrm>
            <a:off x="2903760" y="4390920"/>
            <a:ext cx="115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 Francisco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6" name=""/>
          <p:cNvSpPr/>
          <p:nvPr/>
        </p:nvSpPr>
        <p:spPr>
          <a:xfrm>
            <a:off x="2992320" y="5364000"/>
            <a:ext cx="1019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Los Angeles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7" name=""/>
          <p:cNvSpPr/>
          <p:nvPr/>
        </p:nvSpPr>
        <p:spPr>
          <a:xfrm>
            <a:off x="4421520" y="6173640"/>
            <a:ext cx="672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Denver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8" name=""/>
          <p:cNvSpPr/>
          <p:nvPr/>
        </p:nvSpPr>
        <p:spPr>
          <a:xfrm>
            <a:off x="6362640" y="6278400"/>
            <a:ext cx="739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Chicago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9" name=""/>
          <p:cNvSpPr/>
          <p:nvPr/>
        </p:nvSpPr>
        <p:spPr>
          <a:xfrm>
            <a:off x="7752240" y="4956120"/>
            <a:ext cx="976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Mid-Atlantic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0" name=""/>
          <p:cNvSpPr/>
          <p:nvPr/>
        </p:nvSpPr>
        <p:spPr>
          <a:xfrm>
            <a:off x="7884360" y="4448160"/>
            <a:ext cx="108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England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Northeast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1" name=""/>
          <p:cNvSpPr/>
          <p:nvPr/>
        </p:nvSpPr>
        <p:spPr>
          <a:xfrm flipV="1">
            <a:off x="4767120" y="5362560"/>
            <a:ext cx="498600" cy="82224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2" name=""/>
          <p:cNvSpPr/>
          <p:nvPr/>
        </p:nvSpPr>
        <p:spPr>
          <a:xfrm flipH="1" flipV="1">
            <a:off x="6637320" y="5240160"/>
            <a:ext cx="139680" cy="109224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3" name=""/>
          <p:cNvSpPr/>
          <p:nvPr/>
        </p:nvSpPr>
        <p:spPr>
          <a:xfrm>
            <a:off x="7483320" y="4737240"/>
            <a:ext cx="254160" cy="215640"/>
          </a:xfrm>
          <a:prstGeom prst="star5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4" name=""/>
          <p:cNvSpPr/>
          <p:nvPr/>
        </p:nvSpPr>
        <p:spPr>
          <a:xfrm>
            <a:off x="7602480" y="3997440"/>
            <a:ext cx="254160" cy="215640"/>
          </a:xfrm>
          <a:prstGeom prst="star5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5" name=""/>
          <p:cNvSpPr/>
          <p:nvPr/>
        </p:nvSpPr>
        <p:spPr>
          <a:xfrm flipH="1">
            <a:off x="7714800" y="2460600"/>
            <a:ext cx="250920" cy="154152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6" name=""/>
          <p:cNvSpPr/>
          <p:nvPr/>
        </p:nvSpPr>
        <p:spPr>
          <a:xfrm>
            <a:off x="7678800" y="1935000"/>
            <a:ext cx="1122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Quebec 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Mill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7" name=""/>
          <p:cNvSpPr/>
          <p:nvPr/>
        </p:nvSpPr>
        <p:spPr>
          <a:xfrm flipH="1" flipV="1">
            <a:off x="7644960" y="4951440"/>
            <a:ext cx="249480" cy="61128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8" name=""/>
          <p:cNvSpPr/>
          <p:nvPr/>
        </p:nvSpPr>
        <p:spPr>
          <a:xfrm>
            <a:off x="7804080" y="5530680"/>
            <a:ext cx="1166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Garden State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89" name=""/>
          <p:cNvGrpSpPr/>
          <p:nvPr/>
        </p:nvGrpSpPr>
        <p:grpSpPr>
          <a:xfrm>
            <a:off x="1527120" y="3711600"/>
            <a:ext cx="1336680" cy="1454760"/>
            <a:chOff x="1527120" y="3711600"/>
            <a:chExt cx="1336680" cy="1454760"/>
          </a:xfrm>
        </p:grpSpPr>
        <p:sp>
          <p:nvSpPr>
            <p:cNvPr id="890" name=""/>
            <p:cNvSpPr/>
            <p:nvPr/>
          </p:nvSpPr>
          <p:spPr>
            <a:xfrm>
              <a:off x="1527120" y="3711600"/>
              <a:ext cx="1336680" cy="144144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1" name=""/>
            <p:cNvSpPr/>
            <p:nvPr/>
          </p:nvSpPr>
          <p:spPr>
            <a:xfrm>
              <a:off x="1784160" y="4638600"/>
              <a:ext cx="142920" cy="14436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2" name=""/>
            <p:cNvSpPr/>
            <p:nvPr/>
          </p:nvSpPr>
          <p:spPr>
            <a:xfrm>
              <a:off x="1976400" y="4581360"/>
              <a:ext cx="7315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250,000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3" name=""/>
            <p:cNvSpPr/>
            <p:nvPr/>
          </p:nvSpPr>
          <p:spPr>
            <a:xfrm>
              <a:off x="1712880" y="4232160"/>
              <a:ext cx="285840" cy="28728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4" name=""/>
            <p:cNvSpPr/>
            <p:nvPr/>
          </p:nvSpPr>
          <p:spPr>
            <a:xfrm>
              <a:off x="1976400" y="4246560"/>
              <a:ext cx="7315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500,000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5" name=""/>
            <p:cNvSpPr/>
            <p:nvPr/>
          </p:nvSpPr>
          <p:spPr>
            <a:xfrm>
              <a:off x="1976760" y="4889520"/>
              <a:ext cx="6469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50,000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6" name=""/>
            <p:cNvSpPr/>
            <p:nvPr/>
          </p:nvSpPr>
          <p:spPr>
            <a:xfrm>
              <a:off x="1801800" y="4954680"/>
              <a:ext cx="108000" cy="10944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0960" bIns="30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7" name=""/>
            <p:cNvSpPr/>
            <p:nvPr/>
          </p:nvSpPr>
          <p:spPr>
            <a:xfrm>
              <a:off x="1608480" y="3754440"/>
              <a:ext cx="12308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North America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Capacity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8" name=""/>
            <p:cNvSpPr/>
            <p:nvPr/>
          </p:nvSpPr>
          <p:spPr>
            <a:xfrm>
              <a:off x="1666800" y="4191120"/>
              <a:ext cx="1084320" cy="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99" name=""/>
          <p:cNvGrpSpPr/>
          <p:nvPr/>
        </p:nvGrpSpPr>
        <p:grpSpPr>
          <a:xfrm>
            <a:off x="1527120" y="2679840"/>
            <a:ext cx="1336680" cy="917280"/>
            <a:chOff x="1527120" y="2679840"/>
            <a:chExt cx="1336680" cy="917280"/>
          </a:xfrm>
        </p:grpSpPr>
        <p:sp>
          <p:nvSpPr>
            <p:cNvPr id="900" name=""/>
            <p:cNvSpPr/>
            <p:nvPr/>
          </p:nvSpPr>
          <p:spPr>
            <a:xfrm>
              <a:off x="1527120" y="2679840"/>
              <a:ext cx="1336680" cy="9172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1" name=""/>
            <p:cNvSpPr/>
            <p:nvPr/>
          </p:nvSpPr>
          <p:spPr>
            <a:xfrm>
              <a:off x="1757880" y="2716200"/>
              <a:ext cx="8751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EIM Hubs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2" name=""/>
            <p:cNvSpPr/>
            <p:nvPr/>
          </p:nvSpPr>
          <p:spPr>
            <a:xfrm>
              <a:off x="2016000" y="3043080"/>
              <a:ext cx="357120" cy="356760"/>
            </a:xfrm>
            <a:prstGeom prst="ellipse">
              <a:avLst/>
            </a:prstGeom>
            <a:noFill/>
            <a:ln w="3816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3" name=""/>
            <p:cNvSpPr/>
            <p:nvPr/>
          </p:nvSpPr>
          <p:spPr>
            <a:xfrm>
              <a:off x="1654200" y="2967120"/>
              <a:ext cx="1083960" cy="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04" name=""/>
          <p:cNvGrpSpPr/>
          <p:nvPr/>
        </p:nvGrpSpPr>
        <p:grpSpPr>
          <a:xfrm>
            <a:off x="1527120" y="5319720"/>
            <a:ext cx="1336680" cy="917640"/>
            <a:chOff x="1527120" y="5319720"/>
            <a:chExt cx="1336680" cy="917640"/>
          </a:xfrm>
        </p:grpSpPr>
        <p:sp>
          <p:nvSpPr>
            <p:cNvPr id="905" name=""/>
            <p:cNvSpPr/>
            <p:nvPr/>
          </p:nvSpPr>
          <p:spPr>
            <a:xfrm>
              <a:off x="1527120" y="5319720"/>
              <a:ext cx="1336680" cy="91764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6" name=""/>
            <p:cNvSpPr/>
            <p:nvPr/>
          </p:nvSpPr>
          <p:spPr>
            <a:xfrm>
              <a:off x="1563840" y="5398920"/>
              <a:ext cx="1230840" cy="660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North America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Consumption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4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  = 10,000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7" name=""/>
            <p:cNvSpPr/>
            <p:nvPr/>
          </p:nvSpPr>
          <p:spPr>
            <a:xfrm flipV="1">
              <a:off x="1768320" y="5892840"/>
              <a:ext cx="125280" cy="12528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1760" bIns="41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8" name=""/>
            <p:cNvSpPr/>
            <p:nvPr/>
          </p:nvSpPr>
          <p:spPr>
            <a:xfrm>
              <a:off x="1619280" y="5824440"/>
              <a:ext cx="1083960" cy="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16DA7DE-3745-4323-B347-5E35E851E4AD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"/>
          <p:cNvSpPr/>
          <p:nvPr/>
        </p:nvSpPr>
        <p:spPr>
          <a:xfrm>
            <a:off x="3340440" y="203040"/>
            <a:ext cx="36313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Hub Establishment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0" name=""/>
          <p:cNvSpPr/>
          <p:nvPr/>
        </p:nvSpPr>
        <p:spPr>
          <a:xfrm>
            <a:off x="1380960" y="949320"/>
            <a:ext cx="3886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North American and International Pulp Hubs: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11" name=""/>
          <p:cNvGraphicFramePr/>
          <p:nvPr/>
        </p:nvGraphicFramePr>
        <p:xfrm>
          <a:off x="1380960" y="2552760"/>
          <a:ext cx="7661520" cy="3371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1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80960" y="2552760"/>
                    <a:ext cx="7661520" cy="3371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13" name=""/>
          <p:cNvSpPr/>
          <p:nvPr/>
        </p:nvSpPr>
        <p:spPr>
          <a:xfrm>
            <a:off x="7402680" y="3494160"/>
            <a:ext cx="144360" cy="135000"/>
          </a:xfrm>
          <a:prstGeom prst="star5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4" name=""/>
          <p:cNvSpPr/>
          <p:nvPr/>
        </p:nvSpPr>
        <p:spPr>
          <a:xfrm>
            <a:off x="3587760" y="3159000"/>
            <a:ext cx="125280" cy="131760"/>
          </a:xfrm>
          <a:prstGeom prst="star5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5" name=""/>
          <p:cNvSpPr/>
          <p:nvPr/>
        </p:nvSpPr>
        <p:spPr>
          <a:xfrm>
            <a:off x="2763720" y="3176640"/>
            <a:ext cx="131760" cy="127080"/>
          </a:xfrm>
          <a:prstGeom prst="star5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20" bIns="-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6" name=""/>
          <p:cNvSpPr/>
          <p:nvPr/>
        </p:nvSpPr>
        <p:spPr>
          <a:xfrm>
            <a:off x="2538360" y="2408400"/>
            <a:ext cx="217440" cy="7236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7" name=""/>
          <p:cNvSpPr/>
          <p:nvPr/>
        </p:nvSpPr>
        <p:spPr>
          <a:xfrm>
            <a:off x="1782000" y="2185920"/>
            <a:ext cx="960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Vancouver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8" name=""/>
          <p:cNvSpPr/>
          <p:nvPr/>
        </p:nvSpPr>
        <p:spPr>
          <a:xfrm>
            <a:off x="3971880" y="2295360"/>
            <a:ext cx="815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Montreal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9" name=""/>
          <p:cNvSpPr/>
          <p:nvPr/>
        </p:nvSpPr>
        <p:spPr>
          <a:xfrm flipH="1">
            <a:off x="3768840" y="2625840"/>
            <a:ext cx="433440" cy="577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0" name=""/>
          <p:cNvSpPr/>
          <p:nvPr/>
        </p:nvSpPr>
        <p:spPr>
          <a:xfrm flipH="1">
            <a:off x="4363920" y="3803760"/>
            <a:ext cx="22320" cy="6127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1" name=""/>
          <p:cNvSpPr/>
          <p:nvPr/>
        </p:nvSpPr>
        <p:spPr>
          <a:xfrm>
            <a:off x="3881880" y="3597120"/>
            <a:ext cx="917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Sao Paolo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2" name=""/>
          <p:cNvSpPr/>
          <p:nvPr/>
        </p:nvSpPr>
        <p:spPr>
          <a:xfrm flipV="1">
            <a:off x="5494320" y="2398320"/>
            <a:ext cx="922320" cy="72396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3" name=""/>
          <p:cNvSpPr/>
          <p:nvPr/>
        </p:nvSpPr>
        <p:spPr>
          <a:xfrm>
            <a:off x="6078600" y="211464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Terneuzen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4" name=""/>
          <p:cNvSpPr/>
          <p:nvPr/>
        </p:nvSpPr>
        <p:spPr>
          <a:xfrm flipH="1">
            <a:off x="7467120" y="2598840"/>
            <a:ext cx="554040" cy="9255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5" name=""/>
          <p:cNvSpPr/>
          <p:nvPr/>
        </p:nvSpPr>
        <p:spPr>
          <a:xfrm>
            <a:off x="7775640" y="1982880"/>
            <a:ext cx="847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Pac Rim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Delivery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Region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6" name=""/>
          <p:cNvSpPr/>
          <p:nvPr/>
        </p:nvSpPr>
        <p:spPr>
          <a:xfrm>
            <a:off x="3162240" y="3216240"/>
            <a:ext cx="112680" cy="122400"/>
          </a:xfrm>
          <a:prstGeom prst="star5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7" name=""/>
          <p:cNvSpPr/>
          <p:nvPr/>
        </p:nvSpPr>
        <p:spPr>
          <a:xfrm>
            <a:off x="4309920" y="4410000"/>
            <a:ext cx="114480" cy="122400"/>
          </a:xfrm>
          <a:prstGeom prst="star5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8" name=""/>
          <p:cNvSpPr/>
          <p:nvPr/>
        </p:nvSpPr>
        <p:spPr>
          <a:xfrm>
            <a:off x="5400720" y="3122640"/>
            <a:ext cx="109440" cy="119160"/>
          </a:xfrm>
          <a:prstGeom prst="star5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6840" bIns="-6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9" name=""/>
          <p:cNvSpPr/>
          <p:nvPr/>
        </p:nvSpPr>
        <p:spPr>
          <a:xfrm>
            <a:off x="5545080" y="3321000"/>
            <a:ext cx="109440" cy="119160"/>
          </a:xfrm>
          <a:prstGeom prst="star5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6840" bIns="-6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0" name=""/>
          <p:cNvSpPr/>
          <p:nvPr/>
        </p:nvSpPr>
        <p:spPr>
          <a:xfrm>
            <a:off x="6150960" y="2946240"/>
            <a:ext cx="739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Livorno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1" name=""/>
          <p:cNvSpPr/>
          <p:nvPr/>
        </p:nvSpPr>
        <p:spPr>
          <a:xfrm>
            <a:off x="2753280" y="2147760"/>
            <a:ext cx="943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Green Bay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2" name=""/>
          <p:cNvSpPr/>
          <p:nvPr/>
        </p:nvSpPr>
        <p:spPr>
          <a:xfrm flipV="1">
            <a:off x="2608200" y="3582720"/>
            <a:ext cx="633600" cy="1206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3" name=""/>
          <p:cNvSpPr/>
          <p:nvPr/>
        </p:nvSpPr>
        <p:spPr>
          <a:xfrm>
            <a:off x="3139920" y="2397240"/>
            <a:ext cx="79560" cy="7650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4" name=""/>
          <p:cNvSpPr/>
          <p:nvPr/>
        </p:nvSpPr>
        <p:spPr>
          <a:xfrm flipV="1">
            <a:off x="5657760" y="3122280"/>
            <a:ext cx="496800" cy="25380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5" name=""/>
          <p:cNvSpPr/>
          <p:nvPr/>
        </p:nvSpPr>
        <p:spPr>
          <a:xfrm>
            <a:off x="2021040" y="1887480"/>
            <a:ext cx="18396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6" name=""/>
          <p:cNvSpPr/>
          <p:nvPr/>
        </p:nvSpPr>
        <p:spPr>
          <a:xfrm>
            <a:off x="3249720" y="3494160"/>
            <a:ext cx="112680" cy="122040"/>
          </a:xfrm>
          <a:prstGeom prst="star5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7" name=""/>
          <p:cNvSpPr/>
          <p:nvPr/>
        </p:nvSpPr>
        <p:spPr>
          <a:xfrm>
            <a:off x="1950840" y="3586320"/>
            <a:ext cx="697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Atlanta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AD684E3-1892-4C8D-B8E9-7D4FB638963C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PlaceHolder 1"/>
          <p:cNvSpPr>
            <a:spLocks noGrp="1"/>
          </p:cNvSpPr>
          <p:nvPr>
            <p:ph/>
          </p:nvPr>
        </p:nvSpPr>
        <p:spPr>
          <a:xfrm>
            <a:off x="1628640" y="948960"/>
            <a:ext cx="7315200" cy="4699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500" lnSpcReduction="19999"/>
          </a:bodyPr>
          <a:p>
            <a:pPr marL="227160" indent="-227160">
              <a:spcBef>
                <a:spcPts val="224"/>
              </a:spcBef>
              <a:spcAft>
                <a:spcPts val="451"/>
              </a:spcAft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Acquisitions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76"/>
              </a:spcBef>
              <a:spcAft>
                <a:spcPts val="349"/>
              </a:spcAft>
              <a:buClr>
                <a:srgbClr val="000000"/>
              </a:buClr>
              <a:buSzPct val="60000"/>
              <a:buFont typeface="Symbol" charset="2"/>
              <a:buChar char="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Purchased Garden State Newsprint in 3q 2000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176"/>
              </a:spcBef>
              <a:spcAft>
                <a:spcPts val="349"/>
              </a:spcAft>
              <a:buClr>
                <a:srgbClr val="000000"/>
              </a:buClr>
              <a:buSzPct val="60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200,000 tpy newsprint production located in northern New Jersey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176"/>
              </a:spcBef>
              <a:spcAft>
                <a:spcPts val="349"/>
              </a:spcAft>
              <a:buClr>
                <a:srgbClr val="000000"/>
              </a:buClr>
              <a:buSzPct val="60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300,000 tpy ONP consumption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76"/>
              </a:spcBef>
              <a:spcAft>
                <a:spcPts val="349"/>
              </a:spcAft>
              <a:buClr>
                <a:srgbClr val="000000"/>
              </a:buClr>
              <a:buSzPct val="60000"/>
              <a:buFont typeface="Symbol" charset="2"/>
              <a:buChar char="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Will close Daishowa Newsprint mill in 1q 2001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176"/>
              </a:spcBef>
              <a:spcAft>
                <a:spcPts val="349"/>
              </a:spcAft>
              <a:buClr>
                <a:srgbClr val="000000"/>
              </a:buClr>
              <a:buSzPct val="60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400,000 tpy newsprint production in Quebec City, Quebec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176"/>
              </a:spcBef>
              <a:spcAft>
                <a:spcPts val="349"/>
              </a:spcAft>
              <a:buClr>
                <a:srgbClr val="000000"/>
              </a:buClr>
              <a:buSzPct val="60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~200,000 tpy ONP consumption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224"/>
              </a:spcBef>
              <a:spcAft>
                <a:spcPts val="451"/>
              </a:spcAft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Hub Creation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76"/>
              </a:spcBef>
              <a:spcAft>
                <a:spcPts val="349"/>
              </a:spcAft>
              <a:buClr>
                <a:srgbClr val="000000"/>
              </a:buClr>
              <a:buSzPct val="60000"/>
              <a:buFont typeface="Symbol" charset="2"/>
              <a:buChar char="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Standard specifications created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76"/>
              </a:spcBef>
              <a:spcAft>
                <a:spcPts val="349"/>
              </a:spcAft>
              <a:buClr>
                <a:srgbClr val="000000"/>
              </a:buClr>
              <a:buSzPct val="60000"/>
              <a:buFont typeface="Symbol" charset="2"/>
              <a:buChar char="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Currently making markets in the following hubs: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176"/>
              </a:spcBef>
              <a:spcAft>
                <a:spcPts val="349"/>
              </a:spcAft>
              <a:buClr>
                <a:srgbClr val="000000"/>
              </a:buClr>
              <a:buSzPct val="60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NJ/NY/Eastern PA (supported by GSP production)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176"/>
              </a:spcBef>
              <a:spcAft>
                <a:spcPts val="349"/>
              </a:spcAft>
              <a:buClr>
                <a:srgbClr val="000000"/>
              </a:buClr>
              <a:buSzPct val="60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England States (supported by GSP production)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176"/>
              </a:spcBef>
              <a:spcAft>
                <a:spcPts val="349"/>
              </a:spcAft>
              <a:buClr>
                <a:srgbClr val="000000"/>
              </a:buClr>
              <a:buSzPct val="60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Chicago/SE WI area (able to access 3rd party volumes)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76"/>
              </a:spcBef>
              <a:spcAft>
                <a:spcPts val="349"/>
              </a:spcAft>
              <a:buClr>
                <a:srgbClr val="000000"/>
              </a:buClr>
              <a:buSzPct val="60000"/>
              <a:buFont typeface="Symbol" charset="2"/>
              <a:buChar char="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Will soon open San Francisco, Los Angeles, and Denver hubs (able to access 3rd party volumes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224"/>
              </a:spcBef>
              <a:spcAft>
                <a:spcPts val="451"/>
              </a:spcAft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Acceptance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76"/>
              </a:spcBef>
              <a:spcAft>
                <a:spcPts val="349"/>
              </a:spcAft>
              <a:buClr>
                <a:srgbClr val="000000"/>
              </a:buClr>
              <a:buSzPct val="60000"/>
              <a:buFont typeface="Symbol" charset="2"/>
              <a:buChar char="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 acquisitions have greatly increased Enron’s level of acceptance among producers (now seen as a “player”)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76"/>
              </a:spcBef>
              <a:spcAft>
                <a:spcPts val="349"/>
              </a:spcAft>
              <a:buClr>
                <a:srgbClr val="000000"/>
              </a:buClr>
              <a:buSzPct val="60000"/>
              <a:buFont typeface="Symbol" charset="2"/>
              <a:buChar char="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Sales marketing effort will be improved to achieve higher exposure among buying community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9" name=""/>
          <p:cNvSpPr/>
          <p:nvPr/>
        </p:nvSpPr>
        <p:spPr>
          <a:xfrm>
            <a:off x="3508200" y="203040"/>
            <a:ext cx="32925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Newsprint Status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E1B6EE-40E5-4C25-9E29-3EB8E99B3114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PlaceHolder 1"/>
          <p:cNvSpPr>
            <a:spLocks noGrp="1"/>
          </p:cNvSpPr>
          <p:nvPr>
            <p:ph type="title"/>
          </p:nvPr>
        </p:nvSpPr>
        <p:spPr>
          <a:xfrm>
            <a:off x="1266840" y="-957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Status</a:t>
            </a:r>
            <a:endParaRPr b="1" lang="en-US" sz="30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941" name="PlaceHolder 2"/>
          <p:cNvSpPr>
            <a:spLocks noGrp="1"/>
          </p:cNvSpPr>
          <p:nvPr>
            <p:ph/>
          </p:nvPr>
        </p:nvSpPr>
        <p:spPr>
          <a:xfrm>
            <a:off x="1276200" y="131436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1624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Established market pulp producer relationships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1624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Seeking to acquire access to 500,000 tons per annum of pulp production through contract, “JV”, or potential asset purchase.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1624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additional volumes through Marketing Agent relationships.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1624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Pursuing Contractual Short Positions, fixed or floating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1624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Traded products to date: NBSK, SBSK, BEK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1624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Expanded Trader Count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CCD6F6-CE49-492C-B816-C01C361558B5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/>
          </p:cNvSpPr>
          <p:nvPr>
            <p:ph type="title"/>
          </p:nvPr>
        </p:nvSpPr>
        <p:spPr>
          <a:xfrm>
            <a:off x="1895040" y="183960"/>
            <a:ext cx="6513480" cy="58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Forest Products Group Metrics</a:t>
            </a:r>
            <a:endParaRPr b="1" lang="en-US" sz="30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943" name="PlaceHolder 2"/>
          <p:cNvSpPr>
            <a:spLocks noGrp="1"/>
          </p:cNvSpPr>
          <p:nvPr>
            <p:ph/>
          </p:nvPr>
        </p:nvSpPr>
        <p:spPr>
          <a:xfrm>
            <a:off x="1380960" y="1095480"/>
            <a:ext cx="760104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210000"/>
              </a:lnSpc>
              <a:spcBef>
                <a:spcPts val="499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$95 million gross margin.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210000"/>
              </a:lnSpc>
              <a:spcBef>
                <a:spcPts val="499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Touch 4,000,000 tons of physical, pulp, paper, and lumber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210000"/>
              </a:lnSpc>
              <a:spcBef>
                <a:spcPts val="499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Touch 100,000 tons of product from Latin America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210000"/>
              </a:lnSpc>
              <a:spcBef>
                <a:spcPts val="499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Touch 200,000 tons of product within Asia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210000"/>
              </a:lnSpc>
              <a:spcBef>
                <a:spcPts val="499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Originate $30 million from structured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1AD8032-6509-422D-BF8D-E2C0C590A1CD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"/>
          <p:cNvSpPr/>
          <p:nvPr/>
        </p:nvSpPr>
        <p:spPr>
          <a:xfrm>
            <a:off x="1438200" y="1495440"/>
            <a:ext cx="2286000" cy="1295280"/>
          </a:xfrm>
          <a:prstGeom prst="bevel">
            <a:avLst>
              <a:gd name="adj" fmla="val 9926"/>
            </a:avLst>
          </a:prstGeom>
          <a:gradFill rotWithShape="0">
            <a:gsLst>
              <a:gs pos="0">
                <a:srgbClr val="336699"/>
              </a:gs>
              <a:gs pos="100000">
                <a:srgbClr val="84a2c1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Physical Delivery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Logistics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5" name=""/>
          <p:cNvSpPr/>
          <p:nvPr/>
        </p:nvSpPr>
        <p:spPr>
          <a:xfrm>
            <a:off x="4016520" y="1495440"/>
            <a:ext cx="2286000" cy="1295280"/>
          </a:xfrm>
          <a:prstGeom prst="bevel">
            <a:avLst>
              <a:gd name="adj" fmla="val 10051"/>
            </a:avLst>
          </a:prstGeom>
          <a:gradFill rotWithShape="0">
            <a:gsLst>
              <a:gs pos="0">
                <a:srgbClr val="336699"/>
              </a:gs>
              <a:gs pos="100000">
                <a:srgbClr val="84a2c1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6" name=""/>
          <p:cNvSpPr/>
          <p:nvPr/>
        </p:nvSpPr>
        <p:spPr>
          <a:xfrm>
            <a:off x="6620040" y="1495440"/>
            <a:ext cx="2286000" cy="1295280"/>
          </a:xfrm>
          <a:prstGeom prst="bevel">
            <a:avLst>
              <a:gd name="adj" fmla="val 10051"/>
            </a:avLst>
          </a:prstGeom>
          <a:gradFill rotWithShape="0">
            <a:gsLst>
              <a:gs pos="0">
                <a:srgbClr val="336699"/>
              </a:gs>
              <a:gs pos="100000">
                <a:srgbClr val="83a1c0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7" name=""/>
          <p:cNvSpPr/>
          <p:nvPr/>
        </p:nvSpPr>
        <p:spPr>
          <a:xfrm>
            <a:off x="4016520" y="3019320"/>
            <a:ext cx="2286000" cy="60984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Swaps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8" name=""/>
          <p:cNvSpPr/>
          <p:nvPr/>
        </p:nvSpPr>
        <p:spPr>
          <a:xfrm>
            <a:off x="4016520" y="3857760"/>
            <a:ext cx="2286000" cy="60948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Caps, Floors, Collars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9" name=""/>
          <p:cNvSpPr/>
          <p:nvPr/>
        </p:nvSpPr>
        <p:spPr>
          <a:xfrm>
            <a:off x="6620040" y="3019320"/>
            <a:ext cx="2286000" cy="60984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Inventory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0" name=""/>
          <p:cNvSpPr/>
          <p:nvPr/>
        </p:nvSpPr>
        <p:spPr>
          <a:xfrm>
            <a:off x="1438200" y="3019320"/>
            <a:ext cx="2286000" cy="60984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Buy/Sell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1" name=""/>
          <p:cNvSpPr/>
          <p:nvPr/>
        </p:nvSpPr>
        <p:spPr>
          <a:xfrm>
            <a:off x="1438200" y="3857760"/>
            <a:ext cx="2286000" cy="60948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Buy/Sell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Index 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2" name=""/>
          <p:cNvSpPr/>
          <p:nvPr/>
        </p:nvSpPr>
        <p:spPr>
          <a:xfrm>
            <a:off x="4029120" y="4619520"/>
            <a:ext cx="2286000" cy="60984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Hybrids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Cross Commodity, Etc.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3" name=""/>
          <p:cNvSpPr/>
          <p:nvPr/>
        </p:nvSpPr>
        <p:spPr>
          <a:xfrm>
            <a:off x="6620040" y="3857760"/>
            <a:ext cx="2286000" cy="60948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 Monetization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4" name=""/>
          <p:cNvSpPr/>
          <p:nvPr/>
        </p:nvSpPr>
        <p:spPr>
          <a:xfrm>
            <a:off x="6620040" y="4619520"/>
            <a:ext cx="2286000" cy="60984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Structured Finance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5" name=""/>
          <p:cNvSpPr/>
          <p:nvPr/>
        </p:nvSpPr>
        <p:spPr>
          <a:xfrm>
            <a:off x="1704960" y="254160"/>
            <a:ext cx="693576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 and Services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5DCD56-4372-4378-91CE-B21456EF597B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PlaceHolder 1"/>
          <p:cNvSpPr>
            <a:spLocks noGrp="1"/>
          </p:cNvSpPr>
          <p:nvPr>
            <p:ph type="title"/>
          </p:nvPr>
        </p:nvSpPr>
        <p:spPr>
          <a:xfrm>
            <a:off x="279360" y="2736360"/>
            <a:ext cx="861048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4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Steel Group</a:t>
            </a:r>
            <a:endParaRPr b="1" lang="en-US" sz="34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CE08B46-E19A-41E3-AB2D-66293E2D0038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PlaceHolder 1"/>
          <p:cNvSpPr>
            <a:spLocks noGrp="1"/>
          </p:cNvSpPr>
          <p:nvPr>
            <p:ph type="title"/>
          </p:nvPr>
        </p:nvSpPr>
        <p:spPr>
          <a:xfrm>
            <a:off x="1266840" y="162000"/>
            <a:ext cx="7772400" cy="62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Strategy and Objectives</a:t>
            </a:r>
            <a:endParaRPr b="1" lang="en-US" sz="30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958" name=""/>
          <p:cNvSpPr/>
          <p:nvPr/>
        </p:nvSpPr>
        <p:spPr>
          <a:xfrm>
            <a:off x="1542960" y="1314360"/>
            <a:ext cx="721044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Touch 3,000,000 tons of physical product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physical and financial liquidity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 Enron as a leading market maker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 trading hubs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Build European capability and touch 500,000 tons in Europe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world class logistics and operating capability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680BFA-2D47-4EEE-A590-E7BF8A1981E1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"/>
          <p:cNvSpPr/>
          <p:nvPr/>
        </p:nvSpPr>
        <p:spPr>
          <a:xfrm>
            <a:off x="8434440" y="2995560"/>
            <a:ext cx="0" cy="102888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0" name=""/>
          <p:cNvSpPr/>
          <p:nvPr/>
        </p:nvSpPr>
        <p:spPr>
          <a:xfrm>
            <a:off x="1638360" y="154080"/>
            <a:ext cx="705492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 Process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1" name=""/>
          <p:cNvSpPr/>
          <p:nvPr/>
        </p:nvSpPr>
        <p:spPr>
          <a:xfrm>
            <a:off x="2871720" y="5072040"/>
            <a:ext cx="777960" cy="33660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Scrap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2" name=""/>
          <p:cNvSpPr/>
          <p:nvPr/>
        </p:nvSpPr>
        <p:spPr>
          <a:xfrm>
            <a:off x="3983040" y="5072040"/>
            <a:ext cx="777960" cy="33660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Electricity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3" name=""/>
          <p:cNvSpPr/>
          <p:nvPr/>
        </p:nvSpPr>
        <p:spPr>
          <a:xfrm>
            <a:off x="6873840" y="5546880"/>
            <a:ext cx="777960" cy="33624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Market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4" name=""/>
          <p:cNvSpPr/>
          <p:nvPr/>
        </p:nvSpPr>
        <p:spPr>
          <a:xfrm>
            <a:off x="5707080" y="5546880"/>
            <a:ext cx="777960" cy="33624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Market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5" name=""/>
          <p:cNvSpPr/>
          <p:nvPr/>
        </p:nvSpPr>
        <p:spPr>
          <a:xfrm>
            <a:off x="8047080" y="5546880"/>
            <a:ext cx="777960" cy="33624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Market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6" name=""/>
          <p:cNvSpPr/>
          <p:nvPr/>
        </p:nvSpPr>
        <p:spPr>
          <a:xfrm>
            <a:off x="1695600" y="1771560"/>
            <a:ext cx="314280" cy="68580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7" name=""/>
          <p:cNvSpPr/>
          <p:nvPr/>
        </p:nvSpPr>
        <p:spPr>
          <a:xfrm flipH="1">
            <a:off x="2476080" y="1771560"/>
            <a:ext cx="314280" cy="68580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8" name=""/>
          <p:cNvSpPr/>
          <p:nvPr/>
        </p:nvSpPr>
        <p:spPr>
          <a:xfrm flipV="1">
            <a:off x="1695600" y="3257280"/>
            <a:ext cx="314280" cy="68580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9" name=""/>
          <p:cNvSpPr/>
          <p:nvPr/>
        </p:nvSpPr>
        <p:spPr>
          <a:xfrm flipH="1" flipV="1">
            <a:off x="2476080" y="3257280"/>
            <a:ext cx="314280" cy="68580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0" name=""/>
          <p:cNvSpPr/>
          <p:nvPr/>
        </p:nvSpPr>
        <p:spPr>
          <a:xfrm>
            <a:off x="2505240" y="2841480"/>
            <a:ext cx="82836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1" name=""/>
          <p:cNvSpPr/>
          <p:nvPr/>
        </p:nvSpPr>
        <p:spPr>
          <a:xfrm>
            <a:off x="3905280" y="2841480"/>
            <a:ext cx="82872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2" name=""/>
          <p:cNvSpPr/>
          <p:nvPr/>
        </p:nvSpPr>
        <p:spPr>
          <a:xfrm flipH="1">
            <a:off x="3285720" y="4324320"/>
            <a:ext cx="314280" cy="68580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3" name=""/>
          <p:cNvSpPr/>
          <p:nvPr/>
        </p:nvSpPr>
        <p:spPr>
          <a:xfrm>
            <a:off x="4067280" y="4324320"/>
            <a:ext cx="314280" cy="68580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4" name=""/>
          <p:cNvSpPr/>
          <p:nvPr/>
        </p:nvSpPr>
        <p:spPr>
          <a:xfrm>
            <a:off x="3805200" y="2824200"/>
            <a:ext cx="0" cy="82872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5" name=""/>
          <p:cNvSpPr/>
          <p:nvPr/>
        </p:nvSpPr>
        <p:spPr>
          <a:xfrm>
            <a:off x="5172120" y="1914480"/>
            <a:ext cx="457200" cy="924120"/>
          </a:xfrm>
          <a:custGeom>
            <a:avLst/>
            <a:gdLst/>
            <a:ahLst/>
            <a:rect l="l" t="t" r="r" b="b"/>
            <a:pathLst>
              <a:path w="288" h="582">
                <a:moveTo>
                  <a:pt x="0" y="582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2844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6" name=""/>
          <p:cNvSpPr/>
          <p:nvPr/>
        </p:nvSpPr>
        <p:spPr>
          <a:xfrm>
            <a:off x="5952960" y="1914480"/>
            <a:ext cx="82872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7" name=""/>
          <p:cNvSpPr/>
          <p:nvPr/>
        </p:nvSpPr>
        <p:spPr>
          <a:xfrm>
            <a:off x="7262640" y="1871640"/>
            <a:ext cx="0" cy="82872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8" name=""/>
          <p:cNvSpPr/>
          <p:nvPr/>
        </p:nvSpPr>
        <p:spPr>
          <a:xfrm>
            <a:off x="7143840" y="3200400"/>
            <a:ext cx="82872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9" name=""/>
          <p:cNvSpPr/>
          <p:nvPr/>
        </p:nvSpPr>
        <p:spPr>
          <a:xfrm>
            <a:off x="7262640" y="3262320"/>
            <a:ext cx="0" cy="223848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0" name=""/>
          <p:cNvSpPr/>
          <p:nvPr/>
        </p:nvSpPr>
        <p:spPr>
          <a:xfrm>
            <a:off x="6100920" y="2081160"/>
            <a:ext cx="0" cy="341964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1" name=""/>
          <p:cNvSpPr/>
          <p:nvPr/>
        </p:nvSpPr>
        <p:spPr>
          <a:xfrm>
            <a:off x="8434440" y="4471920"/>
            <a:ext cx="0" cy="102888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82" name=""/>
          <p:cNvGrpSpPr/>
          <p:nvPr/>
        </p:nvGrpSpPr>
        <p:grpSpPr>
          <a:xfrm>
            <a:off x="7955640" y="3902040"/>
            <a:ext cx="959040" cy="866160"/>
            <a:chOff x="7955640" y="3902040"/>
            <a:chExt cx="959040" cy="866160"/>
          </a:xfrm>
        </p:grpSpPr>
        <p:sp>
          <p:nvSpPr>
            <p:cNvPr id="983" name=""/>
            <p:cNvSpPr/>
            <p:nvPr/>
          </p:nvSpPr>
          <p:spPr>
            <a:xfrm>
              <a:off x="8037360" y="3902040"/>
              <a:ext cx="795600" cy="49536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4" name=""/>
            <p:cNvSpPr/>
            <p:nvPr/>
          </p:nvSpPr>
          <p:spPr>
            <a:xfrm>
              <a:off x="7955640" y="4368960"/>
              <a:ext cx="959040" cy="39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Galvanized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Coil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85" name=""/>
          <p:cNvSpPr/>
          <p:nvPr/>
        </p:nvSpPr>
        <p:spPr>
          <a:xfrm>
            <a:off x="2401920" y="3755880"/>
            <a:ext cx="777960" cy="33660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Coal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6" name=""/>
          <p:cNvSpPr/>
          <p:nvPr/>
        </p:nvSpPr>
        <p:spPr>
          <a:xfrm>
            <a:off x="1301760" y="3755880"/>
            <a:ext cx="777960" cy="33660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Limestone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7" name=""/>
          <p:cNvSpPr/>
          <p:nvPr/>
        </p:nvSpPr>
        <p:spPr>
          <a:xfrm>
            <a:off x="1771560" y="2479680"/>
            <a:ext cx="876240" cy="72396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Blast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Furnace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8" name=""/>
          <p:cNvSpPr/>
          <p:nvPr/>
        </p:nvSpPr>
        <p:spPr>
          <a:xfrm>
            <a:off x="1301760" y="1603440"/>
            <a:ext cx="777960" cy="33660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Iron Ore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9" name=""/>
          <p:cNvSpPr/>
          <p:nvPr/>
        </p:nvSpPr>
        <p:spPr>
          <a:xfrm>
            <a:off x="2401920" y="1603440"/>
            <a:ext cx="777960" cy="33660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Natural Gas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0" name=""/>
          <p:cNvSpPr/>
          <p:nvPr/>
        </p:nvSpPr>
        <p:spPr>
          <a:xfrm>
            <a:off x="3371760" y="2479680"/>
            <a:ext cx="876240" cy="72396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Slabs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1" name=""/>
          <p:cNvSpPr/>
          <p:nvPr/>
        </p:nvSpPr>
        <p:spPr>
          <a:xfrm>
            <a:off x="4753080" y="2479680"/>
            <a:ext cx="876240" cy="72396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Hot Strip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Mill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2" name=""/>
          <p:cNvSpPr/>
          <p:nvPr/>
        </p:nvSpPr>
        <p:spPr>
          <a:xfrm>
            <a:off x="6824520" y="1577880"/>
            <a:ext cx="876600" cy="72396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Cold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Mill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3" name=""/>
          <p:cNvSpPr/>
          <p:nvPr/>
        </p:nvSpPr>
        <p:spPr>
          <a:xfrm>
            <a:off x="7997760" y="2801880"/>
            <a:ext cx="876240" cy="72396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Galvanized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Mill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4" name=""/>
          <p:cNvSpPr/>
          <p:nvPr/>
        </p:nvSpPr>
        <p:spPr>
          <a:xfrm>
            <a:off x="3371760" y="3666960"/>
            <a:ext cx="876240" cy="72396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Mini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Mill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95" name=""/>
          <p:cNvGrpSpPr/>
          <p:nvPr/>
        </p:nvGrpSpPr>
        <p:grpSpPr>
          <a:xfrm>
            <a:off x="6865920" y="2562120"/>
            <a:ext cx="795240" cy="942480"/>
            <a:chOff x="6865920" y="2562120"/>
            <a:chExt cx="795240" cy="942480"/>
          </a:xfrm>
        </p:grpSpPr>
        <p:sp>
          <p:nvSpPr>
            <p:cNvPr id="996" name=""/>
            <p:cNvSpPr/>
            <p:nvPr/>
          </p:nvSpPr>
          <p:spPr>
            <a:xfrm>
              <a:off x="6865920" y="2562120"/>
              <a:ext cx="795240" cy="49536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7" name=""/>
            <p:cNvSpPr/>
            <p:nvPr/>
          </p:nvSpPr>
          <p:spPr>
            <a:xfrm>
              <a:off x="6942600" y="2952720"/>
              <a:ext cx="625320" cy="551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Cold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Rolled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Coil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98" name=""/>
          <p:cNvGrpSpPr/>
          <p:nvPr/>
        </p:nvGrpSpPr>
        <p:grpSpPr>
          <a:xfrm>
            <a:off x="5697360" y="1271520"/>
            <a:ext cx="795600" cy="942480"/>
            <a:chOff x="5697360" y="1271520"/>
            <a:chExt cx="795600" cy="942480"/>
          </a:xfrm>
        </p:grpSpPr>
        <p:sp>
          <p:nvSpPr>
            <p:cNvPr id="999" name=""/>
            <p:cNvSpPr/>
            <p:nvPr/>
          </p:nvSpPr>
          <p:spPr>
            <a:xfrm>
              <a:off x="5697360" y="1271520"/>
              <a:ext cx="795600" cy="49536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0" name=""/>
            <p:cNvSpPr/>
            <p:nvPr/>
          </p:nvSpPr>
          <p:spPr>
            <a:xfrm>
              <a:off x="5774400" y="1662120"/>
              <a:ext cx="625320" cy="551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Hot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Rolled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Coil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2A3F4A-72A7-4975-800D-72FEC668CF69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638000" y="144000"/>
            <a:ext cx="7054920" cy="66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Agenda</a:t>
            </a:r>
            <a:endParaRPr b="1" lang="en-US" sz="30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2158560" y="936360"/>
            <a:ext cx="4643640" cy="526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  Plan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SzPct val="60000"/>
              <a:buFont typeface="Symbol" charset="2"/>
              <a:buChar char="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Goals and Objectives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SzPct val="60000"/>
              <a:buFont typeface="Symbol" charset="2"/>
              <a:buChar char="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Organization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Forest Products Group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SzPct val="60000"/>
              <a:buFont typeface="Symbol" charset="2"/>
              <a:buChar char="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Strategy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SzPct val="60000"/>
              <a:buFont typeface="Symbol" charset="2"/>
              <a:buChar char="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Organization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SzPct val="60000"/>
              <a:buFont typeface="Symbol" charset="2"/>
              <a:buChar char="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Metrics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Group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SzPct val="60000"/>
              <a:buFont typeface="Symbol" charset="2"/>
              <a:buChar char="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Strategy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SzPct val="60000"/>
              <a:buFont typeface="Symbol" charset="2"/>
              <a:buChar char="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Organization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SzPct val="60000"/>
              <a:buFont typeface="Symbol" charset="2"/>
              <a:buChar char="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Metrics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Logistics and Infrastructure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Conclusion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F4181D-A617-4DC4-8F23-E5E7B0728304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"/>
          <p:cNvSpPr/>
          <p:nvPr/>
        </p:nvSpPr>
        <p:spPr>
          <a:xfrm>
            <a:off x="1638360" y="316080"/>
            <a:ext cx="705492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Finished Product Breakdown</a:t>
            </a:r>
            <a:br>
              <a:rPr sz="3000"/>
            </a:b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(metric tons)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2" name=""/>
          <p:cNvSpPr/>
          <p:nvPr/>
        </p:nvSpPr>
        <p:spPr>
          <a:xfrm>
            <a:off x="1752480" y="6372360"/>
            <a:ext cx="4876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American Iron and Steel institute - 1999 US Production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03" name=""/>
          <p:cNvGraphicFramePr/>
          <p:nvPr/>
        </p:nvGraphicFramePr>
        <p:xfrm>
          <a:off x="1839960" y="887400"/>
          <a:ext cx="6342120" cy="49197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0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839960" y="887400"/>
                    <a:ext cx="6342120" cy="4919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05" name=""/>
          <p:cNvSpPr/>
          <p:nvPr/>
        </p:nvSpPr>
        <p:spPr>
          <a:xfrm>
            <a:off x="2413800" y="5854680"/>
            <a:ext cx="4335480" cy="368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Sheet and Strip are Commodity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A85A887-1D46-45B0-9781-0B6EDFBDEF15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"/>
          <p:cNvSpPr/>
          <p:nvPr/>
        </p:nvSpPr>
        <p:spPr>
          <a:xfrm>
            <a:off x="1638360" y="316080"/>
            <a:ext cx="705492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Size*</a:t>
            </a:r>
            <a:br>
              <a:rPr sz="3000"/>
            </a:b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Consumption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07" name=""/>
          <p:cNvGraphicFramePr/>
          <p:nvPr/>
        </p:nvGraphicFramePr>
        <p:xfrm>
          <a:off x="2214720" y="1506600"/>
          <a:ext cx="5724360" cy="423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0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214720" y="1506600"/>
                    <a:ext cx="5724360" cy="423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09" name=""/>
          <p:cNvSpPr/>
          <p:nvPr/>
        </p:nvSpPr>
        <p:spPr>
          <a:xfrm>
            <a:off x="4695480" y="227808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$103.0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0" name=""/>
          <p:cNvSpPr/>
          <p:nvPr/>
        </p:nvSpPr>
        <p:spPr>
          <a:xfrm>
            <a:off x="5979960" y="380700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$82.0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1" name=""/>
          <p:cNvSpPr/>
          <p:nvPr/>
        </p:nvSpPr>
        <p:spPr>
          <a:xfrm>
            <a:off x="4057560" y="408636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$43.3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2" name=""/>
          <p:cNvSpPr/>
          <p:nvPr/>
        </p:nvSpPr>
        <p:spPr>
          <a:xfrm>
            <a:off x="3340080" y="339552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$21.7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3" name=""/>
          <p:cNvSpPr/>
          <p:nvPr/>
        </p:nvSpPr>
        <p:spPr>
          <a:xfrm>
            <a:off x="4430520" y="5778360"/>
            <a:ext cx="1451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$250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4" name=""/>
          <p:cNvSpPr/>
          <p:nvPr/>
        </p:nvSpPr>
        <p:spPr>
          <a:xfrm>
            <a:off x="1603800" y="6404040"/>
            <a:ext cx="1941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*Flat and Long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223E0C-EA3B-4FAA-9167-DD69515B806E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"/>
          <p:cNvSpPr/>
          <p:nvPr/>
        </p:nvSpPr>
        <p:spPr>
          <a:xfrm>
            <a:off x="3567240" y="222120"/>
            <a:ext cx="31870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Mills - USA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16" name=""/>
          <p:cNvGrpSpPr/>
          <p:nvPr/>
        </p:nvGrpSpPr>
        <p:grpSpPr>
          <a:xfrm>
            <a:off x="1407960" y="900000"/>
            <a:ext cx="7471800" cy="4622040"/>
            <a:chOff x="1407960" y="900000"/>
            <a:chExt cx="7471800" cy="4622040"/>
          </a:xfrm>
        </p:grpSpPr>
        <p:grpSp>
          <p:nvGrpSpPr>
            <p:cNvPr id="1017" name=""/>
            <p:cNvGrpSpPr/>
            <p:nvPr/>
          </p:nvGrpSpPr>
          <p:grpSpPr>
            <a:xfrm>
              <a:off x="1407960" y="986400"/>
              <a:ext cx="7471800" cy="4535640"/>
              <a:chOff x="1407960" y="986400"/>
              <a:chExt cx="7471800" cy="4535640"/>
            </a:xfrm>
          </p:grpSpPr>
          <p:sp>
            <p:nvSpPr>
              <p:cNvPr id="1018" name=""/>
              <p:cNvSpPr/>
              <p:nvPr/>
            </p:nvSpPr>
            <p:spPr>
              <a:xfrm>
                <a:off x="8328960" y="986400"/>
                <a:ext cx="550800" cy="842400"/>
              </a:xfrm>
              <a:custGeom>
                <a:avLst/>
                <a:gdLst/>
                <a:ahLst/>
                <a:rect l="l" t="t" r="r" b="b"/>
                <a:pathLst>
                  <a:path w="210" h="321">
                    <a:moveTo>
                      <a:pt x="49" y="10"/>
                    </a:moveTo>
                    <a:lnTo>
                      <a:pt x="18" y="69"/>
                    </a:lnTo>
                    <a:lnTo>
                      <a:pt x="33" y="91"/>
                    </a:lnTo>
                    <a:lnTo>
                      <a:pt x="18" y="118"/>
                    </a:lnTo>
                    <a:lnTo>
                      <a:pt x="27" y="127"/>
                    </a:lnTo>
                    <a:lnTo>
                      <a:pt x="21" y="145"/>
                    </a:lnTo>
                    <a:lnTo>
                      <a:pt x="21" y="175"/>
                    </a:lnTo>
                    <a:lnTo>
                      <a:pt x="0" y="186"/>
                    </a:lnTo>
                    <a:lnTo>
                      <a:pt x="8" y="195"/>
                    </a:lnTo>
                    <a:lnTo>
                      <a:pt x="52" y="307"/>
                    </a:lnTo>
                    <a:lnTo>
                      <a:pt x="87" y="321"/>
                    </a:lnTo>
                    <a:lnTo>
                      <a:pt x="85" y="298"/>
                    </a:lnTo>
                    <a:lnTo>
                      <a:pt x="102" y="280"/>
                    </a:lnTo>
                    <a:lnTo>
                      <a:pt x="96" y="261"/>
                    </a:lnTo>
                    <a:lnTo>
                      <a:pt x="139" y="238"/>
                    </a:lnTo>
                    <a:lnTo>
                      <a:pt x="141" y="207"/>
                    </a:lnTo>
                    <a:lnTo>
                      <a:pt x="166" y="205"/>
                    </a:lnTo>
                    <a:lnTo>
                      <a:pt x="186" y="181"/>
                    </a:lnTo>
                    <a:lnTo>
                      <a:pt x="210" y="165"/>
                    </a:lnTo>
                    <a:lnTo>
                      <a:pt x="210" y="145"/>
                    </a:lnTo>
                    <a:lnTo>
                      <a:pt x="177" y="139"/>
                    </a:lnTo>
                    <a:lnTo>
                      <a:pt x="171" y="117"/>
                    </a:lnTo>
                    <a:lnTo>
                      <a:pt x="138" y="114"/>
                    </a:lnTo>
                    <a:lnTo>
                      <a:pt x="111" y="19"/>
                    </a:lnTo>
                    <a:lnTo>
                      <a:pt x="99" y="0"/>
                    </a:lnTo>
                    <a:lnTo>
                      <a:pt x="66" y="8"/>
                    </a:lnTo>
                    <a:lnTo>
                      <a:pt x="60" y="17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19" name=""/>
              <p:cNvSpPr/>
              <p:nvPr/>
            </p:nvSpPr>
            <p:spPr>
              <a:xfrm>
                <a:off x="7507800" y="2649600"/>
                <a:ext cx="707760" cy="290880"/>
              </a:xfrm>
              <a:custGeom>
                <a:avLst/>
                <a:gdLst/>
                <a:ahLst/>
                <a:rect l="l" t="t" r="r" b="b"/>
                <a:pathLst>
                  <a:path w="270" h="111">
                    <a:moveTo>
                      <a:pt x="0" y="38"/>
                    </a:moveTo>
                    <a:lnTo>
                      <a:pt x="201" y="0"/>
                    </a:lnTo>
                    <a:lnTo>
                      <a:pt x="234" y="76"/>
                    </a:lnTo>
                    <a:lnTo>
                      <a:pt x="269" y="68"/>
                    </a:lnTo>
                    <a:lnTo>
                      <a:pt x="270" y="106"/>
                    </a:lnTo>
                    <a:lnTo>
                      <a:pt x="242" y="111"/>
                    </a:lnTo>
                    <a:lnTo>
                      <a:pt x="217" y="86"/>
                    </a:lnTo>
                    <a:lnTo>
                      <a:pt x="201" y="56"/>
                    </a:lnTo>
                    <a:lnTo>
                      <a:pt x="198" y="14"/>
                    </a:lnTo>
                    <a:lnTo>
                      <a:pt x="186" y="35"/>
                    </a:lnTo>
                    <a:lnTo>
                      <a:pt x="200" y="98"/>
                    </a:lnTo>
                    <a:lnTo>
                      <a:pt x="141" y="107"/>
                    </a:lnTo>
                    <a:lnTo>
                      <a:pt x="139" y="61"/>
                    </a:lnTo>
                    <a:lnTo>
                      <a:pt x="103" y="41"/>
                    </a:lnTo>
                    <a:lnTo>
                      <a:pt x="72" y="36"/>
                    </a:lnTo>
                    <a:lnTo>
                      <a:pt x="8" y="6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0" name=""/>
              <p:cNvSpPr/>
              <p:nvPr/>
            </p:nvSpPr>
            <p:spPr>
              <a:xfrm>
                <a:off x="1722600" y="1049400"/>
                <a:ext cx="933840" cy="684720"/>
              </a:xfrm>
              <a:custGeom>
                <a:avLst/>
                <a:gdLst/>
                <a:ahLst/>
                <a:rect l="l" t="t" r="r" b="b"/>
                <a:pathLst>
                  <a:path w="356" h="261">
                    <a:moveTo>
                      <a:pt x="90" y="0"/>
                    </a:moveTo>
                    <a:lnTo>
                      <a:pt x="163" y="20"/>
                    </a:lnTo>
                    <a:lnTo>
                      <a:pt x="219" y="33"/>
                    </a:lnTo>
                    <a:lnTo>
                      <a:pt x="246" y="39"/>
                    </a:lnTo>
                    <a:lnTo>
                      <a:pt x="274" y="43"/>
                    </a:lnTo>
                    <a:lnTo>
                      <a:pt x="311" y="50"/>
                    </a:lnTo>
                    <a:lnTo>
                      <a:pt x="356" y="58"/>
                    </a:lnTo>
                    <a:lnTo>
                      <a:pt x="327" y="261"/>
                    </a:lnTo>
                    <a:lnTo>
                      <a:pt x="189" y="232"/>
                    </a:lnTo>
                    <a:lnTo>
                      <a:pt x="170" y="245"/>
                    </a:lnTo>
                    <a:lnTo>
                      <a:pt x="145" y="225"/>
                    </a:lnTo>
                    <a:lnTo>
                      <a:pt x="123" y="245"/>
                    </a:lnTo>
                    <a:lnTo>
                      <a:pt x="103" y="228"/>
                    </a:lnTo>
                    <a:lnTo>
                      <a:pt x="46" y="225"/>
                    </a:lnTo>
                    <a:lnTo>
                      <a:pt x="54" y="192"/>
                    </a:lnTo>
                    <a:lnTo>
                      <a:pt x="13" y="189"/>
                    </a:lnTo>
                    <a:lnTo>
                      <a:pt x="9" y="170"/>
                    </a:lnTo>
                    <a:lnTo>
                      <a:pt x="17" y="150"/>
                    </a:lnTo>
                    <a:lnTo>
                      <a:pt x="7" y="132"/>
                    </a:lnTo>
                    <a:lnTo>
                      <a:pt x="8" y="81"/>
                    </a:lnTo>
                    <a:lnTo>
                      <a:pt x="0" y="42"/>
                    </a:lnTo>
                    <a:lnTo>
                      <a:pt x="5" y="27"/>
                    </a:lnTo>
                    <a:lnTo>
                      <a:pt x="23" y="33"/>
                    </a:lnTo>
                    <a:lnTo>
                      <a:pt x="42" y="56"/>
                    </a:lnTo>
                    <a:lnTo>
                      <a:pt x="77" y="61"/>
                    </a:lnTo>
                    <a:lnTo>
                      <a:pt x="86" y="80"/>
                    </a:lnTo>
                    <a:lnTo>
                      <a:pt x="69" y="80"/>
                    </a:lnTo>
                    <a:lnTo>
                      <a:pt x="67" y="96"/>
                    </a:lnTo>
                    <a:lnTo>
                      <a:pt x="77" y="98"/>
                    </a:lnTo>
                    <a:lnTo>
                      <a:pt x="81" y="114"/>
                    </a:lnTo>
                    <a:lnTo>
                      <a:pt x="60" y="126"/>
                    </a:lnTo>
                    <a:lnTo>
                      <a:pt x="60" y="137"/>
                    </a:lnTo>
                    <a:lnTo>
                      <a:pt x="84" y="137"/>
                    </a:lnTo>
                    <a:lnTo>
                      <a:pt x="90" y="109"/>
                    </a:lnTo>
                    <a:lnTo>
                      <a:pt x="108" y="92"/>
                    </a:lnTo>
                    <a:lnTo>
                      <a:pt x="86" y="48"/>
                    </a:lnTo>
                    <a:lnTo>
                      <a:pt x="100" y="3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1" name=""/>
              <p:cNvSpPr/>
              <p:nvPr/>
            </p:nvSpPr>
            <p:spPr>
              <a:xfrm>
                <a:off x="1502280" y="1544760"/>
                <a:ext cx="1164600" cy="889200"/>
              </a:xfrm>
              <a:custGeom>
                <a:avLst/>
                <a:gdLst/>
                <a:ahLst/>
                <a:rect l="l" t="t" r="r" b="b"/>
                <a:pathLst>
                  <a:path w="444" h="339">
                    <a:moveTo>
                      <a:pt x="97" y="0"/>
                    </a:moveTo>
                    <a:lnTo>
                      <a:pt x="84" y="7"/>
                    </a:lnTo>
                    <a:lnTo>
                      <a:pt x="76" y="37"/>
                    </a:lnTo>
                    <a:lnTo>
                      <a:pt x="68" y="62"/>
                    </a:lnTo>
                    <a:lnTo>
                      <a:pt x="62" y="82"/>
                    </a:lnTo>
                    <a:lnTo>
                      <a:pt x="54" y="104"/>
                    </a:lnTo>
                    <a:lnTo>
                      <a:pt x="45" y="126"/>
                    </a:lnTo>
                    <a:lnTo>
                      <a:pt x="33" y="150"/>
                    </a:lnTo>
                    <a:lnTo>
                      <a:pt x="17" y="178"/>
                    </a:lnTo>
                    <a:lnTo>
                      <a:pt x="0" y="205"/>
                    </a:lnTo>
                    <a:lnTo>
                      <a:pt x="0" y="264"/>
                    </a:lnTo>
                    <a:lnTo>
                      <a:pt x="249" y="315"/>
                    </a:lnTo>
                    <a:lnTo>
                      <a:pt x="364" y="339"/>
                    </a:lnTo>
                    <a:lnTo>
                      <a:pt x="388" y="221"/>
                    </a:lnTo>
                    <a:lnTo>
                      <a:pt x="403" y="211"/>
                    </a:lnTo>
                    <a:lnTo>
                      <a:pt x="389" y="185"/>
                    </a:lnTo>
                    <a:lnTo>
                      <a:pt x="396" y="158"/>
                    </a:lnTo>
                    <a:lnTo>
                      <a:pt x="444" y="113"/>
                    </a:lnTo>
                    <a:lnTo>
                      <a:pt x="411" y="72"/>
                    </a:lnTo>
                    <a:lnTo>
                      <a:pt x="273" y="43"/>
                    </a:lnTo>
                    <a:lnTo>
                      <a:pt x="254" y="55"/>
                    </a:lnTo>
                    <a:lnTo>
                      <a:pt x="229" y="35"/>
                    </a:lnTo>
                    <a:lnTo>
                      <a:pt x="207" y="56"/>
                    </a:lnTo>
                    <a:lnTo>
                      <a:pt x="186" y="35"/>
                    </a:lnTo>
                    <a:lnTo>
                      <a:pt x="131" y="36"/>
                    </a:lnTo>
                    <a:lnTo>
                      <a:pt x="138" y="3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2" name=""/>
              <p:cNvSpPr/>
              <p:nvPr/>
            </p:nvSpPr>
            <p:spPr>
              <a:xfrm>
                <a:off x="1407960" y="2232720"/>
                <a:ext cx="1227960" cy="1896480"/>
              </a:xfrm>
              <a:custGeom>
                <a:avLst/>
                <a:gdLst/>
                <a:ahLst/>
                <a:rect l="l" t="t" r="r" b="b"/>
                <a:pathLst>
                  <a:path w="468" h="723">
                    <a:moveTo>
                      <a:pt x="36" y="0"/>
                    </a:moveTo>
                    <a:lnTo>
                      <a:pt x="251" y="43"/>
                    </a:lnTo>
                    <a:lnTo>
                      <a:pt x="204" y="256"/>
                    </a:lnTo>
                    <a:lnTo>
                      <a:pt x="446" y="580"/>
                    </a:lnTo>
                    <a:lnTo>
                      <a:pt x="468" y="621"/>
                    </a:lnTo>
                    <a:lnTo>
                      <a:pt x="445" y="641"/>
                    </a:lnTo>
                    <a:lnTo>
                      <a:pt x="430" y="677"/>
                    </a:lnTo>
                    <a:lnTo>
                      <a:pt x="416" y="698"/>
                    </a:lnTo>
                    <a:lnTo>
                      <a:pt x="431" y="717"/>
                    </a:lnTo>
                    <a:lnTo>
                      <a:pt x="406" y="723"/>
                    </a:lnTo>
                    <a:lnTo>
                      <a:pt x="264" y="718"/>
                    </a:lnTo>
                    <a:lnTo>
                      <a:pt x="255" y="676"/>
                    </a:lnTo>
                    <a:lnTo>
                      <a:pt x="230" y="645"/>
                    </a:lnTo>
                    <a:lnTo>
                      <a:pt x="212" y="634"/>
                    </a:lnTo>
                    <a:lnTo>
                      <a:pt x="207" y="612"/>
                    </a:lnTo>
                    <a:lnTo>
                      <a:pt x="192" y="600"/>
                    </a:lnTo>
                    <a:lnTo>
                      <a:pt x="177" y="585"/>
                    </a:lnTo>
                    <a:lnTo>
                      <a:pt x="172" y="568"/>
                    </a:lnTo>
                    <a:lnTo>
                      <a:pt x="158" y="557"/>
                    </a:lnTo>
                    <a:lnTo>
                      <a:pt x="136" y="563"/>
                    </a:lnTo>
                    <a:lnTo>
                      <a:pt x="111" y="554"/>
                    </a:lnTo>
                    <a:lnTo>
                      <a:pt x="111" y="545"/>
                    </a:lnTo>
                    <a:lnTo>
                      <a:pt x="110" y="525"/>
                    </a:lnTo>
                    <a:lnTo>
                      <a:pt x="100" y="503"/>
                    </a:lnTo>
                    <a:lnTo>
                      <a:pt x="99" y="485"/>
                    </a:lnTo>
                    <a:lnTo>
                      <a:pt x="88" y="469"/>
                    </a:lnTo>
                    <a:lnTo>
                      <a:pt x="91" y="454"/>
                    </a:lnTo>
                    <a:lnTo>
                      <a:pt x="60" y="417"/>
                    </a:lnTo>
                    <a:lnTo>
                      <a:pt x="60" y="396"/>
                    </a:lnTo>
                    <a:lnTo>
                      <a:pt x="76" y="388"/>
                    </a:lnTo>
                    <a:lnTo>
                      <a:pt x="76" y="375"/>
                    </a:lnTo>
                    <a:lnTo>
                      <a:pt x="60" y="371"/>
                    </a:lnTo>
                    <a:lnTo>
                      <a:pt x="53" y="351"/>
                    </a:lnTo>
                    <a:lnTo>
                      <a:pt x="45" y="316"/>
                    </a:lnTo>
                    <a:lnTo>
                      <a:pt x="68" y="335"/>
                    </a:lnTo>
                    <a:lnTo>
                      <a:pt x="59" y="310"/>
                    </a:lnTo>
                    <a:lnTo>
                      <a:pt x="76" y="310"/>
                    </a:lnTo>
                    <a:lnTo>
                      <a:pt x="76" y="292"/>
                    </a:lnTo>
                    <a:lnTo>
                      <a:pt x="59" y="280"/>
                    </a:lnTo>
                    <a:lnTo>
                      <a:pt x="51" y="297"/>
                    </a:lnTo>
                    <a:lnTo>
                      <a:pt x="36" y="291"/>
                    </a:lnTo>
                    <a:lnTo>
                      <a:pt x="6" y="210"/>
                    </a:lnTo>
                    <a:lnTo>
                      <a:pt x="14" y="152"/>
                    </a:lnTo>
                    <a:lnTo>
                      <a:pt x="0" y="119"/>
                    </a:lnTo>
                    <a:lnTo>
                      <a:pt x="7" y="94"/>
                    </a:lnTo>
                    <a:lnTo>
                      <a:pt x="22" y="89"/>
                    </a:lnTo>
                    <a:lnTo>
                      <a:pt x="36" y="4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3" name=""/>
              <p:cNvSpPr/>
              <p:nvPr/>
            </p:nvSpPr>
            <p:spPr>
              <a:xfrm>
                <a:off x="1943280" y="2350440"/>
                <a:ext cx="928440" cy="1403280"/>
              </a:xfrm>
              <a:custGeom>
                <a:avLst/>
                <a:gdLst/>
                <a:ahLst/>
                <a:rect l="l" t="t" r="r" b="b"/>
                <a:pathLst>
                  <a:path w="354" h="535">
                    <a:moveTo>
                      <a:pt x="45" y="0"/>
                    </a:moveTo>
                    <a:lnTo>
                      <a:pt x="0" y="212"/>
                    </a:lnTo>
                    <a:lnTo>
                      <a:pt x="241" y="535"/>
                    </a:lnTo>
                    <a:lnTo>
                      <a:pt x="256" y="521"/>
                    </a:lnTo>
                    <a:lnTo>
                      <a:pt x="255" y="457"/>
                    </a:lnTo>
                    <a:lnTo>
                      <a:pt x="285" y="462"/>
                    </a:lnTo>
                    <a:lnTo>
                      <a:pt x="316" y="266"/>
                    </a:lnTo>
                    <a:lnTo>
                      <a:pt x="337" y="133"/>
                    </a:lnTo>
                    <a:lnTo>
                      <a:pt x="343" y="93"/>
                    </a:lnTo>
                    <a:lnTo>
                      <a:pt x="354" y="57"/>
                    </a:lnTo>
                    <a:lnTo>
                      <a:pt x="195" y="3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4" name=""/>
              <p:cNvSpPr/>
              <p:nvPr/>
            </p:nvSpPr>
            <p:spPr>
              <a:xfrm>
                <a:off x="2454120" y="1198440"/>
                <a:ext cx="837000" cy="1356120"/>
              </a:xfrm>
              <a:custGeom>
                <a:avLst/>
                <a:gdLst/>
                <a:ahLst/>
                <a:rect l="l" t="t" r="r" b="b"/>
                <a:pathLst>
                  <a:path w="319" h="517">
                    <a:moveTo>
                      <a:pt x="77" y="0"/>
                    </a:moveTo>
                    <a:lnTo>
                      <a:pt x="48" y="202"/>
                    </a:lnTo>
                    <a:lnTo>
                      <a:pt x="78" y="245"/>
                    </a:lnTo>
                    <a:lnTo>
                      <a:pt x="31" y="290"/>
                    </a:lnTo>
                    <a:lnTo>
                      <a:pt x="25" y="321"/>
                    </a:lnTo>
                    <a:lnTo>
                      <a:pt x="38" y="343"/>
                    </a:lnTo>
                    <a:lnTo>
                      <a:pt x="25" y="354"/>
                    </a:lnTo>
                    <a:lnTo>
                      <a:pt x="0" y="471"/>
                    </a:lnTo>
                    <a:lnTo>
                      <a:pt x="152" y="498"/>
                    </a:lnTo>
                    <a:lnTo>
                      <a:pt x="296" y="517"/>
                    </a:lnTo>
                    <a:lnTo>
                      <a:pt x="311" y="410"/>
                    </a:lnTo>
                    <a:lnTo>
                      <a:pt x="319" y="351"/>
                    </a:lnTo>
                    <a:lnTo>
                      <a:pt x="305" y="330"/>
                    </a:lnTo>
                    <a:lnTo>
                      <a:pt x="272" y="336"/>
                    </a:lnTo>
                    <a:lnTo>
                      <a:pt x="229" y="341"/>
                    </a:lnTo>
                    <a:lnTo>
                      <a:pt x="221" y="293"/>
                    </a:lnTo>
                    <a:lnTo>
                      <a:pt x="169" y="254"/>
                    </a:lnTo>
                    <a:lnTo>
                      <a:pt x="176" y="229"/>
                    </a:lnTo>
                    <a:lnTo>
                      <a:pt x="181" y="185"/>
                    </a:lnTo>
                    <a:lnTo>
                      <a:pt x="114" y="90"/>
                    </a:lnTo>
                    <a:lnTo>
                      <a:pt x="123" y="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5" name=""/>
              <p:cNvSpPr/>
              <p:nvPr/>
            </p:nvSpPr>
            <p:spPr>
              <a:xfrm>
                <a:off x="2711880" y="2502720"/>
                <a:ext cx="776160" cy="1001520"/>
              </a:xfrm>
              <a:custGeom>
                <a:avLst/>
                <a:gdLst/>
                <a:ahLst/>
                <a:rect l="l" t="t" r="r" b="b"/>
                <a:pathLst>
                  <a:path w="296" h="382">
                    <a:moveTo>
                      <a:pt x="55" y="0"/>
                    </a:moveTo>
                    <a:lnTo>
                      <a:pt x="200" y="20"/>
                    </a:lnTo>
                    <a:lnTo>
                      <a:pt x="190" y="93"/>
                    </a:lnTo>
                    <a:lnTo>
                      <a:pt x="296" y="103"/>
                    </a:lnTo>
                    <a:lnTo>
                      <a:pt x="267" y="382"/>
                    </a:lnTo>
                    <a:lnTo>
                      <a:pt x="0" y="353"/>
                    </a:lnTo>
                    <a:lnTo>
                      <a:pt x="27" y="17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6" name=""/>
              <p:cNvSpPr/>
              <p:nvPr/>
            </p:nvSpPr>
            <p:spPr>
              <a:xfrm>
                <a:off x="2748240" y="1211760"/>
                <a:ext cx="1456200" cy="907560"/>
              </a:xfrm>
              <a:custGeom>
                <a:avLst/>
                <a:gdLst/>
                <a:ahLst/>
                <a:rect l="l" t="t" r="r" b="b"/>
                <a:pathLst>
                  <a:path w="555" h="346">
                    <a:moveTo>
                      <a:pt x="9" y="0"/>
                    </a:moveTo>
                    <a:lnTo>
                      <a:pt x="118" y="14"/>
                    </a:lnTo>
                    <a:lnTo>
                      <a:pt x="184" y="23"/>
                    </a:lnTo>
                    <a:lnTo>
                      <a:pt x="271" y="32"/>
                    </a:lnTo>
                    <a:lnTo>
                      <a:pt x="351" y="40"/>
                    </a:lnTo>
                    <a:lnTo>
                      <a:pt x="490" y="50"/>
                    </a:lnTo>
                    <a:lnTo>
                      <a:pt x="555" y="55"/>
                    </a:lnTo>
                    <a:lnTo>
                      <a:pt x="553" y="337"/>
                    </a:lnTo>
                    <a:lnTo>
                      <a:pt x="213" y="308"/>
                    </a:lnTo>
                    <a:lnTo>
                      <a:pt x="206" y="346"/>
                    </a:lnTo>
                    <a:lnTo>
                      <a:pt x="193" y="328"/>
                    </a:lnTo>
                    <a:lnTo>
                      <a:pt x="162" y="331"/>
                    </a:lnTo>
                    <a:lnTo>
                      <a:pt x="117" y="338"/>
                    </a:lnTo>
                    <a:lnTo>
                      <a:pt x="109" y="289"/>
                    </a:lnTo>
                    <a:lnTo>
                      <a:pt x="56" y="250"/>
                    </a:lnTo>
                    <a:lnTo>
                      <a:pt x="64" y="213"/>
                    </a:lnTo>
                    <a:lnTo>
                      <a:pt x="69" y="183"/>
                    </a:lnTo>
                    <a:lnTo>
                      <a:pt x="0" y="8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7" name=""/>
              <p:cNvSpPr/>
              <p:nvPr/>
            </p:nvSpPr>
            <p:spPr>
              <a:xfrm>
                <a:off x="3202200" y="2012040"/>
                <a:ext cx="996840" cy="816120"/>
              </a:xfrm>
              <a:custGeom>
                <a:avLst/>
                <a:gdLst/>
                <a:ahLst/>
                <a:rect l="l" t="t" r="r" b="b"/>
                <a:pathLst>
                  <a:path w="380" h="311">
                    <a:moveTo>
                      <a:pt x="37" y="0"/>
                    </a:moveTo>
                    <a:lnTo>
                      <a:pt x="23" y="116"/>
                    </a:lnTo>
                    <a:lnTo>
                      <a:pt x="0" y="282"/>
                    </a:lnTo>
                    <a:lnTo>
                      <a:pt x="110" y="291"/>
                    </a:lnTo>
                    <a:lnTo>
                      <a:pt x="367" y="311"/>
                    </a:lnTo>
                    <a:lnTo>
                      <a:pt x="380" y="3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8" name=""/>
              <p:cNvSpPr/>
              <p:nvPr/>
            </p:nvSpPr>
            <p:spPr>
              <a:xfrm>
                <a:off x="3404520" y="2772720"/>
                <a:ext cx="1038600" cy="774000"/>
              </a:xfrm>
              <a:custGeom>
                <a:avLst/>
                <a:gdLst/>
                <a:ahLst/>
                <a:rect l="l" t="t" r="r" b="b"/>
                <a:pathLst>
                  <a:path w="396" h="295">
                    <a:moveTo>
                      <a:pt x="33" y="0"/>
                    </a:moveTo>
                    <a:lnTo>
                      <a:pt x="13" y="177"/>
                    </a:lnTo>
                    <a:lnTo>
                      <a:pt x="0" y="279"/>
                    </a:lnTo>
                    <a:lnTo>
                      <a:pt x="198" y="289"/>
                    </a:lnTo>
                    <a:lnTo>
                      <a:pt x="387" y="295"/>
                    </a:lnTo>
                    <a:lnTo>
                      <a:pt x="393" y="157"/>
                    </a:lnTo>
                    <a:lnTo>
                      <a:pt x="396" y="22"/>
                    </a:lnTo>
                    <a:lnTo>
                      <a:pt x="288" y="2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9" name=""/>
              <p:cNvSpPr/>
              <p:nvPr/>
            </p:nvSpPr>
            <p:spPr>
              <a:xfrm>
                <a:off x="2470320" y="3423600"/>
                <a:ext cx="941760" cy="1046160"/>
              </a:xfrm>
              <a:custGeom>
                <a:avLst/>
                <a:gdLst/>
                <a:ahLst/>
                <a:rect l="l" t="t" r="r" b="b"/>
                <a:pathLst>
                  <a:path w="359" h="399">
                    <a:moveTo>
                      <a:pt x="91" y="0"/>
                    </a:moveTo>
                    <a:lnTo>
                      <a:pt x="84" y="52"/>
                    </a:lnTo>
                    <a:lnTo>
                      <a:pt x="53" y="46"/>
                    </a:lnTo>
                    <a:lnTo>
                      <a:pt x="55" y="113"/>
                    </a:lnTo>
                    <a:lnTo>
                      <a:pt x="40" y="126"/>
                    </a:lnTo>
                    <a:lnTo>
                      <a:pt x="62" y="167"/>
                    </a:lnTo>
                    <a:lnTo>
                      <a:pt x="40" y="185"/>
                    </a:lnTo>
                    <a:lnTo>
                      <a:pt x="28" y="215"/>
                    </a:lnTo>
                    <a:lnTo>
                      <a:pt x="11" y="244"/>
                    </a:lnTo>
                    <a:lnTo>
                      <a:pt x="23" y="261"/>
                    </a:lnTo>
                    <a:lnTo>
                      <a:pt x="2" y="268"/>
                    </a:lnTo>
                    <a:lnTo>
                      <a:pt x="0" y="295"/>
                    </a:lnTo>
                    <a:lnTo>
                      <a:pt x="202" y="397"/>
                    </a:lnTo>
                    <a:lnTo>
                      <a:pt x="316" y="399"/>
                    </a:lnTo>
                    <a:lnTo>
                      <a:pt x="359" y="31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30" name=""/>
              <p:cNvSpPr/>
              <p:nvPr/>
            </p:nvSpPr>
            <p:spPr>
              <a:xfrm>
                <a:off x="3291480" y="3496680"/>
                <a:ext cx="999360" cy="991440"/>
              </a:xfrm>
              <a:custGeom>
                <a:avLst/>
                <a:gdLst/>
                <a:ahLst/>
                <a:rect l="l" t="t" r="r" b="b"/>
                <a:pathLst>
                  <a:path w="381" h="378">
                    <a:moveTo>
                      <a:pt x="46" y="0"/>
                    </a:moveTo>
                    <a:lnTo>
                      <a:pt x="381" y="15"/>
                    </a:lnTo>
                    <a:lnTo>
                      <a:pt x="365" y="349"/>
                    </a:lnTo>
                    <a:lnTo>
                      <a:pt x="256" y="343"/>
                    </a:lnTo>
                    <a:lnTo>
                      <a:pt x="154" y="340"/>
                    </a:lnTo>
                    <a:lnTo>
                      <a:pt x="154" y="353"/>
                    </a:lnTo>
                    <a:lnTo>
                      <a:pt x="69" y="353"/>
                    </a:lnTo>
                    <a:lnTo>
                      <a:pt x="64" y="378"/>
                    </a:lnTo>
                    <a:lnTo>
                      <a:pt x="0" y="370"/>
                    </a:lnTo>
                    <a:lnTo>
                      <a:pt x="36" y="8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31" name=""/>
              <p:cNvSpPr/>
              <p:nvPr/>
            </p:nvSpPr>
            <p:spPr>
              <a:xfrm>
                <a:off x="3687480" y="3643920"/>
                <a:ext cx="2027880" cy="1878120"/>
              </a:xfrm>
              <a:custGeom>
                <a:avLst/>
                <a:gdLst/>
                <a:ahLst/>
                <a:rect l="l" t="t" r="r" b="b"/>
                <a:pathLst>
                  <a:path w="773" h="716">
                    <a:moveTo>
                      <a:pt x="224" y="0"/>
                    </a:moveTo>
                    <a:lnTo>
                      <a:pt x="395" y="6"/>
                    </a:lnTo>
                    <a:lnTo>
                      <a:pt x="395" y="136"/>
                    </a:lnTo>
                    <a:lnTo>
                      <a:pt x="482" y="172"/>
                    </a:lnTo>
                    <a:lnTo>
                      <a:pt x="506" y="160"/>
                    </a:lnTo>
                    <a:lnTo>
                      <a:pt x="563" y="188"/>
                    </a:lnTo>
                    <a:lnTo>
                      <a:pt x="597" y="186"/>
                    </a:lnTo>
                    <a:lnTo>
                      <a:pt x="663" y="158"/>
                    </a:lnTo>
                    <a:lnTo>
                      <a:pt x="701" y="185"/>
                    </a:lnTo>
                    <a:lnTo>
                      <a:pt x="734" y="192"/>
                    </a:lnTo>
                    <a:lnTo>
                      <a:pt x="734" y="298"/>
                    </a:lnTo>
                    <a:lnTo>
                      <a:pt x="773" y="364"/>
                    </a:lnTo>
                    <a:lnTo>
                      <a:pt x="764" y="454"/>
                    </a:lnTo>
                    <a:lnTo>
                      <a:pt x="722" y="490"/>
                    </a:lnTo>
                    <a:lnTo>
                      <a:pt x="713" y="457"/>
                    </a:lnTo>
                    <a:lnTo>
                      <a:pt x="701" y="472"/>
                    </a:lnTo>
                    <a:lnTo>
                      <a:pt x="710" y="493"/>
                    </a:lnTo>
                    <a:lnTo>
                      <a:pt x="635" y="547"/>
                    </a:lnTo>
                    <a:lnTo>
                      <a:pt x="617" y="550"/>
                    </a:lnTo>
                    <a:lnTo>
                      <a:pt x="578" y="577"/>
                    </a:lnTo>
                    <a:lnTo>
                      <a:pt x="578" y="592"/>
                    </a:lnTo>
                    <a:lnTo>
                      <a:pt x="566" y="595"/>
                    </a:lnTo>
                    <a:lnTo>
                      <a:pt x="575" y="613"/>
                    </a:lnTo>
                    <a:lnTo>
                      <a:pt x="554" y="640"/>
                    </a:lnTo>
                    <a:lnTo>
                      <a:pt x="566" y="679"/>
                    </a:lnTo>
                    <a:lnTo>
                      <a:pt x="578" y="692"/>
                    </a:lnTo>
                    <a:lnTo>
                      <a:pt x="575" y="716"/>
                    </a:lnTo>
                    <a:lnTo>
                      <a:pt x="545" y="716"/>
                    </a:lnTo>
                    <a:lnTo>
                      <a:pt x="518" y="704"/>
                    </a:lnTo>
                    <a:lnTo>
                      <a:pt x="500" y="707"/>
                    </a:lnTo>
                    <a:lnTo>
                      <a:pt x="440" y="686"/>
                    </a:lnTo>
                    <a:lnTo>
                      <a:pt x="413" y="604"/>
                    </a:lnTo>
                    <a:lnTo>
                      <a:pt x="371" y="565"/>
                    </a:lnTo>
                    <a:lnTo>
                      <a:pt x="334" y="493"/>
                    </a:lnTo>
                    <a:lnTo>
                      <a:pt x="317" y="486"/>
                    </a:lnTo>
                    <a:lnTo>
                      <a:pt x="297" y="468"/>
                    </a:lnTo>
                    <a:lnTo>
                      <a:pt x="278" y="468"/>
                    </a:lnTo>
                    <a:lnTo>
                      <a:pt x="249" y="462"/>
                    </a:lnTo>
                    <a:lnTo>
                      <a:pt x="227" y="468"/>
                    </a:lnTo>
                    <a:lnTo>
                      <a:pt x="212" y="504"/>
                    </a:lnTo>
                    <a:lnTo>
                      <a:pt x="189" y="510"/>
                    </a:lnTo>
                    <a:lnTo>
                      <a:pt x="140" y="482"/>
                    </a:lnTo>
                    <a:lnTo>
                      <a:pt x="111" y="448"/>
                    </a:lnTo>
                    <a:lnTo>
                      <a:pt x="106" y="407"/>
                    </a:lnTo>
                    <a:lnTo>
                      <a:pt x="85" y="379"/>
                    </a:lnTo>
                    <a:lnTo>
                      <a:pt x="36" y="340"/>
                    </a:lnTo>
                    <a:lnTo>
                      <a:pt x="0" y="299"/>
                    </a:lnTo>
                    <a:lnTo>
                      <a:pt x="0" y="282"/>
                    </a:lnTo>
                    <a:lnTo>
                      <a:pt x="117" y="283"/>
                    </a:lnTo>
                    <a:lnTo>
                      <a:pt x="212" y="29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32" name=""/>
              <p:cNvSpPr/>
              <p:nvPr/>
            </p:nvSpPr>
            <p:spPr>
              <a:xfrm>
                <a:off x="4201560" y="1356120"/>
                <a:ext cx="975960" cy="571680"/>
              </a:xfrm>
              <a:custGeom>
                <a:avLst/>
                <a:gdLst/>
                <a:ahLst/>
                <a:rect l="l" t="t" r="r" b="b"/>
                <a:pathLst>
                  <a:path w="372" h="218">
                    <a:moveTo>
                      <a:pt x="1" y="0"/>
                    </a:moveTo>
                    <a:lnTo>
                      <a:pt x="312" y="7"/>
                    </a:lnTo>
                    <a:lnTo>
                      <a:pt x="335" y="71"/>
                    </a:lnTo>
                    <a:lnTo>
                      <a:pt x="357" y="120"/>
                    </a:lnTo>
                    <a:lnTo>
                      <a:pt x="372" y="200"/>
                    </a:lnTo>
                    <a:lnTo>
                      <a:pt x="363" y="218"/>
                    </a:lnTo>
                    <a:lnTo>
                      <a:pt x="248" y="215"/>
                    </a:lnTo>
                    <a:lnTo>
                      <a:pt x="0" y="2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33" name=""/>
              <p:cNvSpPr/>
              <p:nvPr/>
            </p:nvSpPr>
            <p:spPr>
              <a:xfrm>
                <a:off x="4175640" y="1907280"/>
                <a:ext cx="1025640" cy="668520"/>
              </a:xfrm>
              <a:custGeom>
                <a:avLst/>
                <a:gdLst/>
                <a:ahLst/>
                <a:rect l="l" t="t" r="r" b="b"/>
                <a:pathLst>
                  <a:path w="391" h="255">
                    <a:moveTo>
                      <a:pt x="7" y="0"/>
                    </a:moveTo>
                    <a:lnTo>
                      <a:pt x="6" y="99"/>
                    </a:lnTo>
                    <a:lnTo>
                      <a:pt x="0" y="215"/>
                    </a:lnTo>
                    <a:lnTo>
                      <a:pt x="284" y="219"/>
                    </a:lnTo>
                    <a:lnTo>
                      <a:pt x="314" y="235"/>
                    </a:lnTo>
                    <a:lnTo>
                      <a:pt x="335" y="213"/>
                    </a:lnTo>
                    <a:lnTo>
                      <a:pt x="391" y="255"/>
                    </a:lnTo>
                    <a:lnTo>
                      <a:pt x="383" y="211"/>
                    </a:lnTo>
                    <a:lnTo>
                      <a:pt x="388" y="177"/>
                    </a:lnTo>
                    <a:lnTo>
                      <a:pt x="391" y="61"/>
                    </a:lnTo>
                    <a:lnTo>
                      <a:pt x="366" y="36"/>
                    </a:lnTo>
                    <a:lnTo>
                      <a:pt x="376" y="4"/>
                    </a:lnTo>
                    <a:lnTo>
                      <a:pt x="19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34" name=""/>
              <p:cNvSpPr/>
              <p:nvPr/>
            </p:nvSpPr>
            <p:spPr>
              <a:xfrm>
                <a:off x="4160160" y="2463480"/>
                <a:ext cx="1222560" cy="550800"/>
              </a:xfrm>
              <a:custGeom>
                <a:avLst/>
                <a:gdLst/>
                <a:ahLst/>
                <a:rect l="l" t="t" r="r" b="b"/>
                <a:pathLst>
                  <a:path w="466" h="210">
                    <a:moveTo>
                      <a:pt x="5" y="0"/>
                    </a:moveTo>
                    <a:lnTo>
                      <a:pt x="0" y="139"/>
                    </a:lnTo>
                    <a:lnTo>
                      <a:pt x="105" y="142"/>
                    </a:lnTo>
                    <a:lnTo>
                      <a:pt x="104" y="210"/>
                    </a:lnTo>
                    <a:lnTo>
                      <a:pt x="246" y="208"/>
                    </a:lnTo>
                    <a:lnTo>
                      <a:pt x="373" y="206"/>
                    </a:lnTo>
                    <a:lnTo>
                      <a:pt x="466" y="208"/>
                    </a:lnTo>
                    <a:lnTo>
                      <a:pt x="437" y="149"/>
                    </a:lnTo>
                    <a:lnTo>
                      <a:pt x="417" y="94"/>
                    </a:lnTo>
                    <a:lnTo>
                      <a:pt x="395" y="37"/>
                    </a:lnTo>
                    <a:lnTo>
                      <a:pt x="342" y="1"/>
                    </a:lnTo>
                    <a:lnTo>
                      <a:pt x="318" y="22"/>
                    </a:lnTo>
                    <a:lnTo>
                      <a:pt x="289" y="7"/>
                    </a:lnTo>
                    <a:lnTo>
                      <a:pt x="162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35" name=""/>
              <p:cNvSpPr/>
              <p:nvPr/>
            </p:nvSpPr>
            <p:spPr>
              <a:xfrm>
                <a:off x="4419360" y="3001320"/>
                <a:ext cx="1075320" cy="547920"/>
              </a:xfrm>
              <a:custGeom>
                <a:avLst/>
                <a:gdLst/>
                <a:ahLst/>
                <a:rect l="l" t="t" r="r" b="b"/>
                <a:pathLst>
                  <a:path w="410" h="209">
                    <a:moveTo>
                      <a:pt x="4" y="2"/>
                    </a:moveTo>
                    <a:lnTo>
                      <a:pt x="3" y="122"/>
                    </a:lnTo>
                    <a:lnTo>
                      <a:pt x="0" y="207"/>
                    </a:lnTo>
                    <a:lnTo>
                      <a:pt x="410" y="209"/>
                    </a:lnTo>
                    <a:lnTo>
                      <a:pt x="402" y="100"/>
                    </a:lnTo>
                    <a:lnTo>
                      <a:pt x="402" y="59"/>
                    </a:lnTo>
                    <a:lnTo>
                      <a:pt x="369" y="34"/>
                    </a:lnTo>
                    <a:lnTo>
                      <a:pt x="379" y="12"/>
                    </a:lnTo>
                    <a:lnTo>
                      <a:pt x="365" y="0"/>
                    </a:lnTo>
                    <a:lnTo>
                      <a:pt x="179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36" name=""/>
              <p:cNvSpPr/>
              <p:nvPr/>
            </p:nvSpPr>
            <p:spPr>
              <a:xfrm>
                <a:off x="4275360" y="3536280"/>
                <a:ext cx="1253880" cy="603000"/>
              </a:xfrm>
              <a:custGeom>
                <a:avLst/>
                <a:gdLst/>
                <a:ahLst/>
                <a:rect l="l" t="t" r="r" b="b"/>
                <a:pathLst>
                  <a:path w="478" h="230">
                    <a:moveTo>
                      <a:pt x="3" y="0"/>
                    </a:moveTo>
                    <a:lnTo>
                      <a:pt x="0" y="41"/>
                    </a:lnTo>
                    <a:lnTo>
                      <a:pt x="170" y="47"/>
                    </a:lnTo>
                    <a:lnTo>
                      <a:pt x="171" y="178"/>
                    </a:lnTo>
                    <a:lnTo>
                      <a:pt x="258" y="214"/>
                    </a:lnTo>
                    <a:lnTo>
                      <a:pt x="282" y="201"/>
                    </a:lnTo>
                    <a:lnTo>
                      <a:pt x="337" y="230"/>
                    </a:lnTo>
                    <a:lnTo>
                      <a:pt x="373" y="229"/>
                    </a:lnTo>
                    <a:lnTo>
                      <a:pt x="439" y="201"/>
                    </a:lnTo>
                    <a:lnTo>
                      <a:pt x="478" y="228"/>
                    </a:lnTo>
                    <a:lnTo>
                      <a:pt x="478" y="86"/>
                    </a:lnTo>
                    <a:lnTo>
                      <a:pt x="46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37" name=""/>
              <p:cNvSpPr/>
              <p:nvPr/>
            </p:nvSpPr>
            <p:spPr>
              <a:xfrm>
                <a:off x="5505840" y="3565080"/>
                <a:ext cx="705600" cy="658440"/>
              </a:xfrm>
              <a:custGeom>
                <a:avLst/>
                <a:gdLst/>
                <a:ahLst/>
                <a:rect l="l" t="t" r="r" b="b"/>
                <a:pathLst>
                  <a:path w="269" h="251">
                    <a:moveTo>
                      <a:pt x="0" y="23"/>
                    </a:moveTo>
                    <a:lnTo>
                      <a:pt x="106" y="10"/>
                    </a:lnTo>
                    <a:lnTo>
                      <a:pt x="237" y="0"/>
                    </a:lnTo>
                    <a:lnTo>
                      <a:pt x="230" y="33"/>
                    </a:lnTo>
                    <a:lnTo>
                      <a:pt x="259" y="26"/>
                    </a:lnTo>
                    <a:lnTo>
                      <a:pt x="269" y="48"/>
                    </a:lnTo>
                    <a:lnTo>
                      <a:pt x="239" y="68"/>
                    </a:lnTo>
                    <a:lnTo>
                      <a:pt x="246" y="103"/>
                    </a:lnTo>
                    <a:lnTo>
                      <a:pt x="215" y="161"/>
                    </a:lnTo>
                    <a:lnTo>
                      <a:pt x="192" y="197"/>
                    </a:lnTo>
                    <a:lnTo>
                      <a:pt x="205" y="243"/>
                    </a:lnTo>
                    <a:lnTo>
                      <a:pt x="39" y="251"/>
                    </a:lnTo>
                    <a:lnTo>
                      <a:pt x="38" y="223"/>
                    </a:lnTo>
                    <a:lnTo>
                      <a:pt x="5" y="217"/>
                    </a:lnTo>
                    <a:lnTo>
                      <a:pt x="5" y="6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38" name=""/>
              <p:cNvSpPr/>
              <p:nvPr/>
            </p:nvSpPr>
            <p:spPr>
              <a:xfrm>
                <a:off x="5608080" y="4200120"/>
                <a:ext cx="860040" cy="690120"/>
              </a:xfrm>
              <a:custGeom>
                <a:avLst/>
                <a:gdLst/>
                <a:ahLst/>
                <a:rect l="l" t="t" r="r" b="b"/>
                <a:pathLst>
                  <a:path w="328" h="263">
                    <a:moveTo>
                      <a:pt x="0" y="6"/>
                    </a:moveTo>
                    <a:lnTo>
                      <a:pt x="164" y="0"/>
                    </a:lnTo>
                    <a:lnTo>
                      <a:pt x="193" y="54"/>
                    </a:lnTo>
                    <a:lnTo>
                      <a:pt x="168" y="118"/>
                    </a:lnTo>
                    <a:lnTo>
                      <a:pt x="160" y="147"/>
                    </a:lnTo>
                    <a:lnTo>
                      <a:pt x="270" y="135"/>
                    </a:lnTo>
                    <a:lnTo>
                      <a:pt x="277" y="177"/>
                    </a:lnTo>
                    <a:lnTo>
                      <a:pt x="244" y="173"/>
                    </a:lnTo>
                    <a:lnTo>
                      <a:pt x="229" y="191"/>
                    </a:lnTo>
                    <a:lnTo>
                      <a:pt x="246" y="203"/>
                    </a:lnTo>
                    <a:lnTo>
                      <a:pt x="276" y="189"/>
                    </a:lnTo>
                    <a:lnTo>
                      <a:pt x="277" y="209"/>
                    </a:lnTo>
                    <a:lnTo>
                      <a:pt x="295" y="192"/>
                    </a:lnTo>
                    <a:lnTo>
                      <a:pt x="307" y="192"/>
                    </a:lnTo>
                    <a:lnTo>
                      <a:pt x="293" y="227"/>
                    </a:lnTo>
                    <a:lnTo>
                      <a:pt x="320" y="233"/>
                    </a:lnTo>
                    <a:lnTo>
                      <a:pt x="328" y="252"/>
                    </a:lnTo>
                    <a:lnTo>
                      <a:pt x="316" y="258"/>
                    </a:lnTo>
                    <a:lnTo>
                      <a:pt x="299" y="246"/>
                    </a:lnTo>
                    <a:lnTo>
                      <a:pt x="267" y="237"/>
                    </a:lnTo>
                    <a:lnTo>
                      <a:pt x="274" y="260"/>
                    </a:lnTo>
                    <a:lnTo>
                      <a:pt x="258" y="263"/>
                    </a:lnTo>
                    <a:lnTo>
                      <a:pt x="245" y="242"/>
                    </a:lnTo>
                    <a:lnTo>
                      <a:pt x="237" y="255"/>
                    </a:lnTo>
                    <a:lnTo>
                      <a:pt x="189" y="255"/>
                    </a:lnTo>
                    <a:lnTo>
                      <a:pt x="189" y="242"/>
                    </a:lnTo>
                    <a:lnTo>
                      <a:pt x="171" y="227"/>
                    </a:lnTo>
                    <a:lnTo>
                      <a:pt x="135" y="225"/>
                    </a:lnTo>
                    <a:lnTo>
                      <a:pt x="165" y="242"/>
                    </a:lnTo>
                    <a:lnTo>
                      <a:pt x="123" y="251"/>
                    </a:lnTo>
                    <a:lnTo>
                      <a:pt x="57" y="239"/>
                    </a:lnTo>
                    <a:lnTo>
                      <a:pt x="32" y="242"/>
                    </a:lnTo>
                    <a:lnTo>
                      <a:pt x="41" y="154"/>
                    </a:lnTo>
                    <a:lnTo>
                      <a:pt x="1" y="8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39" name=""/>
              <p:cNvSpPr/>
              <p:nvPr/>
            </p:nvSpPr>
            <p:spPr>
              <a:xfrm>
                <a:off x="5018040" y="1287720"/>
                <a:ext cx="960120" cy="1080720"/>
              </a:xfrm>
              <a:custGeom>
                <a:avLst/>
                <a:gdLst/>
                <a:ahLst/>
                <a:rect l="l" t="t" r="r" b="b"/>
                <a:pathLst>
                  <a:path w="366" h="412">
                    <a:moveTo>
                      <a:pt x="0" y="32"/>
                    </a:moveTo>
                    <a:lnTo>
                      <a:pt x="96" y="32"/>
                    </a:lnTo>
                    <a:lnTo>
                      <a:pt x="95" y="0"/>
                    </a:lnTo>
                    <a:lnTo>
                      <a:pt x="116" y="9"/>
                    </a:lnTo>
                    <a:lnTo>
                      <a:pt x="120" y="34"/>
                    </a:lnTo>
                    <a:lnTo>
                      <a:pt x="166" y="61"/>
                    </a:lnTo>
                    <a:lnTo>
                      <a:pt x="180" y="49"/>
                    </a:lnTo>
                    <a:lnTo>
                      <a:pt x="207" y="49"/>
                    </a:lnTo>
                    <a:lnTo>
                      <a:pt x="228" y="73"/>
                    </a:lnTo>
                    <a:lnTo>
                      <a:pt x="242" y="64"/>
                    </a:lnTo>
                    <a:lnTo>
                      <a:pt x="282" y="74"/>
                    </a:lnTo>
                    <a:lnTo>
                      <a:pt x="296" y="56"/>
                    </a:lnTo>
                    <a:lnTo>
                      <a:pt x="321" y="70"/>
                    </a:lnTo>
                    <a:lnTo>
                      <a:pt x="366" y="68"/>
                    </a:lnTo>
                    <a:lnTo>
                      <a:pt x="293" y="119"/>
                    </a:lnTo>
                    <a:lnTo>
                      <a:pt x="257" y="164"/>
                    </a:lnTo>
                    <a:lnTo>
                      <a:pt x="264" y="229"/>
                    </a:lnTo>
                    <a:lnTo>
                      <a:pt x="239" y="256"/>
                    </a:lnTo>
                    <a:lnTo>
                      <a:pt x="249" y="275"/>
                    </a:lnTo>
                    <a:lnTo>
                      <a:pt x="249" y="323"/>
                    </a:lnTo>
                    <a:lnTo>
                      <a:pt x="274" y="323"/>
                    </a:lnTo>
                    <a:lnTo>
                      <a:pt x="311" y="358"/>
                    </a:lnTo>
                    <a:lnTo>
                      <a:pt x="326" y="400"/>
                    </a:lnTo>
                    <a:lnTo>
                      <a:pt x="67" y="412"/>
                    </a:lnTo>
                    <a:lnTo>
                      <a:pt x="68" y="298"/>
                    </a:lnTo>
                    <a:lnTo>
                      <a:pt x="45" y="273"/>
                    </a:lnTo>
                    <a:lnTo>
                      <a:pt x="53" y="243"/>
                    </a:lnTo>
                    <a:lnTo>
                      <a:pt x="61" y="226"/>
                    </a:lnTo>
                    <a:lnTo>
                      <a:pt x="45" y="147"/>
                    </a:lnTo>
                    <a:lnTo>
                      <a:pt x="23" y="9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40" name=""/>
              <p:cNvSpPr/>
              <p:nvPr/>
            </p:nvSpPr>
            <p:spPr>
              <a:xfrm>
                <a:off x="5639760" y="1660320"/>
                <a:ext cx="729360" cy="852480"/>
              </a:xfrm>
              <a:custGeom>
                <a:avLst/>
                <a:gdLst/>
                <a:ahLst/>
                <a:rect l="l" t="t" r="r" b="b"/>
                <a:pathLst>
                  <a:path w="278" h="325">
                    <a:moveTo>
                      <a:pt x="20" y="22"/>
                    </a:moveTo>
                    <a:lnTo>
                      <a:pt x="41" y="19"/>
                    </a:lnTo>
                    <a:lnTo>
                      <a:pt x="60" y="19"/>
                    </a:lnTo>
                    <a:lnTo>
                      <a:pt x="72" y="0"/>
                    </a:lnTo>
                    <a:lnTo>
                      <a:pt x="81" y="24"/>
                    </a:lnTo>
                    <a:lnTo>
                      <a:pt x="111" y="24"/>
                    </a:lnTo>
                    <a:lnTo>
                      <a:pt x="127" y="46"/>
                    </a:lnTo>
                    <a:lnTo>
                      <a:pt x="158" y="40"/>
                    </a:lnTo>
                    <a:lnTo>
                      <a:pt x="179" y="54"/>
                    </a:lnTo>
                    <a:lnTo>
                      <a:pt x="218" y="64"/>
                    </a:lnTo>
                    <a:lnTo>
                      <a:pt x="225" y="81"/>
                    </a:lnTo>
                    <a:lnTo>
                      <a:pt x="245" y="82"/>
                    </a:lnTo>
                    <a:lnTo>
                      <a:pt x="239" y="99"/>
                    </a:lnTo>
                    <a:lnTo>
                      <a:pt x="246" y="118"/>
                    </a:lnTo>
                    <a:lnTo>
                      <a:pt x="233" y="142"/>
                    </a:lnTo>
                    <a:lnTo>
                      <a:pt x="242" y="147"/>
                    </a:lnTo>
                    <a:lnTo>
                      <a:pt x="264" y="121"/>
                    </a:lnTo>
                    <a:lnTo>
                      <a:pt x="263" y="112"/>
                    </a:lnTo>
                    <a:lnTo>
                      <a:pt x="272" y="108"/>
                    </a:lnTo>
                    <a:lnTo>
                      <a:pt x="278" y="121"/>
                    </a:lnTo>
                    <a:lnTo>
                      <a:pt x="261" y="139"/>
                    </a:lnTo>
                    <a:lnTo>
                      <a:pt x="254" y="180"/>
                    </a:lnTo>
                    <a:lnTo>
                      <a:pt x="254" y="249"/>
                    </a:lnTo>
                    <a:lnTo>
                      <a:pt x="264" y="261"/>
                    </a:lnTo>
                    <a:lnTo>
                      <a:pt x="260" y="304"/>
                    </a:lnTo>
                    <a:lnTo>
                      <a:pt x="128" y="325"/>
                    </a:lnTo>
                    <a:lnTo>
                      <a:pt x="95" y="305"/>
                    </a:lnTo>
                    <a:lnTo>
                      <a:pt x="102" y="279"/>
                    </a:lnTo>
                    <a:lnTo>
                      <a:pt x="86" y="251"/>
                    </a:lnTo>
                    <a:lnTo>
                      <a:pt x="72" y="216"/>
                    </a:lnTo>
                    <a:lnTo>
                      <a:pt x="35" y="181"/>
                    </a:lnTo>
                    <a:lnTo>
                      <a:pt x="12" y="181"/>
                    </a:lnTo>
                    <a:lnTo>
                      <a:pt x="12" y="133"/>
                    </a:lnTo>
                    <a:lnTo>
                      <a:pt x="0" y="115"/>
                    </a:lnTo>
                    <a:lnTo>
                      <a:pt x="26" y="87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41" name=""/>
              <p:cNvSpPr/>
              <p:nvPr/>
            </p:nvSpPr>
            <p:spPr>
              <a:xfrm>
                <a:off x="5177880" y="2334960"/>
                <a:ext cx="847080" cy="550800"/>
              </a:xfrm>
              <a:custGeom>
                <a:avLst/>
                <a:gdLst/>
                <a:ahLst/>
                <a:rect l="l" t="t" r="r" b="b"/>
                <a:pathLst>
                  <a:path w="323" h="210">
                    <a:moveTo>
                      <a:pt x="5" y="11"/>
                    </a:moveTo>
                    <a:lnTo>
                      <a:pt x="0" y="48"/>
                    </a:lnTo>
                    <a:lnTo>
                      <a:pt x="7" y="87"/>
                    </a:lnTo>
                    <a:lnTo>
                      <a:pt x="37" y="167"/>
                    </a:lnTo>
                    <a:lnTo>
                      <a:pt x="54" y="210"/>
                    </a:lnTo>
                    <a:lnTo>
                      <a:pt x="244" y="200"/>
                    </a:lnTo>
                    <a:lnTo>
                      <a:pt x="275" y="210"/>
                    </a:lnTo>
                    <a:lnTo>
                      <a:pt x="294" y="169"/>
                    </a:lnTo>
                    <a:lnTo>
                      <a:pt x="287" y="140"/>
                    </a:lnTo>
                    <a:lnTo>
                      <a:pt x="319" y="134"/>
                    </a:lnTo>
                    <a:lnTo>
                      <a:pt x="323" y="88"/>
                    </a:lnTo>
                    <a:lnTo>
                      <a:pt x="304" y="68"/>
                    </a:lnTo>
                    <a:lnTo>
                      <a:pt x="271" y="48"/>
                    </a:lnTo>
                    <a:lnTo>
                      <a:pt x="278" y="20"/>
                    </a:lnTo>
                    <a:lnTo>
                      <a:pt x="264" y="0"/>
                    </a:lnTo>
                    <a:lnTo>
                      <a:pt x="193" y="3"/>
                    </a:lnTo>
                    <a:lnTo>
                      <a:pt x="121" y="6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42" name=""/>
              <p:cNvSpPr/>
              <p:nvPr/>
            </p:nvSpPr>
            <p:spPr>
              <a:xfrm>
                <a:off x="5925960" y="1539360"/>
                <a:ext cx="784080" cy="338400"/>
              </a:xfrm>
              <a:custGeom>
                <a:avLst/>
                <a:gdLst/>
                <a:ahLst/>
                <a:rect l="l" t="t" r="r" b="b"/>
                <a:pathLst>
                  <a:path w="299" h="129">
                    <a:moveTo>
                      <a:pt x="0" y="71"/>
                    </a:moveTo>
                    <a:lnTo>
                      <a:pt x="67" y="0"/>
                    </a:lnTo>
                    <a:lnTo>
                      <a:pt x="55" y="29"/>
                    </a:lnTo>
                    <a:lnTo>
                      <a:pt x="64" y="38"/>
                    </a:lnTo>
                    <a:lnTo>
                      <a:pt x="85" y="26"/>
                    </a:lnTo>
                    <a:lnTo>
                      <a:pt x="131" y="44"/>
                    </a:lnTo>
                    <a:lnTo>
                      <a:pt x="151" y="29"/>
                    </a:lnTo>
                    <a:lnTo>
                      <a:pt x="213" y="21"/>
                    </a:lnTo>
                    <a:lnTo>
                      <a:pt x="225" y="39"/>
                    </a:lnTo>
                    <a:lnTo>
                      <a:pt x="249" y="35"/>
                    </a:lnTo>
                    <a:lnTo>
                      <a:pt x="296" y="54"/>
                    </a:lnTo>
                    <a:lnTo>
                      <a:pt x="299" y="68"/>
                    </a:lnTo>
                    <a:lnTo>
                      <a:pt x="248" y="80"/>
                    </a:lnTo>
                    <a:lnTo>
                      <a:pt x="233" y="71"/>
                    </a:lnTo>
                    <a:lnTo>
                      <a:pt x="207" y="74"/>
                    </a:lnTo>
                    <a:lnTo>
                      <a:pt x="177" y="92"/>
                    </a:lnTo>
                    <a:lnTo>
                      <a:pt x="163" y="93"/>
                    </a:lnTo>
                    <a:lnTo>
                      <a:pt x="152" y="80"/>
                    </a:lnTo>
                    <a:lnTo>
                      <a:pt x="135" y="128"/>
                    </a:lnTo>
                    <a:lnTo>
                      <a:pt x="116" y="129"/>
                    </a:lnTo>
                    <a:lnTo>
                      <a:pt x="108" y="110"/>
                    </a:lnTo>
                    <a:lnTo>
                      <a:pt x="68" y="101"/>
                    </a:lnTo>
                    <a:lnTo>
                      <a:pt x="49" y="87"/>
                    </a:lnTo>
                    <a:lnTo>
                      <a:pt x="16" y="9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43" name=""/>
              <p:cNvSpPr/>
              <p:nvPr/>
            </p:nvSpPr>
            <p:spPr>
              <a:xfrm>
                <a:off x="6468480" y="1778760"/>
                <a:ext cx="561600" cy="760680"/>
              </a:xfrm>
              <a:custGeom>
                <a:avLst/>
                <a:gdLst/>
                <a:ahLst/>
                <a:rect l="l" t="t" r="r" b="b"/>
                <a:pathLst>
                  <a:path w="214" h="290">
                    <a:moveTo>
                      <a:pt x="54" y="12"/>
                    </a:moveTo>
                    <a:lnTo>
                      <a:pt x="62" y="30"/>
                    </a:lnTo>
                    <a:lnTo>
                      <a:pt x="47" y="41"/>
                    </a:lnTo>
                    <a:lnTo>
                      <a:pt x="46" y="87"/>
                    </a:lnTo>
                    <a:lnTo>
                      <a:pt x="38" y="57"/>
                    </a:lnTo>
                    <a:lnTo>
                      <a:pt x="7" y="86"/>
                    </a:lnTo>
                    <a:lnTo>
                      <a:pt x="0" y="169"/>
                    </a:lnTo>
                    <a:lnTo>
                      <a:pt x="20" y="210"/>
                    </a:lnTo>
                    <a:lnTo>
                      <a:pt x="22" y="231"/>
                    </a:lnTo>
                    <a:lnTo>
                      <a:pt x="23" y="248"/>
                    </a:lnTo>
                    <a:lnTo>
                      <a:pt x="22" y="263"/>
                    </a:lnTo>
                    <a:lnTo>
                      <a:pt x="18" y="290"/>
                    </a:lnTo>
                    <a:lnTo>
                      <a:pt x="102" y="285"/>
                    </a:lnTo>
                    <a:lnTo>
                      <a:pt x="213" y="275"/>
                    </a:lnTo>
                    <a:lnTo>
                      <a:pt x="193" y="269"/>
                    </a:lnTo>
                    <a:lnTo>
                      <a:pt x="182" y="254"/>
                    </a:lnTo>
                    <a:lnTo>
                      <a:pt x="199" y="241"/>
                    </a:lnTo>
                    <a:lnTo>
                      <a:pt x="199" y="225"/>
                    </a:lnTo>
                    <a:lnTo>
                      <a:pt x="191" y="211"/>
                    </a:lnTo>
                    <a:lnTo>
                      <a:pt x="199" y="201"/>
                    </a:lnTo>
                    <a:lnTo>
                      <a:pt x="214" y="202"/>
                    </a:lnTo>
                    <a:lnTo>
                      <a:pt x="211" y="162"/>
                    </a:lnTo>
                    <a:lnTo>
                      <a:pt x="207" y="138"/>
                    </a:lnTo>
                    <a:lnTo>
                      <a:pt x="198" y="123"/>
                    </a:lnTo>
                    <a:lnTo>
                      <a:pt x="189" y="114"/>
                    </a:lnTo>
                    <a:lnTo>
                      <a:pt x="175" y="111"/>
                    </a:lnTo>
                    <a:lnTo>
                      <a:pt x="162" y="111"/>
                    </a:lnTo>
                    <a:lnTo>
                      <a:pt x="148" y="130"/>
                    </a:lnTo>
                    <a:lnTo>
                      <a:pt x="139" y="136"/>
                    </a:lnTo>
                    <a:lnTo>
                      <a:pt x="133" y="138"/>
                    </a:lnTo>
                    <a:lnTo>
                      <a:pt x="126" y="135"/>
                    </a:lnTo>
                    <a:lnTo>
                      <a:pt x="124" y="126"/>
                    </a:lnTo>
                    <a:lnTo>
                      <a:pt x="126" y="120"/>
                    </a:lnTo>
                    <a:lnTo>
                      <a:pt x="132" y="114"/>
                    </a:lnTo>
                    <a:lnTo>
                      <a:pt x="138" y="111"/>
                    </a:lnTo>
                    <a:lnTo>
                      <a:pt x="144" y="110"/>
                    </a:lnTo>
                    <a:lnTo>
                      <a:pt x="144" y="99"/>
                    </a:lnTo>
                    <a:lnTo>
                      <a:pt x="160" y="87"/>
                    </a:lnTo>
                    <a:lnTo>
                      <a:pt x="144" y="49"/>
                    </a:lnTo>
                    <a:lnTo>
                      <a:pt x="144" y="31"/>
                    </a:lnTo>
                    <a:lnTo>
                      <a:pt x="117" y="24"/>
                    </a:lnTo>
                    <a:lnTo>
                      <a:pt x="78" y="0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44" name=""/>
              <p:cNvSpPr/>
              <p:nvPr/>
            </p:nvSpPr>
            <p:spPr>
              <a:xfrm>
                <a:off x="5857560" y="2452680"/>
                <a:ext cx="608400" cy="1004760"/>
              </a:xfrm>
              <a:custGeom>
                <a:avLst/>
                <a:gdLst/>
                <a:ahLst/>
                <a:rect l="l" t="t" r="r" b="b"/>
                <a:pathLst>
                  <a:path w="232" h="383">
                    <a:moveTo>
                      <a:pt x="43" y="22"/>
                    </a:moveTo>
                    <a:lnTo>
                      <a:pt x="176" y="0"/>
                    </a:lnTo>
                    <a:lnTo>
                      <a:pt x="197" y="47"/>
                    </a:lnTo>
                    <a:lnTo>
                      <a:pt x="224" y="243"/>
                    </a:lnTo>
                    <a:lnTo>
                      <a:pt x="232" y="269"/>
                    </a:lnTo>
                    <a:lnTo>
                      <a:pt x="211" y="321"/>
                    </a:lnTo>
                    <a:lnTo>
                      <a:pt x="211" y="357"/>
                    </a:lnTo>
                    <a:lnTo>
                      <a:pt x="187" y="353"/>
                    </a:lnTo>
                    <a:lnTo>
                      <a:pt x="188" y="383"/>
                    </a:lnTo>
                    <a:lnTo>
                      <a:pt x="163" y="371"/>
                    </a:lnTo>
                    <a:lnTo>
                      <a:pt x="150" y="375"/>
                    </a:lnTo>
                    <a:lnTo>
                      <a:pt x="131" y="372"/>
                    </a:lnTo>
                    <a:lnTo>
                      <a:pt x="117" y="326"/>
                    </a:lnTo>
                    <a:lnTo>
                      <a:pt x="90" y="312"/>
                    </a:lnTo>
                    <a:lnTo>
                      <a:pt x="90" y="263"/>
                    </a:lnTo>
                    <a:lnTo>
                      <a:pt x="63" y="269"/>
                    </a:lnTo>
                    <a:lnTo>
                      <a:pt x="48" y="233"/>
                    </a:lnTo>
                    <a:lnTo>
                      <a:pt x="0" y="191"/>
                    </a:lnTo>
                    <a:lnTo>
                      <a:pt x="35" y="125"/>
                    </a:lnTo>
                    <a:lnTo>
                      <a:pt x="25" y="94"/>
                    </a:lnTo>
                    <a:lnTo>
                      <a:pt x="60" y="88"/>
                    </a:lnTo>
                    <a:lnTo>
                      <a:pt x="63" y="45"/>
                    </a:lnTo>
                    <a:lnTo>
                      <a:pt x="43" y="2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45" name=""/>
              <p:cNvSpPr/>
              <p:nvPr/>
            </p:nvSpPr>
            <p:spPr>
              <a:xfrm>
                <a:off x="5316480" y="2859840"/>
                <a:ext cx="965520" cy="794520"/>
              </a:xfrm>
              <a:custGeom>
                <a:avLst/>
                <a:gdLst/>
                <a:ahLst/>
                <a:rect l="l" t="t" r="r" b="b"/>
                <a:pathLst>
                  <a:path w="368" h="303">
                    <a:moveTo>
                      <a:pt x="0" y="10"/>
                    </a:moveTo>
                    <a:lnTo>
                      <a:pt x="161" y="0"/>
                    </a:lnTo>
                    <a:lnTo>
                      <a:pt x="195" y="0"/>
                    </a:lnTo>
                    <a:lnTo>
                      <a:pt x="221" y="9"/>
                    </a:lnTo>
                    <a:lnTo>
                      <a:pt x="207" y="35"/>
                    </a:lnTo>
                    <a:lnTo>
                      <a:pt x="254" y="78"/>
                    </a:lnTo>
                    <a:lnTo>
                      <a:pt x="269" y="114"/>
                    </a:lnTo>
                    <a:lnTo>
                      <a:pt x="297" y="105"/>
                    </a:lnTo>
                    <a:lnTo>
                      <a:pt x="296" y="156"/>
                    </a:lnTo>
                    <a:lnTo>
                      <a:pt x="324" y="171"/>
                    </a:lnTo>
                    <a:lnTo>
                      <a:pt x="337" y="216"/>
                    </a:lnTo>
                    <a:lnTo>
                      <a:pt x="357" y="220"/>
                    </a:lnTo>
                    <a:lnTo>
                      <a:pt x="368" y="239"/>
                    </a:lnTo>
                    <a:lnTo>
                      <a:pt x="343" y="265"/>
                    </a:lnTo>
                    <a:lnTo>
                      <a:pt x="335" y="295"/>
                    </a:lnTo>
                    <a:lnTo>
                      <a:pt x="300" y="303"/>
                    </a:lnTo>
                    <a:lnTo>
                      <a:pt x="309" y="270"/>
                    </a:lnTo>
                    <a:lnTo>
                      <a:pt x="171" y="282"/>
                    </a:lnTo>
                    <a:lnTo>
                      <a:pt x="72" y="294"/>
                    </a:lnTo>
                    <a:lnTo>
                      <a:pt x="66" y="262"/>
                    </a:lnTo>
                    <a:lnTo>
                      <a:pt x="59" y="165"/>
                    </a:lnTo>
                    <a:lnTo>
                      <a:pt x="58" y="112"/>
                    </a:lnTo>
                    <a:lnTo>
                      <a:pt x="25" y="88"/>
                    </a:lnTo>
                    <a:lnTo>
                      <a:pt x="37" y="66"/>
                    </a:lnTo>
                    <a:lnTo>
                      <a:pt x="21" y="5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46" name=""/>
              <p:cNvSpPr/>
              <p:nvPr/>
            </p:nvSpPr>
            <p:spPr>
              <a:xfrm>
                <a:off x="6374520" y="2523600"/>
                <a:ext cx="471600" cy="776160"/>
              </a:xfrm>
              <a:custGeom>
                <a:avLst/>
                <a:gdLst/>
                <a:ahLst/>
                <a:rect l="l" t="t" r="r" b="b"/>
                <a:pathLst>
                  <a:path w="180" h="296">
                    <a:moveTo>
                      <a:pt x="0" y="21"/>
                    </a:moveTo>
                    <a:lnTo>
                      <a:pt x="21" y="32"/>
                    </a:lnTo>
                    <a:lnTo>
                      <a:pt x="41" y="30"/>
                    </a:lnTo>
                    <a:lnTo>
                      <a:pt x="48" y="24"/>
                    </a:lnTo>
                    <a:lnTo>
                      <a:pt x="53" y="6"/>
                    </a:lnTo>
                    <a:lnTo>
                      <a:pt x="140" y="0"/>
                    </a:lnTo>
                    <a:lnTo>
                      <a:pt x="180" y="209"/>
                    </a:lnTo>
                    <a:lnTo>
                      <a:pt x="177" y="207"/>
                    </a:lnTo>
                    <a:lnTo>
                      <a:pt x="147" y="219"/>
                    </a:lnTo>
                    <a:lnTo>
                      <a:pt x="126" y="275"/>
                    </a:lnTo>
                    <a:lnTo>
                      <a:pt x="95" y="267"/>
                    </a:lnTo>
                    <a:lnTo>
                      <a:pt x="59" y="288"/>
                    </a:lnTo>
                    <a:lnTo>
                      <a:pt x="12" y="296"/>
                    </a:lnTo>
                    <a:lnTo>
                      <a:pt x="33" y="241"/>
                    </a:lnTo>
                    <a:lnTo>
                      <a:pt x="24" y="21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47" name=""/>
              <p:cNvSpPr/>
              <p:nvPr/>
            </p:nvSpPr>
            <p:spPr>
              <a:xfrm>
                <a:off x="6741360" y="2366640"/>
                <a:ext cx="606240" cy="700200"/>
              </a:xfrm>
              <a:custGeom>
                <a:avLst/>
                <a:gdLst/>
                <a:ahLst/>
                <a:rect l="l" t="t" r="r" b="b"/>
                <a:pathLst>
                  <a:path w="231" h="267">
                    <a:moveTo>
                      <a:pt x="0" y="60"/>
                    </a:moveTo>
                    <a:lnTo>
                      <a:pt x="104" y="50"/>
                    </a:lnTo>
                    <a:lnTo>
                      <a:pt x="126" y="54"/>
                    </a:lnTo>
                    <a:lnTo>
                      <a:pt x="175" y="31"/>
                    </a:lnTo>
                    <a:lnTo>
                      <a:pt x="186" y="10"/>
                    </a:lnTo>
                    <a:lnTo>
                      <a:pt x="215" y="0"/>
                    </a:lnTo>
                    <a:lnTo>
                      <a:pt x="231" y="101"/>
                    </a:lnTo>
                    <a:lnTo>
                      <a:pt x="219" y="112"/>
                    </a:lnTo>
                    <a:lnTo>
                      <a:pt x="222" y="182"/>
                    </a:lnTo>
                    <a:lnTo>
                      <a:pt x="199" y="188"/>
                    </a:lnTo>
                    <a:lnTo>
                      <a:pt x="186" y="227"/>
                    </a:lnTo>
                    <a:lnTo>
                      <a:pt x="168" y="222"/>
                    </a:lnTo>
                    <a:lnTo>
                      <a:pt x="162" y="267"/>
                    </a:lnTo>
                    <a:lnTo>
                      <a:pt x="136" y="248"/>
                    </a:lnTo>
                    <a:lnTo>
                      <a:pt x="85" y="260"/>
                    </a:lnTo>
                    <a:lnTo>
                      <a:pt x="63" y="243"/>
                    </a:lnTo>
                    <a:lnTo>
                      <a:pt x="34" y="242"/>
                    </a:lnTo>
                    <a:lnTo>
                      <a:pt x="19" y="167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48" name=""/>
              <p:cNvSpPr/>
              <p:nvPr/>
            </p:nvSpPr>
            <p:spPr>
              <a:xfrm>
                <a:off x="6201360" y="2998440"/>
                <a:ext cx="1067040" cy="592920"/>
              </a:xfrm>
              <a:custGeom>
                <a:avLst/>
                <a:gdLst/>
                <a:ahLst/>
                <a:rect l="l" t="t" r="r" b="b"/>
                <a:pathLst>
                  <a:path w="407" h="226">
                    <a:moveTo>
                      <a:pt x="0" y="226"/>
                    </a:moveTo>
                    <a:lnTo>
                      <a:pt x="99" y="212"/>
                    </a:lnTo>
                    <a:lnTo>
                      <a:pt x="99" y="202"/>
                    </a:lnTo>
                    <a:lnTo>
                      <a:pt x="338" y="169"/>
                    </a:lnTo>
                    <a:lnTo>
                      <a:pt x="342" y="152"/>
                    </a:lnTo>
                    <a:lnTo>
                      <a:pt x="377" y="139"/>
                    </a:lnTo>
                    <a:lnTo>
                      <a:pt x="381" y="121"/>
                    </a:lnTo>
                    <a:lnTo>
                      <a:pt x="396" y="115"/>
                    </a:lnTo>
                    <a:lnTo>
                      <a:pt x="407" y="88"/>
                    </a:lnTo>
                    <a:lnTo>
                      <a:pt x="374" y="61"/>
                    </a:lnTo>
                    <a:lnTo>
                      <a:pt x="368" y="25"/>
                    </a:lnTo>
                    <a:lnTo>
                      <a:pt x="342" y="7"/>
                    </a:lnTo>
                    <a:lnTo>
                      <a:pt x="289" y="17"/>
                    </a:lnTo>
                    <a:lnTo>
                      <a:pt x="264" y="1"/>
                    </a:lnTo>
                    <a:lnTo>
                      <a:pt x="240" y="0"/>
                    </a:lnTo>
                    <a:lnTo>
                      <a:pt x="245" y="25"/>
                    </a:lnTo>
                    <a:lnTo>
                      <a:pt x="212" y="38"/>
                    </a:lnTo>
                    <a:lnTo>
                      <a:pt x="190" y="94"/>
                    </a:lnTo>
                    <a:lnTo>
                      <a:pt x="160" y="85"/>
                    </a:lnTo>
                    <a:lnTo>
                      <a:pt x="124" y="106"/>
                    </a:lnTo>
                    <a:lnTo>
                      <a:pt x="78" y="114"/>
                    </a:lnTo>
                    <a:lnTo>
                      <a:pt x="78" y="146"/>
                    </a:lnTo>
                    <a:lnTo>
                      <a:pt x="55" y="145"/>
                    </a:lnTo>
                    <a:lnTo>
                      <a:pt x="56" y="173"/>
                    </a:lnTo>
                    <a:lnTo>
                      <a:pt x="32" y="162"/>
                    </a:lnTo>
                    <a:lnTo>
                      <a:pt x="18" y="167"/>
                    </a:lnTo>
                    <a:lnTo>
                      <a:pt x="30" y="186"/>
                    </a:lnTo>
                    <a:lnTo>
                      <a:pt x="5" y="211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49" name=""/>
              <p:cNvSpPr/>
              <p:nvPr/>
            </p:nvSpPr>
            <p:spPr>
              <a:xfrm>
                <a:off x="6130440" y="3381480"/>
                <a:ext cx="1230120" cy="448560"/>
              </a:xfrm>
              <a:custGeom>
                <a:avLst/>
                <a:gdLst/>
                <a:ahLst/>
                <a:rect l="l" t="t" r="r" b="b"/>
                <a:pathLst>
                  <a:path w="469" h="171">
                    <a:moveTo>
                      <a:pt x="28" y="78"/>
                    </a:moveTo>
                    <a:lnTo>
                      <a:pt x="28" y="81"/>
                    </a:lnTo>
                    <a:lnTo>
                      <a:pt x="20" y="97"/>
                    </a:lnTo>
                    <a:lnTo>
                      <a:pt x="29" y="119"/>
                    </a:lnTo>
                    <a:lnTo>
                      <a:pt x="0" y="138"/>
                    </a:lnTo>
                    <a:lnTo>
                      <a:pt x="6" y="171"/>
                    </a:lnTo>
                    <a:lnTo>
                      <a:pt x="129" y="161"/>
                    </a:lnTo>
                    <a:lnTo>
                      <a:pt x="275" y="144"/>
                    </a:lnTo>
                    <a:lnTo>
                      <a:pt x="348" y="131"/>
                    </a:lnTo>
                    <a:lnTo>
                      <a:pt x="363" y="87"/>
                    </a:lnTo>
                    <a:lnTo>
                      <a:pt x="389" y="85"/>
                    </a:lnTo>
                    <a:lnTo>
                      <a:pt x="469" y="0"/>
                    </a:lnTo>
                    <a:lnTo>
                      <a:pt x="365" y="21"/>
                    </a:lnTo>
                    <a:lnTo>
                      <a:pt x="123" y="56"/>
                    </a:lnTo>
                    <a:lnTo>
                      <a:pt x="125" y="66"/>
                    </a:lnTo>
                    <a:lnTo>
                      <a:pt x="28" y="7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50" name=""/>
              <p:cNvSpPr/>
              <p:nvPr/>
            </p:nvSpPr>
            <p:spPr>
              <a:xfrm>
                <a:off x="6009840" y="3796200"/>
                <a:ext cx="503280" cy="878400"/>
              </a:xfrm>
              <a:custGeom>
                <a:avLst/>
                <a:gdLst/>
                <a:ahLst/>
                <a:rect l="l" t="t" r="r" b="b"/>
                <a:pathLst>
                  <a:path w="192" h="335">
                    <a:moveTo>
                      <a:pt x="54" y="11"/>
                    </a:moveTo>
                    <a:lnTo>
                      <a:pt x="25" y="68"/>
                    </a:lnTo>
                    <a:lnTo>
                      <a:pt x="0" y="105"/>
                    </a:lnTo>
                    <a:lnTo>
                      <a:pt x="8" y="149"/>
                    </a:lnTo>
                    <a:lnTo>
                      <a:pt x="38" y="209"/>
                    </a:lnTo>
                    <a:lnTo>
                      <a:pt x="15" y="270"/>
                    </a:lnTo>
                    <a:lnTo>
                      <a:pt x="5" y="302"/>
                    </a:lnTo>
                    <a:lnTo>
                      <a:pt x="117" y="289"/>
                    </a:lnTo>
                    <a:lnTo>
                      <a:pt x="122" y="330"/>
                    </a:lnTo>
                    <a:lnTo>
                      <a:pt x="145" y="335"/>
                    </a:lnTo>
                    <a:lnTo>
                      <a:pt x="151" y="314"/>
                    </a:lnTo>
                    <a:lnTo>
                      <a:pt x="192" y="308"/>
                    </a:lnTo>
                    <a:lnTo>
                      <a:pt x="183" y="240"/>
                    </a:lnTo>
                    <a:lnTo>
                      <a:pt x="181" y="0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51" name=""/>
              <p:cNvSpPr/>
              <p:nvPr/>
            </p:nvSpPr>
            <p:spPr>
              <a:xfrm>
                <a:off x="6481440" y="3753720"/>
                <a:ext cx="569160" cy="887040"/>
              </a:xfrm>
              <a:custGeom>
                <a:avLst/>
                <a:gdLst/>
                <a:ahLst/>
                <a:rect l="l" t="t" r="r" b="b"/>
                <a:pathLst>
                  <a:path w="217" h="338">
                    <a:moveTo>
                      <a:pt x="0" y="17"/>
                    </a:moveTo>
                    <a:lnTo>
                      <a:pt x="141" y="0"/>
                    </a:lnTo>
                    <a:lnTo>
                      <a:pt x="186" y="156"/>
                    </a:lnTo>
                    <a:lnTo>
                      <a:pt x="217" y="181"/>
                    </a:lnTo>
                    <a:lnTo>
                      <a:pt x="192" y="227"/>
                    </a:lnTo>
                    <a:lnTo>
                      <a:pt x="216" y="271"/>
                    </a:lnTo>
                    <a:lnTo>
                      <a:pt x="72" y="287"/>
                    </a:lnTo>
                    <a:lnTo>
                      <a:pt x="78" y="325"/>
                    </a:lnTo>
                    <a:lnTo>
                      <a:pt x="57" y="338"/>
                    </a:lnTo>
                    <a:lnTo>
                      <a:pt x="40" y="290"/>
                    </a:lnTo>
                    <a:lnTo>
                      <a:pt x="30" y="329"/>
                    </a:lnTo>
                    <a:lnTo>
                      <a:pt x="12" y="325"/>
                    </a:lnTo>
                    <a:lnTo>
                      <a:pt x="6" y="286"/>
                    </a:lnTo>
                    <a:lnTo>
                      <a:pt x="1" y="25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52" name=""/>
              <p:cNvSpPr/>
              <p:nvPr/>
            </p:nvSpPr>
            <p:spPr>
              <a:xfrm>
                <a:off x="6851520" y="3709080"/>
                <a:ext cx="786960" cy="816120"/>
              </a:xfrm>
              <a:custGeom>
                <a:avLst/>
                <a:gdLst/>
                <a:ahLst/>
                <a:rect l="l" t="t" r="r" b="b"/>
                <a:pathLst>
                  <a:path w="300" h="311">
                    <a:moveTo>
                      <a:pt x="0" y="19"/>
                    </a:moveTo>
                    <a:lnTo>
                      <a:pt x="3" y="19"/>
                    </a:lnTo>
                    <a:lnTo>
                      <a:pt x="73" y="6"/>
                    </a:lnTo>
                    <a:lnTo>
                      <a:pt x="135" y="0"/>
                    </a:lnTo>
                    <a:lnTo>
                      <a:pt x="126" y="16"/>
                    </a:lnTo>
                    <a:lnTo>
                      <a:pt x="145" y="16"/>
                    </a:lnTo>
                    <a:lnTo>
                      <a:pt x="252" y="112"/>
                    </a:lnTo>
                    <a:lnTo>
                      <a:pt x="294" y="174"/>
                    </a:lnTo>
                    <a:lnTo>
                      <a:pt x="300" y="216"/>
                    </a:lnTo>
                    <a:lnTo>
                      <a:pt x="286" y="226"/>
                    </a:lnTo>
                    <a:lnTo>
                      <a:pt x="294" y="268"/>
                    </a:lnTo>
                    <a:lnTo>
                      <a:pt x="264" y="270"/>
                    </a:lnTo>
                    <a:lnTo>
                      <a:pt x="264" y="306"/>
                    </a:lnTo>
                    <a:lnTo>
                      <a:pt x="240" y="288"/>
                    </a:lnTo>
                    <a:lnTo>
                      <a:pt x="86" y="311"/>
                    </a:lnTo>
                    <a:lnTo>
                      <a:pt x="51" y="244"/>
                    </a:lnTo>
                    <a:lnTo>
                      <a:pt x="76" y="198"/>
                    </a:lnTo>
                    <a:lnTo>
                      <a:pt x="43" y="17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53" name=""/>
              <p:cNvSpPr/>
              <p:nvPr/>
            </p:nvSpPr>
            <p:spPr>
              <a:xfrm>
                <a:off x="7182360" y="3599280"/>
                <a:ext cx="718560" cy="569160"/>
              </a:xfrm>
              <a:custGeom>
                <a:avLst/>
                <a:gdLst/>
                <a:ahLst/>
                <a:rect l="l" t="t" r="r" b="b"/>
                <a:pathLst>
                  <a:path w="274" h="217">
                    <a:moveTo>
                      <a:pt x="10" y="39"/>
                    </a:moveTo>
                    <a:lnTo>
                      <a:pt x="32" y="18"/>
                    </a:lnTo>
                    <a:lnTo>
                      <a:pt x="114" y="0"/>
                    </a:lnTo>
                    <a:lnTo>
                      <a:pt x="139" y="12"/>
                    </a:lnTo>
                    <a:lnTo>
                      <a:pt x="192" y="3"/>
                    </a:lnTo>
                    <a:lnTo>
                      <a:pt x="235" y="34"/>
                    </a:lnTo>
                    <a:lnTo>
                      <a:pt x="274" y="58"/>
                    </a:lnTo>
                    <a:lnTo>
                      <a:pt x="252" y="123"/>
                    </a:lnTo>
                    <a:lnTo>
                      <a:pt x="219" y="156"/>
                    </a:lnTo>
                    <a:lnTo>
                      <a:pt x="183" y="166"/>
                    </a:lnTo>
                    <a:lnTo>
                      <a:pt x="190" y="192"/>
                    </a:lnTo>
                    <a:lnTo>
                      <a:pt x="168" y="217"/>
                    </a:lnTo>
                    <a:lnTo>
                      <a:pt x="126" y="156"/>
                    </a:lnTo>
                    <a:lnTo>
                      <a:pt x="18" y="58"/>
                    </a:lnTo>
                    <a:lnTo>
                      <a:pt x="0" y="58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54" name=""/>
              <p:cNvSpPr/>
              <p:nvPr/>
            </p:nvSpPr>
            <p:spPr>
              <a:xfrm>
                <a:off x="6670800" y="4412520"/>
                <a:ext cx="1345680" cy="912960"/>
              </a:xfrm>
              <a:custGeom>
                <a:avLst/>
                <a:gdLst/>
                <a:ahLst/>
                <a:rect l="l" t="t" r="r" b="b"/>
                <a:pathLst>
                  <a:path w="513" h="348">
                    <a:moveTo>
                      <a:pt x="0" y="34"/>
                    </a:moveTo>
                    <a:lnTo>
                      <a:pt x="141" y="20"/>
                    </a:lnTo>
                    <a:lnTo>
                      <a:pt x="156" y="43"/>
                    </a:lnTo>
                    <a:lnTo>
                      <a:pt x="307" y="20"/>
                    </a:lnTo>
                    <a:lnTo>
                      <a:pt x="333" y="39"/>
                    </a:lnTo>
                    <a:lnTo>
                      <a:pt x="333" y="3"/>
                    </a:lnTo>
                    <a:lnTo>
                      <a:pt x="331" y="0"/>
                    </a:lnTo>
                    <a:lnTo>
                      <a:pt x="361" y="2"/>
                    </a:lnTo>
                    <a:lnTo>
                      <a:pt x="393" y="56"/>
                    </a:lnTo>
                    <a:lnTo>
                      <a:pt x="444" y="129"/>
                    </a:lnTo>
                    <a:lnTo>
                      <a:pt x="469" y="192"/>
                    </a:lnTo>
                    <a:lnTo>
                      <a:pt x="507" y="236"/>
                    </a:lnTo>
                    <a:lnTo>
                      <a:pt x="513" y="300"/>
                    </a:lnTo>
                    <a:lnTo>
                      <a:pt x="501" y="338"/>
                    </a:lnTo>
                    <a:lnTo>
                      <a:pt x="447" y="348"/>
                    </a:lnTo>
                    <a:lnTo>
                      <a:pt x="438" y="332"/>
                    </a:lnTo>
                    <a:lnTo>
                      <a:pt x="400" y="309"/>
                    </a:lnTo>
                    <a:lnTo>
                      <a:pt x="388" y="285"/>
                    </a:lnTo>
                    <a:lnTo>
                      <a:pt x="378" y="276"/>
                    </a:lnTo>
                    <a:lnTo>
                      <a:pt x="372" y="254"/>
                    </a:lnTo>
                    <a:lnTo>
                      <a:pt x="363" y="260"/>
                    </a:lnTo>
                    <a:lnTo>
                      <a:pt x="333" y="231"/>
                    </a:lnTo>
                    <a:lnTo>
                      <a:pt x="340" y="204"/>
                    </a:lnTo>
                    <a:lnTo>
                      <a:pt x="333" y="189"/>
                    </a:lnTo>
                    <a:lnTo>
                      <a:pt x="324" y="194"/>
                    </a:lnTo>
                    <a:lnTo>
                      <a:pt x="325" y="210"/>
                    </a:lnTo>
                    <a:lnTo>
                      <a:pt x="315" y="189"/>
                    </a:lnTo>
                    <a:lnTo>
                      <a:pt x="316" y="140"/>
                    </a:lnTo>
                    <a:lnTo>
                      <a:pt x="297" y="111"/>
                    </a:lnTo>
                    <a:lnTo>
                      <a:pt x="249" y="87"/>
                    </a:lnTo>
                    <a:lnTo>
                      <a:pt x="225" y="60"/>
                    </a:lnTo>
                    <a:lnTo>
                      <a:pt x="198" y="57"/>
                    </a:lnTo>
                    <a:lnTo>
                      <a:pt x="187" y="74"/>
                    </a:lnTo>
                    <a:lnTo>
                      <a:pt x="147" y="86"/>
                    </a:lnTo>
                    <a:lnTo>
                      <a:pt x="124" y="74"/>
                    </a:lnTo>
                    <a:lnTo>
                      <a:pt x="112" y="56"/>
                    </a:lnTo>
                    <a:lnTo>
                      <a:pt x="37" y="72"/>
                    </a:lnTo>
                    <a:lnTo>
                      <a:pt x="21" y="59"/>
                    </a:lnTo>
                    <a:lnTo>
                      <a:pt x="4" y="7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55" name=""/>
              <p:cNvSpPr/>
              <p:nvPr/>
            </p:nvSpPr>
            <p:spPr>
              <a:xfrm>
                <a:off x="7040880" y="3208320"/>
                <a:ext cx="1238040" cy="542880"/>
              </a:xfrm>
              <a:custGeom>
                <a:avLst/>
                <a:gdLst/>
                <a:ahLst/>
                <a:rect l="l" t="t" r="r" b="b"/>
                <a:pathLst>
                  <a:path w="472" h="207">
                    <a:moveTo>
                      <a:pt x="16" y="153"/>
                    </a:moveTo>
                    <a:lnTo>
                      <a:pt x="0" y="197"/>
                    </a:lnTo>
                    <a:lnTo>
                      <a:pt x="61" y="191"/>
                    </a:lnTo>
                    <a:lnTo>
                      <a:pt x="85" y="171"/>
                    </a:lnTo>
                    <a:lnTo>
                      <a:pt x="168" y="149"/>
                    </a:lnTo>
                    <a:lnTo>
                      <a:pt x="191" y="161"/>
                    </a:lnTo>
                    <a:lnTo>
                      <a:pt x="246" y="153"/>
                    </a:lnTo>
                    <a:lnTo>
                      <a:pt x="246" y="156"/>
                    </a:lnTo>
                    <a:lnTo>
                      <a:pt x="328" y="207"/>
                    </a:lnTo>
                    <a:lnTo>
                      <a:pt x="376" y="192"/>
                    </a:lnTo>
                    <a:lnTo>
                      <a:pt x="403" y="135"/>
                    </a:lnTo>
                    <a:lnTo>
                      <a:pt x="450" y="119"/>
                    </a:lnTo>
                    <a:lnTo>
                      <a:pt x="472" y="77"/>
                    </a:lnTo>
                    <a:lnTo>
                      <a:pt x="471" y="26"/>
                    </a:lnTo>
                    <a:lnTo>
                      <a:pt x="465" y="68"/>
                    </a:lnTo>
                    <a:lnTo>
                      <a:pt x="439" y="104"/>
                    </a:lnTo>
                    <a:lnTo>
                      <a:pt x="429" y="101"/>
                    </a:lnTo>
                    <a:lnTo>
                      <a:pt x="394" y="111"/>
                    </a:lnTo>
                    <a:lnTo>
                      <a:pt x="394" y="99"/>
                    </a:lnTo>
                    <a:lnTo>
                      <a:pt x="429" y="87"/>
                    </a:lnTo>
                    <a:lnTo>
                      <a:pt x="397" y="83"/>
                    </a:lnTo>
                    <a:lnTo>
                      <a:pt x="433" y="72"/>
                    </a:lnTo>
                    <a:lnTo>
                      <a:pt x="447" y="78"/>
                    </a:lnTo>
                    <a:lnTo>
                      <a:pt x="454" y="38"/>
                    </a:lnTo>
                    <a:lnTo>
                      <a:pt x="445" y="29"/>
                    </a:lnTo>
                    <a:lnTo>
                      <a:pt x="402" y="45"/>
                    </a:lnTo>
                    <a:lnTo>
                      <a:pt x="403" y="21"/>
                    </a:lnTo>
                    <a:lnTo>
                      <a:pt x="421" y="27"/>
                    </a:lnTo>
                    <a:lnTo>
                      <a:pt x="445" y="9"/>
                    </a:lnTo>
                    <a:lnTo>
                      <a:pt x="432" y="0"/>
                    </a:lnTo>
                    <a:lnTo>
                      <a:pt x="291" y="32"/>
                    </a:lnTo>
                    <a:lnTo>
                      <a:pt x="118" y="67"/>
                    </a:lnTo>
                    <a:lnTo>
                      <a:pt x="39" y="152"/>
                    </a:lnTo>
                    <a:lnTo>
                      <a:pt x="16" y="153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56" name=""/>
              <p:cNvSpPr/>
              <p:nvPr/>
            </p:nvSpPr>
            <p:spPr>
              <a:xfrm>
                <a:off x="7090200" y="2759760"/>
                <a:ext cx="1083960" cy="673920"/>
              </a:xfrm>
              <a:custGeom>
                <a:avLst/>
                <a:gdLst/>
                <a:ahLst/>
                <a:rect l="l" t="t" r="r" b="b"/>
                <a:pathLst>
                  <a:path w="413" h="257">
                    <a:moveTo>
                      <a:pt x="68" y="180"/>
                    </a:moveTo>
                    <a:lnTo>
                      <a:pt x="56" y="206"/>
                    </a:lnTo>
                    <a:lnTo>
                      <a:pt x="39" y="213"/>
                    </a:lnTo>
                    <a:lnTo>
                      <a:pt x="38" y="230"/>
                    </a:lnTo>
                    <a:lnTo>
                      <a:pt x="2" y="243"/>
                    </a:lnTo>
                    <a:lnTo>
                      <a:pt x="0" y="257"/>
                    </a:lnTo>
                    <a:lnTo>
                      <a:pt x="98" y="240"/>
                    </a:lnTo>
                    <a:lnTo>
                      <a:pt x="276" y="203"/>
                    </a:lnTo>
                    <a:lnTo>
                      <a:pt x="413" y="170"/>
                    </a:lnTo>
                    <a:lnTo>
                      <a:pt x="413" y="144"/>
                    </a:lnTo>
                    <a:lnTo>
                      <a:pt x="398" y="136"/>
                    </a:lnTo>
                    <a:lnTo>
                      <a:pt x="386" y="149"/>
                    </a:lnTo>
                    <a:lnTo>
                      <a:pt x="379" y="114"/>
                    </a:lnTo>
                    <a:lnTo>
                      <a:pt x="386" y="83"/>
                    </a:lnTo>
                    <a:lnTo>
                      <a:pt x="335" y="60"/>
                    </a:lnTo>
                    <a:lnTo>
                      <a:pt x="300" y="66"/>
                    </a:lnTo>
                    <a:lnTo>
                      <a:pt x="299" y="18"/>
                    </a:lnTo>
                    <a:lnTo>
                      <a:pt x="263" y="0"/>
                    </a:lnTo>
                    <a:lnTo>
                      <a:pt x="236" y="11"/>
                    </a:lnTo>
                    <a:lnTo>
                      <a:pt x="218" y="56"/>
                    </a:lnTo>
                    <a:lnTo>
                      <a:pt x="186" y="74"/>
                    </a:lnTo>
                    <a:lnTo>
                      <a:pt x="173" y="145"/>
                    </a:lnTo>
                    <a:lnTo>
                      <a:pt x="121" y="180"/>
                    </a:lnTo>
                    <a:lnTo>
                      <a:pt x="79" y="194"/>
                    </a:lnTo>
                    <a:lnTo>
                      <a:pt x="68" y="18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57" name=""/>
              <p:cNvSpPr/>
              <p:nvPr/>
            </p:nvSpPr>
            <p:spPr>
              <a:xfrm>
                <a:off x="7166160" y="2625840"/>
                <a:ext cx="613800" cy="642240"/>
              </a:xfrm>
              <a:custGeom>
                <a:avLst/>
                <a:gdLst/>
                <a:ahLst/>
                <a:rect l="l" t="t" r="r" b="b"/>
                <a:pathLst>
                  <a:path w="234" h="245">
                    <a:moveTo>
                      <a:pt x="24" y="128"/>
                    </a:moveTo>
                    <a:lnTo>
                      <a:pt x="6" y="123"/>
                    </a:lnTo>
                    <a:lnTo>
                      <a:pt x="0" y="162"/>
                    </a:lnTo>
                    <a:lnTo>
                      <a:pt x="6" y="203"/>
                    </a:lnTo>
                    <a:lnTo>
                      <a:pt x="40" y="231"/>
                    </a:lnTo>
                    <a:lnTo>
                      <a:pt x="48" y="245"/>
                    </a:lnTo>
                    <a:lnTo>
                      <a:pt x="91" y="231"/>
                    </a:lnTo>
                    <a:lnTo>
                      <a:pt x="142" y="198"/>
                    </a:lnTo>
                    <a:lnTo>
                      <a:pt x="157" y="126"/>
                    </a:lnTo>
                    <a:lnTo>
                      <a:pt x="190" y="107"/>
                    </a:lnTo>
                    <a:lnTo>
                      <a:pt x="208" y="63"/>
                    </a:lnTo>
                    <a:lnTo>
                      <a:pt x="234" y="51"/>
                    </a:lnTo>
                    <a:lnTo>
                      <a:pt x="200" y="45"/>
                    </a:lnTo>
                    <a:lnTo>
                      <a:pt x="141" y="77"/>
                    </a:lnTo>
                    <a:lnTo>
                      <a:pt x="132" y="46"/>
                    </a:lnTo>
                    <a:lnTo>
                      <a:pt x="81" y="49"/>
                    </a:lnTo>
                    <a:lnTo>
                      <a:pt x="69" y="0"/>
                    </a:lnTo>
                    <a:lnTo>
                      <a:pt x="56" y="13"/>
                    </a:lnTo>
                    <a:lnTo>
                      <a:pt x="60" y="83"/>
                    </a:lnTo>
                    <a:lnTo>
                      <a:pt x="37" y="89"/>
                    </a:lnTo>
                    <a:lnTo>
                      <a:pt x="24" y="12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58" name=""/>
              <p:cNvSpPr/>
              <p:nvPr/>
            </p:nvSpPr>
            <p:spPr>
              <a:xfrm>
                <a:off x="8040240" y="2636640"/>
                <a:ext cx="172800" cy="214560"/>
              </a:xfrm>
              <a:custGeom>
                <a:avLst/>
                <a:gdLst/>
                <a:ahLst/>
                <a:rect l="l" t="t" r="r" b="b"/>
                <a:pathLst>
                  <a:path w="66" h="82">
                    <a:moveTo>
                      <a:pt x="0" y="5"/>
                    </a:moveTo>
                    <a:lnTo>
                      <a:pt x="14" y="0"/>
                    </a:lnTo>
                    <a:lnTo>
                      <a:pt x="44" y="18"/>
                    </a:lnTo>
                    <a:lnTo>
                      <a:pt x="44" y="36"/>
                    </a:lnTo>
                    <a:lnTo>
                      <a:pt x="65" y="49"/>
                    </a:lnTo>
                    <a:lnTo>
                      <a:pt x="66" y="73"/>
                    </a:lnTo>
                    <a:lnTo>
                      <a:pt x="32" y="8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59" name=""/>
              <p:cNvSpPr/>
              <p:nvPr/>
            </p:nvSpPr>
            <p:spPr>
              <a:xfrm>
                <a:off x="7302960" y="2214000"/>
                <a:ext cx="831600" cy="545400"/>
              </a:xfrm>
              <a:custGeom>
                <a:avLst/>
                <a:gdLst/>
                <a:ahLst/>
                <a:rect l="l" t="t" r="r" b="b"/>
                <a:pathLst>
                  <a:path w="317" h="208">
                    <a:moveTo>
                      <a:pt x="29" y="30"/>
                    </a:moveTo>
                    <a:lnTo>
                      <a:pt x="0" y="58"/>
                    </a:lnTo>
                    <a:lnTo>
                      <a:pt x="16" y="159"/>
                    </a:lnTo>
                    <a:lnTo>
                      <a:pt x="29" y="208"/>
                    </a:lnTo>
                    <a:lnTo>
                      <a:pt x="83" y="204"/>
                    </a:lnTo>
                    <a:lnTo>
                      <a:pt x="283" y="166"/>
                    </a:lnTo>
                    <a:lnTo>
                      <a:pt x="297" y="160"/>
                    </a:lnTo>
                    <a:lnTo>
                      <a:pt x="317" y="113"/>
                    </a:lnTo>
                    <a:lnTo>
                      <a:pt x="287" y="87"/>
                    </a:lnTo>
                    <a:lnTo>
                      <a:pt x="303" y="27"/>
                    </a:lnTo>
                    <a:lnTo>
                      <a:pt x="280" y="21"/>
                    </a:lnTo>
                    <a:lnTo>
                      <a:pt x="280" y="6"/>
                    </a:lnTo>
                    <a:lnTo>
                      <a:pt x="270" y="0"/>
                    </a:lnTo>
                    <a:lnTo>
                      <a:pt x="38" y="43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60" name=""/>
              <p:cNvSpPr/>
              <p:nvPr/>
            </p:nvSpPr>
            <p:spPr>
              <a:xfrm>
                <a:off x="8055720" y="2277360"/>
                <a:ext cx="220680" cy="435240"/>
              </a:xfrm>
              <a:custGeom>
                <a:avLst/>
                <a:gdLst/>
                <a:ahLst/>
                <a:rect l="l" t="t" r="r" b="b"/>
                <a:pathLst>
                  <a:path w="84" h="166">
                    <a:moveTo>
                      <a:pt x="15" y="1"/>
                    </a:moveTo>
                    <a:lnTo>
                      <a:pt x="35" y="0"/>
                    </a:lnTo>
                    <a:lnTo>
                      <a:pt x="75" y="25"/>
                    </a:lnTo>
                    <a:lnTo>
                      <a:pt x="69" y="45"/>
                    </a:lnTo>
                    <a:lnTo>
                      <a:pt x="83" y="58"/>
                    </a:lnTo>
                    <a:lnTo>
                      <a:pt x="84" y="136"/>
                    </a:lnTo>
                    <a:lnTo>
                      <a:pt x="70" y="166"/>
                    </a:lnTo>
                    <a:lnTo>
                      <a:pt x="54" y="155"/>
                    </a:lnTo>
                    <a:lnTo>
                      <a:pt x="37" y="154"/>
                    </a:lnTo>
                    <a:lnTo>
                      <a:pt x="8" y="138"/>
                    </a:lnTo>
                    <a:lnTo>
                      <a:pt x="30" y="89"/>
                    </a:lnTo>
                    <a:lnTo>
                      <a:pt x="0" y="63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61" name=""/>
              <p:cNvSpPr/>
              <p:nvPr/>
            </p:nvSpPr>
            <p:spPr>
              <a:xfrm>
                <a:off x="7373880" y="1597320"/>
                <a:ext cx="920880" cy="750600"/>
              </a:xfrm>
              <a:custGeom>
                <a:avLst/>
                <a:gdLst/>
                <a:ahLst/>
                <a:rect l="l" t="t" r="r" b="b"/>
                <a:pathLst>
                  <a:path w="351" h="286">
                    <a:moveTo>
                      <a:pt x="27" y="192"/>
                    </a:moveTo>
                    <a:lnTo>
                      <a:pt x="60" y="175"/>
                    </a:lnTo>
                    <a:lnTo>
                      <a:pt x="105" y="171"/>
                    </a:lnTo>
                    <a:lnTo>
                      <a:pt x="116" y="156"/>
                    </a:lnTo>
                    <a:lnTo>
                      <a:pt x="132" y="154"/>
                    </a:lnTo>
                    <a:lnTo>
                      <a:pt x="141" y="138"/>
                    </a:lnTo>
                    <a:lnTo>
                      <a:pt x="156" y="132"/>
                    </a:lnTo>
                    <a:lnTo>
                      <a:pt x="149" y="102"/>
                    </a:lnTo>
                    <a:lnTo>
                      <a:pt x="140" y="94"/>
                    </a:lnTo>
                    <a:lnTo>
                      <a:pt x="159" y="70"/>
                    </a:lnTo>
                    <a:lnTo>
                      <a:pt x="171" y="70"/>
                    </a:lnTo>
                    <a:lnTo>
                      <a:pt x="212" y="19"/>
                    </a:lnTo>
                    <a:lnTo>
                      <a:pt x="275" y="0"/>
                    </a:lnTo>
                    <a:lnTo>
                      <a:pt x="282" y="48"/>
                    </a:lnTo>
                    <a:lnTo>
                      <a:pt x="285" y="46"/>
                    </a:lnTo>
                    <a:lnTo>
                      <a:pt x="300" y="63"/>
                    </a:lnTo>
                    <a:lnTo>
                      <a:pt x="301" y="112"/>
                    </a:lnTo>
                    <a:lnTo>
                      <a:pt x="320" y="152"/>
                    </a:lnTo>
                    <a:lnTo>
                      <a:pt x="327" y="204"/>
                    </a:lnTo>
                    <a:lnTo>
                      <a:pt x="329" y="249"/>
                    </a:lnTo>
                    <a:lnTo>
                      <a:pt x="351" y="264"/>
                    </a:lnTo>
                    <a:lnTo>
                      <a:pt x="335" y="286"/>
                    </a:lnTo>
                    <a:lnTo>
                      <a:pt x="294" y="260"/>
                    </a:lnTo>
                    <a:lnTo>
                      <a:pt x="273" y="262"/>
                    </a:lnTo>
                    <a:lnTo>
                      <a:pt x="252" y="256"/>
                    </a:lnTo>
                    <a:lnTo>
                      <a:pt x="253" y="241"/>
                    </a:lnTo>
                    <a:lnTo>
                      <a:pt x="240" y="236"/>
                    </a:lnTo>
                    <a:lnTo>
                      <a:pt x="10" y="280"/>
                    </a:lnTo>
                    <a:lnTo>
                      <a:pt x="0" y="267"/>
                    </a:lnTo>
                    <a:lnTo>
                      <a:pt x="35" y="216"/>
                    </a:lnTo>
                    <a:lnTo>
                      <a:pt x="27" y="19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62" name=""/>
              <p:cNvSpPr/>
              <p:nvPr/>
            </p:nvSpPr>
            <p:spPr>
              <a:xfrm>
                <a:off x="8090280" y="1555560"/>
                <a:ext cx="243720" cy="450720"/>
              </a:xfrm>
              <a:custGeom>
                <a:avLst/>
                <a:gdLst/>
                <a:ahLst/>
                <a:rect l="l" t="t" r="r" b="b"/>
                <a:pathLst>
                  <a:path w="93" h="172">
                    <a:moveTo>
                      <a:pt x="0" y="18"/>
                    </a:moveTo>
                    <a:lnTo>
                      <a:pt x="68" y="0"/>
                    </a:lnTo>
                    <a:lnTo>
                      <a:pt x="93" y="47"/>
                    </a:lnTo>
                    <a:lnTo>
                      <a:pt x="80" y="59"/>
                    </a:lnTo>
                    <a:lnTo>
                      <a:pt x="85" y="163"/>
                    </a:lnTo>
                    <a:lnTo>
                      <a:pt x="46" y="172"/>
                    </a:lnTo>
                    <a:lnTo>
                      <a:pt x="27" y="129"/>
                    </a:lnTo>
                    <a:lnTo>
                      <a:pt x="26" y="78"/>
                    </a:lnTo>
                    <a:lnTo>
                      <a:pt x="9" y="6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63" name=""/>
              <p:cNvSpPr/>
              <p:nvPr/>
            </p:nvSpPr>
            <p:spPr>
              <a:xfrm>
                <a:off x="8208000" y="1907280"/>
                <a:ext cx="519120" cy="236160"/>
              </a:xfrm>
              <a:custGeom>
                <a:avLst/>
                <a:gdLst/>
                <a:ahLst/>
                <a:rect l="l" t="t" r="r" b="b"/>
                <a:pathLst>
                  <a:path w="198" h="90">
                    <a:moveTo>
                      <a:pt x="0" y="36"/>
                    </a:moveTo>
                    <a:lnTo>
                      <a:pt x="101" y="11"/>
                    </a:lnTo>
                    <a:lnTo>
                      <a:pt x="113" y="12"/>
                    </a:lnTo>
                    <a:lnTo>
                      <a:pt x="125" y="0"/>
                    </a:lnTo>
                    <a:lnTo>
                      <a:pt x="135" y="6"/>
                    </a:lnTo>
                    <a:lnTo>
                      <a:pt x="123" y="32"/>
                    </a:lnTo>
                    <a:lnTo>
                      <a:pt x="144" y="30"/>
                    </a:lnTo>
                    <a:lnTo>
                      <a:pt x="156" y="50"/>
                    </a:lnTo>
                    <a:lnTo>
                      <a:pt x="170" y="52"/>
                    </a:lnTo>
                    <a:lnTo>
                      <a:pt x="180" y="49"/>
                    </a:lnTo>
                    <a:lnTo>
                      <a:pt x="180" y="38"/>
                    </a:lnTo>
                    <a:lnTo>
                      <a:pt x="163" y="24"/>
                    </a:lnTo>
                    <a:lnTo>
                      <a:pt x="176" y="23"/>
                    </a:lnTo>
                    <a:lnTo>
                      <a:pt x="198" y="53"/>
                    </a:lnTo>
                    <a:lnTo>
                      <a:pt x="177" y="71"/>
                    </a:lnTo>
                    <a:lnTo>
                      <a:pt x="153" y="62"/>
                    </a:lnTo>
                    <a:lnTo>
                      <a:pt x="138" y="84"/>
                    </a:lnTo>
                    <a:lnTo>
                      <a:pt x="108" y="62"/>
                    </a:lnTo>
                    <a:lnTo>
                      <a:pt x="8" y="9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64" name=""/>
              <p:cNvSpPr/>
              <p:nvPr/>
            </p:nvSpPr>
            <p:spPr>
              <a:xfrm>
                <a:off x="8226360" y="2085480"/>
                <a:ext cx="270000" cy="207000"/>
              </a:xfrm>
              <a:custGeom>
                <a:avLst/>
                <a:gdLst/>
                <a:ahLst/>
                <a:rect l="l" t="t" r="r" b="b"/>
                <a:pathLst>
                  <a:path w="103" h="79">
                    <a:moveTo>
                      <a:pt x="0" y="20"/>
                    </a:moveTo>
                    <a:lnTo>
                      <a:pt x="79" y="0"/>
                    </a:lnTo>
                    <a:lnTo>
                      <a:pt x="103" y="36"/>
                    </a:lnTo>
                    <a:lnTo>
                      <a:pt x="89" y="52"/>
                    </a:lnTo>
                    <a:lnTo>
                      <a:pt x="64" y="46"/>
                    </a:lnTo>
                    <a:lnTo>
                      <a:pt x="25" y="79"/>
                    </a:lnTo>
                    <a:lnTo>
                      <a:pt x="4" y="6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65" name=""/>
              <p:cNvSpPr/>
              <p:nvPr/>
            </p:nvSpPr>
            <p:spPr>
              <a:xfrm>
                <a:off x="8271000" y="2227320"/>
                <a:ext cx="267480" cy="159840"/>
              </a:xfrm>
              <a:custGeom>
                <a:avLst/>
                <a:gdLst/>
                <a:ahLst/>
                <a:rect l="l" t="t" r="r" b="b"/>
                <a:pathLst>
                  <a:path w="102" h="61">
                    <a:moveTo>
                      <a:pt x="0" y="45"/>
                    </a:moveTo>
                    <a:lnTo>
                      <a:pt x="42" y="25"/>
                    </a:lnTo>
                    <a:lnTo>
                      <a:pt x="83" y="0"/>
                    </a:lnTo>
                    <a:lnTo>
                      <a:pt x="90" y="1"/>
                    </a:lnTo>
                    <a:lnTo>
                      <a:pt x="102" y="2"/>
                    </a:lnTo>
                    <a:lnTo>
                      <a:pt x="62" y="34"/>
                    </a:lnTo>
                    <a:lnTo>
                      <a:pt x="12" y="6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66" name=""/>
              <p:cNvSpPr/>
              <p:nvPr/>
            </p:nvSpPr>
            <p:spPr>
              <a:xfrm>
                <a:off x="8268120" y="1468800"/>
                <a:ext cx="285840" cy="509040"/>
              </a:xfrm>
              <a:custGeom>
                <a:avLst/>
                <a:gdLst/>
                <a:ahLst/>
                <a:rect l="l" t="t" r="r" b="b"/>
                <a:pathLst>
                  <a:path w="109" h="194">
                    <a:moveTo>
                      <a:pt x="23" y="0"/>
                    </a:moveTo>
                    <a:lnTo>
                      <a:pt x="0" y="34"/>
                    </a:lnTo>
                    <a:lnTo>
                      <a:pt x="25" y="79"/>
                    </a:lnTo>
                    <a:lnTo>
                      <a:pt x="10" y="91"/>
                    </a:lnTo>
                    <a:lnTo>
                      <a:pt x="16" y="194"/>
                    </a:lnTo>
                    <a:lnTo>
                      <a:pt x="77" y="179"/>
                    </a:lnTo>
                    <a:lnTo>
                      <a:pt x="93" y="179"/>
                    </a:lnTo>
                    <a:lnTo>
                      <a:pt x="102" y="168"/>
                    </a:lnTo>
                    <a:lnTo>
                      <a:pt x="102" y="149"/>
                    </a:lnTo>
                    <a:lnTo>
                      <a:pt x="109" y="137"/>
                    </a:lnTo>
                    <a:lnTo>
                      <a:pt x="75" y="122"/>
                    </a:lnTo>
                    <a:lnTo>
                      <a:pt x="31" y="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67" name=""/>
              <p:cNvSpPr/>
              <p:nvPr/>
            </p:nvSpPr>
            <p:spPr>
              <a:xfrm>
                <a:off x="8433360" y="2067120"/>
                <a:ext cx="136800" cy="112320"/>
              </a:xfrm>
              <a:custGeom>
                <a:avLst/>
                <a:gdLst/>
                <a:ahLst/>
                <a:rect l="l" t="t" r="r" b="b"/>
                <a:pathLst>
                  <a:path w="52" h="43">
                    <a:moveTo>
                      <a:pt x="0" y="7"/>
                    </a:moveTo>
                    <a:lnTo>
                      <a:pt x="22" y="0"/>
                    </a:lnTo>
                    <a:lnTo>
                      <a:pt x="52" y="22"/>
                    </a:lnTo>
                    <a:lnTo>
                      <a:pt x="46" y="28"/>
                    </a:lnTo>
                    <a:lnTo>
                      <a:pt x="31" y="28"/>
                    </a:lnTo>
                    <a:lnTo>
                      <a:pt x="24" y="4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68" name=""/>
              <p:cNvSpPr/>
              <p:nvPr/>
            </p:nvSpPr>
            <p:spPr>
              <a:xfrm>
                <a:off x="8142480" y="2927520"/>
                <a:ext cx="73080" cy="126000"/>
              </a:xfrm>
              <a:custGeom>
                <a:avLst/>
                <a:gdLst/>
                <a:ahLst/>
                <a:rect l="l" t="t" r="r" b="b"/>
                <a:pathLst>
                  <a:path w="28" h="48">
                    <a:moveTo>
                      <a:pt x="0" y="4"/>
                    </a:moveTo>
                    <a:lnTo>
                      <a:pt x="28" y="0"/>
                    </a:lnTo>
                    <a:lnTo>
                      <a:pt x="12" y="48"/>
                    </a:lnTo>
                    <a:lnTo>
                      <a:pt x="1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069" name=""/>
            <p:cNvGrpSpPr/>
            <p:nvPr/>
          </p:nvGrpSpPr>
          <p:grpSpPr>
            <a:xfrm>
              <a:off x="1407960" y="900000"/>
              <a:ext cx="7471800" cy="4534920"/>
              <a:chOff x="1407960" y="900000"/>
              <a:chExt cx="7471800" cy="4534920"/>
            </a:xfrm>
          </p:grpSpPr>
          <p:sp>
            <p:nvSpPr>
              <p:cNvPr id="1070" name=""/>
              <p:cNvSpPr/>
              <p:nvPr/>
            </p:nvSpPr>
            <p:spPr>
              <a:xfrm>
                <a:off x="8328960" y="900000"/>
                <a:ext cx="550800" cy="842040"/>
              </a:xfrm>
              <a:custGeom>
                <a:avLst/>
                <a:gdLst/>
                <a:ahLst/>
                <a:rect l="l" t="t" r="r" b="b"/>
                <a:pathLst>
                  <a:path w="210" h="321">
                    <a:moveTo>
                      <a:pt x="49" y="10"/>
                    </a:moveTo>
                    <a:lnTo>
                      <a:pt x="18" y="69"/>
                    </a:lnTo>
                    <a:lnTo>
                      <a:pt x="33" y="91"/>
                    </a:lnTo>
                    <a:lnTo>
                      <a:pt x="18" y="118"/>
                    </a:lnTo>
                    <a:lnTo>
                      <a:pt x="27" y="127"/>
                    </a:lnTo>
                    <a:lnTo>
                      <a:pt x="21" y="145"/>
                    </a:lnTo>
                    <a:lnTo>
                      <a:pt x="21" y="175"/>
                    </a:lnTo>
                    <a:lnTo>
                      <a:pt x="0" y="186"/>
                    </a:lnTo>
                    <a:lnTo>
                      <a:pt x="8" y="195"/>
                    </a:lnTo>
                    <a:lnTo>
                      <a:pt x="52" y="307"/>
                    </a:lnTo>
                    <a:lnTo>
                      <a:pt x="87" y="321"/>
                    </a:lnTo>
                    <a:lnTo>
                      <a:pt x="85" y="298"/>
                    </a:lnTo>
                    <a:lnTo>
                      <a:pt x="102" y="280"/>
                    </a:lnTo>
                    <a:lnTo>
                      <a:pt x="96" y="261"/>
                    </a:lnTo>
                    <a:lnTo>
                      <a:pt x="139" y="238"/>
                    </a:lnTo>
                    <a:lnTo>
                      <a:pt x="141" y="207"/>
                    </a:lnTo>
                    <a:lnTo>
                      <a:pt x="166" y="205"/>
                    </a:lnTo>
                    <a:lnTo>
                      <a:pt x="186" y="181"/>
                    </a:lnTo>
                    <a:lnTo>
                      <a:pt x="210" y="165"/>
                    </a:lnTo>
                    <a:lnTo>
                      <a:pt x="210" y="145"/>
                    </a:lnTo>
                    <a:lnTo>
                      <a:pt x="177" y="139"/>
                    </a:lnTo>
                    <a:lnTo>
                      <a:pt x="171" y="117"/>
                    </a:lnTo>
                    <a:lnTo>
                      <a:pt x="138" y="114"/>
                    </a:lnTo>
                    <a:lnTo>
                      <a:pt x="111" y="19"/>
                    </a:lnTo>
                    <a:lnTo>
                      <a:pt x="99" y="0"/>
                    </a:lnTo>
                    <a:lnTo>
                      <a:pt x="66" y="8"/>
                    </a:lnTo>
                    <a:lnTo>
                      <a:pt x="60" y="17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71" name=""/>
              <p:cNvSpPr/>
              <p:nvPr/>
            </p:nvSpPr>
            <p:spPr>
              <a:xfrm>
                <a:off x="7507800" y="2563200"/>
                <a:ext cx="707760" cy="290880"/>
              </a:xfrm>
              <a:custGeom>
                <a:avLst/>
                <a:gdLst/>
                <a:ahLst/>
                <a:rect l="l" t="t" r="r" b="b"/>
                <a:pathLst>
                  <a:path w="270" h="111">
                    <a:moveTo>
                      <a:pt x="0" y="38"/>
                    </a:moveTo>
                    <a:lnTo>
                      <a:pt x="201" y="0"/>
                    </a:lnTo>
                    <a:lnTo>
                      <a:pt x="234" y="76"/>
                    </a:lnTo>
                    <a:lnTo>
                      <a:pt x="269" y="68"/>
                    </a:lnTo>
                    <a:lnTo>
                      <a:pt x="270" y="106"/>
                    </a:lnTo>
                    <a:lnTo>
                      <a:pt x="242" y="111"/>
                    </a:lnTo>
                    <a:lnTo>
                      <a:pt x="217" y="86"/>
                    </a:lnTo>
                    <a:lnTo>
                      <a:pt x="201" y="56"/>
                    </a:lnTo>
                    <a:lnTo>
                      <a:pt x="198" y="14"/>
                    </a:lnTo>
                    <a:lnTo>
                      <a:pt x="186" y="35"/>
                    </a:lnTo>
                    <a:lnTo>
                      <a:pt x="200" y="98"/>
                    </a:lnTo>
                    <a:lnTo>
                      <a:pt x="141" y="107"/>
                    </a:lnTo>
                    <a:lnTo>
                      <a:pt x="139" y="61"/>
                    </a:lnTo>
                    <a:lnTo>
                      <a:pt x="103" y="41"/>
                    </a:lnTo>
                    <a:lnTo>
                      <a:pt x="72" y="36"/>
                    </a:lnTo>
                    <a:lnTo>
                      <a:pt x="8" y="6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72" name=""/>
              <p:cNvSpPr/>
              <p:nvPr/>
            </p:nvSpPr>
            <p:spPr>
              <a:xfrm>
                <a:off x="1722600" y="963000"/>
                <a:ext cx="933840" cy="684360"/>
              </a:xfrm>
              <a:custGeom>
                <a:avLst/>
                <a:gdLst/>
                <a:ahLst/>
                <a:rect l="l" t="t" r="r" b="b"/>
                <a:pathLst>
                  <a:path w="356" h="261">
                    <a:moveTo>
                      <a:pt x="90" y="0"/>
                    </a:moveTo>
                    <a:lnTo>
                      <a:pt x="163" y="20"/>
                    </a:lnTo>
                    <a:lnTo>
                      <a:pt x="219" y="33"/>
                    </a:lnTo>
                    <a:lnTo>
                      <a:pt x="246" y="39"/>
                    </a:lnTo>
                    <a:lnTo>
                      <a:pt x="274" y="43"/>
                    </a:lnTo>
                    <a:lnTo>
                      <a:pt x="311" y="50"/>
                    </a:lnTo>
                    <a:lnTo>
                      <a:pt x="356" y="58"/>
                    </a:lnTo>
                    <a:lnTo>
                      <a:pt x="327" y="261"/>
                    </a:lnTo>
                    <a:lnTo>
                      <a:pt x="189" y="232"/>
                    </a:lnTo>
                    <a:lnTo>
                      <a:pt x="170" y="245"/>
                    </a:lnTo>
                    <a:lnTo>
                      <a:pt x="145" y="225"/>
                    </a:lnTo>
                    <a:lnTo>
                      <a:pt x="123" y="245"/>
                    </a:lnTo>
                    <a:lnTo>
                      <a:pt x="103" y="228"/>
                    </a:lnTo>
                    <a:lnTo>
                      <a:pt x="46" y="225"/>
                    </a:lnTo>
                    <a:lnTo>
                      <a:pt x="54" y="192"/>
                    </a:lnTo>
                    <a:lnTo>
                      <a:pt x="13" y="189"/>
                    </a:lnTo>
                    <a:lnTo>
                      <a:pt x="9" y="170"/>
                    </a:lnTo>
                    <a:lnTo>
                      <a:pt x="17" y="150"/>
                    </a:lnTo>
                    <a:lnTo>
                      <a:pt x="7" y="132"/>
                    </a:lnTo>
                    <a:lnTo>
                      <a:pt x="8" y="81"/>
                    </a:lnTo>
                    <a:lnTo>
                      <a:pt x="0" y="42"/>
                    </a:lnTo>
                    <a:lnTo>
                      <a:pt x="5" y="27"/>
                    </a:lnTo>
                    <a:lnTo>
                      <a:pt x="23" y="33"/>
                    </a:lnTo>
                    <a:lnTo>
                      <a:pt x="42" y="56"/>
                    </a:lnTo>
                    <a:lnTo>
                      <a:pt x="77" y="61"/>
                    </a:lnTo>
                    <a:lnTo>
                      <a:pt x="86" y="80"/>
                    </a:lnTo>
                    <a:lnTo>
                      <a:pt x="69" y="80"/>
                    </a:lnTo>
                    <a:lnTo>
                      <a:pt x="67" y="96"/>
                    </a:lnTo>
                    <a:lnTo>
                      <a:pt x="77" y="98"/>
                    </a:lnTo>
                    <a:lnTo>
                      <a:pt x="81" y="114"/>
                    </a:lnTo>
                    <a:lnTo>
                      <a:pt x="60" y="126"/>
                    </a:lnTo>
                    <a:lnTo>
                      <a:pt x="60" y="137"/>
                    </a:lnTo>
                    <a:lnTo>
                      <a:pt x="84" y="137"/>
                    </a:lnTo>
                    <a:lnTo>
                      <a:pt x="90" y="109"/>
                    </a:lnTo>
                    <a:lnTo>
                      <a:pt x="108" y="92"/>
                    </a:lnTo>
                    <a:lnTo>
                      <a:pt x="86" y="48"/>
                    </a:lnTo>
                    <a:lnTo>
                      <a:pt x="100" y="3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73" name=""/>
              <p:cNvSpPr/>
              <p:nvPr/>
            </p:nvSpPr>
            <p:spPr>
              <a:xfrm>
                <a:off x="1502280" y="1458360"/>
                <a:ext cx="1164600" cy="889200"/>
              </a:xfrm>
              <a:custGeom>
                <a:avLst/>
                <a:gdLst/>
                <a:ahLst/>
                <a:rect l="l" t="t" r="r" b="b"/>
                <a:pathLst>
                  <a:path w="444" h="339">
                    <a:moveTo>
                      <a:pt x="97" y="0"/>
                    </a:moveTo>
                    <a:lnTo>
                      <a:pt x="84" y="7"/>
                    </a:lnTo>
                    <a:lnTo>
                      <a:pt x="76" y="37"/>
                    </a:lnTo>
                    <a:lnTo>
                      <a:pt x="68" y="62"/>
                    </a:lnTo>
                    <a:lnTo>
                      <a:pt x="62" y="82"/>
                    </a:lnTo>
                    <a:lnTo>
                      <a:pt x="54" y="104"/>
                    </a:lnTo>
                    <a:lnTo>
                      <a:pt x="45" y="126"/>
                    </a:lnTo>
                    <a:lnTo>
                      <a:pt x="33" y="150"/>
                    </a:lnTo>
                    <a:lnTo>
                      <a:pt x="17" y="178"/>
                    </a:lnTo>
                    <a:lnTo>
                      <a:pt x="0" y="205"/>
                    </a:lnTo>
                    <a:lnTo>
                      <a:pt x="0" y="264"/>
                    </a:lnTo>
                    <a:lnTo>
                      <a:pt x="249" y="315"/>
                    </a:lnTo>
                    <a:lnTo>
                      <a:pt x="364" y="339"/>
                    </a:lnTo>
                    <a:lnTo>
                      <a:pt x="388" y="221"/>
                    </a:lnTo>
                    <a:lnTo>
                      <a:pt x="403" y="211"/>
                    </a:lnTo>
                    <a:lnTo>
                      <a:pt x="389" y="185"/>
                    </a:lnTo>
                    <a:lnTo>
                      <a:pt x="396" y="158"/>
                    </a:lnTo>
                    <a:lnTo>
                      <a:pt x="444" y="113"/>
                    </a:lnTo>
                    <a:lnTo>
                      <a:pt x="411" y="72"/>
                    </a:lnTo>
                    <a:lnTo>
                      <a:pt x="273" y="43"/>
                    </a:lnTo>
                    <a:lnTo>
                      <a:pt x="254" y="55"/>
                    </a:lnTo>
                    <a:lnTo>
                      <a:pt x="229" y="35"/>
                    </a:lnTo>
                    <a:lnTo>
                      <a:pt x="207" y="56"/>
                    </a:lnTo>
                    <a:lnTo>
                      <a:pt x="186" y="35"/>
                    </a:lnTo>
                    <a:lnTo>
                      <a:pt x="131" y="36"/>
                    </a:lnTo>
                    <a:lnTo>
                      <a:pt x="138" y="3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74" name=""/>
              <p:cNvSpPr/>
              <p:nvPr/>
            </p:nvSpPr>
            <p:spPr>
              <a:xfrm>
                <a:off x="1407960" y="2145960"/>
                <a:ext cx="1227960" cy="1896480"/>
              </a:xfrm>
              <a:custGeom>
                <a:avLst/>
                <a:gdLst/>
                <a:ahLst/>
                <a:rect l="l" t="t" r="r" b="b"/>
                <a:pathLst>
                  <a:path w="468" h="723">
                    <a:moveTo>
                      <a:pt x="36" y="0"/>
                    </a:moveTo>
                    <a:lnTo>
                      <a:pt x="251" y="43"/>
                    </a:lnTo>
                    <a:lnTo>
                      <a:pt x="204" y="256"/>
                    </a:lnTo>
                    <a:lnTo>
                      <a:pt x="446" y="580"/>
                    </a:lnTo>
                    <a:lnTo>
                      <a:pt x="468" y="621"/>
                    </a:lnTo>
                    <a:lnTo>
                      <a:pt x="445" y="641"/>
                    </a:lnTo>
                    <a:lnTo>
                      <a:pt x="430" y="677"/>
                    </a:lnTo>
                    <a:lnTo>
                      <a:pt x="416" y="698"/>
                    </a:lnTo>
                    <a:lnTo>
                      <a:pt x="431" y="717"/>
                    </a:lnTo>
                    <a:lnTo>
                      <a:pt x="406" y="723"/>
                    </a:lnTo>
                    <a:lnTo>
                      <a:pt x="264" y="718"/>
                    </a:lnTo>
                    <a:lnTo>
                      <a:pt x="255" y="676"/>
                    </a:lnTo>
                    <a:lnTo>
                      <a:pt x="230" y="645"/>
                    </a:lnTo>
                    <a:lnTo>
                      <a:pt x="212" y="634"/>
                    </a:lnTo>
                    <a:lnTo>
                      <a:pt x="207" y="612"/>
                    </a:lnTo>
                    <a:lnTo>
                      <a:pt x="192" y="600"/>
                    </a:lnTo>
                    <a:lnTo>
                      <a:pt x="177" y="585"/>
                    </a:lnTo>
                    <a:lnTo>
                      <a:pt x="172" y="568"/>
                    </a:lnTo>
                    <a:lnTo>
                      <a:pt x="158" y="557"/>
                    </a:lnTo>
                    <a:lnTo>
                      <a:pt x="136" y="563"/>
                    </a:lnTo>
                    <a:lnTo>
                      <a:pt x="111" y="554"/>
                    </a:lnTo>
                    <a:lnTo>
                      <a:pt x="111" y="545"/>
                    </a:lnTo>
                    <a:lnTo>
                      <a:pt x="110" y="525"/>
                    </a:lnTo>
                    <a:lnTo>
                      <a:pt x="100" y="503"/>
                    </a:lnTo>
                    <a:lnTo>
                      <a:pt x="99" y="485"/>
                    </a:lnTo>
                    <a:lnTo>
                      <a:pt x="88" y="469"/>
                    </a:lnTo>
                    <a:lnTo>
                      <a:pt x="91" y="454"/>
                    </a:lnTo>
                    <a:lnTo>
                      <a:pt x="60" y="417"/>
                    </a:lnTo>
                    <a:lnTo>
                      <a:pt x="60" y="396"/>
                    </a:lnTo>
                    <a:lnTo>
                      <a:pt x="76" y="388"/>
                    </a:lnTo>
                    <a:lnTo>
                      <a:pt x="76" y="375"/>
                    </a:lnTo>
                    <a:lnTo>
                      <a:pt x="60" y="371"/>
                    </a:lnTo>
                    <a:lnTo>
                      <a:pt x="53" y="351"/>
                    </a:lnTo>
                    <a:lnTo>
                      <a:pt x="45" y="316"/>
                    </a:lnTo>
                    <a:lnTo>
                      <a:pt x="68" y="335"/>
                    </a:lnTo>
                    <a:lnTo>
                      <a:pt x="59" y="310"/>
                    </a:lnTo>
                    <a:lnTo>
                      <a:pt x="76" y="310"/>
                    </a:lnTo>
                    <a:lnTo>
                      <a:pt x="76" y="292"/>
                    </a:lnTo>
                    <a:lnTo>
                      <a:pt x="59" y="280"/>
                    </a:lnTo>
                    <a:lnTo>
                      <a:pt x="51" y="297"/>
                    </a:lnTo>
                    <a:lnTo>
                      <a:pt x="36" y="291"/>
                    </a:lnTo>
                    <a:lnTo>
                      <a:pt x="6" y="210"/>
                    </a:lnTo>
                    <a:lnTo>
                      <a:pt x="14" y="152"/>
                    </a:lnTo>
                    <a:lnTo>
                      <a:pt x="0" y="119"/>
                    </a:lnTo>
                    <a:lnTo>
                      <a:pt x="7" y="94"/>
                    </a:lnTo>
                    <a:lnTo>
                      <a:pt x="22" y="89"/>
                    </a:lnTo>
                    <a:lnTo>
                      <a:pt x="36" y="4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75" name=""/>
              <p:cNvSpPr/>
              <p:nvPr/>
            </p:nvSpPr>
            <p:spPr>
              <a:xfrm>
                <a:off x="1943280" y="2264040"/>
                <a:ext cx="928440" cy="1403280"/>
              </a:xfrm>
              <a:custGeom>
                <a:avLst/>
                <a:gdLst/>
                <a:ahLst/>
                <a:rect l="l" t="t" r="r" b="b"/>
                <a:pathLst>
                  <a:path w="354" h="535">
                    <a:moveTo>
                      <a:pt x="45" y="0"/>
                    </a:moveTo>
                    <a:lnTo>
                      <a:pt x="0" y="212"/>
                    </a:lnTo>
                    <a:lnTo>
                      <a:pt x="241" y="535"/>
                    </a:lnTo>
                    <a:lnTo>
                      <a:pt x="256" y="521"/>
                    </a:lnTo>
                    <a:lnTo>
                      <a:pt x="255" y="457"/>
                    </a:lnTo>
                    <a:lnTo>
                      <a:pt x="285" y="462"/>
                    </a:lnTo>
                    <a:lnTo>
                      <a:pt x="316" y="266"/>
                    </a:lnTo>
                    <a:lnTo>
                      <a:pt x="337" y="133"/>
                    </a:lnTo>
                    <a:lnTo>
                      <a:pt x="343" y="93"/>
                    </a:lnTo>
                    <a:lnTo>
                      <a:pt x="354" y="57"/>
                    </a:lnTo>
                    <a:lnTo>
                      <a:pt x="195" y="3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76" name=""/>
              <p:cNvSpPr/>
              <p:nvPr/>
            </p:nvSpPr>
            <p:spPr>
              <a:xfrm>
                <a:off x="2454120" y="1112040"/>
                <a:ext cx="837000" cy="1356120"/>
              </a:xfrm>
              <a:custGeom>
                <a:avLst/>
                <a:gdLst/>
                <a:ahLst/>
                <a:rect l="l" t="t" r="r" b="b"/>
                <a:pathLst>
                  <a:path w="319" h="517">
                    <a:moveTo>
                      <a:pt x="77" y="0"/>
                    </a:moveTo>
                    <a:lnTo>
                      <a:pt x="48" y="202"/>
                    </a:lnTo>
                    <a:lnTo>
                      <a:pt x="78" y="245"/>
                    </a:lnTo>
                    <a:lnTo>
                      <a:pt x="31" y="290"/>
                    </a:lnTo>
                    <a:lnTo>
                      <a:pt x="25" y="321"/>
                    </a:lnTo>
                    <a:lnTo>
                      <a:pt x="38" y="343"/>
                    </a:lnTo>
                    <a:lnTo>
                      <a:pt x="25" y="354"/>
                    </a:lnTo>
                    <a:lnTo>
                      <a:pt x="0" y="471"/>
                    </a:lnTo>
                    <a:lnTo>
                      <a:pt x="152" y="498"/>
                    </a:lnTo>
                    <a:lnTo>
                      <a:pt x="296" y="517"/>
                    </a:lnTo>
                    <a:lnTo>
                      <a:pt x="311" y="410"/>
                    </a:lnTo>
                    <a:lnTo>
                      <a:pt x="319" y="351"/>
                    </a:lnTo>
                    <a:lnTo>
                      <a:pt x="305" y="330"/>
                    </a:lnTo>
                    <a:lnTo>
                      <a:pt x="272" y="336"/>
                    </a:lnTo>
                    <a:lnTo>
                      <a:pt x="229" y="341"/>
                    </a:lnTo>
                    <a:lnTo>
                      <a:pt x="221" y="293"/>
                    </a:lnTo>
                    <a:lnTo>
                      <a:pt x="169" y="254"/>
                    </a:lnTo>
                    <a:lnTo>
                      <a:pt x="176" y="229"/>
                    </a:lnTo>
                    <a:lnTo>
                      <a:pt x="181" y="185"/>
                    </a:lnTo>
                    <a:lnTo>
                      <a:pt x="114" y="90"/>
                    </a:lnTo>
                    <a:lnTo>
                      <a:pt x="123" y="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77" name=""/>
              <p:cNvSpPr/>
              <p:nvPr/>
            </p:nvSpPr>
            <p:spPr>
              <a:xfrm>
                <a:off x="2711880" y="2416320"/>
                <a:ext cx="776160" cy="1001520"/>
              </a:xfrm>
              <a:custGeom>
                <a:avLst/>
                <a:gdLst/>
                <a:ahLst/>
                <a:rect l="l" t="t" r="r" b="b"/>
                <a:pathLst>
                  <a:path w="296" h="382">
                    <a:moveTo>
                      <a:pt x="55" y="0"/>
                    </a:moveTo>
                    <a:lnTo>
                      <a:pt x="200" y="20"/>
                    </a:lnTo>
                    <a:lnTo>
                      <a:pt x="190" y="93"/>
                    </a:lnTo>
                    <a:lnTo>
                      <a:pt x="296" y="103"/>
                    </a:lnTo>
                    <a:lnTo>
                      <a:pt x="267" y="382"/>
                    </a:lnTo>
                    <a:lnTo>
                      <a:pt x="0" y="353"/>
                    </a:lnTo>
                    <a:lnTo>
                      <a:pt x="27" y="17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78" name=""/>
              <p:cNvSpPr/>
              <p:nvPr/>
            </p:nvSpPr>
            <p:spPr>
              <a:xfrm>
                <a:off x="2748240" y="1125360"/>
                <a:ext cx="1456200" cy="907560"/>
              </a:xfrm>
              <a:custGeom>
                <a:avLst/>
                <a:gdLst/>
                <a:ahLst/>
                <a:rect l="l" t="t" r="r" b="b"/>
                <a:pathLst>
                  <a:path w="555" h="346">
                    <a:moveTo>
                      <a:pt x="9" y="0"/>
                    </a:moveTo>
                    <a:lnTo>
                      <a:pt x="118" y="14"/>
                    </a:lnTo>
                    <a:lnTo>
                      <a:pt x="184" y="23"/>
                    </a:lnTo>
                    <a:lnTo>
                      <a:pt x="271" y="32"/>
                    </a:lnTo>
                    <a:lnTo>
                      <a:pt x="351" y="40"/>
                    </a:lnTo>
                    <a:lnTo>
                      <a:pt x="490" y="50"/>
                    </a:lnTo>
                    <a:lnTo>
                      <a:pt x="555" y="55"/>
                    </a:lnTo>
                    <a:lnTo>
                      <a:pt x="553" y="337"/>
                    </a:lnTo>
                    <a:lnTo>
                      <a:pt x="213" y="308"/>
                    </a:lnTo>
                    <a:lnTo>
                      <a:pt x="206" y="346"/>
                    </a:lnTo>
                    <a:lnTo>
                      <a:pt x="193" y="328"/>
                    </a:lnTo>
                    <a:lnTo>
                      <a:pt x="162" y="331"/>
                    </a:lnTo>
                    <a:lnTo>
                      <a:pt x="117" y="338"/>
                    </a:lnTo>
                    <a:lnTo>
                      <a:pt x="109" y="289"/>
                    </a:lnTo>
                    <a:lnTo>
                      <a:pt x="56" y="250"/>
                    </a:lnTo>
                    <a:lnTo>
                      <a:pt x="64" y="213"/>
                    </a:lnTo>
                    <a:lnTo>
                      <a:pt x="69" y="183"/>
                    </a:lnTo>
                    <a:lnTo>
                      <a:pt x="0" y="8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79" name=""/>
              <p:cNvSpPr/>
              <p:nvPr/>
            </p:nvSpPr>
            <p:spPr>
              <a:xfrm>
                <a:off x="3202200" y="1925280"/>
                <a:ext cx="996840" cy="816120"/>
              </a:xfrm>
              <a:custGeom>
                <a:avLst/>
                <a:gdLst/>
                <a:ahLst/>
                <a:rect l="l" t="t" r="r" b="b"/>
                <a:pathLst>
                  <a:path w="380" h="311">
                    <a:moveTo>
                      <a:pt x="37" y="0"/>
                    </a:moveTo>
                    <a:lnTo>
                      <a:pt x="23" y="116"/>
                    </a:lnTo>
                    <a:lnTo>
                      <a:pt x="0" y="282"/>
                    </a:lnTo>
                    <a:lnTo>
                      <a:pt x="110" y="291"/>
                    </a:lnTo>
                    <a:lnTo>
                      <a:pt x="367" y="311"/>
                    </a:lnTo>
                    <a:lnTo>
                      <a:pt x="380" y="3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80" name=""/>
              <p:cNvSpPr/>
              <p:nvPr/>
            </p:nvSpPr>
            <p:spPr>
              <a:xfrm>
                <a:off x="3404520" y="2686320"/>
                <a:ext cx="1038600" cy="773640"/>
              </a:xfrm>
              <a:custGeom>
                <a:avLst/>
                <a:gdLst/>
                <a:ahLst/>
                <a:rect l="l" t="t" r="r" b="b"/>
                <a:pathLst>
                  <a:path w="396" h="295">
                    <a:moveTo>
                      <a:pt x="33" y="0"/>
                    </a:moveTo>
                    <a:lnTo>
                      <a:pt x="13" y="177"/>
                    </a:lnTo>
                    <a:lnTo>
                      <a:pt x="0" y="279"/>
                    </a:lnTo>
                    <a:lnTo>
                      <a:pt x="198" y="289"/>
                    </a:lnTo>
                    <a:lnTo>
                      <a:pt x="387" y="295"/>
                    </a:lnTo>
                    <a:lnTo>
                      <a:pt x="393" y="157"/>
                    </a:lnTo>
                    <a:lnTo>
                      <a:pt x="396" y="22"/>
                    </a:lnTo>
                    <a:lnTo>
                      <a:pt x="288" y="2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81" name=""/>
              <p:cNvSpPr/>
              <p:nvPr/>
            </p:nvSpPr>
            <p:spPr>
              <a:xfrm>
                <a:off x="2470320" y="3337200"/>
                <a:ext cx="941760" cy="1046160"/>
              </a:xfrm>
              <a:custGeom>
                <a:avLst/>
                <a:gdLst/>
                <a:ahLst/>
                <a:rect l="l" t="t" r="r" b="b"/>
                <a:pathLst>
                  <a:path w="359" h="399">
                    <a:moveTo>
                      <a:pt x="91" y="0"/>
                    </a:moveTo>
                    <a:lnTo>
                      <a:pt x="84" y="52"/>
                    </a:lnTo>
                    <a:lnTo>
                      <a:pt x="53" y="46"/>
                    </a:lnTo>
                    <a:lnTo>
                      <a:pt x="55" y="113"/>
                    </a:lnTo>
                    <a:lnTo>
                      <a:pt x="40" y="126"/>
                    </a:lnTo>
                    <a:lnTo>
                      <a:pt x="62" y="167"/>
                    </a:lnTo>
                    <a:lnTo>
                      <a:pt x="40" y="185"/>
                    </a:lnTo>
                    <a:lnTo>
                      <a:pt x="28" y="215"/>
                    </a:lnTo>
                    <a:lnTo>
                      <a:pt x="11" y="244"/>
                    </a:lnTo>
                    <a:lnTo>
                      <a:pt x="23" y="261"/>
                    </a:lnTo>
                    <a:lnTo>
                      <a:pt x="2" y="268"/>
                    </a:lnTo>
                    <a:lnTo>
                      <a:pt x="0" y="295"/>
                    </a:lnTo>
                    <a:lnTo>
                      <a:pt x="202" y="397"/>
                    </a:lnTo>
                    <a:lnTo>
                      <a:pt x="316" y="399"/>
                    </a:lnTo>
                    <a:lnTo>
                      <a:pt x="359" y="31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82" name=""/>
              <p:cNvSpPr/>
              <p:nvPr/>
            </p:nvSpPr>
            <p:spPr>
              <a:xfrm>
                <a:off x="3291480" y="3410280"/>
                <a:ext cx="999360" cy="991440"/>
              </a:xfrm>
              <a:custGeom>
                <a:avLst/>
                <a:gdLst/>
                <a:ahLst/>
                <a:rect l="l" t="t" r="r" b="b"/>
                <a:pathLst>
                  <a:path w="381" h="378">
                    <a:moveTo>
                      <a:pt x="46" y="0"/>
                    </a:moveTo>
                    <a:lnTo>
                      <a:pt x="381" y="15"/>
                    </a:lnTo>
                    <a:lnTo>
                      <a:pt x="365" y="349"/>
                    </a:lnTo>
                    <a:lnTo>
                      <a:pt x="256" y="343"/>
                    </a:lnTo>
                    <a:lnTo>
                      <a:pt x="154" y="340"/>
                    </a:lnTo>
                    <a:lnTo>
                      <a:pt x="154" y="353"/>
                    </a:lnTo>
                    <a:lnTo>
                      <a:pt x="69" y="353"/>
                    </a:lnTo>
                    <a:lnTo>
                      <a:pt x="64" y="378"/>
                    </a:lnTo>
                    <a:lnTo>
                      <a:pt x="0" y="370"/>
                    </a:lnTo>
                    <a:lnTo>
                      <a:pt x="36" y="8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83" name=""/>
              <p:cNvSpPr/>
              <p:nvPr/>
            </p:nvSpPr>
            <p:spPr>
              <a:xfrm>
                <a:off x="3687480" y="3557160"/>
                <a:ext cx="2027880" cy="1877760"/>
              </a:xfrm>
              <a:custGeom>
                <a:avLst/>
                <a:gdLst/>
                <a:ahLst/>
                <a:rect l="l" t="t" r="r" b="b"/>
                <a:pathLst>
                  <a:path w="773" h="716">
                    <a:moveTo>
                      <a:pt x="224" y="0"/>
                    </a:moveTo>
                    <a:lnTo>
                      <a:pt x="395" y="6"/>
                    </a:lnTo>
                    <a:lnTo>
                      <a:pt x="395" y="136"/>
                    </a:lnTo>
                    <a:lnTo>
                      <a:pt x="482" y="172"/>
                    </a:lnTo>
                    <a:lnTo>
                      <a:pt x="506" y="160"/>
                    </a:lnTo>
                    <a:lnTo>
                      <a:pt x="563" y="188"/>
                    </a:lnTo>
                    <a:lnTo>
                      <a:pt x="597" y="186"/>
                    </a:lnTo>
                    <a:lnTo>
                      <a:pt x="663" y="158"/>
                    </a:lnTo>
                    <a:lnTo>
                      <a:pt x="701" y="185"/>
                    </a:lnTo>
                    <a:lnTo>
                      <a:pt x="734" y="192"/>
                    </a:lnTo>
                    <a:lnTo>
                      <a:pt x="734" y="298"/>
                    </a:lnTo>
                    <a:lnTo>
                      <a:pt x="773" y="364"/>
                    </a:lnTo>
                    <a:lnTo>
                      <a:pt x="764" y="454"/>
                    </a:lnTo>
                    <a:lnTo>
                      <a:pt x="722" y="490"/>
                    </a:lnTo>
                    <a:lnTo>
                      <a:pt x="713" y="457"/>
                    </a:lnTo>
                    <a:lnTo>
                      <a:pt x="701" y="472"/>
                    </a:lnTo>
                    <a:lnTo>
                      <a:pt x="710" y="493"/>
                    </a:lnTo>
                    <a:lnTo>
                      <a:pt x="635" y="547"/>
                    </a:lnTo>
                    <a:lnTo>
                      <a:pt x="617" y="550"/>
                    </a:lnTo>
                    <a:lnTo>
                      <a:pt x="578" y="577"/>
                    </a:lnTo>
                    <a:lnTo>
                      <a:pt x="578" y="592"/>
                    </a:lnTo>
                    <a:lnTo>
                      <a:pt x="566" y="595"/>
                    </a:lnTo>
                    <a:lnTo>
                      <a:pt x="575" y="613"/>
                    </a:lnTo>
                    <a:lnTo>
                      <a:pt x="554" y="640"/>
                    </a:lnTo>
                    <a:lnTo>
                      <a:pt x="566" y="679"/>
                    </a:lnTo>
                    <a:lnTo>
                      <a:pt x="578" y="692"/>
                    </a:lnTo>
                    <a:lnTo>
                      <a:pt x="575" y="716"/>
                    </a:lnTo>
                    <a:lnTo>
                      <a:pt x="545" y="716"/>
                    </a:lnTo>
                    <a:lnTo>
                      <a:pt x="518" y="704"/>
                    </a:lnTo>
                    <a:lnTo>
                      <a:pt x="500" y="707"/>
                    </a:lnTo>
                    <a:lnTo>
                      <a:pt x="440" y="686"/>
                    </a:lnTo>
                    <a:lnTo>
                      <a:pt x="413" y="604"/>
                    </a:lnTo>
                    <a:lnTo>
                      <a:pt x="371" y="565"/>
                    </a:lnTo>
                    <a:lnTo>
                      <a:pt x="334" y="493"/>
                    </a:lnTo>
                    <a:lnTo>
                      <a:pt x="317" y="486"/>
                    </a:lnTo>
                    <a:lnTo>
                      <a:pt x="297" y="468"/>
                    </a:lnTo>
                    <a:lnTo>
                      <a:pt x="278" y="468"/>
                    </a:lnTo>
                    <a:lnTo>
                      <a:pt x="249" y="462"/>
                    </a:lnTo>
                    <a:lnTo>
                      <a:pt x="227" y="468"/>
                    </a:lnTo>
                    <a:lnTo>
                      <a:pt x="212" y="504"/>
                    </a:lnTo>
                    <a:lnTo>
                      <a:pt x="189" y="510"/>
                    </a:lnTo>
                    <a:lnTo>
                      <a:pt x="140" y="482"/>
                    </a:lnTo>
                    <a:lnTo>
                      <a:pt x="111" y="448"/>
                    </a:lnTo>
                    <a:lnTo>
                      <a:pt x="106" y="407"/>
                    </a:lnTo>
                    <a:lnTo>
                      <a:pt x="85" y="379"/>
                    </a:lnTo>
                    <a:lnTo>
                      <a:pt x="36" y="340"/>
                    </a:lnTo>
                    <a:lnTo>
                      <a:pt x="0" y="299"/>
                    </a:lnTo>
                    <a:lnTo>
                      <a:pt x="0" y="282"/>
                    </a:lnTo>
                    <a:lnTo>
                      <a:pt x="117" y="283"/>
                    </a:lnTo>
                    <a:lnTo>
                      <a:pt x="212" y="29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84" name=""/>
              <p:cNvSpPr/>
              <p:nvPr/>
            </p:nvSpPr>
            <p:spPr>
              <a:xfrm>
                <a:off x="4201560" y="1269720"/>
                <a:ext cx="975960" cy="571680"/>
              </a:xfrm>
              <a:custGeom>
                <a:avLst/>
                <a:gdLst/>
                <a:ahLst/>
                <a:rect l="l" t="t" r="r" b="b"/>
                <a:pathLst>
                  <a:path w="372" h="218">
                    <a:moveTo>
                      <a:pt x="1" y="0"/>
                    </a:moveTo>
                    <a:lnTo>
                      <a:pt x="312" y="7"/>
                    </a:lnTo>
                    <a:lnTo>
                      <a:pt x="335" y="71"/>
                    </a:lnTo>
                    <a:lnTo>
                      <a:pt x="357" y="120"/>
                    </a:lnTo>
                    <a:lnTo>
                      <a:pt x="372" y="200"/>
                    </a:lnTo>
                    <a:lnTo>
                      <a:pt x="363" y="218"/>
                    </a:lnTo>
                    <a:lnTo>
                      <a:pt x="248" y="215"/>
                    </a:lnTo>
                    <a:lnTo>
                      <a:pt x="0" y="2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85" name=""/>
              <p:cNvSpPr/>
              <p:nvPr/>
            </p:nvSpPr>
            <p:spPr>
              <a:xfrm>
                <a:off x="4175640" y="1820880"/>
                <a:ext cx="1025640" cy="668520"/>
              </a:xfrm>
              <a:custGeom>
                <a:avLst/>
                <a:gdLst/>
                <a:ahLst/>
                <a:rect l="l" t="t" r="r" b="b"/>
                <a:pathLst>
                  <a:path w="391" h="255">
                    <a:moveTo>
                      <a:pt x="7" y="0"/>
                    </a:moveTo>
                    <a:lnTo>
                      <a:pt x="6" y="99"/>
                    </a:lnTo>
                    <a:lnTo>
                      <a:pt x="0" y="215"/>
                    </a:lnTo>
                    <a:lnTo>
                      <a:pt x="284" y="219"/>
                    </a:lnTo>
                    <a:lnTo>
                      <a:pt x="314" y="235"/>
                    </a:lnTo>
                    <a:lnTo>
                      <a:pt x="335" y="213"/>
                    </a:lnTo>
                    <a:lnTo>
                      <a:pt x="391" y="255"/>
                    </a:lnTo>
                    <a:lnTo>
                      <a:pt x="383" y="211"/>
                    </a:lnTo>
                    <a:lnTo>
                      <a:pt x="388" y="177"/>
                    </a:lnTo>
                    <a:lnTo>
                      <a:pt x="391" y="61"/>
                    </a:lnTo>
                    <a:lnTo>
                      <a:pt x="366" y="36"/>
                    </a:lnTo>
                    <a:lnTo>
                      <a:pt x="376" y="4"/>
                    </a:lnTo>
                    <a:lnTo>
                      <a:pt x="19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86" name=""/>
              <p:cNvSpPr/>
              <p:nvPr/>
            </p:nvSpPr>
            <p:spPr>
              <a:xfrm>
                <a:off x="4160160" y="2377080"/>
                <a:ext cx="1222560" cy="550800"/>
              </a:xfrm>
              <a:custGeom>
                <a:avLst/>
                <a:gdLst/>
                <a:ahLst/>
                <a:rect l="l" t="t" r="r" b="b"/>
                <a:pathLst>
                  <a:path w="466" h="210">
                    <a:moveTo>
                      <a:pt x="5" y="0"/>
                    </a:moveTo>
                    <a:lnTo>
                      <a:pt x="0" y="139"/>
                    </a:lnTo>
                    <a:lnTo>
                      <a:pt x="105" y="142"/>
                    </a:lnTo>
                    <a:lnTo>
                      <a:pt x="104" y="210"/>
                    </a:lnTo>
                    <a:lnTo>
                      <a:pt x="246" y="208"/>
                    </a:lnTo>
                    <a:lnTo>
                      <a:pt x="373" y="206"/>
                    </a:lnTo>
                    <a:lnTo>
                      <a:pt x="466" y="208"/>
                    </a:lnTo>
                    <a:lnTo>
                      <a:pt x="437" y="149"/>
                    </a:lnTo>
                    <a:lnTo>
                      <a:pt x="417" y="94"/>
                    </a:lnTo>
                    <a:lnTo>
                      <a:pt x="395" y="37"/>
                    </a:lnTo>
                    <a:lnTo>
                      <a:pt x="342" y="1"/>
                    </a:lnTo>
                    <a:lnTo>
                      <a:pt x="318" y="22"/>
                    </a:lnTo>
                    <a:lnTo>
                      <a:pt x="289" y="7"/>
                    </a:lnTo>
                    <a:lnTo>
                      <a:pt x="162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87" name=""/>
              <p:cNvSpPr/>
              <p:nvPr/>
            </p:nvSpPr>
            <p:spPr>
              <a:xfrm>
                <a:off x="4419360" y="2914560"/>
                <a:ext cx="1075320" cy="547560"/>
              </a:xfrm>
              <a:custGeom>
                <a:avLst/>
                <a:gdLst/>
                <a:ahLst/>
                <a:rect l="l" t="t" r="r" b="b"/>
                <a:pathLst>
                  <a:path w="410" h="209">
                    <a:moveTo>
                      <a:pt x="4" y="2"/>
                    </a:moveTo>
                    <a:lnTo>
                      <a:pt x="3" y="122"/>
                    </a:lnTo>
                    <a:lnTo>
                      <a:pt x="0" y="207"/>
                    </a:lnTo>
                    <a:lnTo>
                      <a:pt x="410" y="209"/>
                    </a:lnTo>
                    <a:lnTo>
                      <a:pt x="402" y="100"/>
                    </a:lnTo>
                    <a:lnTo>
                      <a:pt x="402" y="59"/>
                    </a:lnTo>
                    <a:lnTo>
                      <a:pt x="369" y="34"/>
                    </a:lnTo>
                    <a:lnTo>
                      <a:pt x="379" y="12"/>
                    </a:lnTo>
                    <a:lnTo>
                      <a:pt x="365" y="0"/>
                    </a:lnTo>
                    <a:lnTo>
                      <a:pt x="179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88" name=""/>
              <p:cNvSpPr/>
              <p:nvPr/>
            </p:nvSpPr>
            <p:spPr>
              <a:xfrm>
                <a:off x="4275360" y="3449520"/>
                <a:ext cx="1253880" cy="603000"/>
              </a:xfrm>
              <a:custGeom>
                <a:avLst/>
                <a:gdLst/>
                <a:ahLst/>
                <a:rect l="l" t="t" r="r" b="b"/>
                <a:pathLst>
                  <a:path w="478" h="230">
                    <a:moveTo>
                      <a:pt x="3" y="0"/>
                    </a:moveTo>
                    <a:lnTo>
                      <a:pt x="0" y="41"/>
                    </a:lnTo>
                    <a:lnTo>
                      <a:pt x="170" y="47"/>
                    </a:lnTo>
                    <a:lnTo>
                      <a:pt x="171" y="178"/>
                    </a:lnTo>
                    <a:lnTo>
                      <a:pt x="258" y="214"/>
                    </a:lnTo>
                    <a:lnTo>
                      <a:pt x="282" y="201"/>
                    </a:lnTo>
                    <a:lnTo>
                      <a:pt x="337" y="230"/>
                    </a:lnTo>
                    <a:lnTo>
                      <a:pt x="373" y="229"/>
                    </a:lnTo>
                    <a:lnTo>
                      <a:pt x="439" y="201"/>
                    </a:lnTo>
                    <a:lnTo>
                      <a:pt x="478" y="228"/>
                    </a:lnTo>
                    <a:lnTo>
                      <a:pt x="478" y="86"/>
                    </a:lnTo>
                    <a:lnTo>
                      <a:pt x="46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89" name=""/>
              <p:cNvSpPr/>
              <p:nvPr/>
            </p:nvSpPr>
            <p:spPr>
              <a:xfrm>
                <a:off x="5505840" y="3478680"/>
                <a:ext cx="705600" cy="658440"/>
              </a:xfrm>
              <a:custGeom>
                <a:avLst/>
                <a:gdLst/>
                <a:ahLst/>
                <a:rect l="l" t="t" r="r" b="b"/>
                <a:pathLst>
                  <a:path w="269" h="251">
                    <a:moveTo>
                      <a:pt x="0" y="23"/>
                    </a:moveTo>
                    <a:lnTo>
                      <a:pt x="106" y="10"/>
                    </a:lnTo>
                    <a:lnTo>
                      <a:pt x="237" y="0"/>
                    </a:lnTo>
                    <a:lnTo>
                      <a:pt x="230" y="33"/>
                    </a:lnTo>
                    <a:lnTo>
                      <a:pt x="259" y="26"/>
                    </a:lnTo>
                    <a:lnTo>
                      <a:pt x="269" y="48"/>
                    </a:lnTo>
                    <a:lnTo>
                      <a:pt x="239" y="68"/>
                    </a:lnTo>
                    <a:lnTo>
                      <a:pt x="246" y="103"/>
                    </a:lnTo>
                    <a:lnTo>
                      <a:pt x="215" y="161"/>
                    </a:lnTo>
                    <a:lnTo>
                      <a:pt x="192" y="197"/>
                    </a:lnTo>
                    <a:lnTo>
                      <a:pt x="205" y="243"/>
                    </a:lnTo>
                    <a:lnTo>
                      <a:pt x="39" y="251"/>
                    </a:lnTo>
                    <a:lnTo>
                      <a:pt x="38" y="223"/>
                    </a:lnTo>
                    <a:lnTo>
                      <a:pt x="5" y="217"/>
                    </a:lnTo>
                    <a:lnTo>
                      <a:pt x="5" y="6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0" name=""/>
              <p:cNvSpPr/>
              <p:nvPr/>
            </p:nvSpPr>
            <p:spPr>
              <a:xfrm>
                <a:off x="5608080" y="4113360"/>
                <a:ext cx="860040" cy="689760"/>
              </a:xfrm>
              <a:custGeom>
                <a:avLst/>
                <a:gdLst/>
                <a:ahLst/>
                <a:rect l="l" t="t" r="r" b="b"/>
                <a:pathLst>
                  <a:path w="328" h="263">
                    <a:moveTo>
                      <a:pt x="0" y="6"/>
                    </a:moveTo>
                    <a:lnTo>
                      <a:pt x="164" y="0"/>
                    </a:lnTo>
                    <a:lnTo>
                      <a:pt x="193" y="54"/>
                    </a:lnTo>
                    <a:lnTo>
                      <a:pt x="168" y="118"/>
                    </a:lnTo>
                    <a:lnTo>
                      <a:pt x="160" y="147"/>
                    </a:lnTo>
                    <a:lnTo>
                      <a:pt x="270" y="135"/>
                    </a:lnTo>
                    <a:lnTo>
                      <a:pt x="277" y="177"/>
                    </a:lnTo>
                    <a:lnTo>
                      <a:pt x="244" y="173"/>
                    </a:lnTo>
                    <a:lnTo>
                      <a:pt x="229" y="191"/>
                    </a:lnTo>
                    <a:lnTo>
                      <a:pt x="246" y="203"/>
                    </a:lnTo>
                    <a:lnTo>
                      <a:pt x="276" y="189"/>
                    </a:lnTo>
                    <a:lnTo>
                      <a:pt x="277" y="209"/>
                    </a:lnTo>
                    <a:lnTo>
                      <a:pt x="295" y="192"/>
                    </a:lnTo>
                    <a:lnTo>
                      <a:pt x="307" y="192"/>
                    </a:lnTo>
                    <a:lnTo>
                      <a:pt x="293" y="227"/>
                    </a:lnTo>
                    <a:lnTo>
                      <a:pt x="320" y="233"/>
                    </a:lnTo>
                    <a:lnTo>
                      <a:pt x="328" y="252"/>
                    </a:lnTo>
                    <a:lnTo>
                      <a:pt x="316" y="258"/>
                    </a:lnTo>
                    <a:lnTo>
                      <a:pt x="299" y="246"/>
                    </a:lnTo>
                    <a:lnTo>
                      <a:pt x="267" y="237"/>
                    </a:lnTo>
                    <a:lnTo>
                      <a:pt x="274" y="260"/>
                    </a:lnTo>
                    <a:lnTo>
                      <a:pt x="258" y="263"/>
                    </a:lnTo>
                    <a:lnTo>
                      <a:pt x="245" y="242"/>
                    </a:lnTo>
                    <a:lnTo>
                      <a:pt x="237" y="255"/>
                    </a:lnTo>
                    <a:lnTo>
                      <a:pt x="189" y="255"/>
                    </a:lnTo>
                    <a:lnTo>
                      <a:pt x="189" y="242"/>
                    </a:lnTo>
                    <a:lnTo>
                      <a:pt x="171" y="227"/>
                    </a:lnTo>
                    <a:lnTo>
                      <a:pt x="135" y="225"/>
                    </a:lnTo>
                    <a:lnTo>
                      <a:pt x="165" y="242"/>
                    </a:lnTo>
                    <a:lnTo>
                      <a:pt x="123" y="251"/>
                    </a:lnTo>
                    <a:lnTo>
                      <a:pt x="57" y="239"/>
                    </a:lnTo>
                    <a:lnTo>
                      <a:pt x="32" y="242"/>
                    </a:lnTo>
                    <a:lnTo>
                      <a:pt x="41" y="154"/>
                    </a:lnTo>
                    <a:lnTo>
                      <a:pt x="1" y="8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1" name=""/>
              <p:cNvSpPr/>
              <p:nvPr/>
            </p:nvSpPr>
            <p:spPr>
              <a:xfrm>
                <a:off x="5018040" y="1201320"/>
                <a:ext cx="960120" cy="1080720"/>
              </a:xfrm>
              <a:custGeom>
                <a:avLst/>
                <a:gdLst/>
                <a:ahLst/>
                <a:rect l="l" t="t" r="r" b="b"/>
                <a:pathLst>
                  <a:path w="366" h="412">
                    <a:moveTo>
                      <a:pt x="0" y="32"/>
                    </a:moveTo>
                    <a:lnTo>
                      <a:pt x="96" y="32"/>
                    </a:lnTo>
                    <a:lnTo>
                      <a:pt x="95" y="0"/>
                    </a:lnTo>
                    <a:lnTo>
                      <a:pt x="116" y="9"/>
                    </a:lnTo>
                    <a:lnTo>
                      <a:pt x="120" y="34"/>
                    </a:lnTo>
                    <a:lnTo>
                      <a:pt x="166" y="61"/>
                    </a:lnTo>
                    <a:lnTo>
                      <a:pt x="180" y="49"/>
                    </a:lnTo>
                    <a:lnTo>
                      <a:pt x="207" y="49"/>
                    </a:lnTo>
                    <a:lnTo>
                      <a:pt x="228" y="73"/>
                    </a:lnTo>
                    <a:lnTo>
                      <a:pt x="242" y="64"/>
                    </a:lnTo>
                    <a:lnTo>
                      <a:pt x="282" y="74"/>
                    </a:lnTo>
                    <a:lnTo>
                      <a:pt x="296" y="56"/>
                    </a:lnTo>
                    <a:lnTo>
                      <a:pt x="321" y="70"/>
                    </a:lnTo>
                    <a:lnTo>
                      <a:pt x="366" y="68"/>
                    </a:lnTo>
                    <a:lnTo>
                      <a:pt x="293" y="119"/>
                    </a:lnTo>
                    <a:lnTo>
                      <a:pt x="257" y="164"/>
                    </a:lnTo>
                    <a:lnTo>
                      <a:pt x="264" y="229"/>
                    </a:lnTo>
                    <a:lnTo>
                      <a:pt x="239" y="256"/>
                    </a:lnTo>
                    <a:lnTo>
                      <a:pt x="249" y="275"/>
                    </a:lnTo>
                    <a:lnTo>
                      <a:pt x="249" y="323"/>
                    </a:lnTo>
                    <a:lnTo>
                      <a:pt x="274" y="323"/>
                    </a:lnTo>
                    <a:lnTo>
                      <a:pt x="311" y="358"/>
                    </a:lnTo>
                    <a:lnTo>
                      <a:pt x="326" y="400"/>
                    </a:lnTo>
                    <a:lnTo>
                      <a:pt x="67" y="412"/>
                    </a:lnTo>
                    <a:lnTo>
                      <a:pt x="68" y="298"/>
                    </a:lnTo>
                    <a:lnTo>
                      <a:pt x="45" y="273"/>
                    </a:lnTo>
                    <a:lnTo>
                      <a:pt x="53" y="243"/>
                    </a:lnTo>
                    <a:lnTo>
                      <a:pt x="61" y="226"/>
                    </a:lnTo>
                    <a:lnTo>
                      <a:pt x="45" y="147"/>
                    </a:lnTo>
                    <a:lnTo>
                      <a:pt x="23" y="9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2" name=""/>
              <p:cNvSpPr/>
              <p:nvPr/>
            </p:nvSpPr>
            <p:spPr>
              <a:xfrm>
                <a:off x="5639760" y="1573920"/>
                <a:ext cx="729360" cy="852120"/>
              </a:xfrm>
              <a:custGeom>
                <a:avLst/>
                <a:gdLst/>
                <a:ahLst/>
                <a:rect l="l" t="t" r="r" b="b"/>
                <a:pathLst>
                  <a:path w="278" h="325">
                    <a:moveTo>
                      <a:pt x="20" y="22"/>
                    </a:moveTo>
                    <a:lnTo>
                      <a:pt x="41" y="19"/>
                    </a:lnTo>
                    <a:lnTo>
                      <a:pt x="60" y="19"/>
                    </a:lnTo>
                    <a:lnTo>
                      <a:pt x="72" y="0"/>
                    </a:lnTo>
                    <a:lnTo>
                      <a:pt x="81" y="24"/>
                    </a:lnTo>
                    <a:lnTo>
                      <a:pt x="111" y="24"/>
                    </a:lnTo>
                    <a:lnTo>
                      <a:pt x="127" y="46"/>
                    </a:lnTo>
                    <a:lnTo>
                      <a:pt x="158" y="40"/>
                    </a:lnTo>
                    <a:lnTo>
                      <a:pt x="179" y="54"/>
                    </a:lnTo>
                    <a:lnTo>
                      <a:pt x="218" y="64"/>
                    </a:lnTo>
                    <a:lnTo>
                      <a:pt x="225" y="81"/>
                    </a:lnTo>
                    <a:lnTo>
                      <a:pt x="245" y="82"/>
                    </a:lnTo>
                    <a:lnTo>
                      <a:pt x="239" y="99"/>
                    </a:lnTo>
                    <a:lnTo>
                      <a:pt x="246" y="118"/>
                    </a:lnTo>
                    <a:lnTo>
                      <a:pt x="233" y="142"/>
                    </a:lnTo>
                    <a:lnTo>
                      <a:pt x="242" y="147"/>
                    </a:lnTo>
                    <a:lnTo>
                      <a:pt x="264" y="121"/>
                    </a:lnTo>
                    <a:lnTo>
                      <a:pt x="263" y="112"/>
                    </a:lnTo>
                    <a:lnTo>
                      <a:pt x="272" y="108"/>
                    </a:lnTo>
                    <a:lnTo>
                      <a:pt x="278" y="121"/>
                    </a:lnTo>
                    <a:lnTo>
                      <a:pt x="261" y="139"/>
                    </a:lnTo>
                    <a:lnTo>
                      <a:pt x="254" y="180"/>
                    </a:lnTo>
                    <a:lnTo>
                      <a:pt x="254" y="249"/>
                    </a:lnTo>
                    <a:lnTo>
                      <a:pt x="264" y="261"/>
                    </a:lnTo>
                    <a:lnTo>
                      <a:pt x="260" y="304"/>
                    </a:lnTo>
                    <a:lnTo>
                      <a:pt x="128" y="325"/>
                    </a:lnTo>
                    <a:lnTo>
                      <a:pt x="95" y="305"/>
                    </a:lnTo>
                    <a:lnTo>
                      <a:pt x="102" y="279"/>
                    </a:lnTo>
                    <a:lnTo>
                      <a:pt x="86" y="251"/>
                    </a:lnTo>
                    <a:lnTo>
                      <a:pt x="72" y="216"/>
                    </a:lnTo>
                    <a:lnTo>
                      <a:pt x="35" y="181"/>
                    </a:lnTo>
                    <a:lnTo>
                      <a:pt x="12" y="181"/>
                    </a:lnTo>
                    <a:lnTo>
                      <a:pt x="12" y="133"/>
                    </a:lnTo>
                    <a:lnTo>
                      <a:pt x="0" y="115"/>
                    </a:lnTo>
                    <a:lnTo>
                      <a:pt x="26" y="87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3" name=""/>
              <p:cNvSpPr/>
              <p:nvPr/>
            </p:nvSpPr>
            <p:spPr>
              <a:xfrm>
                <a:off x="5177880" y="2248560"/>
                <a:ext cx="847080" cy="550800"/>
              </a:xfrm>
              <a:custGeom>
                <a:avLst/>
                <a:gdLst/>
                <a:ahLst/>
                <a:rect l="l" t="t" r="r" b="b"/>
                <a:pathLst>
                  <a:path w="323" h="210">
                    <a:moveTo>
                      <a:pt x="5" y="11"/>
                    </a:moveTo>
                    <a:lnTo>
                      <a:pt x="0" y="48"/>
                    </a:lnTo>
                    <a:lnTo>
                      <a:pt x="7" y="87"/>
                    </a:lnTo>
                    <a:lnTo>
                      <a:pt x="37" y="167"/>
                    </a:lnTo>
                    <a:lnTo>
                      <a:pt x="54" y="210"/>
                    </a:lnTo>
                    <a:lnTo>
                      <a:pt x="244" y="200"/>
                    </a:lnTo>
                    <a:lnTo>
                      <a:pt x="275" y="210"/>
                    </a:lnTo>
                    <a:lnTo>
                      <a:pt x="294" y="169"/>
                    </a:lnTo>
                    <a:lnTo>
                      <a:pt x="287" y="140"/>
                    </a:lnTo>
                    <a:lnTo>
                      <a:pt x="319" y="134"/>
                    </a:lnTo>
                    <a:lnTo>
                      <a:pt x="323" y="88"/>
                    </a:lnTo>
                    <a:lnTo>
                      <a:pt x="304" y="68"/>
                    </a:lnTo>
                    <a:lnTo>
                      <a:pt x="271" y="48"/>
                    </a:lnTo>
                    <a:lnTo>
                      <a:pt x="278" y="20"/>
                    </a:lnTo>
                    <a:lnTo>
                      <a:pt x="264" y="0"/>
                    </a:lnTo>
                    <a:lnTo>
                      <a:pt x="193" y="3"/>
                    </a:lnTo>
                    <a:lnTo>
                      <a:pt x="121" y="6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4" name=""/>
              <p:cNvSpPr/>
              <p:nvPr/>
            </p:nvSpPr>
            <p:spPr>
              <a:xfrm>
                <a:off x="5925960" y="1452960"/>
                <a:ext cx="784080" cy="338400"/>
              </a:xfrm>
              <a:custGeom>
                <a:avLst/>
                <a:gdLst/>
                <a:ahLst/>
                <a:rect l="l" t="t" r="r" b="b"/>
                <a:pathLst>
                  <a:path w="299" h="129">
                    <a:moveTo>
                      <a:pt x="0" y="71"/>
                    </a:moveTo>
                    <a:lnTo>
                      <a:pt x="67" y="0"/>
                    </a:lnTo>
                    <a:lnTo>
                      <a:pt x="55" y="29"/>
                    </a:lnTo>
                    <a:lnTo>
                      <a:pt x="64" y="38"/>
                    </a:lnTo>
                    <a:lnTo>
                      <a:pt x="85" y="26"/>
                    </a:lnTo>
                    <a:lnTo>
                      <a:pt x="131" y="44"/>
                    </a:lnTo>
                    <a:lnTo>
                      <a:pt x="151" y="29"/>
                    </a:lnTo>
                    <a:lnTo>
                      <a:pt x="213" y="21"/>
                    </a:lnTo>
                    <a:lnTo>
                      <a:pt x="225" y="39"/>
                    </a:lnTo>
                    <a:lnTo>
                      <a:pt x="249" y="35"/>
                    </a:lnTo>
                    <a:lnTo>
                      <a:pt x="296" y="54"/>
                    </a:lnTo>
                    <a:lnTo>
                      <a:pt x="299" y="68"/>
                    </a:lnTo>
                    <a:lnTo>
                      <a:pt x="248" y="80"/>
                    </a:lnTo>
                    <a:lnTo>
                      <a:pt x="233" y="71"/>
                    </a:lnTo>
                    <a:lnTo>
                      <a:pt x="207" y="74"/>
                    </a:lnTo>
                    <a:lnTo>
                      <a:pt x="177" y="92"/>
                    </a:lnTo>
                    <a:lnTo>
                      <a:pt x="163" y="93"/>
                    </a:lnTo>
                    <a:lnTo>
                      <a:pt x="152" y="80"/>
                    </a:lnTo>
                    <a:lnTo>
                      <a:pt x="135" y="128"/>
                    </a:lnTo>
                    <a:lnTo>
                      <a:pt x="116" y="129"/>
                    </a:lnTo>
                    <a:lnTo>
                      <a:pt x="108" y="110"/>
                    </a:lnTo>
                    <a:lnTo>
                      <a:pt x="68" y="101"/>
                    </a:lnTo>
                    <a:lnTo>
                      <a:pt x="49" y="87"/>
                    </a:lnTo>
                    <a:lnTo>
                      <a:pt x="16" y="9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5" name=""/>
              <p:cNvSpPr/>
              <p:nvPr/>
            </p:nvSpPr>
            <p:spPr>
              <a:xfrm>
                <a:off x="6468480" y="1692360"/>
                <a:ext cx="561600" cy="760680"/>
              </a:xfrm>
              <a:custGeom>
                <a:avLst/>
                <a:gdLst/>
                <a:ahLst/>
                <a:rect l="l" t="t" r="r" b="b"/>
                <a:pathLst>
                  <a:path w="214" h="290">
                    <a:moveTo>
                      <a:pt x="54" y="12"/>
                    </a:moveTo>
                    <a:lnTo>
                      <a:pt x="62" y="30"/>
                    </a:lnTo>
                    <a:lnTo>
                      <a:pt x="47" y="41"/>
                    </a:lnTo>
                    <a:lnTo>
                      <a:pt x="46" y="87"/>
                    </a:lnTo>
                    <a:lnTo>
                      <a:pt x="38" y="57"/>
                    </a:lnTo>
                    <a:lnTo>
                      <a:pt x="7" y="86"/>
                    </a:lnTo>
                    <a:lnTo>
                      <a:pt x="0" y="169"/>
                    </a:lnTo>
                    <a:lnTo>
                      <a:pt x="20" y="210"/>
                    </a:lnTo>
                    <a:lnTo>
                      <a:pt x="22" y="231"/>
                    </a:lnTo>
                    <a:lnTo>
                      <a:pt x="23" y="248"/>
                    </a:lnTo>
                    <a:lnTo>
                      <a:pt x="22" y="263"/>
                    </a:lnTo>
                    <a:lnTo>
                      <a:pt x="18" y="290"/>
                    </a:lnTo>
                    <a:lnTo>
                      <a:pt x="102" y="285"/>
                    </a:lnTo>
                    <a:lnTo>
                      <a:pt x="213" y="275"/>
                    </a:lnTo>
                    <a:lnTo>
                      <a:pt x="193" y="269"/>
                    </a:lnTo>
                    <a:lnTo>
                      <a:pt x="182" y="254"/>
                    </a:lnTo>
                    <a:lnTo>
                      <a:pt x="199" y="241"/>
                    </a:lnTo>
                    <a:lnTo>
                      <a:pt x="199" y="225"/>
                    </a:lnTo>
                    <a:lnTo>
                      <a:pt x="191" y="211"/>
                    </a:lnTo>
                    <a:lnTo>
                      <a:pt x="199" y="201"/>
                    </a:lnTo>
                    <a:lnTo>
                      <a:pt x="214" y="202"/>
                    </a:lnTo>
                    <a:lnTo>
                      <a:pt x="211" y="162"/>
                    </a:lnTo>
                    <a:lnTo>
                      <a:pt x="207" y="138"/>
                    </a:lnTo>
                    <a:lnTo>
                      <a:pt x="198" y="123"/>
                    </a:lnTo>
                    <a:lnTo>
                      <a:pt x="189" y="114"/>
                    </a:lnTo>
                    <a:lnTo>
                      <a:pt x="175" y="111"/>
                    </a:lnTo>
                    <a:lnTo>
                      <a:pt x="162" y="111"/>
                    </a:lnTo>
                    <a:lnTo>
                      <a:pt x="148" y="130"/>
                    </a:lnTo>
                    <a:lnTo>
                      <a:pt x="139" y="136"/>
                    </a:lnTo>
                    <a:lnTo>
                      <a:pt x="133" y="138"/>
                    </a:lnTo>
                    <a:lnTo>
                      <a:pt x="126" y="135"/>
                    </a:lnTo>
                    <a:lnTo>
                      <a:pt x="124" y="126"/>
                    </a:lnTo>
                    <a:lnTo>
                      <a:pt x="126" y="120"/>
                    </a:lnTo>
                    <a:lnTo>
                      <a:pt x="132" y="114"/>
                    </a:lnTo>
                    <a:lnTo>
                      <a:pt x="138" y="111"/>
                    </a:lnTo>
                    <a:lnTo>
                      <a:pt x="144" y="110"/>
                    </a:lnTo>
                    <a:lnTo>
                      <a:pt x="144" y="99"/>
                    </a:lnTo>
                    <a:lnTo>
                      <a:pt x="160" y="87"/>
                    </a:lnTo>
                    <a:lnTo>
                      <a:pt x="144" y="49"/>
                    </a:lnTo>
                    <a:lnTo>
                      <a:pt x="144" y="31"/>
                    </a:lnTo>
                    <a:lnTo>
                      <a:pt x="117" y="24"/>
                    </a:lnTo>
                    <a:lnTo>
                      <a:pt x="78" y="0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6" name=""/>
              <p:cNvSpPr/>
              <p:nvPr/>
            </p:nvSpPr>
            <p:spPr>
              <a:xfrm>
                <a:off x="5857560" y="2366280"/>
                <a:ext cx="608400" cy="1004760"/>
              </a:xfrm>
              <a:custGeom>
                <a:avLst/>
                <a:gdLst/>
                <a:ahLst/>
                <a:rect l="l" t="t" r="r" b="b"/>
                <a:pathLst>
                  <a:path w="232" h="383">
                    <a:moveTo>
                      <a:pt x="43" y="22"/>
                    </a:moveTo>
                    <a:lnTo>
                      <a:pt x="176" y="0"/>
                    </a:lnTo>
                    <a:lnTo>
                      <a:pt x="197" y="47"/>
                    </a:lnTo>
                    <a:lnTo>
                      <a:pt x="224" y="243"/>
                    </a:lnTo>
                    <a:lnTo>
                      <a:pt x="232" y="269"/>
                    </a:lnTo>
                    <a:lnTo>
                      <a:pt x="211" y="321"/>
                    </a:lnTo>
                    <a:lnTo>
                      <a:pt x="211" y="357"/>
                    </a:lnTo>
                    <a:lnTo>
                      <a:pt x="187" y="353"/>
                    </a:lnTo>
                    <a:lnTo>
                      <a:pt x="188" y="383"/>
                    </a:lnTo>
                    <a:lnTo>
                      <a:pt x="163" y="371"/>
                    </a:lnTo>
                    <a:lnTo>
                      <a:pt x="150" y="375"/>
                    </a:lnTo>
                    <a:lnTo>
                      <a:pt x="131" y="372"/>
                    </a:lnTo>
                    <a:lnTo>
                      <a:pt x="117" y="326"/>
                    </a:lnTo>
                    <a:lnTo>
                      <a:pt x="90" y="312"/>
                    </a:lnTo>
                    <a:lnTo>
                      <a:pt x="90" y="263"/>
                    </a:lnTo>
                    <a:lnTo>
                      <a:pt x="63" y="269"/>
                    </a:lnTo>
                    <a:lnTo>
                      <a:pt x="48" y="233"/>
                    </a:lnTo>
                    <a:lnTo>
                      <a:pt x="0" y="191"/>
                    </a:lnTo>
                    <a:lnTo>
                      <a:pt x="35" y="125"/>
                    </a:lnTo>
                    <a:lnTo>
                      <a:pt x="25" y="94"/>
                    </a:lnTo>
                    <a:lnTo>
                      <a:pt x="60" y="88"/>
                    </a:lnTo>
                    <a:lnTo>
                      <a:pt x="63" y="45"/>
                    </a:lnTo>
                    <a:lnTo>
                      <a:pt x="43" y="2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7" name=""/>
              <p:cNvSpPr/>
              <p:nvPr/>
            </p:nvSpPr>
            <p:spPr>
              <a:xfrm>
                <a:off x="5316480" y="2773080"/>
                <a:ext cx="965520" cy="794520"/>
              </a:xfrm>
              <a:custGeom>
                <a:avLst/>
                <a:gdLst/>
                <a:ahLst/>
                <a:rect l="l" t="t" r="r" b="b"/>
                <a:pathLst>
                  <a:path w="368" h="303">
                    <a:moveTo>
                      <a:pt x="0" y="10"/>
                    </a:moveTo>
                    <a:lnTo>
                      <a:pt x="161" y="0"/>
                    </a:lnTo>
                    <a:lnTo>
                      <a:pt x="195" y="0"/>
                    </a:lnTo>
                    <a:lnTo>
                      <a:pt x="221" y="9"/>
                    </a:lnTo>
                    <a:lnTo>
                      <a:pt x="207" y="35"/>
                    </a:lnTo>
                    <a:lnTo>
                      <a:pt x="254" y="78"/>
                    </a:lnTo>
                    <a:lnTo>
                      <a:pt x="269" y="114"/>
                    </a:lnTo>
                    <a:lnTo>
                      <a:pt x="297" y="105"/>
                    </a:lnTo>
                    <a:lnTo>
                      <a:pt x="296" y="156"/>
                    </a:lnTo>
                    <a:lnTo>
                      <a:pt x="324" y="171"/>
                    </a:lnTo>
                    <a:lnTo>
                      <a:pt x="337" y="216"/>
                    </a:lnTo>
                    <a:lnTo>
                      <a:pt x="357" y="220"/>
                    </a:lnTo>
                    <a:lnTo>
                      <a:pt x="368" y="239"/>
                    </a:lnTo>
                    <a:lnTo>
                      <a:pt x="343" y="265"/>
                    </a:lnTo>
                    <a:lnTo>
                      <a:pt x="335" y="295"/>
                    </a:lnTo>
                    <a:lnTo>
                      <a:pt x="300" y="303"/>
                    </a:lnTo>
                    <a:lnTo>
                      <a:pt x="309" y="270"/>
                    </a:lnTo>
                    <a:lnTo>
                      <a:pt x="171" y="282"/>
                    </a:lnTo>
                    <a:lnTo>
                      <a:pt x="72" y="294"/>
                    </a:lnTo>
                    <a:lnTo>
                      <a:pt x="66" y="262"/>
                    </a:lnTo>
                    <a:lnTo>
                      <a:pt x="59" y="165"/>
                    </a:lnTo>
                    <a:lnTo>
                      <a:pt x="58" y="112"/>
                    </a:lnTo>
                    <a:lnTo>
                      <a:pt x="25" y="88"/>
                    </a:lnTo>
                    <a:lnTo>
                      <a:pt x="37" y="66"/>
                    </a:lnTo>
                    <a:lnTo>
                      <a:pt x="21" y="5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8" name=""/>
              <p:cNvSpPr/>
              <p:nvPr/>
            </p:nvSpPr>
            <p:spPr>
              <a:xfrm>
                <a:off x="6374520" y="2436840"/>
                <a:ext cx="471600" cy="776160"/>
              </a:xfrm>
              <a:custGeom>
                <a:avLst/>
                <a:gdLst/>
                <a:ahLst/>
                <a:rect l="l" t="t" r="r" b="b"/>
                <a:pathLst>
                  <a:path w="180" h="296">
                    <a:moveTo>
                      <a:pt x="0" y="21"/>
                    </a:moveTo>
                    <a:lnTo>
                      <a:pt x="21" y="32"/>
                    </a:lnTo>
                    <a:lnTo>
                      <a:pt x="41" y="30"/>
                    </a:lnTo>
                    <a:lnTo>
                      <a:pt x="48" y="24"/>
                    </a:lnTo>
                    <a:lnTo>
                      <a:pt x="53" y="6"/>
                    </a:lnTo>
                    <a:lnTo>
                      <a:pt x="140" y="0"/>
                    </a:lnTo>
                    <a:lnTo>
                      <a:pt x="180" y="209"/>
                    </a:lnTo>
                    <a:lnTo>
                      <a:pt x="177" y="207"/>
                    </a:lnTo>
                    <a:lnTo>
                      <a:pt x="147" y="219"/>
                    </a:lnTo>
                    <a:lnTo>
                      <a:pt x="126" y="275"/>
                    </a:lnTo>
                    <a:lnTo>
                      <a:pt x="95" y="267"/>
                    </a:lnTo>
                    <a:lnTo>
                      <a:pt x="59" y="288"/>
                    </a:lnTo>
                    <a:lnTo>
                      <a:pt x="12" y="296"/>
                    </a:lnTo>
                    <a:lnTo>
                      <a:pt x="33" y="241"/>
                    </a:lnTo>
                    <a:lnTo>
                      <a:pt x="24" y="21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9" name=""/>
              <p:cNvSpPr/>
              <p:nvPr/>
            </p:nvSpPr>
            <p:spPr>
              <a:xfrm>
                <a:off x="6741360" y="2279880"/>
                <a:ext cx="606240" cy="699840"/>
              </a:xfrm>
              <a:custGeom>
                <a:avLst/>
                <a:gdLst/>
                <a:ahLst/>
                <a:rect l="l" t="t" r="r" b="b"/>
                <a:pathLst>
                  <a:path w="231" h="267">
                    <a:moveTo>
                      <a:pt x="0" y="60"/>
                    </a:moveTo>
                    <a:lnTo>
                      <a:pt x="104" y="50"/>
                    </a:lnTo>
                    <a:lnTo>
                      <a:pt x="126" y="54"/>
                    </a:lnTo>
                    <a:lnTo>
                      <a:pt x="175" y="31"/>
                    </a:lnTo>
                    <a:lnTo>
                      <a:pt x="186" y="10"/>
                    </a:lnTo>
                    <a:lnTo>
                      <a:pt x="215" y="0"/>
                    </a:lnTo>
                    <a:lnTo>
                      <a:pt x="231" y="101"/>
                    </a:lnTo>
                    <a:lnTo>
                      <a:pt x="219" y="112"/>
                    </a:lnTo>
                    <a:lnTo>
                      <a:pt x="222" y="182"/>
                    </a:lnTo>
                    <a:lnTo>
                      <a:pt x="199" y="188"/>
                    </a:lnTo>
                    <a:lnTo>
                      <a:pt x="186" y="227"/>
                    </a:lnTo>
                    <a:lnTo>
                      <a:pt x="168" y="222"/>
                    </a:lnTo>
                    <a:lnTo>
                      <a:pt x="162" y="267"/>
                    </a:lnTo>
                    <a:lnTo>
                      <a:pt x="136" y="248"/>
                    </a:lnTo>
                    <a:lnTo>
                      <a:pt x="85" y="260"/>
                    </a:lnTo>
                    <a:lnTo>
                      <a:pt x="63" y="243"/>
                    </a:lnTo>
                    <a:lnTo>
                      <a:pt x="34" y="242"/>
                    </a:lnTo>
                    <a:lnTo>
                      <a:pt x="19" y="167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0" name=""/>
              <p:cNvSpPr/>
              <p:nvPr/>
            </p:nvSpPr>
            <p:spPr>
              <a:xfrm>
                <a:off x="6201360" y="2911680"/>
                <a:ext cx="1067040" cy="592920"/>
              </a:xfrm>
              <a:custGeom>
                <a:avLst/>
                <a:gdLst/>
                <a:ahLst/>
                <a:rect l="l" t="t" r="r" b="b"/>
                <a:pathLst>
                  <a:path w="407" h="226">
                    <a:moveTo>
                      <a:pt x="0" y="226"/>
                    </a:moveTo>
                    <a:lnTo>
                      <a:pt x="99" y="212"/>
                    </a:lnTo>
                    <a:lnTo>
                      <a:pt x="99" y="202"/>
                    </a:lnTo>
                    <a:lnTo>
                      <a:pt x="338" y="169"/>
                    </a:lnTo>
                    <a:lnTo>
                      <a:pt x="342" y="152"/>
                    </a:lnTo>
                    <a:lnTo>
                      <a:pt x="377" y="139"/>
                    </a:lnTo>
                    <a:lnTo>
                      <a:pt x="381" y="121"/>
                    </a:lnTo>
                    <a:lnTo>
                      <a:pt x="396" y="115"/>
                    </a:lnTo>
                    <a:lnTo>
                      <a:pt x="407" y="88"/>
                    </a:lnTo>
                    <a:lnTo>
                      <a:pt x="374" y="61"/>
                    </a:lnTo>
                    <a:lnTo>
                      <a:pt x="368" y="25"/>
                    </a:lnTo>
                    <a:lnTo>
                      <a:pt x="342" y="7"/>
                    </a:lnTo>
                    <a:lnTo>
                      <a:pt x="289" y="17"/>
                    </a:lnTo>
                    <a:lnTo>
                      <a:pt x="264" y="1"/>
                    </a:lnTo>
                    <a:lnTo>
                      <a:pt x="240" y="0"/>
                    </a:lnTo>
                    <a:lnTo>
                      <a:pt x="245" y="25"/>
                    </a:lnTo>
                    <a:lnTo>
                      <a:pt x="212" y="38"/>
                    </a:lnTo>
                    <a:lnTo>
                      <a:pt x="190" y="94"/>
                    </a:lnTo>
                    <a:lnTo>
                      <a:pt x="160" y="85"/>
                    </a:lnTo>
                    <a:lnTo>
                      <a:pt x="124" y="106"/>
                    </a:lnTo>
                    <a:lnTo>
                      <a:pt x="78" y="114"/>
                    </a:lnTo>
                    <a:lnTo>
                      <a:pt x="78" y="146"/>
                    </a:lnTo>
                    <a:lnTo>
                      <a:pt x="55" y="145"/>
                    </a:lnTo>
                    <a:lnTo>
                      <a:pt x="56" y="173"/>
                    </a:lnTo>
                    <a:lnTo>
                      <a:pt x="32" y="162"/>
                    </a:lnTo>
                    <a:lnTo>
                      <a:pt x="18" y="167"/>
                    </a:lnTo>
                    <a:lnTo>
                      <a:pt x="30" y="186"/>
                    </a:lnTo>
                    <a:lnTo>
                      <a:pt x="5" y="211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1" name=""/>
              <p:cNvSpPr/>
              <p:nvPr/>
            </p:nvSpPr>
            <p:spPr>
              <a:xfrm>
                <a:off x="6130440" y="3294720"/>
                <a:ext cx="1230120" cy="448200"/>
              </a:xfrm>
              <a:custGeom>
                <a:avLst/>
                <a:gdLst/>
                <a:ahLst/>
                <a:rect l="l" t="t" r="r" b="b"/>
                <a:pathLst>
                  <a:path w="469" h="171">
                    <a:moveTo>
                      <a:pt x="28" y="78"/>
                    </a:moveTo>
                    <a:lnTo>
                      <a:pt x="28" y="81"/>
                    </a:lnTo>
                    <a:lnTo>
                      <a:pt x="20" y="97"/>
                    </a:lnTo>
                    <a:lnTo>
                      <a:pt x="29" y="119"/>
                    </a:lnTo>
                    <a:lnTo>
                      <a:pt x="0" y="138"/>
                    </a:lnTo>
                    <a:lnTo>
                      <a:pt x="6" y="171"/>
                    </a:lnTo>
                    <a:lnTo>
                      <a:pt x="129" y="161"/>
                    </a:lnTo>
                    <a:lnTo>
                      <a:pt x="275" y="144"/>
                    </a:lnTo>
                    <a:lnTo>
                      <a:pt x="348" y="131"/>
                    </a:lnTo>
                    <a:lnTo>
                      <a:pt x="363" y="87"/>
                    </a:lnTo>
                    <a:lnTo>
                      <a:pt x="389" y="85"/>
                    </a:lnTo>
                    <a:lnTo>
                      <a:pt x="469" y="0"/>
                    </a:lnTo>
                    <a:lnTo>
                      <a:pt x="365" y="21"/>
                    </a:lnTo>
                    <a:lnTo>
                      <a:pt x="123" y="56"/>
                    </a:lnTo>
                    <a:lnTo>
                      <a:pt x="125" y="66"/>
                    </a:lnTo>
                    <a:lnTo>
                      <a:pt x="28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2" name=""/>
              <p:cNvSpPr/>
              <p:nvPr/>
            </p:nvSpPr>
            <p:spPr>
              <a:xfrm>
                <a:off x="6009840" y="3709440"/>
                <a:ext cx="503280" cy="878400"/>
              </a:xfrm>
              <a:custGeom>
                <a:avLst/>
                <a:gdLst/>
                <a:ahLst/>
                <a:rect l="l" t="t" r="r" b="b"/>
                <a:pathLst>
                  <a:path w="192" h="335">
                    <a:moveTo>
                      <a:pt x="54" y="11"/>
                    </a:moveTo>
                    <a:lnTo>
                      <a:pt x="25" y="68"/>
                    </a:lnTo>
                    <a:lnTo>
                      <a:pt x="0" y="105"/>
                    </a:lnTo>
                    <a:lnTo>
                      <a:pt x="8" y="149"/>
                    </a:lnTo>
                    <a:lnTo>
                      <a:pt x="38" y="209"/>
                    </a:lnTo>
                    <a:lnTo>
                      <a:pt x="15" y="270"/>
                    </a:lnTo>
                    <a:lnTo>
                      <a:pt x="5" y="302"/>
                    </a:lnTo>
                    <a:lnTo>
                      <a:pt x="117" y="289"/>
                    </a:lnTo>
                    <a:lnTo>
                      <a:pt x="122" y="330"/>
                    </a:lnTo>
                    <a:lnTo>
                      <a:pt x="145" y="335"/>
                    </a:lnTo>
                    <a:lnTo>
                      <a:pt x="151" y="314"/>
                    </a:lnTo>
                    <a:lnTo>
                      <a:pt x="192" y="308"/>
                    </a:lnTo>
                    <a:lnTo>
                      <a:pt x="183" y="240"/>
                    </a:lnTo>
                    <a:lnTo>
                      <a:pt x="181" y="0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3" name=""/>
              <p:cNvSpPr/>
              <p:nvPr/>
            </p:nvSpPr>
            <p:spPr>
              <a:xfrm>
                <a:off x="6481440" y="3667320"/>
                <a:ext cx="569160" cy="886680"/>
              </a:xfrm>
              <a:custGeom>
                <a:avLst/>
                <a:gdLst/>
                <a:ahLst/>
                <a:rect l="l" t="t" r="r" b="b"/>
                <a:pathLst>
                  <a:path w="217" h="338">
                    <a:moveTo>
                      <a:pt x="0" y="17"/>
                    </a:moveTo>
                    <a:lnTo>
                      <a:pt x="141" y="0"/>
                    </a:lnTo>
                    <a:lnTo>
                      <a:pt x="186" y="156"/>
                    </a:lnTo>
                    <a:lnTo>
                      <a:pt x="217" y="181"/>
                    </a:lnTo>
                    <a:lnTo>
                      <a:pt x="192" y="227"/>
                    </a:lnTo>
                    <a:lnTo>
                      <a:pt x="216" y="271"/>
                    </a:lnTo>
                    <a:lnTo>
                      <a:pt x="72" y="287"/>
                    </a:lnTo>
                    <a:lnTo>
                      <a:pt x="78" y="325"/>
                    </a:lnTo>
                    <a:lnTo>
                      <a:pt x="57" y="338"/>
                    </a:lnTo>
                    <a:lnTo>
                      <a:pt x="40" y="290"/>
                    </a:lnTo>
                    <a:lnTo>
                      <a:pt x="30" y="329"/>
                    </a:lnTo>
                    <a:lnTo>
                      <a:pt x="12" y="325"/>
                    </a:lnTo>
                    <a:lnTo>
                      <a:pt x="6" y="286"/>
                    </a:lnTo>
                    <a:lnTo>
                      <a:pt x="1" y="25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4" name=""/>
              <p:cNvSpPr/>
              <p:nvPr/>
            </p:nvSpPr>
            <p:spPr>
              <a:xfrm>
                <a:off x="6851520" y="3622680"/>
                <a:ext cx="786960" cy="816120"/>
              </a:xfrm>
              <a:custGeom>
                <a:avLst/>
                <a:gdLst/>
                <a:ahLst/>
                <a:rect l="l" t="t" r="r" b="b"/>
                <a:pathLst>
                  <a:path w="300" h="311">
                    <a:moveTo>
                      <a:pt x="0" y="19"/>
                    </a:moveTo>
                    <a:lnTo>
                      <a:pt x="3" y="19"/>
                    </a:lnTo>
                    <a:lnTo>
                      <a:pt x="73" y="6"/>
                    </a:lnTo>
                    <a:lnTo>
                      <a:pt x="135" y="0"/>
                    </a:lnTo>
                    <a:lnTo>
                      <a:pt x="126" y="16"/>
                    </a:lnTo>
                    <a:lnTo>
                      <a:pt x="145" y="16"/>
                    </a:lnTo>
                    <a:lnTo>
                      <a:pt x="252" y="112"/>
                    </a:lnTo>
                    <a:lnTo>
                      <a:pt x="294" y="174"/>
                    </a:lnTo>
                    <a:lnTo>
                      <a:pt x="300" y="216"/>
                    </a:lnTo>
                    <a:lnTo>
                      <a:pt x="286" y="226"/>
                    </a:lnTo>
                    <a:lnTo>
                      <a:pt x="294" y="268"/>
                    </a:lnTo>
                    <a:lnTo>
                      <a:pt x="264" y="270"/>
                    </a:lnTo>
                    <a:lnTo>
                      <a:pt x="264" y="306"/>
                    </a:lnTo>
                    <a:lnTo>
                      <a:pt x="240" y="288"/>
                    </a:lnTo>
                    <a:lnTo>
                      <a:pt x="86" y="311"/>
                    </a:lnTo>
                    <a:lnTo>
                      <a:pt x="51" y="244"/>
                    </a:lnTo>
                    <a:lnTo>
                      <a:pt x="76" y="198"/>
                    </a:lnTo>
                    <a:lnTo>
                      <a:pt x="43" y="17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5" name=""/>
              <p:cNvSpPr/>
              <p:nvPr/>
            </p:nvSpPr>
            <p:spPr>
              <a:xfrm>
                <a:off x="7182360" y="3512520"/>
                <a:ext cx="718560" cy="569160"/>
              </a:xfrm>
              <a:custGeom>
                <a:avLst/>
                <a:gdLst/>
                <a:ahLst/>
                <a:rect l="l" t="t" r="r" b="b"/>
                <a:pathLst>
                  <a:path w="274" h="217">
                    <a:moveTo>
                      <a:pt x="10" y="39"/>
                    </a:moveTo>
                    <a:lnTo>
                      <a:pt x="32" y="18"/>
                    </a:lnTo>
                    <a:lnTo>
                      <a:pt x="114" y="0"/>
                    </a:lnTo>
                    <a:lnTo>
                      <a:pt x="139" y="12"/>
                    </a:lnTo>
                    <a:lnTo>
                      <a:pt x="192" y="3"/>
                    </a:lnTo>
                    <a:lnTo>
                      <a:pt x="235" y="34"/>
                    </a:lnTo>
                    <a:lnTo>
                      <a:pt x="274" y="58"/>
                    </a:lnTo>
                    <a:lnTo>
                      <a:pt x="252" y="123"/>
                    </a:lnTo>
                    <a:lnTo>
                      <a:pt x="219" y="156"/>
                    </a:lnTo>
                    <a:lnTo>
                      <a:pt x="183" y="166"/>
                    </a:lnTo>
                    <a:lnTo>
                      <a:pt x="190" y="192"/>
                    </a:lnTo>
                    <a:lnTo>
                      <a:pt x="168" y="217"/>
                    </a:lnTo>
                    <a:lnTo>
                      <a:pt x="126" y="156"/>
                    </a:lnTo>
                    <a:lnTo>
                      <a:pt x="18" y="58"/>
                    </a:lnTo>
                    <a:lnTo>
                      <a:pt x="0" y="58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6" name=""/>
              <p:cNvSpPr/>
              <p:nvPr/>
            </p:nvSpPr>
            <p:spPr>
              <a:xfrm>
                <a:off x="6670800" y="4325760"/>
                <a:ext cx="1345680" cy="912960"/>
              </a:xfrm>
              <a:custGeom>
                <a:avLst/>
                <a:gdLst/>
                <a:ahLst/>
                <a:rect l="l" t="t" r="r" b="b"/>
                <a:pathLst>
                  <a:path w="513" h="348">
                    <a:moveTo>
                      <a:pt x="0" y="34"/>
                    </a:moveTo>
                    <a:lnTo>
                      <a:pt x="141" y="20"/>
                    </a:lnTo>
                    <a:lnTo>
                      <a:pt x="156" y="43"/>
                    </a:lnTo>
                    <a:lnTo>
                      <a:pt x="307" y="20"/>
                    </a:lnTo>
                    <a:lnTo>
                      <a:pt x="333" y="39"/>
                    </a:lnTo>
                    <a:lnTo>
                      <a:pt x="333" y="3"/>
                    </a:lnTo>
                    <a:lnTo>
                      <a:pt x="331" y="0"/>
                    </a:lnTo>
                    <a:lnTo>
                      <a:pt x="361" y="2"/>
                    </a:lnTo>
                    <a:lnTo>
                      <a:pt x="393" y="56"/>
                    </a:lnTo>
                    <a:lnTo>
                      <a:pt x="444" y="129"/>
                    </a:lnTo>
                    <a:lnTo>
                      <a:pt x="469" y="192"/>
                    </a:lnTo>
                    <a:lnTo>
                      <a:pt x="507" y="236"/>
                    </a:lnTo>
                    <a:lnTo>
                      <a:pt x="513" y="300"/>
                    </a:lnTo>
                    <a:lnTo>
                      <a:pt x="501" y="338"/>
                    </a:lnTo>
                    <a:lnTo>
                      <a:pt x="447" y="348"/>
                    </a:lnTo>
                    <a:lnTo>
                      <a:pt x="438" y="332"/>
                    </a:lnTo>
                    <a:lnTo>
                      <a:pt x="400" y="309"/>
                    </a:lnTo>
                    <a:lnTo>
                      <a:pt x="388" y="285"/>
                    </a:lnTo>
                    <a:lnTo>
                      <a:pt x="378" y="276"/>
                    </a:lnTo>
                    <a:lnTo>
                      <a:pt x="372" y="254"/>
                    </a:lnTo>
                    <a:lnTo>
                      <a:pt x="363" y="260"/>
                    </a:lnTo>
                    <a:lnTo>
                      <a:pt x="333" y="231"/>
                    </a:lnTo>
                    <a:lnTo>
                      <a:pt x="340" y="204"/>
                    </a:lnTo>
                    <a:lnTo>
                      <a:pt x="333" y="189"/>
                    </a:lnTo>
                    <a:lnTo>
                      <a:pt x="324" y="194"/>
                    </a:lnTo>
                    <a:lnTo>
                      <a:pt x="325" y="210"/>
                    </a:lnTo>
                    <a:lnTo>
                      <a:pt x="315" y="189"/>
                    </a:lnTo>
                    <a:lnTo>
                      <a:pt x="316" y="140"/>
                    </a:lnTo>
                    <a:lnTo>
                      <a:pt x="297" y="111"/>
                    </a:lnTo>
                    <a:lnTo>
                      <a:pt x="249" y="87"/>
                    </a:lnTo>
                    <a:lnTo>
                      <a:pt x="225" y="60"/>
                    </a:lnTo>
                    <a:lnTo>
                      <a:pt x="198" y="57"/>
                    </a:lnTo>
                    <a:lnTo>
                      <a:pt x="187" y="74"/>
                    </a:lnTo>
                    <a:lnTo>
                      <a:pt x="147" y="86"/>
                    </a:lnTo>
                    <a:lnTo>
                      <a:pt x="124" y="74"/>
                    </a:lnTo>
                    <a:lnTo>
                      <a:pt x="112" y="56"/>
                    </a:lnTo>
                    <a:lnTo>
                      <a:pt x="37" y="72"/>
                    </a:lnTo>
                    <a:lnTo>
                      <a:pt x="21" y="59"/>
                    </a:lnTo>
                    <a:lnTo>
                      <a:pt x="4" y="7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7" name=""/>
              <p:cNvSpPr/>
              <p:nvPr/>
            </p:nvSpPr>
            <p:spPr>
              <a:xfrm>
                <a:off x="7040880" y="3121560"/>
                <a:ext cx="1238040" cy="542880"/>
              </a:xfrm>
              <a:custGeom>
                <a:avLst/>
                <a:gdLst/>
                <a:ahLst/>
                <a:rect l="l" t="t" r="r" b="b"/>
                <a:pathLst>
                  <a:path w="472" h="207">
                    <a:moveTo>
                      <a:pt x="16" y="153"/>
                    </a:moveTo>
                    <a:lnTo>
                      <a:pt x="0" y="197"/>
                    </a:lnTo>
                    <a:lnTo>
                      <a:pt x="61" y="191"/>
                    </a:lnTo>
                    <a:lnTo>
                      <a:pt x="85" y="171"/>
                    </a:lnTo>
                    <a:lnTo>
                      <a:pt x="168" y="149"/>
                    </a:lnTo>
                    <a:lnTo>
                      <a:pt x="191" y="161"/>
                    </a:lnTo>
                    <a:lnTo>
                      <a:pt x="246" y="153"/>
                    </a:lnTo>
                    <a:lnTo>
                      <a:pt x="246" y="156"/>
                    </a:lnTo>
                    <a:lnTo>
                      <a:pt x="328" y="207"/>
                    </a:lnTo>
                    <a:lnTo>
                      <a:pt x="376" y="192"/>
                    </a:lnTo>
                    <a:lnTo>
                      <a:pt x="403" y="135"/>
                    </a:lnTo>
                    <a:lnTo>
                      <a:pt x="450" y="119"/>
                    </a:lnTo>
                    <a:lnTo>
                      <a:pt x="472" y="77"/>
                    </a:lnTo>
                    <a:lnTo>
                      <a:pt x="471" y="26"/>
                    </a:lnTo>
                    <a:lnTo>
                      <a:pt x="465" y="68"/>
                    </a:lnTo>
                    <a:lnTo>
                      <a:pt x="439" y="104"/>
                    </a:lnTo>
                    <a:lnTo>
                      <a:pt x="429" y="101"/>
                    </a:lnTo>
                    <a:lnTo>
                      <a:pt x="394" y="111"/>
                    </a:lnTo>
                    <a:lnTo>
                      <a:pt x="394" y="99"/>
                    </a:lnTo>
                    <a:lnTo>
                      <a:pt x="429" y="87"/>
                    </a:lnTo>
                    <a:lnTo>
                      <a:pt x="397" y="83"/>
                    </a:lnTo>
                    <a:lnTo>
                      <a:pt x="433" y="72"/>
                    </a:lnTo>
                    <a:lnTo>
                      <a:pt x="447" y="78"/>
                    </a:lnTo>
                    <a:lnTo>
                      <a:pt x="454" y="38"/>
                    </a:lnTo>
                    <a:lnTo>
                      <a:pt x="445" y="29"/>
                    </a:lnTo>
                    <a:lnTo>
                      <a:pt x="402" y="45"/>
                    </a:lnTo>
                    <a:lnTo>
                      <a:pt x="403" y="21"/>
                    </a:lnTo>
                    <a:lnTo>
                      <a:pt x="421" y="27"/>
                    </a:lnTo>
                    <a:lnTo>
                      <a:pt x="445" y="9"/>
                    </a:lnTo>
                    <a:lnTo>
                      <a:pt x="432" y="0"/>
                    </a:lnTo>
                    <a:lnTo>
                      <a:pt x="291" y="32"/>
                    </a:lnTo>
                    <a:lnTo>
                      <a:pt x="118" y="67"/>
                    </a:lnTo>
                    <a:lnTo>
                      <a:pt x="39" y="152"/>
                    </a:lnTo>
                    <a:lnTo>
                      <a:pt x="16" y="15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8" name=""/>
              <p:cNvSpPr/>
              <p:nvPr/>
            </p:nvSpPr>
            <p:spPr>
              <a:xfrm>
                <a:off x="7090200" y="2673000"/>
                <a:ext cx="1083960" cy="673920"/>
              </a:xfrm>
              <a:custGeom>
                <a:avLst/>
                <a:gdLst/>
                <a:ahLst/>
                <a:rect l="l" t="t" r="r" b="b"/>
                <a:pathLst>
                  <a:path w="413" h="257">
                    <a:moveTo>
                      <a:pt x="68" y="180"/>
                    </a:moveTo>
                    <a:lnTo>
                      <a:pt x="56" y="206"/>
                    </a:lnTo>
                    <a:lnTo>
                      <a:pt x="39" y="213"/>
                    </a:lnTo>
                    <a:lnTo>
                      <a:pt x="38" y="230"/>
                    </a:lnTo>
                    <a:lnTo>
                      <a:pt x="2" y="243"/>
                    </a:lnTo>
                    <a:lnTo>
                      <a:pt x="0" y="257"/>
                    </a:lnTo>
                    <a:lnTo>
                      <a:pt x="98" y="240"/>
                    </a:lnTo>
                    <a:lnTo>
                      <a:pt x="276" y="203"/>
                    </a:lnTo>
                    <a:lnTo>
                      <a:pt x="413" y="170"/>
                    </a:lnTo>
                    <a:lnTo>
                      <a:pt x="413" y="144"/>
                    </a:lnTo>
                    <a:lnTo>
                      <a:pt x="398" y="136"/>
                    </a:lnTo>
                    <a:lnTo>
                      <a:pt x="386" y="149"/>
                    </a:lnTo>
                    <a:lnTo>
                      <a:pt x="379" y="114"/>
                    </a:lnTo>
                    <a:lnTo>
                      <a:pt x="386" y="83"/>
                    </a:lnTo>
                    <a:lnTo>
                      <a:pt x="335" y="60"/>
                    </a:lnTo>
                    <a:lnTo>
                      <a:pt x="300" y="66"/>
                    </a:lnTo>
                    <a:lnTo>
                      <a:pt x="299" y="18"/>
                    </a:lnTo>
                    <a:lnTo>
                      <a:pt x="263" y="0"/>
                    </a:lnTo>
                    <a:lnTo>
                      <a:pt x="236" y="11"/>
                    </a:lnTo>
                    <a:lnTo>
                      <a:pt x="218" y="56"/>
                    </a:lnTo>
                    <a:lnTo>
                      <a:pt x="186" y="74"/>
                    </a:lnTo>
                    <a:lnTo>
                      <a:pt x="173" y="145"/>
                    </a:lnTo>
                    <a:lnTo>
                      <a:pt x="121" y="180"/>
                    </a:lnTo>
                    <a:lnTo>
                      <a:pt x="79" y="194"/>
                    </a:lnTo>
                    <a:lnTo>
                      <a:pt x="68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09" name=""/>
              <p:cNvSpPr/>
              <p:nvPr/>
            </p:nvSpPr>
            <p:spPr>
              <a:xfrm>
                <a:off x="7166160" y="2539440"/>
                <a:ext cx="613800" cy="642240"/>
              </a:xfrm>
              <a:custGeom>
                <a:avLst/>
                <a:gdLst/>
                <a:ahLst/>
                <a:rect l="l" t="t" r="r" b="b"/>
                <a:pathLst>
                  <a:path w="234" h="245">
                    <a:moveTo>
                      <a:pt x="24" y="128"/>
                    </a:moveTo>
                    <a:lnTo>
                      <a:pt x="6" y="123"/>
                    </a:lnTo>
                    <a:lnTo>
                      <a:pt x="0" y="162"/>
                    </a:lnTo>
                    <a:lnTo>
                      <a:pt x="6" y="203"/>
                    </a:lnTo>
                    <a:lnTo>
                      <a:pt x="40" y="231"/>
                    </a:lnTo>
                    <a:lnTo>
                      <a:pt x="48" y="245"/>
                    </a:lnTo>
                    <a:lnTo>
                      <a:pt x="91" y="231"/>
                    </a:lnTo>
                    <a:lnTo>
                      <a:pt x="142" y="198"/>
                    </a:lnTo>
                    <a:lnTo>
                      <a:pt x="157" y="126"/>
                    </a:lnTo>
                    <a:lnTo>
                      <a:pt x="190" y="107"/>
                    </a:lnTo>
                    <a:lnTo>
                      <a:pt x="208" y="63"/>
                    </a:lnTo>
                    <a:lnTo>
                      <a:pt x="234" y="51"/>
                    </a:lnTo>
                    <a:lnTo>
                      <a:pt x="200" y="45"/>
                    </a:lnTo>
                    <a:lnTo>
                      <a:pt x="141" y="77"/>
                    </a:lnTo>
                    <a:lnTo>
                      <a:pt x="132" y="46"/>
                    </a:lnTo>
                    <a:lnTo>
                      <a:pt x="81" y="49"/>
                    </a:lnTo>
                    <a:lnTo>
                      <a:pt x="69" y="0"/>
                    </a:lnTo>
                    <a:lnTo>
                      <a:pt x="56" y="13"/>
                    </a:lnTo>
                    <a:lnTo>
                      <a:pt x="60" y="83"/>
                    </a:lnTo>
                    <a:lnTo>
                      <a:pt x="37" y="89"/>
                    </a:lnTo>
                    <a:lnTo>
                      <a:pt x="24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0" name=""/>
              <p:cNvSpPr/>
              <p:nvPr/>
            </p:nvSpPr>
            <p:spPr>
              <a:xfrm>
                <a:off x="8040240" y="2549880"/>
                <a:ext cx="172800" cy="214560"/>
              </a:xfrm>
              <a:custGeom>
                <a:avLst/>
                <a:gdLst/>
                <a:ahLst/>
                <a:rect l="l" t="t" r="r" b="b"/>
                <a:pathLst>
                  <a:path w="66" h="82">
                    <a:moveTo>
                      <a:pt x="0" y="5"/>
                    </a:moveTo>
                    <a:lnTo>
                      <a:pt x="14" y="0"/>
                    </a:lnTo>
                    <a:lnTo>
                      <a:pt x="44" y="18"/>
                    </a:lnTo>
                    <a:lnTo>
                      <a:pt x="44" y="36"/>
                    </a:lnTo>
                    <a:lnTo>
                      <a:pt x="65" y="49"/>
                    </a:lnTo>
                    <a:lnTo>
                      <a:pt x="66" y="73"/>
                    </a:lnTo>
                    <a:lnTo>
                      <a:pt x="32" y="8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1" name=""/>
              <p:cNvSpPr/>
              <p:nvPr/>
            </p:nvSpPr>
            <p:spPr>
              <a:xfrm>
                <a:off x="7302960" y="2127600"/>
                <a:ext cx="831600" cy="545400"/>
              </a:xfrm>
              <a:custGeom>
                <a:avLst/>
                <a:gdLst/>
                <a:ahLst/>
                <a:rect l="l" t="t" r="r" b="b"/>
                <a:pathLst>
                  <a:path w="317" h="208">
                    <a:moveTo>
                      <a:pt x="29" y="30"/>
                    </a:moveTo>
                    <a:lnTo>
                      <a:pt x="0" y="58"/>
                    </a:lnTo>
                    <a:lnTo>
                      <a:pt x="16" y="159"/>
                    </a:lnTo>
                    <a:lnTo>
                      <a:pt x="29" y="208"/>
                    </a:lnTo>
                    <a:lnTo>
                      <a:pt x="83" y="204"/>
                    </a:lnTo>
                    <a:lnTo>
                      <a:pt x="283" y="166"/>
                    </a:lnTo>
                    <a:lnTo>
                      <a:pt x="297" y="160"/>
                    </a:lnTo>
                    <a:lnTo>
                      <a:pt x="317" y="113"/>
                    </a:lnTo>
                    <a:lnTo>
                      <a:pt x="287" y="87"/>
                    </a:lnTo>
                    <a:lnTo>
                      <a:pt x="303" y="27"/>
                    </a:lnTo>
                    <a:lnTo>
                      <a:pt x="280" y="21"/>
                    </a:lnTo>
                    <a:lnTo>
                      <a:pt x="280" y="6"/>
                    </a:lnTo>
                    <a:lnTo>
                      <a:pt x="270" y="0"/>
                    </a:lnTo>
                    <a:lnTo>
                      <a:pt x="38" y="43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2" name=""/>
              <p:cNvSpPr/>
              <p:nvPr/>
            </p:nvSpPr>
            <p:spPr>
              <a:xfrm>
                <a:off x="8055720" y="2190600"/>
                <a:ext cx="220680" cy="435240"/>
              </a:xfrm>
              <a:custGeom>
                <a:avLst/>
                <a:gdLst/>
                <a:ahLst/>
                <a:rect l="l" t="t" r="r" b="b"/>
                <a:pathLst>
                  <a:path w="84" h="166">
                    <a:moveTo>
                      <a:pt x="15" y="1"/>
                    </a:moveTo>
                    <a:lnTo>
                      <a:pt x="35" y="0"/>
                    </a:lnTo>
                    <a:lnTo>
                      <a:pt x="75" y="25"/>
                    </a:lnTo>
                    <a:lnTo>
                      <a:pt x="69" y="45"/>
                    </a:lnTo>
                    <a:lnTo>
                      <a:pt x="83" y="58"/>
                    </a:lnTo>
                    <a:lnTo>
                      <a:pt x="84" y="136"/>
                    </a:lnTo>
                    <a:lnTo>
                      <a:pt x="70" y="166"/>
                    </a:lnTo>
                    <a:lnTo>
                      <a:pt x="54" y="155"/>
                    </a:lnTo>
                    <a:lnTo>
                      <a:pt x="37" y="154"/>
                    </a:lnTo>
                    <a:lnTo>
                      <a:pt x="8" y="138"/>
                    </a:lnTo>
                    <a:lnTo>
                      <a:pt x="30" y="89"/>
                    </a:lnTo>
                    <a:lnTo>
                      <a:pt x="0" y="63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3" name=""/>
              <p:cNvSpPr/>
              <p:nvPr/>
            </p:nvSpPr>
            <p:spPr>
              <a:xfrm>
                <a:off x="7373880" y="1510920"/>
                <a:ext cx="920880" cy="750600"/>
              </a:xfrm>
              <a:custGeom>
                <a:avLst/>
                <a:gdLst/>
                <a:ahLst/>
                <a:rect l="l" t="t" r="r" b="b"/>
                <a:pathLst>
                  <a:path w="351" h="286">
                    <a:moveTo>
                      <a:pt x="27" y="192"/>
                    </a:moveTo>
                    <a:lnTo>
                      <a:pt x="60" y="175"/>
                    </a:lnTo>
                    <a:lnTo>
                      <a:pt x="105" y="171"/>
                    </a:lnTo>
                    <a:lnTo>
                      <a:pt x="116" y="156"/>
                    </a:lnTo>
                    <a:lnTo>
                      <a:pt x="132" y="154"/>
                    </a:lnTo>
                    <a:lnTo>
                      <a:pt x="141" y="138"/>
                    </a:lnTo>
                    <a:lnTo>
                      <a:pt x="156" y="132"/>
                    </a:lnTo>
                    <a:lnTo>
                      <a:pt x="149" y="102"/>
                    </a:lnTo>
                    <a:lnTo>
                      <a:pt x="140" y="94"/>
                    </a:lnTo>
                    <a:lnTo>
                      <a:pt x="159" y="70"/>
                    </a:lnTo>
                    <a:lnTo>
                      <a:pt x="171" y="70"/>
                    </a:lnTo>
                    <a:lnTo>
                      <a:pt x="212" y="19"/>
                    </a:lnTo>
                    <a:lnTo>
                      <a:pt x="275" y="0"/>
                    </a:lnTo>
                    <a:lnTo>
                      <a:pt x="282" y="48"/>
                    </a:lnTo>
                    <a:lnTo>
                      <a:pt x="285" y="46"/>
                    </a:lnTo>
                    <a:lnTo>
                      <a:pt x="300" y="63"/>
                    </a:lnTo>
                    <a:lnTo>
                      <a:pt x="301" y="112"/>
                    </a:lnTo>
                    <a:lnTo>
                      <a:pt x="320" y="152"/>
                    </a:lnTo>
                    <a:lnTo>
                      <a:pt x="327" y="204"/>
                    </a:lnTo>
                    <a:lnTo>
                      <a:pt x="329" y="249"/>
                    </a:lnTo>
                    <a:lnTo>
                      <a:pt x="351" y="264"/>
                    </a:lnTo>
                    <a:lnTo>
                      <a:pt x="335" y="286"/>
                    </a:lnTo>
                    <a:lnTo>
                      <a:pt x="294" y="260"/>
                    </a:lnTo>
                    <a:lnTo>
                      <a:pt x="273" y="262"/>
                    </a:lnTo>
                    <a:lnTo>
                      <a:pt x="252" y="256"/>
                    </a:lnTo>
                    <a:lnTo>
                      <a:pt x="253" y="241"/>
                    </a:lnTo>
                    <a:lnTo>
                      <a:pt x="240" y="236"/>
                    </a:lnTo>
                    <a:lnTo>
                      <a:pt x="10" y="280"/>
                    </a:lnTo>
                    <a:lnTo>
                      <a:pt x="0" y="267"/>
                    </a:lnTo>
                    <a:lnTo>
                      <a:pt x="35" y="216"/>
                    </a:lnTo>
                    <a:lnTo>
                      <a:pt x="27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4" name=""/>
              <p:cNvSpPr/>
              <p:nvPr/>
            </p:nvSpPr>
            <p:spPr>
              <a:xfrm>
                <a:off x="8090280" y="1469160"/>
                <a:ext cx="243720" cy="450720"/>
              </a:xfrm>
              <a:custGeom>
                <a:avLst/>
                <a:gdLst/>
                <a:ahLst/>
                <a:rect l="l" t="t" r="r" b="b"/>
                <a:pathLst>
                  <a:path w="93" h="172">
                    <a:moveTo>
                      <a:pt x="0" y="18"/>
                    </a:moveTo>
                    <a:lnTo>
                      <a:pt x="68" y="0"/>
                    </a:lnTo>
                    <a:lnTo>
                      <a:pt x="93" y="47"/>
                    </a:lnTo>
                    <a:lnTo>
                      <a:pt x="80" y="59"/>
                    </a:lnTo>
                    <a:lnTo>
                      <a:pt x="85" y="163"/>
                    </a:lnTo>
                    <a:lnTo>
                      <a:pt x="46" y="172"/>
                    </a:lnTo>
                    <a:lnTo>
                      <a:pt x="27" y="129"/>
                    </a:lnTo>
                    <a:lnTo>
                      <a:pt x="26" y="78"/>
                    </a:lnTo>
                    <a:lnTo>
                      <a:pt x="9" y="6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5" name=""/>
              <p:cNvSpPr/>
              <p:nvPr/>
            </p:nvSpPr>
            <p:spPr>
              <a:xfrm>
                <a:off x="8208000" y="1820880"/>
                <a:ext cx="519120" cy="236160"/>
              </a:xfrm>
              <a:custGeom>
                <a:avLst/>
                <a:gdLst/>
                <a:ahLst/>
                <a:rect l="l" t="t" r="r" b="b"/>
                <a:pathLst>
                  <a:path w="198" h="90">
                    <a:moveTo>
                      <a:pt x="0" y="36"/>
                    </a:moveTo>
                    <a:lnTo>
                      <a:pt x="101" y="11"/>
                    </a:lnTo>
                    <a:lnTo>
                      <a:pt x="113" y="12"/>
                    </a:lnTo>
                    <a:lnTo>
                      <a:pt x="125" y="0"/>
                    </a:lnTo>
                    <a:lnTo>
                      <a:pt x="135" y="6"/>
                    </a:lnTo>
                    <a:lnTo>
                      <a:pt x="123" y="32"/>
                    </a:lnTo>
                    <a:lnTo>
                      <a:pt x="144" y="30"/>
                    </a:lnTo>
                    <a:lnTo>
                      <a:pt x="156" y="50"/>
                    </a:lnTo>
                    <a:lnTo>
                      <a:pt x="170" y="52"/>
                    </a:lnTo>
                    <a:lnTo>
                      <a:pt x="180" y="49"/>
                    </a:lnTo>
                    <a:lnTo>
                      <a:pt x="180" y="38"/>
                    </a:lnTo>
                    <a:lnTo>
                      <a:pt x="163" y="24"/>
                    </a:lnTo>
                    <a:lnTo>
                      <a:pt x="176" y="23"/>
                    </a:lnTo>
                    <a:lnTo>
                      <a:pt x="198" y="53"/>
                    </a:lnTo>
                    <a:lnTo>
                      <a:pt x="177" y="71"/>
                    </a:lnTo>
                    <a:lnTo>
                      <a:pt x="153" y="62"/>
                    </a:lnTo>
                    <a:lnTo>
                      <a:pt x="138" y="84"/>
                    </a:lnTo>
                    <a:lnTo>
                      <a:pt x="108" y="62"/>
                    </a:lnTo>
                    <a:lnTo>
                      <a:pt x="8" y="9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6" name=""/>
              <p:cNvSpPr/>
              <p:nvPr/>
            </p:nvSpPr>
            <p:spPr>
              <a:xfrm>
                <a:off x="8226360" y="1999080"/>
                <a:ext cx="270000" cy="207000"/>
              </a:xfrm>
              <a:custGeom>
                <a:avLst/>
                <a:gdLst/>
                <a:ahLst/>
                <a:rect l="l" t="t" r="r" b="b"/>
                <a:pathLst>
                  <a:path w="103" h="79">
                    <a:moveTo>
                      <a:pt x="0" y="20"/>
                    </a:moveTo>
                    <a:lnTo>
                      <a:pt x="79" y="0"/>
                    </a:lnTo>
                    <a:lnTo>
                      <a:pt x="103" y="36"/>
                    </a:lnTo>
                    <a:lnTo>
                      <a:pt x="89" y="52"/>
                    </a:lnTo>
                    <a:lnTo>
                      <a:pt x="64" y="46"/>
                    </a:lnTo>
                    <a:lnTo>
                      <a:pt x="25" y="79"/>
                    </a:lnTo>
                    <a:lnTo>
                      <a:pt x="4" y="6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7" name=""/>
              <p:cNvSpPr/>
              <p:nvPr/>
            </p:nvSpPr>
            <p:spPr>
              <a:xfrm>
                <a:off x="8271000" y="2140920"/>
                <a:ext cx="267480" cy="159840"/>
              </a:xfrm>
              <a:custGeom>
                <a:avLst/>
                <a:gdLst/>
                <a:ahLst/>
                <a:rect l="l" t="t" r="r" b="b"/>
                <a:pathLst>
                  <a:path w="102" h="61">
                    <a:moveTo>
                      <a:pt x="0" y="45"/>
                    </a:moveTo>
                    <a:lnTo>
                      <a:pt x="42" y="25"/>
                    </a:lnTo>
                    <a:lnTo>
                      <a:pt x="83" y="0"/>
                    </a:lnTo>
                    <a:lnTo>
                      <a:pt x="90" y="1"/>
                    </a:lnTo>
                    <a:lnTo>
                      <a:pt x="102" y="2"/>
                    </a:lnTo>
                    <a:lnTo>
                      <a:pt x="62" y="34"/>
                    </a:lnTo>
                    <a:lnTo>
                      <a:pt x="12" y="6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8" name=""/>
              <p:cNvSpPr/>
              <p:nvPr/>
            </p:nvSpPr>
            <p:spPr>
              <a:xfrm>
                <a:off x="8268120" y="1382400"/>
                <a:ext cx="285840" cy="509040"/>
              </a:xfrm>
              <a:custGeom>
                <a:avLst/>
                <a:gdLst/>
                <a:ahLst/>
                <a:rect l="l" t="t" r="r" b="b"/>
                <a:pathLst>
                  <a:path w="109" h="194">
                    <a:moveTo>
                      <a:pt x="23" y="0"/>
                    </a:moveTo>
                    <a:lnTo>
                      <a:pt x="0" y="34"/>
                    </a:lnTo>
                    <a:lnTo>
                      <a:pt x="25" y="79"/>
                    </a:lnTo>
                    <a:lnTo>
                      <a:pt x="10" y="91"/>
                    </a:lnTo>
                    <a:lnTo>
                      <a:pt x="16" y="194"/>
                    </a:lnTo>
                    <a:lnTo>
                      <a:pt x="77" y="179"/>
                    </a:lnTo>
                    <a:lnTo>
                      <a:pt x="93" y="179"/>
                    </a:lnTo>
                    <a:lnTo>
                      <a:pt x="102" y="168"/>
                    </a:lnTo>
                    <a:lnTo>
                      <a:pt x="102" y="149"/>
                    </a:lnTo>
                    <a:lnTo>
                      <a:pt x="109" y="137"/>
                    </a:lnTo>
                    <a:lnTo>
                      <a:pt x="75" y="122"/>
                    </a:lnTo>
                    <a:lnTo>
                      <a:pt x="31" y="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19" name=""/>
              <p:cNvSpPr/>
              <p:nvPr/>
            </p:nvSpPr>
            <p:spPr>
              <a:xfrm>
                <a:off x="8433360" y="1980720"/>
                <a:ext cx="136800" cy="112320"/>
              </a:xfrm>
              <a:custGeom>
                <a:avLst/>
                <a:gdLst/>
                <a:ahLst/>
                <a:rect l="l" t="t" r="r" b="b"/>
                <a:pathLst>
                  <a:path w="52" h="43">
                    <a:moveTo>
                      <a:pt x="0" y="7"/>
                    </a:moveTo>
                    <a:lnTo>
                      <a:pt x="22" y="0"/>
                    </a:lnTo>
                    <a:lnTo>
                      <a:pt x="52" y="22"/>
                    </a:lnTo>
                    <a:lnTo>
                      <a:pt x="46" y="28"/>
                    </a:lnTo>
                    <a:lnTo>
                      <a:pt x="31" y="28"/>
                    </a:lnTo>
                    <a:lnTo>
                      <a:pt x="24" y="4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20" name=""/>
              <p:cNvSpPr/>
              <p:nvPr/>
            </p:nvSpPr>
            <p:spPr>
              <a:xfrm>
                <a:off x="8142480" y="2840760"/>
                <a:ext cx="73080" cy="126000"/>
              </a:xfrm>
              <a:custGeom>
                <a:avLst/>
                <a:gdLst/>
                <a:ahLst/>
                <a:rect l="l" t="t" r="r" b="b"/>
                <a:pathLst>
                  <a:path w="28" h="48">
                    <a:moveTo>
                      <a:pt x="0" y="4"/>
                    </a:moveTo>
                    <a:lnTo>
                      <a:pt x="28" y="0"/>
                    </a:lnTo>
                    <a:lnTo>
                      <a:pt x="12" y="48"/>
                    </a:lnTo>
                    <a:lnTo>
                      <a:pt x="1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1121" name=""/>
          <p:cNvGrpSpPr/>
          <p:nvPr/>
        </p:nvGrpSpPr>
        <p:grpSpPr>
          <a:xfrm>
            <a:off x="1552680" y="1225440"/>
            <a:ext cx="7009920" cy="3608280"/>
            <a:chOff x="1552680" y="1225440"/>
            <a:chExt cx="7009920" cy="3608280"/>
          </a:xfrm>
        </p:grpSpPr>
        <p:sp>
          <p:nvSpPr>
            <p:cNvPr id="1122" name=""/>
            <p:cNvSpPr/>
            <p:nvPr/>
          </p:nvSpPr>
          <p:spPr>
            <a:xfrm flipV="1">
              <a:off x="7482960" y="2526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3" name=""/>
            <p:cNvSpPr/>
            <p:nvPr/>
          </p:nvSpPr>
          <p:spPr>
            <a:xfrm flipV="1">
              <a:off x="7180200" y="24670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4" name=""/>
            <p:cNvSpPr/>
            <p:nvPr/>
          </p:nvSpPr>
          <p:spPr>
            <a:xfrm flipV="1">
              <a:off x="1959480" y="1225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5" name=""/>
            <p:cNvSpPr/>
            <p:nvPr/>
          </p:nvSpPr>
          <p:spPr>
            <a:xfrm flipV="1">
              <a:off x="1807560" y="15433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6" name=""/>
            <p:cNvSpPr/>
            <p:nvPr/>
          </p:nvSpPr>
          <p:spPr>
            <a:xfrm flipV="1">
              <a:off x="1735560" y="1621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7" name=""/>
            <p:cNvSpPr/>
            <p:nvPr/>
          </p:nvSpPr>
          <p:spPr>
            <a:xfrm flipV="1">
              <a:off x="1552680" y="28422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8" name=""/>
            <p:cNvSpPr/>
            <p:nvPr/>
          </p:nvSpPr>
          <p:spPr>
            <a:xfrm flipV="1">
              <a:off x="1593000" y="2914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9" name=""/>
            <p:cNvSpPr/>
            <p:nvPr/>
          </p:nvSpPr>
          <p:spPr>
            <a:xfrm flipV="1">
              <a:off x="2138760" y="37756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0" name=""/>
            <p:cNvSpPr/>
            <p:nvPr/>
          </p:nvSpPr>
          <p:spPr>
            <a:xfrm flipV="1">
              <a:off x="2133000" y="3756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1" name=""/>
            <p:cNvSpPr/>
            <p:nvPr/>
          </p:nvSpPr>
          <p:spPr>
            <a:xfrm flipV="1">
              <a:off x="3061080" y="24537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2" name=""/>
            <p:cNvSpPr/>
            <p:nvPr/>
          </p:nvSpPr>
          <p:spPr>
            <a:xfrm flipV="1">
              <a:off x="3099240" y="2711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3" name=""/>
            <p:cNvSpPr/>
            <p:nvPr/>
          </p:nvSpPr>
          <p:spPr>
            <a:xfrm flipV="1">
              <a:off x="4075920" y="3103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4" name=""/>
            <p:cNvSpPr/>
            <p:nvPr/>
          </p:nvSpPr>
          <p:spPr>
            <a:xfrm flipV="1">
              <a:off x="3689280" y="4304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5" name=""/>
            <p:cNvSpPr/>
            <p:nvPr/>
          </p:nvSpPr>
          <p:spPr>
            <a:xfrm flipV="1">
              <a:off x="5326920" y="4766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6" name=""/>
            <p:cNvSpPr/>
            <p:nvPr/>
          </p:nvSpPr>
          <p:spPr>
            <a:xfrm flipV="1">
              <a:off x="5017680" y="47703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7" name=""/>
            <p:cNvSpPr/>
            <p:nvPr/>
          </p:nvSpPr>
          <p:spPr>
            <a:xfrm flipV="1">
              <a:off x="5158800" y="4251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8" name=""/>
            <p:cNvSpPr/>
            <p:nvPr/>
          </p:nvSpPr>
          <p:spPr>
            <a:xfrm flipV="1">
              <a:off x="5473440" y="4133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9" name=""/>
            <p:cNvSpPr/>
            <p:nvPr/>
          </p:nvSpPr>
          <p:spPr>
            <a:xfrm flipV="1">
              <a:off x="5473440" y="42033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0" name=""/>
            <p:cNvSpPr/>
            <p:nvPr/>
          </p:nvSpPr>
          <p:spPr>
            <a:xfrm flipV="1">
              <a:off x="5306760" y="4298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1" name=""/>
            <p:cNvSpPr/>
            <p:nvPr/>
          </p:nvSpPr>
          <p:spPr>
            <a:xfrm flipV="1">
              <a:off x="5245560" y="4416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2" name=""/>
            <p:cNvSpPr/>
            <p:nvPr/>
          </p:nvSpPr>
          <p:spPr>
            <a:xfrm flipV="1">
              <a:off x="5229360" y="35546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3" name=""/>
            <p:cNvSpPr/>
            <p:nvPr/>
          </p:nvSpPr>
          <p:spPr>
            <a:xfrm flipV="1">
              <a:off x="5239800" y="357120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4" name=""/>
            <p:cNvSpPr/>
            <p:nvPr/>
          </p:nvSpPr>
          <p:spPr>
            <a:xfrm flipV="1">
              <a:off x="5345640" y="352476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5" name=""/>
            <p:cNvSpPr/>
            <p:nvPr/>
          </p:nvSpPr>
          <p:spPr>
            <a:xfrm flipV="1">
              <a:off x="5032440" y="24811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6" name=""/>
            <p:cNvSpPr/>
            <p:nvPr/>
          </p:nvSpPr>
          <p:spPr>
            <a:xfrm flipV="1">
              <a:off x="5653800" y="15930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7" name=""/>
            <p:cNvSpPr/>
            <p:nvPr/>
          </p:nvSpPr>
          <p:spPr>
            <a:xfrm flipV="1">
              <a:off x="5630760" y="19839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8" name=""/>
            <p:cNvSpPr/>
            <p:nvPr/>
          </p:nvSpPr>
          <p:spPr>
            <a:xfrm flipV="1">
              <a:off x="5884560" y="2543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9" name=""/>
            <p:cNvSpPr/>
            <p:nvPr/>
          </p:nvSpPr>
          <p:spPr>
            <a:xfrm flipV="1">
              <a:off x="5461200" y="30240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0" name=""/>
            <p:cNvSpPr/>
            <p:nvPr/>
          </p:nvSpPr>
          <p:spPr>
            <a:xfrm flipV="1">
              <a:off x="6076080" y="3016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1" name=""/>
            <p:cNvSpPr/>
            <p:nvPr/>
          </p:nvSpPr>
          <p:spPr>
            <a:xfrm flipV="1">
              <a:off x="6051240" y="308088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2" name=""/>
            <p:cNvSpPr/>
            <p:nvPr/>
          </p:nvSpPr>
          <p:spPr>
            <a:xfrm flipV="1">
              <a:off x="6076080" y="30513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3" name=""/>
            <p:cNvSpPr/>
            <p:nvPr/>
          </p:nvSpPr>
          <p:spPr>
            <a:xfrm flipV="1">
              <a:off x="6069240" y="3153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4" name=""/>
            <p:cNvSpPr/>
            <p:nvPr/>
          </p:nvSpPr>
          <p:spPr>
            <a:xfrm flipV="1">
              <a:off x="6050160" y="2491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5" name=""/>
            <p:cNvSpPr/>
            <p:nvPr/>
          </p:nvSpPr>
          <p:spPr>
            <a:xfrm flipV="1">
              <a:off x="6145200" y="2598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6" name=""/>
            <p:cNvSpPr/>
            <p:nvPr/>
          </p:nvSpPr>
          <p:spPr>
            <a:xfrm flipV="1">
              <a:off x="6234840" y="2674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7" name=""/>
            <p:cNvSpPr/>
            <p:nvPr/>
          </p:nvSpPr>
          <p:spPr>
            <a:xfrm flipV="1">
              <a:off x="6306480" y="25743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8" name=""/>
            <p:cNvSpPr/>
            <p:nvPr/>
          </p:nvSpPr>
          <p:spPr>
            <a:xfrm flipV="1">
              <a:off x="6267240" y="2503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9" name=""/>
            <p:cNvSpPr/>
            <p:nvPr/>
          </p:nvSpPr>
          <p:spPr>
            <a:xfrm flipV="1">
              <a:off x="6297120" y="2403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0" name=""/>
            <p:cNvSpPr/>
            <p:nvPr/>
          </p:nvSpPr>
          <p:spPr>
            <a:xfrm flipV="1">
              <a:off x="6354000" y="24811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1" name=""/>
            <p:cNvSpPr/>
            <p:nvPr/>
          </p:nvSpPr>
          <p:spPr>
            <a:xfrm flipV="1">
              <a:off x="6360840" y="24811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2" name=""/>
            <p:cNvSpPr/>
            <p:nvPr/>
          </p:nvSpPr>
          <p:spPr>
            <a:xfrm flipV="1">
              <a:off x="6482880" y="2449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3" name=""/>
            <p:cNvSpPr/>
            <p:nvPr/>
          </p:nvSpPr>
          <p:spPr>
            <a:xfrm flipV="1">
              <a:off x="6451560" y="246780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4" name=""/>
            <p:cNvSpPr/>
            <p:nvPr/>
          </p:nvSpPr>
          <p:spPr>
            <a:xfrm flipV="1">
              <a:off x="6341760" y="2514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5" name=""/>
            <p:cNvSpPr/>
            <p:nvPr/>
          </p:nvSpPr>
          <p:spPr>
            <a:xfrm flipV="1">
              <a:off x="6370200" y="24948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6" name=""/>
            <p:cNvSpPr/>
            <p:nvPr/>
          </p:nvSpPr>
          <p:spPr>
            <a:xfrm flipV="1">
              <a:off x="6400080" y="24879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7" name=""/>
            <p:cNvSpPr/>
            <p:nvPr/>
          </p:nvSpPr>
          <p:spPr>
            <a:xfrm flipV="1">
              <a:off x="6421680" y="24901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8" name=""/>
            <p:cNvSpPr/>
            <p:nvPr/>
          </p:nvSpPr>
          <p:spPr>
            <a:xfrm flipV="1">
              <a:off x="6557400" y="24372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9" name=""/>
            <p:cNvSpPr/>
            <p:nvPr/>
          </p:nvSpPr>
          <p:spPr>
            <a:xfrm flipV="1">
              <a:off x="5908680" y="36194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0" name=""/>
            <p:cNvSpPr/>
            <p:nvPr/>
          </p:nvSpPr>
          <p:spPr>
            <a:xfrm flipV="1">
              <a:off x="6123240" y="35413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1" name=""/>
            <p:cNvSpPr/>
            <p:nvPr/>
          </p:nvSpPr>
          <p:spPr>
            <a:xfrm flipV="1">
              <a:off x="6136920" y="354132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2" name=""/>
            <p:cNvSpPr/>
            <p:nvPr/>
          </p:nvSpPr>
          <p:spPr>
            <a:xfrm flipV="1">
              <a:off x="5841000" y="4213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3" name=""/>
            <p:cNvSpPr/>
            <p:nvPr/>
          </p:nvSpPr>
          <p:spPr>
            <a:xfrm flipV="1">
              <a:off x="6157080" y="45842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4" name=""/>
            <p:cNvSpPr/>
            <p:nvPr/>
          </p:nvSpPr>
          <p:spPr>
            <a:xfrm flipV="1">
              <a:off x="6130080" y="36972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5" name=""/>
            <p:cNvSpPr/>
            <p:nvPr/>
          </p:nvSpPr>
          <p:spPr>
            <a:xfrm flipV="1">
              <a:off x="6065280" y="3864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6" name=""/>
            <p:cNvSpPr/>
            <p:nvPr/>
          </p:nvSpPr>
          <p:spPr>
            <a:xfrm flipV="1">
              <a:off x="6166800" y="42166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7" name=""/>
            <p:cNvSpPr/>
            <p:nvPr/>
          </p:nvSpPr>
          <p:spPr>
            <a:xfrm flipV="1">
              <a:off x="6283440" y="3972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8" name=""/>
            <p:cNvSpPr/>
            <p:nvPr/>
          </p:nvSpPr>
          <p:spPr>
            <a:xfrm flipV="1">
              <a:off x="6437880" y="3653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9" name=""/>
            <p:cNvSpPr/>
            <p:nvPr/>
          </p:nvSpPr>
          <p:spPr>
            <a:xfrm flipV="1">
              <a:off x="6303960" y="35643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0" name=""/>
            <p:cNvSpPr/>
            <p:nvPr/>
          </p:nvSpPr>
          <p:spPr>
            <a:xfrm flipV="1">
              <a:off x="6658200" y="3437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1" name=""/>
            <p:cNvSpPr/>
            <p:nvPr/>
          </p:nvSpPr>
          <p:spPr>
            <a:xfrm flipV="1">
              <a:off x="6870960" y="3474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2" name=""/>
            <p:cNvSpPr/>
            <p:nvPr/>
          </p:nvSpPr>
          <p:spPr>
            <a:xfrm flipV="1">
              <a:off x="6959160" y="3447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3" name=""/>
            <p:cNvSpPr/>
            <p:nvPr/>
          </p:nvSpPr>
          <p:spPr>
            <a:xfrm flipV="1">
              <a:off x="7199280" y="3311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4" name=""/>
            <p:cNvSpPr/>
            <p:nvPr/>
          </p:nvSpPr>
          <p:spPr>
            <a:xfrm flipV="1">
              <a:off x="6617160" y="37184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5" name=""/>
            <p:cNvSpPr/>
            <p:nvPr/>
          </p:nvSpPr>
          <p:spPr>
            <a:xfrm flipV="1">
              <a:off x="6773040" y="37958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6" name=""/>
            <p:cNvSpPr/>
            <p:nvPr/>
          </p:nvSpPr>
          <p:spPr>
            <a:xfrm flipV="1">
              <a:off x="6553440" y="39985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7" name=""/>
            <p:cNvSpPr/>
            <p:nvPr/>
          </p:nvSpPr>
          <p:spPr>
            <a:xfrm flipV="1">
              <a:off x="6682320" y="3897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8" name=""/>
            <p:cNvSpPr/>
            <p:nvPr/>
          </p:nvSpPr>
          <p:spPr>
            <a:xfrm flipV="1">
              <a:off x="6682320" y="3908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9" name=""/>
            <p:cNvSpPr/>
            <p:nvPr/>
          </p:nvSpPr>
          <p:spPr>
            <a:xfrm flipV="1">
              <a:off x="6662160" y="3921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0" name=""/>
            <p:cNvSpPr/>
            <p:nvPr/>
          </p:nvSpPr>
          <p:spPr>
            <a:xfrm flipV="1">
              <a:off x="6968520" y="372996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1" name=""/>
            <p:cNvSpPr/>
            <p:nvPr/>
          </p:nvSpPr>
          <p:spPr>
            <a:xfrm flipV="1">
              <a:off x="6937560" y="3825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2" name=""/>
            <p:cNvSpPr/>
            <p:nvPr/>
          </p:nvSpPr>
          <p:spPr>
            <a:xfrm flipV="1">
              <a:off x="7522200" y="44056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3" name=""/>
            <p:cNvSpPr/>
            <p:nvPr/>
          </p:nvSpPr>
          <p:spPr>
            <a:xfrm flipV="1">
              <a:off x="7418880" y="35244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4" name=""/>
            <p:cNvSpPr/>
            <p:nvPr/>
          </p:nvSpPr>
          <p:spPr>
            <a:xfrm flipV="1">
              <a:off x="7520760" y="3715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5" name=""/>
            <p:cNvSpPr/>
            <p:nvPr/>
          </p:nvSpPr>
          <p:spPr>
            <a:xfrm flipV="1">
              <a:off x="7638840" y="3580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6" name=""/>
            <p:cNvSpPr/>
            <p:nvPr/>
          </p:nvSpPr>
          <p:spPr>
            <a:xfrm flipV="1">
              <a:off x="7797600" y="3752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7" name=""/>
            <p:cNvSpPr/>
            <p:nvPr/>
          </p:nvSpPr>
          <p:spPr>
            <a:xfrm flipV="1">
              <a:off x="7740720" y="3844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8" name=""/>
            <p:cNvSpPr/>
            <p:nvPr/>
          </p:nvSpPr>
          <p:spPr>
            <a:xfrm flipV="1">
              <a:off x="7486920" y="3447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9" name=""/>
            <p:cNvSpPr/>
            <p:nvPr/>
          </p:nvSpPr>
          <p:spPr>
            <a:xfrm flipV="1">
              <a:off x="7540920" y="30668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0" name=""/>
            <p:cNvSpPr/>
            <p:nvPr/>
          </p:nvSpPr>
          <p:spPr>
            <a:xfrm flipV="1">
              <a:off x="8094960" y="27424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1" name=""/>
            <p:cNvSpPr/>
            <p:nvPr/>
          </p:nvSpPr>
          <p:spPr>
            <a:xfrm flipV="1">
              <a:off x="7941240" y="2615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2" name=""/>
            <p:cNvSpPr/>
            <p:nvPr/>
          </p:nvSpPr>
          <p:spPr>
            <a:xfrm flipV="1">
              <a:off x="7925040" y="26067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3" name=""/>
            <p:cNvSpPr/>
            <p:nvPr/>
          </p:nvSpPr>
          <p:spPr>
            <a:xfrm flipV="1">
              <a:off x="6248160" y="2156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4" name=""/>
            <p:cNvSpPr/>
            <p:nvPr/>
          </p:nvSpPr>
          <p:spPr>
            <a:xfrm flipV="1">
              <a:off x="6222240" y="2269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5" name=""/>
            <p:cNvSpPr/>
            <p:nvPr/>
          </p:nvSpPr>
          <p:spPr>
            <a:xfrm flipV="1">
              <a:off x="6686280" y="1913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6" name=""/>
            <p:cNvSpPr/>
            <p:nvPr/>
          </p:nvSpPr>
          <p:spPr>
            <a:xfrm flipV="1">
              <a:off x="6934680" y="2372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7" name=""/>
            <p:cNvSpPr/>
            <p:nvPr/>
          </p:nvSpPr>
          <p:spPr>
            <a:xfrm flipV="1">
              <a:off x="6910200" y="2320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8" name=""/>
            <p:cNvSpPr/>
            <p:nvPr/>
          </p:nvSpPr>
          <p:spPr>
            <a:xfrm flipV="1">
              <a:off x="6919920" y="2222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9" name=""/>
            <p:cNvSpPr/>
            <p:nvPr/>
          </p:nvSpPr>
          <p:spPr>
            <a:xfrm flipV="1">
              <a:off x="6950880" y="2198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0" name=""/>
            <p:cNvSpPr/>
            <p:nvPr/>
          </p:nvSpPr>
          <p:spPr>
            <a:xfrm flipV="1">
              <a:off x="6919920" y="2168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1" name=""/>
            <p:cNvSpPr/>
            <p:nvPr/>
          </p:nvSpPr>
          <p:spPr>
            <a:xfrm flipV="1">
              <a:off x="6910200" y="22024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2" name=""/>
            <p:cNvSpPr/>
            <p:nvPr/>
          </p:nvSpPr>
          <p:spPr>
            <a:xfrm flipV="1">
              <a:off x="6841080" y="2182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3" name=""/>
            <p:cNvSpPr/>
            <p:nvPr/>
          </p:nvSpPr>
          <p:spPr>
            <a:xfrm flipV="1">
              <a:off x="6773040" y="224640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4" name=""/>
            <p:cNvSpPr/>
            <p:nvPr/>
          </p:nvSpPr>
          <p:spPr>
            <a:xfrm flipV="1">
              <a:off x="6511320" y="25596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5" name=""/>
            <p:cNvSpPr/>
            <p:nvPr/>
          </p:nvSpPr>
          <p:spPr>
            <a:xfrm flipV="1">
              <a:off x="6577560" y="26298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6" name=""/>
            <p:cNvSpPr/>
            <p:nvPr/>
          </p:nvSpPr>
          <p:spPr>
            <a:xfrm flipV="1">
              <a:off x="6687720" y="2775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7" name=""/>
            <p:cNvSpPr/>
            <p:nvPr/>
          </p:nvSpPr>
          <p:spPr>
            <a:xfrm flipV="1">
              <a:off x="6698520" y="2469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8" name=""/>
            <p:cNvSpPr/>
            <p:nvPr/>
          </p:nvSpPr>
          <p:spPr>
            <a:xfrm flipV="1">
              <a:off x="6653880" y="25268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9" name=""/>
            <p:cNvSpPr/>
            <p:nvPr/>
          </p:nvSpPr>
          <p:spPr>
            <a:xfrm flipV="1">
              <a:off x="6482880" y="2759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0" name=""/>
            <p:cNvSpPr/>
            <p:nvPr/>
          </p:nvSpPr>
          <p:spPr>
            <a:xfrm flipV="1">
              <a:off x="6577560" y="30765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1" name=""/>
            <p:cNvSpPr/>
            <p:nvPr/>
          </p:nvSpPr>
          <p:spPr>
            <a:xfrm flipV="1">
              <a:off x="6577560" y="31525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2" name=""/>
            <p:cNvSpPr/>
            <p:nvPr/>
          </p:nvSpPr>
          <p:spPr>
            <a:xfrm flipV="1">
              <a:off x="6343200" y="33390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3" name=""/>
            <p:cNvSpPr/>
            <p:nvPr/>
          </p:nvSpPr>
          <p:spPr>
            <a:xfrm flipV="1">
              <a:off x="7093440" y="2935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4" name=""/>
            <p:cNvSpPr/>
            <p:nvPr/>
          </p:nvSpPr>
          <p:spPr>
            <a:xfrm flipV="1">
              <a:off x="7135560" y="2928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5" name=""/>
            <p:cNvSpPr/>
            <p:nvPr/>
          </p:nvSpPr>
          <p:spPr>
            <a:xfrm flipV="1">
              <a:off x="6768000" y="2984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6" name=""/>
            <p:cNvSpPr/>
            <p:nvPr/>
          </p:nvSpPr>
          <p:spPr>
            <a:xfrm flipV="1">
              <a:off x="6869880" y="2878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7" name=""/>
            <p:cNvSpPr/>
            <p:nvPr/>
          </p:nvSpPr>
          <p:spPr>
            <a:xfrm flipV="1">
              <a:off x="6822000" y="2782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8" name=""/>
            <p:cNvSpPr/>
            <p:nvPr/>
          </p:nvSpPr>
          <p:spPr>
            <a:xfrm flipV="1">
              <a:off x="6842160" y="27723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9" name=""/>
            <p:cNvSpPr/>
            <p:nvPr/>
          </p:nvSpPr>
          <p:spPr>
            <a:xfrm flipV="1">
              <a:off x="6788160" y="26535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0" name=""/>
            <p:cNvSpPr/>
            <p:nvPr/>
          </p:nvSpPr>
          <p:spPr>
            <a:xfrm flipV="1">
              <a:off x="6867000" y="25110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1" name=""/>
            <p:cNvSpPr/>
            <p:nvPr/>
          </p:nvSpPr>
          <p:spPr>
            <a:xfrm flipV="1">
              <a:off x="6838200" y="2426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2" name=""/>
            <p:cNvSpPr/>
            <p:nvPr/>
          </p:nvSpPr>
          <p:spPr>
            <a:xfrm flipV="1">
              <a:off x="6966000" y="2572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3" name=""/>
            <p:cNvSpPr/>
            <p:nvPr/>
          </p:nvSpPr>
          <p:spPr>
            <a:xfrm flipV="1">
              <a:off x="7007760" y="266724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4" name=""/>
            <p:cNvSpPr/>
            <p:nvPr/>
          </p:nvSpPr>
          <p:spPr>
            <a:xfrm flipV="1">
              <a:off x="7026840" y="25272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5" name=""/>
            <p:cNvSpPr/>
            <p:nvPr/>
          </p:nvSpPr>
          <p:spPr>
            <a:xfrm flipV="1">
              <a:off x="7108560" y="25110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6" name=""/>
            <p:cNvSpPr/>
            <p:nvPr/>
          </p:nvSpPr>
          <p:spPr>
            <a:xfrm flipV="1">
              <a:off x="7124760" y="2593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7" name=""/>
            <p:cNvSpPr/>
            <p:nvPr/>
          </p:nvSpPr>
          <p:spPr>
            <a:xfrm flipV="1">
              <a:off x="7117920" y="26535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8" name=""/>
            <p:cNvSpPr/>
            <p:nvPr/>
          </p:nvSpPr>
          <p:spPr>
            <a:xfrm flipV="1">
              <a:off x="7176240" y="2477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9" name=""/>
            <p:cNvSpPr/>
            <p:nvPr/>
          </p:nvSpPr>
          <p:spPr>
            <a:xfrm flipV="1">
              <a:off x="7189560" y="25444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0" name=""/>
            <p:cNvSpPr/>
            <p:nvPr/>
          </p:nvSpPr>
          <p:spPr>
            <a:xfrm flipV="1">
              <a:off x="7079760" y="2410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1" name=""/>
            <p:cNvSpPr/>
            <p:nvPr/>
          </p:nvSpPr>
          <p:spPr>
            <a:xfrm flipV="1">
              <a:off x="7074360" y="24008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2" name=""/>
            <p:cNvSpPr/>
            <p:nvPr/>
          </p:nvSpPr>
          <p:spPr>
            <a:xfrm flipV="1">
              <a:off x="7150320" y="23450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3" name=""/>
            <p:cNvSpPr/>
            <p:nvPr/>
          </p:nvSpPr>
          <p:spPr>
            <a:xfrm flipV="1">
              <a:off x="7139520" y="23522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4" name=""/>
            <p:cNvSpPr/>
            <p:nvPr/>
          </p:nvSpPr>
          <p:spPr>
            <a:xfrm flipV="1">
              <a:off x="7130160" y="23522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5" name=""/>
            <p:cNvSpPr/>
            <p:nvPr/>
          </p:nvSpPr>
          <p:spPr>
            <a:xfrm flipV="1">
              <a:off x="7292880" y="23284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6" name=""/>
            <p:cNvSpPr/>
            <p:nvPr/>
          </p:nvSpPr>
          <p:spPr>
            <a:xfrm flipV="1">
              <a:off x="7276320" y="23666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7" name=""/>
            <p:cNvSpPr/>
            <p:nvPr/>
          </p:nvSpPr>
          <p:spPr>
            <a:xfrm flipV="1">
              <a:off x="7244280" y="23086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8" name=""/>
            <p:cNvSpPr/>
            <p:nvPr/>
          </p:nvSpPr>
          <p:spPr>
            <a:xfrm flipV="1">
              <a:off x="7253280" y="235512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9" name=""/>
            <p:cNvSpPr/>
            <p:nvPr/>
          </p:nvSpPr>
          <p:spPr>
            <a:xfrm flipV="1">
              <a:off x="7274160" y="2400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0" name=""/>
            <p:cNvSpPr/>
            <p:nvPr/>
          </p:nvSpPr>
          <p:spPr>
            <a:xfrm flipV="1">
              <a:off x="7418880" y="26586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1" name=""/>
            <p:cNvSpPr/>
            <p:nvPr/>
          </p:nvSpPr>
          <p:spPr>
            <a:xfrm flipV="1">
              <a:off x="7394760" y="2769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2" name=""/>
            <p:cNvSpPr/>
            <p:nvPr/>
          </p:nvSpPr>
          <p:spPr>
            <a:xfrm flipV="1">
              <a:off x="7311960" y="2625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3" name=""/>
            <p:cNvSpPr/>
            <p:nvPr/>
          </p:nvSpPr>
          <p:spPr>
            <a:xfrm flipV="1">
              <a:off x="7321320" y="25246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4" name=""/>
            <p:cNvSpPr/>
            <p:nvPr/>
          </p:nvSpPr>
          <p:spPr>
            <a:xfrm flipV="1">
              <a:off x="7310520" y="26006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5" name=""/>
            <p:cNvSpPr/>
            <p:nvPr/>
          </p:nvSpPr>
          <p:spPr>
            <a:xfrm flipV="1">
              <a:off x="7306200" y="25444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6" name=""/>
            <p:cNvSpPr/>
            <p:nvPr/>
          </p:nvSpPr>
          <p:spPr>
            <a:xfrm flipV="1">
              <a:off x="7311960" y="2450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7" name=""/>
            <p:cNvSpPr/>
            <p:nvPr/>
          </p:nvSpPr>
          <p:spPr>
            <a:xfrm flipV="1">
              <a:off x="7873560" y="2430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8" name=""/>
            <p:cNvSpPr/>
            <p:nvPr/>
          </p:nvSpPr>
          <p:spPr>
            <a:xfrm flipV="1">
              <a:off x="7949520" y="2400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9" name=""/>
            <p:cNvSpPr/>
            <p:nvPr/>
          </p:nvSpPr>
          <p:spPr>
            <a:xfrm flipV="1">
              <a:off x="8030880" y="24303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0" name=""/>
            <p:cNvSpPr/>
            <p:nvPr/>
          </p:nvSpPr>
          <p:spPr>
            <a:xfrm flipV="1">
              <a:off x="8016120" y="24649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1" name=""/>
            <p:cNvSpPr/>
            <p:nvPr/>
          </p:nvSpPr>
          <p:spPr>
            <a:xfrm flipV="1">
              <a:off x="8116560" y="23983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2" name=""/>
            <p:cNvSpPr/>
            <p:nvPr/>
          </p:nvSpPr>
          <p:spPr>
            <a:xfrm flipV="1">
              <a:off x="8197920" y="2297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3" name=""/>
            <p:cNvSpPr/>
            <p:nvPr/>
          </p:nvSpPr>
          <p:spPr>
            <a:xfrm flipV="1">
              <a:off x="8186760" y="230868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4" name=""/>
            <p:cNvSpPr/>
            <p:nvPr/>
          </p:nvSpPr>
          <p:spPr>
            <a:xfrm flipV="1">
              <a:off x="8499240" y="18853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5" name=""/>
            <p:cNvSpPr/>
            <p:nvPr/>
          </p:nvSpPr>
          <p:spPr>
            <a:xfrm flipV="1">
              <a:off x="7343280" y="2214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6" name=""/>
            <p:cNvSpPr/>
            <p:nvPr/>
          </p:nvSpPr>
          <p:spPr>
            <a:xfrm flipV="1">
              <a:off x="7417800" y="2123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7" name=""/>
            <p:cNvSpPr/>
            <p:nvPr/>
          </p:nvSpPr>
          <p:spPr>
            <a:xfrm flipV="1">
              <a:off x="7437960" y="2042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8" name=""/>
            <p:cNvSpPr/>
            <p:nvPr/>
          </p:nvSpPr>
          <p:spPr>
            <a:xfrm flipV="1">
              <a:off x="7420320" y="2003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9" name=""/>
            <p:cNvSpPr/>
            <p:nvPr/>
          </p:nvSpPr>
          <p:spPr>
            <a:xfrm flipV="1">
              <a:off x="7298280" y="1980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0" name=""/>
            <p:cNvSpPr/>
            <p:nvPr/>
          </p:nvSpPr>
          <p:spPr>
            <a:xfrm flipV="1">
              <a:off x="7397280" y="1855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1" name=""/>
            <p:cNvSpPr/>
            <p:nvPr/>
          </p:nvSpPr>
          <p:spPr>
            <a:xfrm flipV="1">
              <a:off x="7278120" y="2070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2" name=""/>
            <p:cNvSpPr/>
            <p:nvPr/>
          </p:nvSpPr>
          <p:spPr>
            <a:xfrm flipV="1">
              <a:off x="7374240" y="2027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3" name=""/>
            <p:cNvSpPr/>
            <p:nvPr/>
          </p:nvSpPr>
          <p:spPr>
            <a:xfrm flipV="1">
              <a:off x="7743240" y="19530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4" name=""/>
            <p:cNvSpPr/>
            <p:nvPr/>
          </p:nvSpPr>
          <p:spPr>
            <a:xfrm flipV="1">
              <a:off x="7794720" y="1906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5" name=""/>
            <p:cNvSpPr/>
            <p:nvPr/>
          </p:nvSpPr>
          <p:spPr>
            <a:xfrm flipV="1">
              <a:off x="7397280" y="24879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6" name=""/>
            <p:cNvSpPr/>
            <p:nvPr/>
          </p:nvSpPr>
          <p:spPr>
            <a:xfrm flipV="1">
              <a:off x="7391880" y="24930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7" name=""/>
            <p:cNvSpPr/>
            <p:nvPr/>
          </p:nvSpPr>
          <p:spPr>
            <a:xfrm flipV="1">
              <a:off x="7387920" y="2503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8" name=""/>
            <p:cNvSpPr/>
            <p:nvPr/>
          </p:nvSpPr>
          <p:spPr>
            <a:xfrm flipV="1">
              <a:off x="7373160" y="2570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9" name=""/>
            <p:cNvSpPr/>
            <p:nvPr/>
          </p:nvSpPr>
          <p:spPr>
            <a:xfrm flipV="1">
              <a:off x="7373160" y="2556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0" name=""/>
            <p:cNvSpPr/>
            <p:nvPr/>
          </p:nvSpPr>
          <p:spPr>
            <a:xfrm flipV="1">
              <a:off x="7348320" y="2463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1" name=""/>
            <p:cNvSpPr/>
            <p:nvPr/>
          </p:nvSpPr>
          <p:spPr>
            <a:xfrm flipV="1">
              <a:off x="7348320" y="2473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2" name=""/>
            <p:cNvSpPr/>
            <p:nvPr/>
          </p:nvSpPr>
          <p:spPr>
            <a:xfrm flipV="1">
              <a:off x="7410960" y="2372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3" name=""/>
            <p:cNvSpPr/>
            <p:nvPr/>
          </p:nvSpPr>
          <p:spPr>
            <a:xfrm flipV="1">
              <a:off x="7432920" y="2463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4" name=""/>
            <p:cNvSpPr/>
            <p:nvPr/>
          </p:nvSpPr>
          <p:spPr>
            <a:xfrm flipV="1">
              <a:off x="7417800" y="2477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5" name=""/>
            <p:cNvSpPr/>
            <p:nvPr/>
          </p:nvSpPr>
          <p:spPr>
            <a:xfrm flipV="1">
              <a:off x="7484040" y="2419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6" name=""/>
            <p:cNvSpPr/>
            <p:nvPr/>
          </p:nvSpPr>
          <p:spPr>
            <a:xfrm flipV="1">
              <a:off x="7453080" y="2424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7" name=""/>
            <p:cNvSpPr/>
            <p:nvPr/>
          </p:nvSpPr>
          <p:spPr>
            <a:xfrm flipV="1">
              <a:off x="7437960" y="2532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8" name=""/>
            <p:cNvSpPr/>
            <p:nvPr/>
          </p:nvSpPr>
          <p:spPr>
            <a:xfrm flipV="1">
              <a:off x="7522200" y="2484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9" name=""/>
            <p:cNvSpPr/>
            <p:nvPr/>
          </p:nvSpPr>
          <p:spPr>
            <a:xfrm flipV="1">
              <a:off x="7526160" y="24948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0" name=""/>
            <p:cNvSpPr/>
            <p:nvPr/>
          </p:nvSpPr>
          <p:spPr>
            <a:xfrm flipV="1">
              <a:off x="7740720" y="22694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1" name=""/>
            <p:cNvSpPr/>
            <p:nvPr/>
          </p:nvSpPr>
          <p:spPr>
            <a:xfrm flipV="1">
              <a:off x="7736400" y="22813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92" name=""/>
          <p:cNvGrpSpPr/>
          <p:nvPr/>
        </p:nvGrpSpPr>
        <p:grpSpPr>
          <a:xfrm>
            <a:off x="1407960" y="5427720"/>
            <a:ext cx="1778400" cy="307440"/>
            <a:chOff x="1407960" y="5427720"/>
            <a:chExt cx="1778400" cy="307440"/>
          </a:xfrm>
        </p:grpSpPr>
        <p:sp>
          <p:nvSpPr>
            <p:cNvPr id="1293" name=""/>
            <p:cNvSpPr/>
            <p:nvPr/>
          </p:nvSpPr>
          <p:spPr>
            <a:xfrm>
              <a:off x="1407960" y="5450040"/>
              <a:ext cx="237960" cy="238320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4" name=""/>
            <p:cNvSpPr/>
            <p:nvPr/>
          </p:nvSpPr>
          <p:spPr>
            <a:xfrm>
              <a:off x="1668240" y="5427720"/>
              <a:ext cx="15181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 Mills - USA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4B4F82D-CB24-458C-888F-F9DAE48D6E58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"/>
          <p:cNvGrpSpPr/>
          <p:nvPr/>
        </p:nvGrpSpPr>
        <p:grpSpPr>
          <a:xfrm>
            <a:off x="1411200" y="903240"/>
            <a:ext cx="7463520" cy="4615920"/>
            <a:chOff x="1411200" y="903240"/>
            <a:chExt cx="7463520" cy="4615920"/>
          </a:xfrm>
        </p:grpSpPr>
        <p:grpSp>
          <p:nvGrpSpPr>
            <p:cNvPr id="1296" name=""/>
            <p:cNvGrpSpPr/>
            <p:nvPr/>
          </p:nvGrpSpPr>
          <p:grpSpPr>
            <a:xfrm>
              <a:off x="1411200" y="989640"/>
              <a:ext cx="7463520" cy="4529520"/>
              <a:chOff x="1411200" y="989640"/>
              <a:chExt cx="7463520" cy="4529520"/>
            </a:xfrm>
          </p:grpSpPr>
          <p:sp>
            <p:nvSpPr>
              <p:cNvPr id="1297" name=""/>
              <p:cNvSpPr/>
              <p:nvPr/>
            </p:nvSpPr>
            <p:spPr>
              <a:xfrm>
                <a:off x="8324640" y="989640"/>
                <a:ext cx="550080" cy="840960"/>
              </a:xfrm>
              <a:custGeom>
                <a:avLst/>
                <a:gdLst/>
                <a:ahLst/>
                <a:rect l="l" t="t" r="r" b="b"/>
                <a:pathLst>
                  <a:path w="210" h="321">
                    <a:moveTo>
                      <a:pt x="49" y="10"/>
                    </a:moveTo>
                    <a:lnTo>
                      <a:pt x="18" y="69"/>
                    </a:lnTo>
                    <a:lnTo>
                      <a:pt x="33" y="91"/>
                    </a:lnTo>
                    <a:lnTo>
                      <a:pt x="18" y="118"/>
                    </a:lnTo>
                    <a:lnTo>
                      <a:pt x="27" y="127"/>
                    </a:lnTo>
                    <a:lnTo>
                      <a:pt x="21" y="145"/>
                    </a:lnTo>
                    <a:lnTo>
                      <a:pt x="21" y="175"/>
                    </a:lnTo>
                    <a:lnTo>
                      <a:pt x="0" y="186"/>
                    </a:lnTo>
                    <a:lnTo>
                      <a:pt x="8" y="195"/>
                    </a:lnTo>
                    <a:lnTo>
                      <a:pt x="52" y="307"/>
                    </a:lnTo>
                    <a:lnTo>
                      <a:pt x="87" y="321"/>
                    </a:lnTo>
                    <a:lnTo>
                      <a:pt x="85" y="298"/>
                    </a:lnTo>
                    <a:lnTo>
                      <a:pt x="102" y="280"/>
                    </a:lnTo>
                    <a:lnTo>
                      <a:pt x="96" y="261"/>
                    </a:lnTo>
                    <a:lnTo>
                      <a:pt x="139" y="238"/>
                    </a:lnTo>
                    <a:lnTo>
                      <a:pt x="141" y="207"/>
                    </a:lnTo>
                    <a:lnTo>
                      <a:pt x="166" y="205"/>
                    </a:lnTo>
                    <a:lnTo>
                      <a:pt x="186" y="181"/>
                    </a:lnTo>
                    <a:lnTo>
                      <a:pt x="210" y="165"/>
                    </a:lnTo>
                    <a:lnTo>
                      <a:pt x="210" y="145"/>
                    </a:lnTo>
                    <a:lnTo>
                      <a:pt x="177" y="139"/>
                    </a:lnTo>
                    <a:lnTo>
                      <a:pt x="171" y="117"/>
                    </a:lnTo>
                    <a:lnTo>
                      <a:pt x="138" y="114"/>
                    </a:lnTo>
                    <a:lnTo>
                      <a:pt x="111" y="19"/>
                    </a:lnTo>
                    <a:lnTo>
                      <a:pt x="99" y="0"/>
                    </a:lnTo>
                    <a:lnTo>
                      <a:pt x="66" y="8"/>
                    </a:lnTo>
                    <a:lnTo>
                      <a:pt x="60" y="17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8" name=""/>
              <p:cNvSpPr/>
              <p:nvPr/>
            </p:nvSpPr>
            <p:spPr>
              <a:xfrm>
                <a:off x="7504560" y="2650680"/>
                <a:ext cx="707040" cy="290520"/>
              </a:xfrm>
              <a:custGeom>
                <a:avLst/>
                <a:gdLst/>
                <a:ahLst/>
                <a:rect l="l" t="t" r="r" b="b"/>
                <a:pathLst>
                  <a:path w="270" h="111">
                    <a:moveTo>
                      <a:pt x="0" y="38"/>
                    </a:moveTo>
                    <a:lnTo>
                      <a:pt x="201" y="0"/>
                    </a:lnTo>
                    <a:lnTo>
                      <a:pt x="234" y="76"/>
                    </a:lnTo>
                    <a:lnTo>
                      <a:pt x="269" y="68"/>
                    </a:lnTo>
                    <a:lnTo>
                      <a:pt x="270" y="106"/>
                    </a:lnTo>
                    <a:lnTo>
                      <a:pt x="242" y="111"/>
                    </a:lnTo>
                    <a:lnTo>
                      <a:pt x="217" y="86"/>
                    </a:lnTo>
                    <a:lnTo>
                      <a:pt x="201" y="56"/>
                    </a:lnTo>
                    <a:lnTo>
                      <a:pt x="198" y="14"/>
                    </a:lnTo>
                    <a:lnTo>
                      <a:pt x="186" y="35"/>
                    </a:lnTo>
                    <a:lnTo>
                      <a:pt x="200" y="98"/>
                    </a:lnTo>
                    <a:lnTo>
                      <a:pt x="141" y="107"/>
                    </a:lnTo>
                    <a:lnTo>
                      <a:pt x="139" y="61"/>
                    </a:lnTo>
                    <a:lnTo>
                      <a:pt x="103" y="41"/>
                    </a:lnTo>
                    <a:lnTo>
                      <a:pt x="72" y="36"/>
                    </a:lnTo>
                    <a:lnTo>
                      <a:pt x="8" y="6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9" name=""/>
              <p:cNvSpPr/>
              <p:nvPr/>
            </p:nvSpPr>
            <p:spPr>
              <a:xfrm>
                <a:off x="1725480" y="1052280"/>
                <a:ext cx="932760" cy="683640"/>
              </a:xfrm>
              <a:custGeom>
                <a:avLst/>
                <a:gdLst/>
                <a:ahLst/>
                <a:rect l="l" t="t" r="r" b="b"/>
                <a:pathLst>
                  <a:path w="356" h="261">
                    <a:moveTo>
                      <a:pt x="90" y="0"/>
                    </a:moveTo>
                    <a:lnTo>
                      <a:pt x="163" y="20"/>
                    </a:lnTo>
                    <a:lnTo>
                      <a:pt x="219" y="33"/>
                    </a:lnTo>
                    <a:lnTo>
                      <a:pt x="246" y="39"/>
                    </a:lnTo>
                    <a:lnTo>
                      <a:pt x="274" y="43"/>
                    </a:lnTo>
                    <a:lnTo>
                      <a:pt x="311" y="50"/>
                    </a:lnTo>
                    <a:lnTo>
                      <a:pt x="356" y="58"/>
                    </a:lnTo>
                    <a:lnTo>
                      <a:pt x="327" y="261"/>
                    </a:lnTo>
                    <a:lnTo>
                      <a:pt x="189" y="232"/>
                    </a:lnTo>
                    <a:lnTo>
                      <a:pt x="170" y="245"/>
                    </a:lnTo>
                    <a:lnTo>
                      <a:pt x="145" y="225"/>
                    </a:lnTo>
                    <a:lnTo>
                      <a:pt x="123" y="245"/>
                    </a:lnTo>
                    <a:lnTo>
                      <a:pt x="103" y="228"/>
                    </a:lnTo>
                    <a:lnTo>
                      <a:pt x="46" y="225"/>
                    </a:lnTo>
                    <a:lnTo>
                      <a:pt x="54" y="192"/>
                    </a:lnTo>
                    <a:lnTo>
                      <a:pt x="13" y="189"/>
                    </a:lnTo>
                    <a:lnTo>
                      <a:pt x="9" y="170"/>
                    </a:lnTo>
                    <a:lnTo>
                      <a:pt x="17" y="150"/>
                    </a:lnTo>
                    <a:lnTo>
                      <a:pt x="7" y="132"/>
                    </a:lnTo>
                    <a:lnTo>
                      <a:pt x="8" y="81"/>
                    </a:lnTo>
                    <a:lnTo>
                      <a:pt x="0" y="42"/>
                    </a:lnTo>
                    <a:lnTo>
                      <a:pt x="5" y="27"/>
                    </a:lnTo>
                    <a:lnTo>
                      <a:pt x="23" y="33"/>
                    </a:lnTo>
                    <a:lnTo>
                      <a:pt x="42" y="56"/>
                    </a:lnTo>
                    <a:lnTo>
                      <a:pt x="77" y="61"/>
                    </a:lnTo>
                    <a:lnTo>
                      <a:pt x="86" y="80"/>
                    </a:lnTo>
                    <a:lnTo>
                      <a:pt x="69" y="80"/>
                    </a:lnTo>
                    <a:lnTo>
                      <a:pt x="67" y="96"/>
                    </a:lnTo>
                    <a:lnTo>
                      <a:pt x="77" y="98"/>
                    </a:lnTo>
                    <a:lnTo>
                      <a:pt x="81" y="114"/>
                    </a:lnTo>
                    <a:lnTo>
                      <a:pt x="60" y="126"/>
                    </a:lnTo>
                    <a:lnTo>
                      <a:pt x="60" y="137"/>
                    </a:lnTo>
                    <a:lnTo>
                      <a:pt x="84" y="137"/>
                    </a:lnTo>
                    <a:lnTo>
                      <a:pt x="90" y="109"/>
                    </a:lnTo>
                    <a:lnTo>
                      <a:pt x="108" y="92"/>
                    </a:lnTo>
                    <a:lnTo>
                      <a:pt x="86" y="48"/>
                    </a:lnTo>
                    <a:lnTo>
                      <a:pt x="100" y="3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0" name=""/>
              <p:cNvSpPr/>
              <p:nvPr/>
            </p:nvSpPr>
            <p:spPr>
              <a:xfrm>
                <a:off x="1505520" y="1547280"/>
                <a:ext cx="1163520" cy="888120"/>
              </a:xfrm>
              <a:custGeom>
                <a:avLst/>
                <a:gdLst/>
                <a:ahLst/>
                <a:rect l="l" t="t" r="r" b="b"/>
                <a:pathLst>
                  <a:path w="444" h="339">
                    <a:moveTo>
                      <a:pt x="97" y="0"/>
                    </a:moveTo>
                    <a:lnTo>
                      <a:pt x="84" y="7"/>
                    </a:lnTo>
                    <a:lnTo>
                      <a:pt x="76" y="37"/>
                    </a:lnTo>
                    <a:lnTo>
                      <a:pt x="68" y="62"/>
                    </a:lnTo>
                    <a:lnTo>
                      <a:pt x="62" y="82"/>
                    </a:lnTo>
                    <a:lnTo>
                      <a:pt x="54" y="104"/>
                    </a:lnTo>
                    <a:lnTo>
                      <a:pt x="45" y="126"/>
                    </a:lnTo>
                    <a:lnTo>
                      <a:pt x="33" y="150"/>
                    </a:lnTo>
                    <a:lnTo>
                      <a:pt x="17" y="178"/>
                    </a:lnTo>
                    <a:lnTo>
                      <a:pt x="0" y="205"/>
                    </a:lnTo>
                    <a:lnTo>
                      <a:pt x="0" y="264"/>
                    </a:lnTo>
                    <a:lnTo>
                      <a:pt x="249" y="315"/>
                    </a:lnTo>
                    <a:lnTo>
                      <a:pt x="364" y="339"/>
                    </a:lnTo>
                    <a:lnTo>
                      <a:pt x="388" y="221"/>
                    </a:lnTo>
                    <a:lnTo>
                      <a:pt x="403" y="211"/>
                    </a:lnTo>
                    <a:lnTo>
                      <a:pt x="389" y="185"/>
                    </a:lnTo>
                    <a:lnTo>
                      <a:pt x="396" y="158"/>
                    </a:lnTo>
                    <a:lnTo>
                      <a:pt x="444" y="113"/>
                    </a:lnTo>
                    <a:lnTo>
                      <a:pt x="411" y="72"/>
                    </a:lnTo>
                    <a:lnTo>
                      <a:pt x="273" y="43"/>
                    </a:lnTo>
                    <a:lnTo>
                      <a:pt x="254" y="55"/>
                    </a:lnTo>
                    <a:lnTo>
                      <a:pt x="229" y="35"/>
                    </a:lnTo>
                    <a:lnTo>
                      <a:pt x="207" y="56"/>
                    </a:lnTo>
                    <a:lnTo>
                      <a:pt x="186" y="35"/>
                    </a:lnTo>
                    <a:lnTo>
                      <a:pt x="131" y="36"/>
                    </a:lnTo>
                    <a:lnTo>
                      <a:pt x="138" y="3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1" name=""/>
              <p:cNvSpPr/>
              <p:nvPr/>
            </p:nvSpPr>
            <p:spPr>
              <a:xfrm>
                <a:off x="1411200" y="2234160"/>
                <a:ext cx="1226520" cy="1893960"/>
              </a:xfrm>
              <a:custGeom>
                <a:avLst/>
                <a:gdLst/>
                <a:ahLst/>
                <a:rect l="l" t="t" r="r" b="b"/>
                <a:pathLst>
                  <a:path w="468" h="723">
                    <a:moveTo>
                      <a:pt x="36" y="0"/>
                    </a:moveTo>
                    <a:lnTo>
                      <a:pt x="251" y="43"/>
                    </a:lnTo>
                    <a:lnTo>
                      <a:pt x="204" y="256"/>
                    </a:lnTo>
                    <a:lnTo>
                      <a:pt x="446" y="580"/>
                    </a:lnTo>
                    <a:lnTo>
                      <a:pt x="468" y="621"/>
                    </a:lnTo>
                    <a:lnTo>
                      <a:pt x="445" y="641"/>
                    </a:lnTo>
                    <a:lnTo>
                      <a:pt x="430" y="677"/>
                    </a:lnTo>
                    <a:lnTo>
                      <a:pt x="416" y="698"/>
                    </a:lnTo>
                    <a:lnTo>
                      <a:pt x="431" y="717"/>
                    </a:lnTo>
                    <a:lnTo>
                      <a:pt x="406" y="723"/>
                    </a:lnTo>
                    <a:lnTo>
                      <a:pt x="264" y="718"/>
                    </a:lnTo>
                    <a:lnTo>
                      <a:pt x="255" y="676"/>
                    </a:lnTo>
                    <a:lnTo>
                      <a:pt x="230" y="645"/>
                    </a:lnTo>
                    <a:lnTo>
                      <a:pt x="212" y="634"/>
                    </a:lnTo>
                    <a:lnTo>
                      <a:pt x="207" y="612"/>
                    </a:lnTo>
                    <a:lnTo>
                      <a:pt x="192" y="600"/>
                    </a:lnTo>
                    <a:lnTo>
                      <a:pt x="177" y="585"/>
                    </a:lnTo>
                    <a:lnTo>
                      <a:pt x="172" y="568"/>
                    </a:lnTo>
                    <a:lnTo>
                      <a:pt x="158" y="557"/>
                    </a:lnTo>
                    <a:lnTo>
                      <a:pt x="136" y="563"/>
                    </a:lnTo>
                    <a:lnTo>
                      <a:pt x="111" y="554"/>
                    </a:lnTo>
                    <a:lnTo>
                      <a:pt x="111" y="545"/>
                    </a:lnTo>
                    <a:lnTo>
                      <a:pt x="110" y="525"/>
                    </a:lnTo>
                    <a:lnTo>
                      <a:pt x="100" y="503"/>
                    </a:lnTo>
                    <a:lnTo>
                      <a:pt x="99" y="485"/>
                    </a:lnTo>
                    <a:lnTo>
                      <a:pt x="88" y="469"/>
                    </a:lnTo>
                    <a:lnTo>
                      <a:pt x="91" y="454"/>
                    </a:lnTo>
                    <a:lnTo>
                      <a:pt x="60" y="417"/>
                    </a:lnTo>
                    <a:lnTo>
                      <a:pt x="60" y="396"/>
                    </a:lnTo>
                    <a:lnTo>
                      <a:pt x="76" y="388"/>
                    </a:lnTo>
                    <a:lnTo>
                      <a:pt x="76" y="375"/>
                    </a:lnTo>
                    <a:lnTo>
                      <a:pt x="60" y="371"/>
                    </a:lnTo>
                    <a:lnTo>
                      <a:pt x="53" y="351"/>
                    </a:lnTo>
                    <a:lnTo>
                      <a:pt x="45" y="316"/>
                    </a:lnTo>
                    <a:lnTo>
                      <a:pt x="68" y="335"/>
                    </a:lnTo>
                    <a:lnTo>
                      <a:pt x="59" y="310"/>
                    </a:lnTo>
                    <a:lnTo>
                      <a:pt x="76" y="310"/>
                    </a:lnTo>
                    <a:lnTo>
                      <a:pt x="76" y="292"/>
                    </a:lnTo>
                    <a:lnTo>
                      <a:pt x="59" y="280"/>
                    </a:lnTo>
                    <a:lnTo>
                      <a:pt x="51" y="297"/>
                    </a:lnTo>
                    <a:lnTo>
                      <a:pt x="36" y="291"/>
                    </a:lnTo>
                    <a:lnTo>
                      <a:pt x="6" y="210"/>
                    </a:lnTo>
                    <a:lnTo>
                      <a:pt x="14" y="152"/>
                    </a:lnTo>
                    <a:lnTo>
                      <a:pt x="0" y="119"/>
                    </a:lnTo>
                    <a:lnTo>
                      <a:pt x="7" y="94"/>
                    </a:lnTo>
                    <a:lnTo>
                      <a:pt x="22" y="89"/>
                    </a:lnTo>
                    <a:lnTo>
                      <a:pt x="36" y="4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2" name=""/>
              <p:cNvSpPr/>
              <p:nvPr/>
            </p:nvSpPr>
            <p:spPr>
              <a:xfrm>
                <a:off x="1945800" y="2351880"/>
                <a:ext cx="927720" cy="1401480"/>
              </a:xfrm>
              <a:custGeom>
                <a:avLst/>
                <a:gdLst/>
                <a:ahLst/>
                <a:rect l="l" t="t" r="r" b="b"/>
                <a:pathLst>
                  <a:path w="354" h="535">
                    <a:moveTo>
                      <a:pt x="45" y="0"/>
                    </a:moveTo>
                    <a:lnTo>
                      <a:pt x="0" y="212"/>
                    </a:lnTo>
                    <a:lnTo>
                      <a:pt x="241" y="535"/>
                    </a:lnTo>
                    <a:lnTo>
                      <a:pt x="256" y="521"/>
                    </a:lnTo>
                    <a:lnTo>
                      <a:pt x="255" y="457"/>
                    </a:lnTo>
                    <a:lnTo>
                      <a:pt x="285" y="462"/>
                    </a:lnTo>
                    <a:lnTo>
                      <a:pt x="316" y="266"/>
                    </a:lnTo>
                    <a:lnTo>
                      <a:pt x="337" y="133"/>
                    </a:lnTo>
                    <a:lnTo>
                      <a:pt x="343" y="93"/>
                    </a:lnTo>
                    <a:lnTo>
                      <a:pt x="354" y="57"/>
                    </a:lnTo>
                    <a:lnTo>
                      <a:pt x="195" y="3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3" name=""/>
              <p:cNvSpPr/>
              <p:nvPr/>
            </p:nvSpPr>
            <p:spPr>
              <a:xfrm>
                <a:off x="2456280" y="1201680"/>
                <a:ext cx="835920" cy="1354320"/>
              </a:xfrm>
              <a:custGeom>
                <a:avLst/>
                <a:gdLst/>
                <a:ahLst/>
                <a:rect l="l" t="t" r="r" b="b"/>
                <a:pathLst>
                  <a:path w="319" h="517">
                    <a:moveTo>
                      <a:pt x="77" y="0"/>
                    </a:moveTo>
                    <a:lnTo>
                      <a:pt x="48" y="202"/>
                    </a:lnTo>
                    <a:lnTo>
                      <a:pt x="78" y="245"/>
                    </a:lnTo>
                    <a:lnTo>
                      <a:pt x="31" y="290"/>
                    </a:lnTo>
                    <a:lnTo>
                      <a:pt x="25" y="321"/>
                    </a:lnTo>
                    <a:lnTo>
                      <a:pt x="38" y="343"/>
                    </a:lnTo>
                    <a:lnTo>
                      <a:pt x="25" y="354"/>
                    </a:lnTo>
                    <a:lnTo>
                      <a:pt x="0" y="471"/>
                    </a:lnTo>
                    <a:lnTo>
                      <a:pt x="152" y="498"/>
                    </a:lnTo>
                    <a:lnTo>
                      <a:pt x="296" y="517"/>
                    </a:lnTo>
                    <a:lnTo>
                      <a:pt x="311" y="410"/>
                    </a:lnTo>
                    <a:lnTo>
                      <a:pt x="319" y="351"/>
                    </a:lnTo>
                    <a:lnTo>
                      <a:pt x="305" y="330"/>
                    </a:lnTo>
                    <a:lnTo>
                      <a:pt x="272" y="336"/>
                    </a:lnTo>
                    <a:lnTo>
                      <a:pt x="229" y="341"/>
                    </a:lnTo>
                    <a:lnTo>
                      <a:pt x="221" y="293"/>
                    </a:lnTo>
                    <a:lnTo>
                      <a:pt x="169" y="254"/>
                    </a:lnTo>
                    <a:lnTo>
                      <a:pt x="176" y="229"/>
                    </a:lnTo>
                    <a:lnTo>
                      <a:pt x="181" y="185"/>
                    </a:lnTo>
                    <a:lnTo>
                      <a:pt x="114" y="90"/>
                    </a:lnTo>
                    <a:lnTo>
                      <a:pt x="123" y="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4" name=""/>
              <p:cNvSpPr/>
              <p:nvPr/>
            </p:nvSpPr>
            <p:spPr>
              <a:xfrm>
                <a:off x="2713680" y="2503800"/>
                <a:ext cx="775440" cy="1000440"/>
              </a:xfrm>
              <a:custGeom>
                <a:avLst/>
                <a:gdLst/>
                <a:ahLst/>
                <a:rect l="l" t="t" r="r" b="b"/>
                <a:pathLst>
                  <a:path w="296" h="382">
                    <a:moveTo>
                      <a:pt x="55" y="0"/>
                    </a:moveTo>
                    <a:lnTo>
                      <a:pt x="200" y="20"/>
                    </a:lnTo>
                    <a:lnTo>
                      <a:pt x="190" y="93"/>
                    </a:lnTo>
                    <a:lnTo>
                      <a:pt x="296" y="103"/>
                    </a:lnTo>
                    <a:lnTo>
                      <a:pt x="267" y="382"/>
                    </a:lnTo>
                    <a:lnTo>
                      <a:pt x="0" y="353"/>
                    </a:lnTo>
                    <a:lnTo>
                      <a:pt x="27" y="17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5" name=""/>
              <p:cNvSpPr/>
              <p:nvPr/>
            </p:nvSpPr>
            <p:spPr>
              <a:xfrm>
                <a:off x="2750040" y="1214640"/>
                <a:ext cx="1454760" cy="906480"/>
              </a:xfrm>
              <a:custGeom>
                <a:avLst/>
                <a:gdLst/>
                <a:ahLst/>
                <a:rect l="l" t="t" r="r" b="b"/>
                <a:pathLst>
                  <a:path w="555" h="346">
                    <a:moveTo>
                      <a:pt x="9" y="0"/>
                    </a:moveTo>
                    <a:lnTo>
                      <a:pt x="118" y="14"/>
                    </a:lnTo>
                    <a:lnTo>
                      <a:pt x="184" y="23"/>
                    </a:lnTo>
                    <a:lnTo>
                      <a:pt x="271" y="32"/>
                    </a:lnTo>
                    <a:lnTo>
                      <a:pt x="351" y="40"/>
                    </a:lnTo>
                    <a:lnTo>
                      <a:pt x="490" y="50"/>
                    </a:lnTo>
                    <a:lnTo>
                      <a:pt x="555" y="55"/>
                    </a:lnTo>
                    <a:lnTo>
                      <a:pt x="553" y="337"/>
                    </a:lnTo>
                    <a:lnTo>
                      <a:pt x="213" y="308"/>
                    </a:lnTo>
                    <a:lnTo>
                      <a:pt x="206" y="346"/>
                    </a:lnTo>
                    <a:lnTo>
                      <a:pt x="193" y="328"/>
                    </a:lnTo>
                    <a:lnTo>
                      <a:pt x="162" y="331"/>
                    </a:lnTo>
                    <a:lnTo>
                      <a:pt x="117" y="338"/>
                    </a:lnTo>
                    <a:lnTo>
                      <a:pt x="109" y="289"/>
                    </a:lnTo>
                    <a:lnTo>
                      <a:pt x="56" y="250"/>
                    </a:lnTo>
                    <a:lnTo>
                      <a:pt x="64" y="213"/>
                    </a:lnTo>
                    <a:lnTo>
                      <a:pt x="69" y="183"/>
                    </a:lnTo>
                    <a:lnTo>
                      <a:pt x="0" y="8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6" name=""/>
              <p:cNvSpPr/>
              <p:nvPr/>
            </p:nvSpPr>
            <p:spPr>
              <a:xfrm>
                <a:off x="3203640" y="2013840"/>
                <a:ext cx="995760" cy="815040"/>
              </a:xfrm>
              <a:custGeom>
                <a:avLst/>
                <a:gdLst/>
                <a:ahLst/>
                <a:rect l="l" t="t" r="r" b="b"/>
                <a:pathLst>
                  <a:path w="380" h="311">
                    <a:moveTo>
                      <a:pt x="37" y="0"/>
                    </a:moveTo>
                    <a:lnTo>
                      <a:pt x="23" y="116"/>
                    </a:lnTo>
                    <a:lnTo>
                      <a:pt x="0" y="282"/>
                    </a:lnTo>
                    <a:lnTo>
                      <a:pt x="110" y="291"/>
                    </a:lnTo>
                    <a:lnTo>
                      <a:pt x="367" y="311"/>
                    </a:lnTo>
                    <a:lnTo>
                      <a:pt x="380" y="3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7" name=""/>
              <p:cNvSpPr/>
              <p:nvPr/>
            </p:nvSpPr>
            <p:spPr>
              <a:xfrm>
                <a:off x="3405600" y="2773800"/>
                <a:ext cx="1037520" cy="772920"/>
              </a:xfrm>
              <a:custGeom>
                <a:avLst/>
                <a:gdLst/>
                <a:ahLst/>
                <a:rect l="l" t="t" r="r" b="b"/>
                <a:pathLst>
                  <a:path w="396" h="295">
                    <a:moveTo>
                      <a:pt x="33" y="0"/>
                    </a:moveTo>
                    <a:lnTo>
                      <a:pt x="13" y="177"/>
                    </a:lnTo>
                    <a:lnTo>
                      <a:pt x="0" y="279"/>
                    </a:lnTo>
                    <a:lnTo>
                      <a:pt x="198" y="289"/>
                    </a:lnTo>
                    <a:lnTo>
                      <a:pt x="387" y="295"/>
                    </a:lnTo>
                    <a:lnTo>
                      <a:pt x="393" y="157"/>
                    </a:lnTo>
                    <a:lnTo>
                      <a:pt x="396" y="22"/>
                    </a:lnTo>
                    <a:lnTo>
                      <a:pt x="288" y="2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8" name=""/>
              <p:cNvSpPr/>
              <p:nvPr/>
            </p:nvSpPr>
            <p:spPr>
              <a:xfrm>
                <a:off x="2472480" y="3423600"/>
                <a:ext cx="940680" cy="1044720"/>
              </a:xfrm>
              <a:custGeom>
                <a:avLst/>
                <a:gdLst/>
                <a:ahLst/>
                <a:rect l="l" t="t" r="r" b="b"/>
                <a:pathLst>
                  <a:path w="359" h="399">
                    <a:moveTo>
                      <a:pt x="91" y="0"/>
                    </a:moveTo>
                    <a:lnTo>
                      <a:pt x="84" y="52"/>
                    </a:lnTo>
                    <a:lnTo>
                      <a:pt x="53" y="46"/>
                    </a:lnTo>
                    <a:lnTo>
                      <a:pt x="55" y="113"/>
                    </a:lnTo>
                    <a:lnTo>
                      <a:pt x="40" y="126"/>
                    </a:lnTo>
                    <a:lnTo>
                      <a:pt x="62" y="167"/>
                    </a:lnTo>
                    <a:lnTo>
                      <a:pt x="40" y="185"/>
                    </a:lnTo>
                    <a:lnTo>
                      <a:pt x="28" y="215"/>
                    </a:lnTo>
                    <a:lnTo>
                      <a:pt x="11" y="244"/>
                    </a:lnTo>
                    <a:lnTo>
                      <a:pt x="23" y="261"/>
                    </a:lnTo>
                    <a:lnTo>
                      <a:pt x="2" y="268"/>
                    </a:lnTo>
                    <a:lnTo>
                      <a:pt x="0" y="295"/>
                    </a:lnTo>
                    <a:lnTo>
                      <a:pt x="202" y="397"/>
                    </a:lnTo>
                    <a:lnTo>
                      <a:pt x="316" y="399"/>
                    </a:lnTo>
                    <a:lnTo>
                      <a:pt x="359" y="31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9" name=""/>
              <p:cNvSpPr/>
              <p:nvPr/>
            </p:nvSpPr>
            <p:spPr>
              <a:xfrm>
                <a:off x="3292560" y="3496680"/>
                <a:ext cx="998280" cy="990360"/>
              </a:xfrm>
              <a:custGeom>
                <a:avLst/>
                <a:gdLst/>
                <a:ahLst/>
                <a:rect l="l" t="t" r="r" b="b"/>
                <a:pathLst>
                  <a:path w="381" h="378">
                    <a:moveTo>
                      <a:pt x="46" y="0"/>
                    </a:moveTo>
                    <a:lnTo>
                      <a:pt x="381" y="15"/>
                    </a:lnTo>
                    <a:lnTo>
                      <a:pt x="365" y="349"/>
                    </a:lnTo>
                    <a:lnTo>
                      <a:pt x="256" y="343"/>
                    </a:lnTo>
                    <a:lnTo>
                      <a:pt x="154" y="340"/>
                    </a:lnTo>
                    <a:lnTo>
                      <a:pt x="154" y="353"/>
                    </a:lnTo>
                    <a:lnTo>
                      <a:pt x="69" y="353"/>
                    </a:lnTo>
                    <a:lnTo>
                      <a:pt x="64" y="378"/>
                    </a:lnTo>
                    <a:lnTo>
                      <a:pt x="0" y="370"/>
                    </a:lnTo>
                    <a:lnTo>
                      <a:pt x="36" y="8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0" name=""/>
              <p:cNvSpPr/>
              <p:nvPr/>
            </p:nvSpPr>
            <p:spPr>
              <a:xfrm>
                <a:off x="3688560" y="3643560"/>
                <a:ext cx="2025720" cy="1875600"/>
              </a:xfrm>
              <a:custGeom>
                <a:avLst/>
                <a:gdLst/>
                <a:ahLst/>
                <a:rect l="l" t="t" r="r" b="b"/>
                <a:pathLst>
                  <a:path w="773" h="716">
                    <a:moveTo>
                      <a:pt x="224" y="0"/>
                    </a:moveTo>
                    <a:lnTo>
                      <a:pt x="395" y="6"/>
                    </a:lnTo>
                    <a:lnTo>
                      <a:pt x="395" y="136"/>
                    </a:lnTo>
                    <a:lnTo>
                      <a:pt x="482" y="172"/>
                    </a:lnTo>
                    <a:lnTo>
                      <a:pt x="506" y="160"/>
                    </a:lnTo>
                    <a:lnTo>
                      <a:pt x="563" y="188"/>
                    </a:lnTo>
                    <a:lnTo>
                      <a:pt x="597" y="186"/>
                    </a:lnTo>
                    <a:lnTo>
                      <a:pt x="663" y="158"/>
                    </a:lnTo>
                    <a:lnTo>
                      <a:pt x="701" y="185"/>
                    </a:lnTo>
                    <a:lnTo>
                      <a:pt x="734" y="192"/>
                    </a:lnTo>
                    <a:lnTo>
                      <a:pt x="734" y="298"/>
                    </a:lnTo>
                    <a:lnTo>
                      <a:pt x="773" y="364"/>
                    </a:lnTo>
                    <a:lnTo>
                      <a:pt x="764" y="454"/>
                    </a:lnTo>
                    <a:lnTo>
                      <a:pt x="722" y="490"/>
                    </a:lnTo>
                    <a:lnTo>
                      <a:pt x="713" y="457"/>
                    </a:lnTo>
                    <a:lnTo>
                      <a:pt x="701" y="472"/>
                    </a:lnTo>
                    <a:lnTo>
                      <a:pt x="710" y="493"/>
                    </a:lnTo>
                    <a:lnTo>
                      <a:pt x="635" y="547"/>
                    </a:lnTo>
                    <a:lnTo>
                      <a:pt x="617" y="550"/>
                    </a:lnTo>
                    <a:lnTo>
                      <a:pt x="578" y="577"/>
                    </a:lnTo>
                    <a:lnTo>
                      <a:pt x="578" y="592"/>
                    </a:lnTo>
                    <a:lnTo>
                      <a:pt x="566" y="595"/>
                    </a:lnTo>
                    <a:lnTo>
                      <a:pt x="575" y="613"/>
                    </a:lnTo>
                    <a:lnTo>
                      <a:pt x="554" y="640"/>
                    </a:lnTo>
                    <a:lnTo>
                      <a:pt x="566" y="679"/>
                    </a:lnTo>
                    <a:lnTo>
                      <a:pt x="578" y="692"/>
                    </a:lnTo>
                    <a:lnTo>
                      <a:pt x="575" y="716"/>
                    </a:lnTo>
                    <a:lnTo>
                      <a:pt x="545" y="716"/>
                    </a:lnTo>
                    <a:lnTo>
                      <a:pt x="518" y="704"/>
                    </a:lnTo>
                    <a:lnTo>
                      <a:pt x="500" y="707"/>
                    </a:lnTo>
                    <a:lnTo>
                      <a:pt x="440" y="686"/>
                    </a:lnTo>
                    <a:lnTo>
                      <a:pt x="413" y="604"/>
                    </a:lnTo>
                    <a:lnTo>
                      <a:pt x="371" y="565"/>
                    </a:lnTo>
                    <a:lnTo>
                      <a:pt x="334" y="493"/>
                    </a:lnTo>
                    <a:lnTo>
                      <a:pt x="317" y="486"/>
                    </a:lnTo>
                    <a:lnTo>
                      <a:pt x="297" y="468"/>
                    </a:lnTo>
                    <a:lnTo>
                      <a:pt x="278" y="468"/>
                    </a:lnTo>
                    <a:lnTo>
                      <a:pt x="249" y="462"/>
                    </a:lnTo>
                    <a:lnTo>
                      <a:pt x="227" y="468"/>
                    </a:lnTo>
                    <a:lnTo>
                      <a:pt x="212" y="504"/>
                    </a:lnTo>
                    <a:lnTo>
                      <a:pt x="189" y="510"/>
                    </a:lnTo>
                    <a:lnTo>
                      <a:pt x="140" y="482"/>
                    </a:lnTo>
                    <a:lnTo>
                      <a:pt x="111" y="448"/>
                    </a:lnTo>
                    <a:lnTo>
                      <a:pt x="106" y="407"/>
                    </a:lnTo>
                    <a:lnTo>
                      <a:pt x="85" y="379"/>
                    </a:lnTo>
                    <a:lnTo>
                      <a:pt x="36" y="340"/>
                    </a:lnTo>
                    <a:lnTo>
                      <a:pt x="0" y="299"/>
                    </a:lnTo>
                    <a:lnTo>
                      <a:pt x="0" y="282"/>
                    </a:lnTo>
                    <a:lnTo>
                      <a:pt x="117" y="283"/>
                    </a:lnTo>
                    <a:lnTo>
                      <a:pt x="212" y="29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1" name=""/>
              <p:cNvSpPr/>
              <p:nvPr/>
            </p:nvSpPr>
            <p:spPr>
              <a:xfrm>
                <a:off x="4201920" y="1359000"/>
                <a:ext cx="975240" cy="570600"/>
              </a:xfrm>
              <a:custGeom>
                <a:avLst/>
                <a:gdLst/>
                <a:ahLst/>
                <a:rect l="l" t="t" r="r" b="b"/>
                <a:pathLst>
                  <a:path w="372" h="218">
                    <a:moveTo>
                      <a:pt x="1" y="0"/>
                    </a:moveTo>
                    <a:lnTo>
                      <a:pt x="312" y="7"/>
                    </a:lnTo>
                    <a:lnTo>
                      <a:pt x="335" y="71"/>
                    </a:lnTo>
                    <a:lnTo>
                      <a:pt x="357" y="120"/>
                    </a:lnTo>
                    <a:lnTo>
                      <a:pt x="372" y="200"/>
                    </a:lnTo>
                    <a:lnTo>
                      <a:pt x="363" y="218"/>
                    </a:lnTo>
                    <a:lnTo>
                      <a:pt x="248" y="215"/>
                    </a:lnTo>
                    <a:lnTo>
                      <a:pt x="0" y="2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2" name=""/>
              <p:cNvSpPr/>
              <p:nvPr/>
            </p:nvSpPr>
            <p:spPr>
              <a:xfrm>
                <a:off x="4175640" y="1909080"/>
                <a:ext cx="1024560" cy="667800"/>
              </a:xfrm>
              <a:custGeom>
                <a:avLst/>
                <a:gdLst/>
                <a:ahLst/>
                <a:rect l="l" t="t" r="r" b="b"/>
                <a:pathLst>
                  <a:path w="391" h="255">
                    <a:moveTo>
                      <a:pt x="7" y="0"/>
                    </a:moveTo>
                    <a:lnTo>
                      <a:pt x="6" y="99"/>
                    </a:lnTo>
                    <a:lnTo>
                      <a:pt x="0" y="215"/>
                    </a:lnTo>
                    <a:lnTo>
                      <a:pt x="284" y="219"/>
                    </a:lnTo>
                    <a:lnTo>
                      <a:pt x="314" y="235"/>
                    </a:lnTo>
                    <a:lnTo>
                      <a:pt x="335" y="213"/>
                    </a:lnTo>
                    <a:lnTo>
                      <a:pt x="391" y="255"/>
                    </a:lnTo>
                    <a:lnTo>
                      <a:pt x="383" y="211"/>
                    </a:lnTo>
                    <a:lnTo>
                      <a:pt x="388" y="177"/>
                    </a:lnTo>
                    <a:lnTo>
                      <a:pt x="391" y="61"/>
                    </a:lnTo>
                    <a:lnTo>
                      <a:pt x="366" y="36"/>
                    </a:lnTo>
                    <a:lnTo>
                      <a:pt x="376" y="4"/>
                    </a:lnTo>
                    <a:lnTo>
                      <a:pt x="19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3" name=""/>
              <p:cNvSpPr/>
              <p:nvPr/>
            </p:nvSpPr>
            <p:spPr>
              <a:xfrm>
                <a:off x="4160160" y="2464560"/>
                <a:ext cx="1221120" cy="550080"/>
              </a:xfrm>
              <a:custGeom>
                <a:avLst/>
                <a:gdLst/>
                <a:ahLst/>
                <a:rect l="l" t="t" r="r" b="b"/>
                <a:pathLst>
                  <a:path w="466" h="210">
                    <a:moveTo>
                      <a:pt x="5" y="0"/>
                    </a:moveTo>
                    <a:lnTo>
                      <a:pt x="0" y="139"/>
                    </a:lnTo>
                    <a:lnTo>
                      <a:pt x="105" y="142"/>
                    </a:lnTo>
                    <a:lnTo>
                      <a:pt x="104" y="210"/>
                    </a:lnTo>
                    <a:lnTo>
                      <a:pt x="246" y="208"/>
                    </a:lnTo>
                    <a:lnTo>
                      <a:pt x="373" y="206"/>
                    </a:lnTo>
                    <a:lnTo>
                      <a:pt x="466" y="208"/>
                    </a:lnTo>
                    <a:lnTo>
                      <a:pt x="437" y="149"/>
                    </a:lnTo>
                    <a:lnTo>
                      <a:pt x="417" y="94"/>
                    </a:lnTo>
                    <a:lnTo>
                      <a:pt x="395" y="37"/>
                    </a:lnTo>
                    <a:lnTo>
                      <a:pt x="342" y="1"/>
                    </a:lnTo>
                    <a:lnTo>
                      <a:pt x="318" y="22"/>
                    </a:lnTo>
                    <a:lnTo>
                      <a:pt x="289" y="7"/>
                    </a:lnTo>
                    <a:lnTo>
                      <a:pt x="162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4" name=""/>
              <p:cNvSpPr/>
              <p:nvPr/>
            </p:nvSpPr>
            <p:spPr>
              <a:xfrm>
                <a:off x="4419360" y="3001680"/>
                <a:ext cx="1074240" cy="546840"/>
              </a:xfrm>
              <a:custGeom>
                <a:avLst/>
                <a:gdLst/>
                <a:ahLst/>
                <a:rect l="l" t="t" r="r" b="b"/>
                <a:pathLst>
                  <a:path w="410" h="209">
                    <a:moveTo>
                      <a:pt x="4" y="2"/>
                    </a:moveTo>
                    <a:lnTo>
                      <a:pt x="3" y="122"/>
                    </a:lnTo>
                    <a:lnTo>
                      <a:pt x="0" y="207"/>
                    </a:lnTo>
                    <a:lnTo>
                      <a:pt x="410" y="209"/>
                    </a:lnTo>
                    <a:lnTo>
                      <a:pt x="402" y="100"/>
                    </a:lnTo>
                    <a:lnTo>
                      <a:pt x="402" y="59"/>
                    </a:lnTo>
                    <a:lnTo>
                      <a:pt x="369" y="34"/>
                    </a:lnTo>
                    <a:lnTo>
                      <a:pt x="379" y="12"/>
                    </a:lnTo>
                    <a:lnTo>
                      <a:pt x="365" y="0"/>
                    </a:lnTo>
                    <a:lnTo>
                      <a:pt x="179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5" name=""/>
              <p:cNvSpPr/>
              <p:nvPr/>
            </p:nvSpPr>
            <p:spPr>
              <a:xfrm>
                <a:off x="4275720" y="3535920"/>
                <a:ext cx="1252800" cy="602280"/>
              </a:xfrm>
              <a:custGeom>
                <a:avLst/>
                <a:gdLst/>
                <a:ahLst/>
                <a:rect l="l" t="t" r="r" b="b"/>
                <a:pathLst>
                  <a:path w="478" h="230">
                    <a:moveTo>
                      <a:pt x="3" y="0"/>
                    </a:moveTo>
                    <a:lnTo>
                      <a:pt x="0" y="41"/>
                    </a:lnTo>
                    <a:lnTo>
                      <a:pt x="170" y="47"/>
                    </a:lnTo>
                    <a:lnTo>
                      <a:pt x="171" y="178"/>
                    </a:lnTo>
                    <a:lnTo>
                      <a:pt x="258" y="214"/>
                    </a:lnTo>
                    <a:lnTo>
                      <a:pt x="282" y="201"/>
                    </a:lnTo>
                    <a:lnTo>
                      <a:pt x="337" y="230"/>
                    </a:lnTo>
                    <a:lnTo>
                      <a:pt x="373" y="229"/>
                    </a:lnTo>
                    <a:lnTo>
                      <a:pt x="439" y="201"/>
                    </a:lnTo>
                    <a:lnTo>
                      <a:pt x="478" y="228"/>
                    </a:lnTo>
                    <a:lnTo>
                      <a:pt x="478" y="86"/>
                    </a:lnTo>
                    <a:lnTo>
                      <a:pt x="46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6" name=""/>
              <p:cNvSpPr/>
              <p:nvPr/>
            </p:nvSpPr>
            <p:spPr>
              <a:xfrm>
                <a:off x="5504760" y="3565080"/>
                <a:ext cx="704520" cy="657360"/>
              </a:xfrm>
              <a:custGeom>
                <a:avLst/>
                <a:gdLst/>
                <a:ahLst/>
                <a:rect l="l" t="t" r="r" b="b"/>
                <a:pathLst>
                  <a:path w="269" h="251">
                    <a:moveTo>
                      <a:pt x="0" y="23"/>
                    </a:moveTo>
                    <a:lnTo>
                      <a:pt x="106" y="10"/>
                    </a:lnTo>
                    <a:lnTo>
                      <a:pt x="237" y="0"/>
                    </a:lnTo>
                    <a:lnTo>
                      <a:pt x="230" y="33"/>
                    </a:lnTo>
                    <a:lnTo>
                      <a:pt x="259" y="26"/>
                    </a:lnTo>
                    <a:lnTo>
                      <a:pt x="269" y="48"/>
                    </a:lnTo>
                    <a:lnTo>
                      <a:pt x="239" y="68"/>
                    </a:lnTo>
                    <a:lnTo>
                      <a:pt x="246" y="103"/>
                    </a:lnTo>
                    <a:lnTo>
                      <a:pt x="215" y="161"/>
                    </a:lnTo>
                    <a:lnTo>
                      <a:pt x="192" y="197"/>
                    </a:lnTo>
                    <a:lnTo>
                      <a:pt x="205" y="243"/>
                    </a:lnTo>
                    <a:lnTo>
                      <a:pt x="39" y="251"/>
                    </a:lnTo>
                    <a:lnTo>
                      <a:pt x="38" y="223"/>
                    </a:lnTo>
                    <a:lnTo>
                      <a:pt x="5" y="217"/>
                    </a:lnTo>
                    <a:lnTo>
                      <a:pt x="5" y="6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7" name=""/>
              <p:cNvSpPr/>
              <p:nvPr/>
            </p:nvSpPr>
            <p:spPr>
              <a:xfrm>
                <a:off x="5607000" y="4199040"/>
                <a:ext cx="859320" cy="689040"/>
              </a:xfrm>
              <a:custGeom>
                <a:avLst/>
                <a:gdLst/>
                <a:ahLst/>
                <a:rect l="l" t="t" r="r" b="b"/>
                <a:pathLst>
                  <a:path w="328" h="263">
                    <a:moveTo>
                      <a:pt x="0" y="6"/>
                    </a:moveTo>
                    <a:lnTo>
                      <a:pt x="164" y="0"/>
                    </a:lnTo>
                    <a:lnTo>
                      <a:pt x="193" y="54"/>
                    </a:lnTo>
                    <a:lnTo>
                      <a:pt x="168" y="118"/>
                    </a:lnTo>
                    <a:lnTo>
                      <a:pt x="160" y="147"/>
                    </a:lnTo>
                    <a:lnTo>
                      <a:pt x="270" y="135"/>
                    </a:lnTo>
                    <a:lnTo>
                      <a:pt x="277" y="177"/>
                    </a:lnTo>
                    <a:lnTo>
                      <a:pt x="244" y="173"/>
                    </a:lnTo>
                    <a:lnTo>
                      <a:pt x="229" y="191"/>
                    </a:lnTo>
                    <a:lnTo>
                      <a:pt x="246" y="203"/>
                    </a:lnTo>
                    <a:lnTo>
                      <a:pt x="276" y="189"/>
                    </a:lnTo>
                    <a:lnTo>
                      <a:pt x="277" y="209"/>
                    </a:lnTo>
                    <a:lnTo>
                      <a:pt x="295" y="192"/>
                    </a:lnTo>
                    <a:lnTo>
                      <a:pt x="307" y="192"/>
                    </a:lnTo>
                    <a:lnTo>
                      <a:pt x="293" y="227"/>
                    </a:lnTo>
                    <a:lnTo>
                      <a:pt x="320" y="233"/>
                    </a:lnTo>
                    <a:lnTo>
                      <a:pt x="328" y="252"/>
                    </a:lnTo>
                    <a:lnTo>
                      <a:pt x="316" y="258"/>
                    </a:lnTo>
                    <a:lnTo>
                      <a:pt x="299" y="246"/>
                    </a:lnTo>
                    <a:lnTo>
                      <a:pt x="267" y="237"/>
                    </a:lnTo>
                    <a:lnTo>
                      <a:pt x="274" y="260"/>
                    </a:lnTo>
                    <a:lnTo>
                      <a:pt x="258" y="263"/>
                    </a:lnTo>
                    <a:lnTo>
                      <a:pt x="245" y="242"/>
                    </a:lnTo>
                    <a:lnTo>
                      <a:pt x="237" y="255"/>
                    </a:lnTo>
                    <a:lnTo>
                      <a:pt x="189" y="255"/>
                    </a:lnTo>
                    <a:lnTo>
                      <a:pt x="189" y="242"/>
                    </a:lnTo>
                    <a:lnTo>
                      <a:pt x="171" y="227"/>
                    </a:lnTo>
                    <a:lnTo>
                      <a:pt x="135" y="225"/>
                    </a:lnTo>
                    <a:lnTo>
                      <a:pt x="165" y="242"/>
                    </a:lnTo>
                    <a:lnTo>
                      <a:pt x="123" y="251"/>
                    </a:lnTo>
                    <a:lnTo>
                      <a:pt x="57" y="239"/>
                    </a:lnTo>
                    <a:lnTo>
                      <a:pt x="32" y="242"/>
                    </a:lnTo>
                    <a:lnTo>
                      <a:pt x="41" y="154"/>
                    </a:lnTo>
                    <a:lnTo>
                      <a:pt x="1" y="8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8" name=""/>
              <p:cNvSpPr/>
              <p:nvPr/>
            </p:nvSpPr>
            <p:spPr>
              <a:xfrm>
                <a:off x="5017320" y="1290600"/>
                <a:ext cx="959040" cy="1079280"/>
              </a:xfrm>
              <a:custGeom>
                <a:avLst/>
                <a:gdLst/>
                <a:ahLst/>
                <a:rect l="l" t="t" r="r" b="b"/>
                <a:pathLst>
                  <a:path w="366" h="412">
                    <a:moveTo>
                      <a:pt x="0" y="32"/>
                    </a:moveTo>
                    <a:lnTo>
                      <a:pt x="96" y="32"/>
                    </a:lnTo>
                    <a:lnTo>
                      <a:pt x="95" y="0"/>
                    </a:lnTo>
                    <a:lnTo>
                      <a:pt x="116" y="9"/>
                    </a:lnTo>
                    <a:lnTo>
                      <a:pt x="120" y="34"/>
                    </a:lnTo>
                    <a:lnTo>
                      <a:pt x="166" y="61"/>
                    </a:lnTo>
                    <a:lnTo>
                      <a:pt x="180" y="49"/>
                    </a:lnTo>
                    <a:lnTo>
                      <a:pt x="207" y="49"/>
                    </a:lnTo>
                    <a:lnTo>
                      <a:pt x="228" y="73"/>
                    </a:lnTo>
                    <a:lnTo>
                      <a:pt x="242" y="64"/>
                    </a:lnTo>
                    <a:lnTo>
                      <a:pt x="282" y="74"/>
                    </a:lnTo>
                    <a:lnTo>
                      <a:pt x="296" y="56"/>
                    </a:lnTo>
                    <a:lnTo>
                      <a:pt x="321" y="70"/>
                    </a:lnTo>
                    <a:lnTo>
                      <a:pt x="366" y="68"/>
                    </a:lnTo>
                    <a:lnTo>
                      <a:pt x="293" y="119"/>
                    </a:lnTo>
                    <a:lnTo>
                      <a:pt x="257" y="164"/>
                    </a:lnTo>
                    <a:lnTo>
                      <a:pt x="264" y="229"/>
                    </a:lnTo>
                    <a:lnTo>
                      <a:pt x="239" y="256"/>
                    </a:lnTo>
                    <a:lnTo>
                      <a:pt x="249" y="275"/>
                    </a:lnTo>
                    <a:lnTo>
                      <a:pt x="249" y="323"/>
                    </a:lnTo>
                    <a:lnTo>
                      <a:pt x="274" y="323"/>
                    </a:lnTo>
                    <a:lnTo>
                      <a:pt x="311" y="358"/>
                    </a:lnTo>
                    <a:lnTo>
                      <a:pt x="326" y="400"/>
                    </a:lnTo>
                    <a:lnTo>
                      <a:pt x="67" y="412"/>
                    </a:lnTo>
                    <a:lnTo>
                      <a:pt x="68" y="298"/>
                    </a:lnTo>
                    <a:lnTo>
                      <a:pt x="45" y="273"/>
                    </a:lnTo>
                    <a:lnTo>
                      <a:pt x="53" y="243"/>
                    </a:lnTo>
                    <a:lnTo>
                      <a:pt x="61" y="226"/>
                    </a:lnTo>
                    <a:lnTo>
                      <a:pt x="45" y="147"/>
                    </a:lnTo>
                    <a:lnTo>
                      <a:pt x="23" y="9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9" name=""/>
              <p:cNvSpPr/>
              <p:nvPr/>
            </p:nvSpPr>
            <p:spPr>
              <a:xfrm>
                <a:off x="5638320" y="1662480"/>
                <a:ext cx="728280" cy="851040"/>
              </a:xfrm>
              <a:custGeom>
                <a:avLst/>
                <a:gdLst/>
                <a:ahLst/>
                <a:rect l="l" t="t" r="r" b="b"/>
                <a:pathLst>
                  <a:path w="278" h="325">
                    <a:moveTo>
                      <a:pt x="20" y="22"/>
                    </a:moveTo>
                    <a:lnTo>
                      <a:pt x="41" y="19"/>
                    </a:lnTo>
                    <a:lnTo>
                      <a:pt x="60" y="19"/>
                    </a:lnTo>
                    <a:lnTo>
                      <a:pt x="72" y="0"/>
                    </a:lnTo>
                    <a:lnTo>
                      <a:pt x="81" y="24"/>
                    </a:lnTo>
                    <a:lnTo>
                      <a:pt x="111" y="24"/>
                    </a:lnTo>
                    <a:lnTo>
                      <a:pt x="127" y="46"/>
                    </a:lnTo>
                    <a:lnTo>
                      <a:pt x="158" y="40"/>
                    </a:lnTo>
                    <a:lnTo>
                      <a:pt x="179" y="54"/>
                    </a:lnTo>
                    <a:lnTo>
                      <a:pt x="218" y="64"/>
                    </a:lnTo>
                    <a:lnTo>
                      <a:pt x="225" y="81"/>
                    </a:lnTo>
                    <a:lnTo>
                      <a:pt x="245" y="82"/>
                    </a:lnTo>
                    <a:lnTo>
                      <a:pt x="239" y="99"/>
                    </a:lnTo>
                    <a:lnTo>
                      <a:pt x="246" y="118"/>
                    </a:lnTo>
                    <a:lnTo>
                      <a:pt x="233" y="142"/>
                    </a:lnTo>
                    <a:lnTo>
                      <a:pt x="242" y="147"/>
                    </a:lnTo>
                    <a:lnTo>
                      <a:pt x="264" y="121"/>
                    </a:lnTo>
                    <a:lnTo>
                      <a:pt x="263" y="112"/>
                    </a:lnTo>
                    <a:lnTo>
                      <a:pt x="272" y="108"/>
                    </a:lnTo>
                    <a:lnTo>
                      <a:pt x="278" y="121"/>
                    </a:lnTo>
                    <a:lnTo>
                      <a:pt x="261" y="139"/>
                    </a:lnTo>
                    <a:lnTo>
                      <a:pt x="254" y="180"/>
                    </a:lnTo>
                    <a:lnTo>
                      <a:pt x="254" y="249"/>
                    </a:lnTo>
                    <a:lnTo>
                      <a:pt x="264" y="261"/>
                    </a:lnTo>
                    <a:lnTo>
                      <a:pt x="260" y="304"/>
                    </a:lnTo>
                    <a:lnTo>
                      <a:pt x="128" y="325"/>
                    </a:lnTo>
                    <a:lnTo>
                      <a:pt x="95" y="305"/>
                    </a:lnTo>
                    <a:lnTo>
                      <a:pt x="102" y="279"/>
                    </a:lnTo>
                    <a:lnTo>
                      <a:pt x="86" y="251"/>
                    </a:lnTo>
                    <a:lnTo>
                      <a:pt x="72" y="216"/>
                    </a:lnTo>
                    <a:lnTo>
                      <a:pt x="35" y="181"/>
                    </a:lnTo>
                    <a:lnTo>
                      <a:pt x="12" y="181"/>
                    </a:lnTo>
                    <a:lnTo>
                      <a:pt x="12" y="133"/>
                    </a:lnTo>
                    <a:lnTo>
                      <a:pt x="0" y="115"/>
                    </a:lnTo>
                    <a:lnTo>
                      <a:pt x="26" y="87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20" name=""/>
              <p:cNvSpPr/>
              <p:nvPr/>
            </p:nvSpPr>
            <p:spPr>
              <a:xfrm>
                <a:off x="5177160" y="2336400"/>
                <a:ext cx="846000" cy="550080"/>
              </a:xfrm>
              <a:custGeom>
                <a:avLst/>
                <a:gdLst/>
                <a:ahLst/>
                <a:rect l="l" t="t" r="r" b="b"/>
                <a:pathLst>
                  <a:path w="323" h="210">
                    <a:moveTo>
                      <a:pt x="5" y="11"/>
                    </a:moveTo>
                    <a:lnTo>
                      <a:pt x="0" y="48"/>
                    </a:lnTo>
                    <a:lnTo>
                      <a:pt x="7" y="87"/>
                    </a:lnTo>
                    <a:lnTo>
                      <a:pt x="37" y="167"/>
                    </a:lnTo>
                    <a:lnTo>
                      <a:pt x="54" y="210"/>
                    </a:lnTo>
                    <a:lnTo>
                      <a:pt x="244" y="200"/>
                    </a:lnTo>
                    <a:lnTo>
                      <a:pt x="275" y="210"/>
                    </a:lnTo>
                    <a:lnTo>
                      <a:pt x="294" y="169"/>
                    </a:lnTo>
                    <a:lnTo>
                      <a:pt x="287" y="140"/>
                    </a:lnTo>
                    <a:lnTo>
                      <a:pt x="319" y="134"/>
                    </a:lnTo>
                    <a:lnTo>
                      <a:pt x="323" y="88"/>
                    </a:lnTo>
                    <a:lnTo>
                      <a:pt x="304" y="68"/>
                    </a:lnTo>
                    <a:lnTo>
                      <a:pt x="271" y="48"/>
                    </a:lnTo>
                    <a:lnTo>
                      <a:pt x="278" y="20"/>
                    </a:lnTo>
                    <a:lnTo>
                      <a:pt x="264" y="0"/>
                    </a:lnTo>
                    <a:lnTo>
                      <a:pt x="193" y="3"/>
                    </a:lnTo>
                    <a:lnTo>
                      <a:pt x="121" y="6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21" name=""/>
              <p:cNvSpPr/>
              <p:nvPr/>
            </p:nvSpPr>
            <p:spPr>
              <a:xfrm>
                <a:off x="5924160" y="1541880"/>
                <a:ext cx="783000" cy="338040"/>
              </a:xfrm>
              <a:custGeom>
                <a:avLst/>
                <a:gdLst/>
                <a:ahLst/>
                <a:rect l="l" t="t" r="r" b="b"/>
                <a:pathLst>
                  <a:path w="299" h="129">
                    <a:moveTo>
                      <a:pt x="0" y="71"/>
                    </a:moveTo>
                    <a:lnTo>
                      <a:pt x="67" y="0"/>
                    </a:lnTo>
                    <a:lnTo>
                      <a:pt x="55" y="29"/>
                    </a:lnTo>
                    <a:lnTo>
                      <a:pt x="64" y="38"/>
                    </a:lnTo>
                    <a:lnTo>
                      <a:pt x="85" y="26"/>
                    </a:lnTo>
                    <a:lnTo>
                      <a:pt x="131" y="44"/>
                    </a:lnTo>
                    <a:lnTo>
                      <a:pt x="151" y="29"/>
                    </a:lnTo>
                    <a:lnTo>
                      <a:pt x="213" y="21"/>
                    </a:lnTo>
                    <a:lnTo>
                      <a:pt x="225" y="39"/>
                    </a:lnTo>
                    <a:lnTo>
                      <a:pt x="249" y="35"/>
                    </a:lnTo>
                    <a:lnTo>
                      <a:pt x="296" y="54"/>
                    </a:lnTo>
                    <a:lnTo>
                      <a:pt x="299" y="68"/>
                    </a:lnTo>
                    <a:lnTo>
                      <a:pt x="248" y="80"/>
                    </a:lnTo>
                    <a:lnTo>
                      <a:pt x="233" y="71"/>
                    </a:lnTo>
                    <a:lnTo>
                      <a:pt x="207" y="74"/>
                    </a:lnTo>
                    <a:lnTo>
                      <a:pt x="177" y="92"/>
                    </a:lnTo>
                    <a:lnTo>
                      <a:pt x="163" y="93"/>
                    </a:lnTo>
                    <a:lnTo>
                      <a:pt x="152" y="80"/>
                    </a:lnTo>
                    <a:lnTo>
                      <a:pt x="135" y="128"/>
                    </a:lnTo>
                    <a:lnTo>
                      <a:pt x="116" y="129"/>
                    </a:lnTo>
                    <a:lnTo>
                      <a:pt x="108" y="110"/>
                    </a:lnTo>
                    <a:lnTo>
                      <a:pt x="68" y="101"/>
                    </a:lnTo>
                    <a:lnTo>
                      <a:pt x="49" y="87"/>
                    </a:lnTo>
                    <a:lnTo>
                      <a:pt x="16" y="9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22" name=""/>
              <p:cNvSpPr/>
              <p:nvPr/>
            </p:nvSpPr>
            <p:spPr>
              <a:xfrm>
                <a:off x="6466320" y="1780920"/>
                <a:ext cx="560880" cy="759600"/>
              </a:xfrm>
              <a:custGeom>
                <a:avLst/>
                <a:gdLst/>
                <a:ahLst/>
                <a:rect l="l" t="t" r="r" b="b"/>
                <a:pathLst>
                  <a:path w="214" h="290">
                    <a:moveTo>
                      <a:pt x="54" y="12"/>
                    </a:moveTo>
                    <a:lnTo>
                      <a:pt x="62" y="30"/>
                    </a:lnTo>
                    <a:lnTo>
                      <a:pt x="47" y="41"/>
                    </a:lnTo>
                    <a:lnTo>
                      <a:pt x="46" y="87"/>
                    </a:lnTo>
                    <a:lnTo>
                      <a:pt x="38" y="57"/>
                    </a:lnTo>
                    <a:lnTo>
                      <a:pt x="7" y="86"/>
                    </a:lnTo>
                    <a:lnTo>
                      <a:pt x="0" y="169"/>
                    </a:lnTo>
                    <a:lnTo>
                      <a:pt x="20" y="210"/>
                    </a:lnTo>
                    <a:lnTo>
                      <a:pt x="22" y="231"/>
                    </a:lnTo>
                    <a:lnTo>
                      <a:pt x="23" y="248"/>
                    </a:lnTo>
                    <a:lnTo>
                      <a:pt x="22" y="263"/>
                    </a:lnTo>
                    <a:lnTo>
                      <a:pt x="18" y="290"/>
                    </a:lnTo>
                    <a:lnTo>
                      <a:pt x="102" y="285"/>
                    </a:lnTo>
                    <a:lnTo>
                      <a:pt x="213" y="275"/>
                    </a:lnTo>
                    <a:lnTo>
                      <a:pt x="193" y="269"/>
                    </a:lnTo>
                    <a:lnTo>
                      <a:pt x="182" y="254"/>
                    </a:lnTo>
                    <a:lnTo>
                      <a:pt x="199" y="241"/>
                    </a:lnTo>
                    <a:lnTo>
                      <a:pt x="199" y="225"/>
                    </a:lnTo>
                    <a:lnTo>
                      <a:pt x="191" y="211"/>
                    </a:lnTo>
                    <a:lnTo>
                      <a:pt x="199" y="201"/>
                    </a:lnTo>
                    <a:lnTo>
                      <a:pt x="214" y="202"/>
                    </a:lnTo>
                    <a:lnTo>
                      <a:pt x="211" y="162"/>
                    </a:lnTo>
                    <a:lnTo>
                      <a:pt x="207" y="138"/>
                    </a:lnTo>
                    <a:lnTo>
                      <a:pt x="198" y="123"/>
                    </a:lnTo>
                    <a:lnTo>
                      <a:pt x="189" y="114"/>
                    </a:lnTo>
                    <a:lnTo>
                      <a:pt x="175" y="111"/>
                    </a:lnTo>
                    <a:lnTo>
                      <a:pt x="162" y="111"/>
                    </a:lnTo>
                    <a:lnTo>
                      <a:pt x="148" y="130"/>
                    </a:lnTo>
                    <a:lnTo>
                      <a:pt x="139" y="136"/>
                    </a:lnTo>
                    <a:lnTo>
                      <a:pt x="133" y="138"/>
                    </a:lnTo>
                    <a:lnTo>
                      <a:pt x="126" y="135"/>
                    </a:lnTo>
                    <a:lnTo>
                      <a:pt x="124" y="126"/>
                    </a:lnTo>
                    <a:lnTo>
                      <a:pt x="126" y="120"/>
                    </a:lnTo>
                    <a:lnTo>
                      <a:pt x="132" y="114"/>
                    </a:lnTo>
                    <a:lnTo>
                      <a:pt x="138" y="111"/>
                    </a:lnTo>
                    <a:lnTo>
                      <a:pt x="144" y="110"/>
                    </a:lnTo>
                    <a:lnTo>
                      <a:pt x="144" y="99"/>
                    </a:lnTo>
                    <a:lnTo>
                      <a:pt x="160" y="87"/>
                    </a:lnTo>
                    <a:lnTo>
                      <a:pt x="144" y="49"/>
                    </a:lnTo>
                    <a:lnTo>
                      <a:pt x="144" y="31"/>
                    </a:lnTo>
                    <a:lnTo>
                      <a:pt x="117" y="24"/>
                    </a:lnTo>
                    <a:lnTo>
                      <a:pt x="78" y="0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23" name=""/>
              <p:cNvSpPr/>
              <p:nvPr/>
            </p:nvSpPr>
            <p:spPr>
              <a:xfrm>
                <a:off x="5855760" y="2454120"/>
                <a:ext cx="607680" cy="1003320"/>
              </a:xfrm>
              <a:custGeom>
                <a:avLst/>
                <a:gdLst/>
                <a:ahLst/>
                <a:rect l="l" t="t" r="r" b="b"/>
                <a:pathLst>
                  <a:path w="232" h="383">
                    <a:moveTo>
                      <a:pt x="43" y="22"/>
                    </a:moveTo>
                    <a:lnTo>
                      <a:pt x="176" y="0"/>
                    </a:lnTo>
                    <a:lnTo>
                      <a:pt x="197" y="47"/>
                    </a:lnTo>
                    <a:lnTo>
                      <a:pt x="224" y="243"/>
                    </a:lnTo>
                    <a:lnTo>
                      <a:pt x="232" y="269"/>
                    </a:lnTo>
                    <a:lnTo>
                      <a:pt x="211" y="321"/>
                    </a:lnTo>
                    <a:lnTo>
                      <a:pt x="211" y="357"/>
                    </a:lnTo>
                    <a:lnTo>
                      <a:pt x="187" y="353"/>
                    </a:lnTo>
                    <a:lnTo>
                      <a:pt x="188" y="383"/>
                    </a:lnTo>
                    <a:lnTo>
                      <a:pt x="163" y="371"/>
                    </a:lnTo>
                    <a:lnTo>
                      <a:pt x="150" y="375"/>
                    </a:lnTo>
                    <a:lnTo>
                      <a:pt x="131" y="372"/>
                    </a:lnTo>
                    <a:lnTo>
                      <a:pt x="117" y="326"/>
                    </a:lnTo>
                    <a:lnTo>
                      <a:pt x="90" y="312"/>
                    </a:lnTo>
                    <a:lnTo>
                      <a:pt x="90" y="263"/>
                    </a:lnTo>
                    <a:lnTo>
                      <a:pt x="63" y="269"/>
                    </a:lnTo>
                    <a:lnTo>
                      <a:pt x="48" y="233"/>
                    </a:lnTo>
                    <a:lnTo>
                      <a:pt x="0" y="191"/>
                    </a:lnTo>
                    <a:lnTo>
                      <a:pt x="35" y="125"/>
                    </a:lnTo>
                    <a:lnTo>
                      <a:pt x="25" y="94"/>
                    </a:lnTo>
                    <a:lnTo>
                      <a:pt x="60" y="88"/>
                    </a:lnTo>
                    <a:lnTo>
                      <a:pt x="63" y="45"/>
                    </a:lnTo>
                    <a:lnTo>
                      <a:pt x="43" y="2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24" name=""/>
              <p:cNvSpPr/>
              <p:nvPr/>
            </p:nvSpPr>
            <p:spPr>
              <a:xfrm>
                <a:off x="5315760" y="2860200"/>
                <a:ext cx="964440" cy="793440"/>
              </a:xfrm>
              <a:custGeom>
                <a:avLst/>
                <a:gdLst/>
                <a:ahLst/>
                <a:rect l="l" t="t" r="r" b="b"/>
                <a:pathLst>
                  <a:path w="368" h="303">
                    <a:moveTo>
                      <a:pt x="0" y="10"/>
                    </a:moveTo>
                    <a:lnTo>
                      <a:pt x="161" y="0"/>
                    </a:lnTo>
                    <a:lnTo>
                      <a:pt x="195" y="0"/>
                    </a:lnTo>
                    <a:lnTo>
                      <a:pt x="221" y="9"/>
                    </a:lnTo>
                    <a:lnTo>
                      <a:pt x="207" y="35"/>
                    </a:lnTo>
                    <a:lnTo>
                      <a:pt x="254" y="78"/>
                    </a:lnTo>
                    <a:lnTo>
                      <a:pt x="269" y="114"/>
                    </a:lnTo>
                    <a:lnTo>
                      <a:pt x="297" y="105"/>
                    </a:lnTo>
                    <a:lnTo>
                      <a:pt x="296" y="156"/>
                    </a:lnTo>
                    <a:lnTo>
                      <a:pt x="324" y="171"/>
                    </a:lnTo>
                    <a:lnTo>
                      <a:pt x="337" y="216"/>
                    </a:lnTo>
                    <a:lnTo>
                      <a:pt x="357" y="220"/>
                    </a:lnTo>
                    <a:lnTo>
                      <a:pt x="368" y="239"/>
                    </a:lnTo>
                    <a:lnTo>
                      <a:pt x="343" y="265"/>
                    </a:lnTo>
                    <a:lnTo>
                      <a:pt x="335" y="295"/>
                    </a:lnTo>
                    <a:lnTo>
                      <a:pt x="300" y="303"/>
                    </a:lnTo>
                    <a:lnTo>
                      <a:pt x="309" y="270"/>
                    </a:lnTo>
                    <a:lnTo>
                      <a:pt x="171" y="282"/>
                    </a:lnTo>
                    <a:lnTo>
                      <a:pt x="72" y="294"/>
                    </a:lnTo>
                    <a:lnTo>
                      <a:pt x="66" y="262"/>
                    </a:lnTo>
                    <a:lnTo>
                      <a:pt x="59" y="165"/>
                    </a:lnTo>
                    <a:lnTo>
                      <a:pt x="58" y="112"/>
                    </a:lnTo>
                    <a:lnTo>
                      <a:pt x="25" y="88"/>
                    </a:lnTo>
                    <a:lnTo>
                      <a:pt x="37" y="66"/>
                    </a:lnTo>
                    <a:lnTo>
                      <a:pt x="21" y="5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25" name=""/>
              <p:cNvSpPr/>
              <p:nvPr/>
            </p:nvSpPr>
            <p:spPr>
              <a:xfrm>
                <a:off x="6372360" y="2524680"/>
                <a:ext cx="471240" cy="775080"/>
              </a:xfrm>
              <a:custGeom>
                <a:avLst/>
                <a:gdLst/>
                <a:ahLst/>
                <a:rect l="l" t="t" r="r" b="b"/>
                <a:pathLst>
                  <a:path w="180" h="296">
                    <a:moveTo>
                      <a:pt x="0" y="21"/>
                    </a:moveTo>
                    <a:lnTo>
                      <a:pt x="21" y="32"/>
                    </a:lnTo>
                    <a:lnTo>
                      <a:pt x="41" y="30"/>
                    </a:lnTo>
                    <a:lnTo>
                      <a:pt x="48" y="24"/>
                    </a:lnTo>
                    <a:lnTo>
                      <a:pt x="53" y="6"/>
                    </a:lnTo>
                    <a:lnTo>
                      <a:pt x="140" y="0"/>
                    </a:lnTo>
                    <a:lnTo>
                      <a:pt x="180" y="209"/>
                    </a:lnTo>
                    <a:lnTo>
                      <a:pt x="177" y="207"/>
                    </a:lnTo>
                    <a:lnTo>
                      <a:pt x="147" y="219"/>
                    </a:lnTo>
                    <a:lnTo>
                      <a:pt x="126" y="275"/>
                    </a:lnTo>
                    <a:lnTo>
                      <a:pt x="95" y="267"/>
                    </a:lnTo>
                    <a:lnTo>
                      <a:pt x="59" y="288"/>
                    </a:lnTo>
                    <a:lnTo>
                      <a:pt x="12" y="296"/>
                    </a:lnTo>
                    <a:lnTo>
                      <a:pt x="33" y="241"/>
                    </a:lnTo>
                    <a:lnTo>
                      <a:pt x="24" y="21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26" name=""/>
              <p:cNvSpPr/>
              <p:nvPr/>
            </p:nvSpPr>
            <p:spPr>
              <a:xfrm>
                <a:off x="6739200" y="2367720"/>
                <a:ext cx="605520" cy="699120"/>
              </a:xfrm>
              <a:custGeom>
                <a:avLst/>
                <a:gdLst/>
                <a:ahLst/>
                <a:rect l="l" t="t" r="r" b="b"/>
                <a:pathLst>
                  <a:path w="231" h="267">
                    <a:moveTo>
                      <a:pt x="0" y="60"/>
                    </a:moveTo>
                    <a:lnTo>
                      <a:pt x="104" y="50"/>
                    </a:lnTo>
                    <a:lnTo>
                      <a:pt x="126" y="54"/>
                    </a:lnTo>
                    <a:lnTo>
                      <a:pt x="175" y="31"/>
                    </a:lnTo>
                    <a:lnTo>
                      <a:pt x="186" y="10"/>
                    </a:lnTo>
                    <a:lnTo>
                      <a:pt x="215" y="0"/>
                    </a:lnTo>
                    <a:lnTo>
                      <a:pt x="231" y="101"/>
                    </a:lnTo>
                    <a:lnTo>
                      <a:pt x="219" y="112"/>
                    </a:lnTo>
                    <a:lnTo>
                      <a:pt x="222" y="182"/>
                    </a:lnTo>
                    <a:lnTo>
                      <a:pt x="199" y="188"/>
                    </a:lnTo>
                    <a:lnTo>
                      <a:pt x="186" y="227"/>
                    </a:lnTo>
                    <a:lnTo>
                      <a:pt x="168" y="222"/>
                    </a:lnTo>
                    <a:lnTo>
                      <a:pt x="162" y="267"/>
                    </a:lnTo>
                    <a:lnTo>
                      <a:pt x="136" y="248"/>
                    </a:lnTo>
                    <a:lnTo>
                      <a:pt x="85" y="260"/>
                    </a:lnTo>
                    <a:lnTo>
                      <a:pt x="63" y="243"/>
                    </a:lnTo>
                    <a:lnTo>
                      <a:pt x="34" y="242"/>
                    </a:lnTo>
                    <a:lnTo>
                      <a:pt x="19" y="167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27" name=""/>
              <p:cNvSpPr/>
              <p:nvPr/>
            </p:nvSpPr>
            <p:spPr>
              <a:xfrm>
                <a:off x="6199560" y="2998800"/>
                <a:ext cx="1065960" cy="592200"/>
              </a:xfrm>
              <a:custGeom>
                <a:avLst/>
                <a:gdLst/>
                <a:ahLst/>
                <a:rect l="l" t="t" r="r" b="b"/>
                <a:pathLst>
                  <a:path w="407" h="226">
                    <a:moveTo>
                      <a:pt x="0" y="226"/>
                    </a:moveTo>
                    <a:lnTo>
                      <a:pt x="99" y="212"/>
                    </a:lnTo>
                    <a:lnTo>
                      <a:pt x="99" y="202"/>
                    </a:lnTo>
                    <a:lnTo>
                      <a:pt x="338" y="169"/>
                    </a:lnTo>
                    <a:lnTo>
                      <a:pt x="342" y="152"/>
                    </a:lnTo>
                    <a:lnTo>
                      <a:pt x="377" y="139"/>
                    </a:lnTo>
                    <a:lnTo>
                      <a:pt x="381" y="121"/>
                    </a:lnTo>
                    <a:lnTo>
                      <a:pt x="396" y="115"/>
                    </a:lnTo>
                    <a:lnTo>
                      <a:pt x="407" y="88"/>
                    </a:lnTo>
                    <a:lnTo>
                      <a:pt x="374" y="61"/>
                    </a:lnTo>
                    <a:lnTo>
                      <a:pt x="368" y="25"/>
                    </a:lnTo>
                    <a:lnTo>
                      <a:pt x="342" y="7"/>
                    </a:lnTo>
                    <a:lnTo>
                      <a:pt x="289" y="17"/>
                    </a:lnTo>
                    <a:lnTo>
                      <a:pt x="264" y="1"/>
                    </a:lnTo>
                    <a:lnTo>
                      <a:pt x="240" y="0"/>
                    </a:lnTo>
                    <a:lnTo>
                      <a:pt x="245" y="25"/>
                    </a:lnTo>
                    <a:lnTo>
                      <a:pt x="212" y="38"/>
                    </a:lnTo>
                    <a:lnTo>
                      <a:pt x="190" y="94"/>
                    </a:lnTo>
                    <a:lnTo>
                      <a:pt x="160" y="85"/>
                    </a:lnTo>
                    <a:lnTo>
                      <a:pt x="124" y="106"/>
                    </a:lnTo>
                    <a:lnTo>
                      <a:pt x="78" y="114"/>
                    </a:lnTo>
                    <a:lnTo>
                      <a:pt x="78" y="146"/>
                    </a:lnTo>
                    <a:lnTo>
                      <a:pt x="55" y="145"/>
                    </a:lnTo>
                    <a:lnTo>
                      <a:pt x="56" y="173"/>
                    </a:lnTo>
                    <a:lnTo>
                      <a:pt x="32" y="162"/>
                    </a:lnTo>
                    <a:lnTo>
                      <a:pt x="18" y="167"/>
                    </a:lnTo>
                    <a:lnTo>
                      <a:pt x="30" y="186"/>
                    </a:lnTo>
                    <a:lnTo>
                      <a:pt x="5" y="211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28" name=""/>
              <p:cNvSpPr/>
              <p:nvPr/>
            </p:nvSpPr>
            <p:spPr>
              <a:xfrm>
                <a:off x="6128640" y="3381480"/>
                <a:ext cx="1229040" cy="447840"/>
              </a:xfrm>
              <a:custGeom>
                <a:avLst/>
                <a:gdLst/>
                <a:ahLst/>
                <a:rect l="l" t="t" r="r" b="b"/>
                <a:pathLst>
                  <a:path w="469" h="171">
                    <a:moveTo>
                      <a:pt x="28" y="78"/>
                    </a:moveTo>
                    <a:lnTo>
                      <a:pt x="28" y="81"/>
                    </a:lnTo>
                    <a:lnTo>
                      <a:pt x="20" y="97"/>
                    </a:lnTo>
                    <a:lnTo>
                      <a:pt x="29" y="119"/>
                    </a:lnTo>
                    <a:lnTo>
                      <a:pt x="0" y="138"/>
                    </a:lnTo>
                    <a:lnTo>
                      <a:pt x="6" y="171"/>
                    </a:lnTo>
                    <a:lnTo>
                      <a:pt x="129" y="161"/>
                    </a:lnTo>
                    <a:lnTo>
                      <a:pt x="275" y="144"/>
                    </a:lnTo>
                    <a:lnTo>
                      <a:pt x="348" y="131"/>
                    </a:lnTo>
                    <a:lnTo>
                      <a:pt x="363" y="87"/>
                    </a:lnTo>
                    <a:lnTo>
                      <a:pt x="389" y="85"/>
                    </a:lnTo>
                    <a:lnTo>
                      <a:pt x="469" y="0"/>
                    </a:lnTo>
                    <a:lnTo>
                      <a:pt x="365" y="21"/>
                    </a:lnTo>
                    <a:lnTo>
                      <a:pt x="123" y="56"/>
                    </a:lnTo>
                    <a:lnTo>
                      <a:pt x="125" y="66"/>
                    </a:lnTo>
                    <a:lnTo>
                      <a:pt x="28" y="7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29" name=""/>
              <p:cNvSpPr/>
              <p:nvPr/>
            </p:nvSpPr>
            <p:spPr>
              <a:xfrm>
                <a:off x="6008040" y="3795480"/>
                <a:ext cx="502560" cy="877320"/>
              </a:xfrm>
              <a:custGeom>
                <a:avLst/>
                <a:gdLst/>
                <a:ahLst/>
                <a:rect l="l" t="t" r="r" b="b"/>
                <a:pathLst>
                  <a:path w="192" h="335">
                    <a:moveTo>
                      <a:pt x="54" y="11"/>
                    </a:moveTo>
                    <a:lnTo>
                      <a:pt x="25" y="68"/>
                    </a:lnTo>
                    <a:lnTo>
                      <a:pt x="0" y="105"/>
                    </a:lnTo>
                    <a:lnTo>
                      <a:pt x="8" y="149"/>
                    </a:lnTo>
                    <a:lnTo>
                      <a:pt x="38" y="209"/>
                    </a:lnTo>
                    <a:lnTo>
                      <a:pt x="15" y="270"/>
                    </a:lnTo>
                    <a:lnTo>
                      <a:pt x="5" y="302"/>
                    </a:lnTo>
                    <a:lnTo>
                      <a:pt x="117" y="289"/>
                    </a:lnTo>
                    <a:lnTo>
                      <a:pt x="122" y="330"/>
                    </a:lnTo>
                    <a:lnTo>
                      <a:pt x="145" y="335"/>
                    </a:lnTo>
                    <a:lnTo>
                      <a:pt x="151" y="314"/>
                    </a:lnTo>
                    <a:lnTo>
                      <a:pt x="192" y="308"/>
                    </a:lnTo>
                    <a:lnTo>
                      <a:pt x="183" y="240"/>
                    </a:lnTo>
                    <a:lnTo>
                      <a:pt x="181" y="0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30" name=""/>
              <p:cNvSpPr/>
              <p:nvPr/>
            </p:nvSpPr>
            <p:spPr>
              <a:xfrm>
                <a:off x="6479280" y="3753360"/>
                <a:ext cx="568440" cy="885600"/>
              </a:xfrm>
              <a:custGeom>
                <a:avLst/>
                <a:gdLst/>
                <a:ahLst/>
                <a:rect l="l" t="t" r="r" b="b"/>
                <a:pathLst>
                  <a:path w="217" h="338">
                    <a:moveTo>
                      <a:pt x="0" y="17"/>
                    </a:moveTo>
                    <a:lnTo>
                      <a:pt x="141" y="0"/>
                    </a:lnTo>
                    <a:lnTo>
                      <a:pt x="186" y="156"/>
                    </a:lnTo>
                    <a:lnTo>
                      <a:pt x="217" y="181"/>
                    </a:lnTo>
                    <a:lnTo>
                      <a:pt x="192" y="227"/>
                    </a:lnTo>
                    <a:lnTo>
                      <a:pt x="216" y="271"/>
                    </a:lnTo>
                    <a:lnTo>
                      <a:pt x="72" y="287"/>
                    </a:lnTo>
                    <a:lnTo>
                      <a:pt x="78" y="325"/>
                    </a:lnTo>
                    <a:lnTo>
                      <a:pt x="57" y="338"/>
                    </a:lnTo>
                    <a:lnTo>
                      <a:pt x="40" y="290"/>
                    </a:lnTo>
                    <a:lnTo>
                      <a:pt x="30" y="329"/>
                    </a:lnTo>
                    <a:lnTo>
                      <a:pt x="12" y="325"/>
                    </a:lnTo>
                    <a:lnTo>
                      <a:pt x="6" y="286"/>
                    </a:lnTo>
                    <a:lnTo>
                      <a:pt x="1" y="25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31" name=""/>
              <p:cNvSpPr/>
              <p:nvPr/>
            </p:nvSpPr>
            <p:spPr>
              <a:xfrm>
                <a:off x="6849000" y="3708720"/>
                <a:ext cx="786240" cy="815040"/>
              </a:xfrm>
              <a:custGeom>
                <a:avLst/>
                <a:gdLst/>
                <a:ahLst/>
                <a:rect l="l" t="t" r="r" b="b"/>
                <a:pathLst>
                  <a:path w="300" h="311">
                    <a:moveTo>
                      <a:pt x="0" y="19"/>
                    </a:moveTo>
                    <a:lnTo>
                      <a:pt x="3" y="19"/>
                    </a:lnTo>
                    <a:lnTo>
                      <a:pt x="73" y="6"/>
                    </a:lnTo>
                    <a:lnTo>
                      <a:pt x="135" y="0"/>
                    </a:lnTo>
                    <a:lnTo>
                      <a:pt x="126" y="16"/>
                    </a:lnTo>
                    <a:lnTo>
                      <a:pt x="145" y="16"/>
                    </a:lnTo>
                    <a:lnTo>
                      <a:pt x="252" y="112"/>
                    </a:lnTo>
                    <a:lnTo>
                      <a:pt x="294" y="174"/>
                    </a:lnTo>
                    <a:lnTo>
                      <a:pt x="300" y="216"/>
                    </a:lnTo>
                    <a:lnTo>
                      <a:pt x="286" y="226"/>
                    </a:lnTo>
                    <a:lnTo>
                      <a:pt x="294" y="268"/>
                    </a:lnTo>
                    <a:lnTo>
                      <a:pt x="264" y="270"/>
                    </a:lnTo>
                    <a:lnTo>
                      <a:pt x="264" y="306"/>
                    </a:lnTo>
                    <a:lnTo>
                      <a:pt x="240" y="288"/>
                    </a:lnTo>
                    <a:lnTo>
                      <a:pt x="86" y="311"/>
                    </a:lnTo>
                    <a:lnTo>
                      <a:pt x="51" y="244"/>
                    </a:lnTo>
                    <a:lnTo>
                      <a:pt x="76" y="198"/>
                    </a:lnTo>
                    <a:lnTo>
                      <a:pt x="43" y="17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32" name=""/>
              <p:cNvSpPr/>
              <p:nvPr/>
            </p:nvSpPr>
            <p:spPr>
              <a:xfrm>
                <a:off x="7179480" y="3598920"/>
                <a:ext cx="717840" cy="568440"/>
              </a:xfrm>
              <a:custGeom>
                <a:avLst/>
                <a:gdLst/>
                <a:ahLst/>
                <a:rect l="l" t="t" r="r" b="b"/>
                <a:pathLst>
                  <a:path w="274" h="217">
                    <a:moveTo>
                      <a:pt x="10" y="39"/>
                    </a:moveTo>
                    <a:lnTo>
                      <a:pt x="32" y="18"/>
                    </a:lnTo>
                    <a:lnTo>
                      <a:pt x="114" y="0"/>
                    </a:lnTo>
                    <a:lnTo>
                      <a:pt x="139" y="12"/>
                    </a:lnTo>
                    <a:lnTo>
                      <a:pt x="192" y="3"/>
                    </a:lnTo>
                    <a:lnTo>
                      <a:pt x="235" y="34"/>
                    </a:lnTo>
                    <a:lnTo>
                      <a:pt x="274" y="58"/>
                    </a:lnTo>
                    <a:lnTo>
                      <a:pt x="252" y="123"/>
                    </a:lnTo>
                    <a:lnTo>
                      <a:pt x="219" y="156"/>
                    </a:lnTo>
                    <a:lnTo>
                      <a:pt x="183" y="166"/>
                    </a:lnTo>
                    <a:lnTo>
                      <a:pt x="190" y="192"/>
                    </a:lnTo>
                    <a:lnTo>
                      <a:pt x="168" y="217"/>
                    </a:lnTo>
                    <a:lnTo>
                      <a:pt x="126" y="156"/>
                    </a:lnTo>
                    <a:lnTo>
                      <a:pt x="18" y="58"/>
                    </a:lnTo>
                    <a:lnTo>
                      <a:pt x="0" y="58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33" name=""/>
              <p:cNvSpPr/>
              <p:nvPr/>
            </p:nvSpPr>
            <p:spPr>
              <a:xfrm>
                <a:off x="6668280" y="4411080"/>
                <a:ext cx="1344240" cy="911880"/>
              </a:xfrm>
              <a:custGeom>
                <a:avLst/>
                <a:gdLst/>
                <a:ahLst/>
                <a:rect l="l" t="t" r="r" b="b"/>
                <a:pathLst>
                  <a:path w="513" h="348">
                    <a:moveTo>
                      <a:pt x="0" y="34"/>
                    </a:moveTo>
                    <a:lnTo>
                      <a:pt x="141" y="20"/>
                    </a:lnTo>
                    <a:lnTo>
                      <a:pt x="156" y="43"/>
                    </a:lnTo>
                    <a:lnTo>
                      <a:pt x="307" y="20"/>
                    </a:lnTo>
                    <a:lnTo>
                      <a:pt x="333" y="39"/>
                    </a:lnTo>
                    <a:lnTo>
                      <a:pt x="333" y="3"/>
                    </a:lnTo>
                    <a:lnTo>
                      <a:pt x="331" y="0"/>
                    </a:lnTo>
                    <a:lnTo>
                      <a:pt x="361" y="2"/>
                    </a:lnTo>
                    <a:lnTo>
                      <a:pt x="393" y="56"/>
                    </a:lnTo>
                    <a:lnTo>
                      <a:pt x="444" y="129"/>
                    </a:lnTo>
                    <a:lnTo>
                      <a:pt x="469" y="192"/>
                    </a:lnTo>
                    <a:lnTo>
                      <a:pt x="507" y="236"/>
                    </a:lnTo>
                    <a:lnTo>
                      <a:pt x="513" y="300"/>
                    </a:lnTo>
                    <a:lnTo>
                      <a:pt x="501" y="338"/>
                    </a:lnTo>
                    <a:lnTo>
                      <a:pt x="447" y="348"/>
                    </a:lnTo>
                    <a:lnTo>
                      <a:pt x="438" y="332"/>
                    </a:lnTo>
                    <a:lnTo>
                      <a:pt x="400" y="309"/>
                    </a:lnTo>
                    <a:lnTo>
                      <a:pt x="388" y="285"/>
                    </a:lnTo>
                    <a:lnTo>
                      <a:pt x="378" y="276"/>
                    </a:lnTo>
                    <a:lnTo>
                      <a:pt x="372" y="254"/>
                    </a:lnTo>
                    <a:lnTo>
                      <a:pt x="363" y="260"/>
                    </a:lnTo>
                    <a:lnTo>
                      <a:pt x="333" y="231"/>
                    </a:lnTo>
                    <a:lnTo>
                      <a:pt x="340" y="204"/>
                    </a:lnTo>
                    <a:lnTo>
                      <a:pt x="333" y="189"/>
                    </a:lnTo>
                    <a:lnTo>
                      <a:pt x="324" y="194"/>
                    </a:lnTo>
                    <a:lnTo>
                      <a:pt x="325" y="210"/>
                    </a:lnTo>
                    <a:lnTo>
                      <a:pt x="315" y="189"/>
                    </a:lnTo>
                    <a:lnTo>
                      <a:pt x="316" y="140"/>
                    </a:lnTo>
                    <a:lnTo>
                      <a:pt x="297" y="111"/>
                    </a:lnTo>
                    <a:lnTo>
                      <a:pt x="249" y="87"/>
                    </a:lnTo>
                    <a:lnTo>
                      <a:pt x="225" y="60"/>
                    </a:lnTo>
                    <a:lnTo>
                      <a:pt x="198" y="57"/>
                    </a:lnTo>
                    <a:lnTo>
                      <a:pt x="187" y="74"/>
                    </a:lnTo>
                    <a:lnTo>
                      <a:pt x="147" y="86"/>
                    </a:lnTo>
                    <a:lnTo>
                      <a:pt x="124" y="74"/>
                    </a:lnTo>
                    <a:lnTo>
                      <a:pt x="112" y="56"/>
                    </a:lnTo>
                    <a:lnTo>
                      <a:pt x="37" y="72"/>
                    </a:lnTo>
                    <a:lnTo>
                      <a:pt x="21" y="59"/>
                    </a:lnTo>
                    <a:lnTo>
                      <a:pt x="4" y="7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34" name=""/>
              <p:cNvSpPr/>
              <p:nvPr/>
            </p:nvSpPr>
            <p:spPr>
              <a:xfrm>
                <a:off x="7038000" y="3208680"/>
                <a:ext cx="1236600" cy="542160"/>
              </a:xfrm>
              <a:custGeom>
                <a:avLst/>
                <a:gdLst/>
                <a:ahLst/>
                <a:rect l="l" t="t" r="r" b="b"/>
                <a:pathLst>
                  <a:path w="472" h="207">
                    <a:moveTo>
                      <a:pt x="16" y="153"/>
                    </a:moveTo>
                    <a:lnTo>
                      <a:pt x="0" y="197"/>
                    </a:lnTo>
                    <a:lnTo>
                      <a:pt x="61" y="191"/>
                    </a:lnTo>
                    <a:lnTo>
                      <a:pt x="85" y="171"/>
                    </a:lnTo>
                    <a:lnTo>
                      <a:pt x="168" y="149"/>
                    </a:lnTo>
                    <a:lnTo>
                      <a:pt x="191" y="161"/>
                    </a:lnTo>
                    <a:lnTo>
                      <a:pt x="246" y="153"/>
                    </a:lnTo>
                    <a:lnTo>
                      <a:pt x="246" y="156"/>
                    </a:lnTo>
                    <a:lnTo>
                      <a:pt x="328" y="207"/>
                    </a:lnTo>
                    <a:lnTo>
                      <a:pt x="376" y="192"/>
                    </a:lnTo>
                    <a:lnTo>
                      <a:pt x="403" y="135"/>
                    </a:lnTo>
                    <a:lnTo>
                      <a:pt x="450" y="119"/>
                    </a:lnTo>
                    <a:lnTo>
                      <a:pt x="472" y="77"/>
                    </a:lnTo>
                    <a:lnTo>
                      <a:pt x="471" y="26"/>
                    </a:lnTo>
                    <a:lnTo>
                      <a:pt x="465" y="68"/>
                    </a:lnTo>
                    <a:lnTo>
                      <a:pt x="439" y="104"/>
                    </a:lnTo>
                    <a:lnTo>
                      <a:pt x="429" y="101"/>
                    </a:lnTo>
                    <a:lnTo>
                      <a:pt x="394" y="111"/>
                    </a:lnTo>
                    <a:lnTo>
                      <a:pt x="394" y="99"/>
                    </a:lnTo>
                    <a:lnTo>
                      <a:pt x="429" y="87"/>
                    </a:lnTo>
                    <a:lnTo>
                      <a:pt x="397" y="83"/>
                    </a:lnTo>
                    <a:lnTo>
                      <a:pt x="433" y="72"/>
                    </a:lnTo>
                    <a:lnTo>
                      <a:pt x="447" y="78"/>
                    </a:lnTo>
                    <a:lnTo>
                      <a:pt x="454" y="38"/>
                    </a:lnTo>
                    <a:lnTo>
                      <a:pt x="445" y="29"/>
                    </a:lnTo>
                    <a:lnTo>
                      <a:pt x="402" y="45"/>
                    </a:lnTo>
                    <a:lnTo>
                      <a:pt x="403" y="21"/>
                    </a:lnTo>
                    <a:lnTo>
                      <a:pt x="421" y="27"/>
                    </a:lnTo>
                    <a:lnTo>
                      <a:pt x="445" y="9"/>
                    </a:lnTo>
                    <a:lnTo>
                      <a:pt x="432" y="0"/>
                    </a:lnTo>
                    <a:lnTo>
                      <a:pt x="291" y="32"/>
                    </a:lnTo>
                    <a:lnTo>
                      <a:pt x="118" y="67"/>
                    </a:lnTo>
                    <a:lnTo>
                      <a:pt x="39" y="152"/>
                    </a:lnTo>
                    <a:lnTo>
                      <a:pt x="16" y="153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35" name=""/>
              <p:cNvSpPr/>
              <p:nvPr/>
            </p:nvSpPr>
            <p:spPr>
              <a:xfrm>
                <a:off x="7087320" y="2760480"/>
                <a:ext cx="1082520" cy="672840"/>
              </a:xfrm>
              <a:custGeom>
                <a:avLst/>
                <a:gdLst/>
                <a:ahLst/>
                <a:rect l="l" t="t" r="r" b="b"/>
                <a:pathLst>
                  <a:path w="413" h="257">
                    <a:moveTo>
                      <a:pt x="68" y="180"/>
                    </a:moveTo>
                    <a:lnTo>
                      <a:pt x="56" y="206"/>
                    </a:lnTo>
                    <a:lnTo>
                      <a:pt x="39" y="213"/>
                    </a:lnTo>
                    <a:lnTo>
                      <a:pt x="38" y="230"/>
                    </a:lnTo>
                    <a:lnTo>
                      <a:pt x="2" y="243"/>
                    </a:lnTo>
                    <a:lnTo>
                      <a:pt x="0" y="257"/>
                    </a:lnTo>
                    <a:lnTo>
                      <a:pt x="98" y="240"/>
                    </a:lnTo>
                    <a:lnTo>
                      <a:pt x="276" y="203"/>
                    </a:lnTo>
                    <a:lnTo>
                      <a:pt x="413" y="170"/>
                    </a:lnTo>
                    <a:lnTo>
                      <a:pt x="413" y="144"/>
                    </a:lnTo>
                    <a:lnTo>
                      <a:pt x="398" y="136"/>
                    </a:lnTo>
                    <a:lnTo>
                      <a:pt x="386" y="149"/>
                    </a:lnTo>
                    <a:lnTo>
                      <a:pt x="379" y="114"/>
                    </a:lnTo>
                    <a:lnTo>
                      <a:pt x="386" y="83"/>
                    </a:lnTo>
                    <a:lnTo>
                      <a:pt x="335" y="60"/>
                    </a:lnTo>
                    <a:lnTo>
                      <a:pt x="300" y="66"/>
                    </a:lnTo>
                    <a:lnTo>
                      <a:pt x="299" y="18"/>
                    </a:lnTo>
                    <a:lnTo>
                      <a:pt x="263" y="0"/>
                    </a:lnTo>
                    <a:lnTo>
                      <a:pt x="236" y="11"/>
                    </a:lnTo>
                    <a:lnTo>
                      <a:pt x="218" y="56"/>
                    </a:lnTo>
                    <a:lnTo>
                      <a:pt x="186" y="74"/>
                    </a:lnTo>
                    <a:lnTo>
                      <a:pt x="173" y="145"/>
                    </a:lnTo>
                    <a:lnTo>
                      <a:pt x="121" y="180"/>
                    </a:lnTo>
                    <a:lnTo>
                      <a:pt x="79" y="194"/>
                    </a:lnTo>
                    <a:lnTo>
                      <a:pt x="68" y="18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36" name=""/>
              <p:cNvSpPr/>
              <p:nvPr/>
            </p:nvSpPr>
            <p:spPr>
              <a:xfrm>
                <a:off x="7163280" y="2626920"/>
                <a:ext cx="613080" cy="641520"/>
              </a:xfrm>
              <a:custGeom>
                <a:avLst/>
                <a:gdLst/>
                <a:ahLst/>
                <a:rect l="l" t="t" r="r" b="b"/>
                <a:pathLst>
                  <a:path w="234" h="245">
                    <a:moveTo>
                      <a:pt x="24" y="128"/>
                    </a:moveTo>
                    <a:lnTo>
                      <a:pt x="6" y="123"/>
                    </a:lnTo>
                    <a:lnTo>
                      <a:pt x="0" y="162"/>
                    </a:lnTo>
                    <a:lnTo>
                      <a:pt x="6" y="203"/>
                    </a:lnTo>
                    <a:lnTo>
                      <a:pt x="40" y="231"/>
                    </a:lnTo>
                    <a:lnTo>
                      <a:pt x="48" y="245"/>
                    </a:lnTo>
                    <a:lnTo>
                      <a:pt x="91" y="231"/>
                    </a:lnTo>
                    <a:lnTo>
                      <a:pt x="142" y="198"/>
                    </a:lnTo>
                    <a:lnTo>
                      <a:pt x="157" y="126"/>
                    </a:lnTo>
                    <a:lnTo>
                      <a:pt x="190" y="107"/>
                    </a:lnTo>
                    <a:lnTo>
                      <a:pt x="208" y="63"/>
                    </a:lnTo>
                    <a:lnTo>
                      <a:pt x="234" y="51"/>
                    </a:lnTo>
                    <a:lnTo>
                      <a:pt x="200" y="45"/>
                    </a:lnTo>
                    <a:lnTo>
                      <a:pt x="141" y="77"/>
                    </a:lnTo>
                    <a:lnTo>
                      <a:pt x="132" y="46"/>
                    </a:lnTo>
                    <a:lnTo>
                      <a:pt x="81" y="49"/>
                    </a:lnTo>
                    <a:lnTo>
                      <a:pt x="69" y="0"/>
                    </a:lnTo>
                    <a:lnTo>
                      <a:pt x="56" y="13"/>
                    </a:lnTo>
                    <a:lnTo>
                      <a:pt x="60" y="83"/>
                    </a:lnTo>
                    <a:lnTo>
                      <a:pt x="37" y="89"/>
                    </a:lnTo>
                    <a:lnTo>
                      <a:pt x="24" y="12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37" name=""/>
              <p:cNvSpPr/>
              <p:nvPr/>
            </p:nvSpPr>
            <p:spPr>
              <a:xfrm>
                <a:off x="8036280" y="2637720"/>
                <a:ext cx="172800" cy="214200"/>
              </a:xfrm>
              <a:custGeom>
                <a:avLst/>
                <a:gdLst/>
                <a:ahLst/>
                <a:rect l="l" t="t" r="r" b="b"/>
                <a:pathLst>
                  <a:path w="66" h="82">
                    <a:moveTo>
                      <a:pt x="0" y="5"/>
                    </a:moveTo>
                    <a:lnTo>
                      <a:pt x="14" y="0"/>
                    </a:lnTo>
                    <a:lnTo>
                      <a:pt x="44" y="18"/>
                    </a:lnTo>
                    <a:lnTo>
                      <a:pt x="44" y="36"/>
                    </a:lnTo>
                    <a:lnTo>
                      <a:pt x="65" y="49"/>
                    </a:lnTo>
                    <a:lnTo>
                      <a:pt x="66" y="73"/>
                    </a:lnTo>
                    <a:lnTo>
                      <a:pt x="32" y="8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38" name=""/>
              <p:cNvSpPr/>
              <p:nvPr/>
            </p:nvSpPr>
            <p:spPr>
              <a:xfrm>
                <a:off x="7300080" y="2215800"/>
                <a:ext cx="830520" cy="544680"/>
              </a:xfrm>
              <a:custGeom>
                <a:avLst/>
                <a:gdLst/>
                <a:ahLst/>
                <a:rect l="l" t="t" r="r" b="b"/>
                <a:pathLst>
                  <a:path w="317" h="208">
                    <a:moveTo>
                      <a:pt x="29" y="30"/>
                    </a:moveTo>
                    <a:lnTo>
                      <a:pt x="0" y="58"/>
                    </a:lnTo>
                    <a:lnTo>
                      <a:pt x="16" y="159"/>
                    </a:lnTo>
                    <a:lnTo>
                      <a:pt x="29" y="208"/>
                    </a:lnTo>
                    <a:lnTo>
                      <a:pt x="83" y="204"/>
                    </a:lnTo>
                    <a:lnTo>
                      <a:pt x="283" y="166"/>
                    </a:lnTo>
                    <a:lnTo>
                      <a:pt x="297" y="160"/>
                    </a:lnTo>
                    <a:lnTo>
                      <a:pt x="317" y="113"/>
                    </a:lnTo>
                    <a:lnTo>
                      <a:pt x="287" y="87"/>
                    </a:lnTo>
                    <a:lnTo>
                      <a:pt x="303" y="27"/>
                    </a:lnTo>
                    <a:lnTo>
                      <a:pt x="280" y="21"/>
                    </a:lnTo>
                    <a:lnTo>
                      <a:pt x="280" y="6"/>
                    </a:lnTo>
                    <a:lnTo>
                      <a:pt x="270" y="0"/>
                    </a:lnTo>
                    <a:lnTo>
                      <a:pt x="38" y="43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39" name=""/>
              <p:cNvSpPr/>
              <p:nvPr/>
            </p:nvSpPr>
            <p:spPr>
              <a:xfrm>
                <a:off x="8051760" y="2278800"/>
                <a:ext cx="220320" cy="434880"/>
              </a:xfrm>
              <a:custGeom>
                <a:avLst/>
                <a:gdLst/>
                <a:ahLst/>
                <a:rect l="l" t="t" r="r" b="b"/>
                <a:pathLst>
                  <a:path w="84" h="166">
                    <a:moveTo>
                      <a:pt x="15" y="1"/>
                    </a:moveTo>
                    <a:lnTo>
                      <a:pt x="35" y="0"/>
                    </a:lnTo>
                    <a:lnTo>
                      <a:pt x="75" y="25"/>
                    </a:lnTo>
                    <a:lnTo>
                      <a:pt x="69" y="45"/>
                    </a:lnTo>
                    <a:lnTo>
                      <a:pt x="83" y="58"/>
                    </a:lnTo>
                    <a:lnTo>
                      <a:pt x="84" y="136"/>
                    </a:lnTo>
                    <a:lnTo>
                      <a:pt x="70" y="166"/>
                    </a:lnTo>
                    <a:lnTo>
                      <a:pt x="54" y="155"/>
                    </a:lnTo>
                    <a:lnTo>
                      <a:pt x="37" y="154"/>
                    </a:lnTo>
                    <a:lnTo>
                      <a:pt x="8" y="138"/>
                    </a:lnTo>
                    <a:lnTo>
                      <a:pt x="30" y="89"/>
                    </a:lnTo>
                    <a:lnTo>
                      <a:pt x="0" y="63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40" name=""/>
              <p:cNvSpPr/>
              <p:nvPr/>
            </p:nvSpPr>
            <p:spPr>
              <a:xfrm>
                <a:off x="7370640" y="1599480"/>
                <a:ext cx="919800" cy="749520"/>
              </a:xfrm>
              <a:custGeom>
                <a:avLst/>
                <a:gdLst/>
                <a:ahLst/>
                <a:rect l="l" t="t" r="r" b="b"/>
                <a:pathLst>
                  <a:path w="351" h="286">
                    <a:moveTo>
                      <a:pt x="27" y="192"/>
                    </a:moveTo>
                    <a:lnTo>
                      <a:pt x="60" y="175"/>
                    </a:lnTo>
                    <a:lnTo>
                      <a:pt x="105" y="171"/>
                    </a:lnTo>
                    <a:lnTo>
                      <a:pt x="116" y="156"/>
                    </a:lnTo>
                    <a:lnTo>
                      <a:pt x="132" y="154"/>
                    </a:lnTo>
                    <a:lnTo>
                      <a:pt x="141" y="138"/>
                    </a:lnTo>
                    <a:lnTo>
                      <a:pt x="156" y="132"/>
                    </a:lnTo>
                    <a:lnTo>
                      <a:pt x="149" y="102"/>
                    </a:lnTo>
                    <a:lnTo>
                      <a:pt x="140" y="94"/>
                    </a:lnTo>
                    <a:lnTo>
                      <a:pt x="159" y="70"/>
                    </a:lnTo>
                    <a:lnTo>
                      <a:pt x="171" y="70"/>
                    </a:lnTo>
                    <a:lnTo>
                      <a:pt x="212" y="19"/>
                    </a:lnTo>
                    <a:lnTo>
                      <a:pt x="275" y="0"/>
                    </a:lnTo>
                    <a:lnTo>
                      <a:pt x="282" y="48"/>
                    </a:lnTo>
                    <a:lnTo>
                      <a:pt x="285" y="46"/>
                    </a:lnTo>
                    <a:lnTo>
                      <a:pt x="300" y="63"/>
                    </a:lnTo>
                    <a:lnTo>
                      <a:pt x="301" y="112"/>
                    </a:lnTo>
                    <a:lnTo>
                      <a:pt x="320" y="152"/>
                    </a:lnTo>
                    <a:lnTo>
                      <a:pt x="327" y="204"/>
                    </a:lnTo>
                    <a:lnTo>
                      <a:pt x="329" y="249"/>
                    </a:lnTo>
                    <a:lnTo>
                      <a:pt x="351" y="264"/>
                    </a:lnTo>
                    <a:lnTo>
                      <a:pt x="335" y="286"/>
                    </a:lnTo>
                    <a:lnTo>
                      <a:pt x="294" y="260"/>
                    </a:lnTo>
                    <a:lnTo>
                      <a:pt x="273" y="262"/>
                    </a:lnTo>
                    <a:lnTo>
                      <a:pt x="252" y="256"/>
                    </a:lnTo>
                    <a:lnTo>
                      <a:pt x="253" y="241"/>
                    </a:lnTo>
                    <a:lnTo>
                      <a:pt x="240" y="236"/>
                    </a:lnTo>
                    <a:lnTo>
                      <a:pt x="10" y="280"/>
                    </a:lnTo>
                    <a:lnTo>
                      <a:pt x="0" y="267"/>
                    </a:lnTo>
                    <a:lnTo>
                      <a:pt x="35" y="216"/>
                    </a:lnTo>
                    <a:lnTo>
                      <a:pt x="27" y="19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41" name=""/>
              <p:cNvSpPr/>
              <p:nvPr/>
            </p:nvSpPr>
            <p:spPr>
              <a:xfrm>
                <a:off x="8086320" y="1558080"/>
                <a:ext cx="243360" cy="450000"/>
              </a:xfrm>
              <a:custGeom>
                <a:avLst/>
                <a:gdLst/>
                <a:ahLst/>
                <a:rect l="l" t="t" r="r" b="b"/>
                <a:pathLst>
                  <a:path w="93" h="172">
                    <a:moveTo>
                      <a:pt x="0" y="18"/>
                    </a:moveTo>
                    <a:lnTo>
                      <a:pt x="68" y="0"/>
                    </a:lnTo>
                    <a:lnTo>
                      <a:pt x="93" y="47"/>
                    </a:lnTo>
                    <a:lnTo>
                      <a:pt x="80" y="59"/>
                    </a:lnTo>
                    <a:lnTo>
                      <a:pt x="85" y="163"/>
                    </a:lnTo>
                    <a:lnTo>
                      <a:pt x="46" y="172"/>
                    </a:lnTo>
                    <a:lnTo>
                      <a:pt x="27" y="129"/>
                    </a:lnTo>
                    <a:lnTo>
                      <a:pt x="26" y="78"/>
                    </a:lnTo>
                    <a:lnTo>
                      <a:pt x="9" y="6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42" name=""/>
              <p:cNvSpPr/>
              <p:nvPr/>
            </p:nvSpPr>
            <p:spPr>
              <a:xfrm>
                <a:off x="8204040" y="1909080"/>
                <a:ext cx="518760" cy="235800"/>
              </a:xfrm>
              <a:custGeom>
                <a:avLst/>
                <a:gdLst/>
                <a:ahLst/>
                <a:rect l="l" t="t" r="r" b="b"/>
                <a:pathLst>
                  <a:path w="198" h="90">
                    <a:moveTo>
                      <a:pt x="0" y="36"/>
                    </a:moveTo>
                    <a:lnTo>
                      <a:pt x="101" y="11"/>
                    </a:lnTo>
                    <a:lnTo>
                      <a:pt x="113" y="12"/>
                    </a:lnTo>
                    <a:lnTo>
                      <a:pt x="125" y="0"/>
                    </a:lnTo>
                    <a:lnTo>
                      <a:pt x="135" y="6"/>
                    </a:lnTo>
                    <a:lnTo>
                      <a:pt x="123" y="32"/>
                    </a:lnTo>
                    <a:lnTo>
                      <a:pt x="144" y="30"/>
                    </a:lnTo>
                    <a:lnTo>
                      <a:pt x="156" y="50"/>
                    </a:lnTo>
                    <a:lnTo>
                      <a:pt x="170" y="52"/>
                    </a:lnTo>
                    <a:lnTo>
                      <a:pt x="180" y="49"/>
                    </a:lnTo>
                    <a:lnTo>
                      <a:pt x="180" y="38"/>
                    </a:lnTo>
                    <a:lnTo>
                      <a:pt x="163" y="24"/>
                    </a:lnTo>
                    <a:lnTo>
                      <a:pt x="176" y="23"/>
                    </a:lnTo>
                    <a:lnTo>
                      <a:pt x="198" y="53"/>
                    </a:lnTo>
                    <a:lnTo>
                      <a:pt x="177" y="71"/>
                    </a:lnTo>
                    <a:lnTo>
                      <a:pt x="153" y="62"/>
                    </a:lnTo>
                    <a:lnTo>
                      <a:pt x="138" y="84"/>
                    </a:lnTo>
                    <a:lnTo>
                      <a:pt x="108" y="62"/>
                    </a:lnTo>
                    <a:lnTo>
                      <a:pt x="8" y="9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43" name=""/>
              <p:cNvSpPr/>
              <p:nvPr/>
            </p:nvSpPr>
            <p:spPr>
              <a:xfrm>
                <a:off x="8222400" y="2087280"/>
                <a:ext cx="269640" cy="206640"/>
              </a:xfrm>
              <a:custGeom>
                <a:avLst/>
                <a:gdLst/>
                <a:ahLst/>
                <a:rect l="l" t="t" r="r" b="b"/>
                <a:pathLst>
                  <a:path w="103" h="79">
                    <a:moveTo>
                      <a:pt x="0" y="20"/>
                    </a:moveTo>
                    <a:lnTo>
                      <a:pt x="79" y="0"/>
                    </a:lnTo>
                    <a:lnTo>
                      <a:pt x="103" y="36"/>
                    </a:lnTo>
                    <a:lnTo>
                      <a:pt x="89" y="52"/>
                    </a:lnTo>
                    <a:lnTo>
                      <a:pt x="64" y="46"/>
                    </a:lnTo>
                    <a:lnTo>
                      <a:pt x="25" y="79"/>
                    </a:lnTo>
                    <a:lnTo>
                      <a:pt x="4" y="6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44" name=""/>
              <p:cNvSpPr/>
              <p:nvPr/>
            </p:nvSpPr>
            <p:spPr>
              <a:xfrm>
                <a:off x="8267040" y="2228760"/>
                <a:ext cx="267120" cy="159480"/>
              </a:xfrm>
              <a:custGeom>
                <a:avLst/>
                <a:gdLst/>
                <a:ahLst/>
                <a:rect l="l" t="t" r="r" b="b"/>
                <a:pathLst>
                  <a:path w="102" h="61">
                    <a:moveTo>
                      <a:pt x="0" y="45"/>
                    </a:moveTo>
                    <a:lnTo>
                      <a:pt x="42" y="25"/>
                    </a:lnTo>
                    <a:lnTo>
                      <a:pt x="83" y="0"/>
                    </a:lnTo>
                    <a:lnTo>
                      <a:pt x="90" y="1"/>
                    </a:lnTo>
                    <a:lnTo>
                      <a:pt x="102" y="2"/>
                    </a:lnTo>
                    <a:lnTo>
                      <a:pt x="62" y="34"/>
                    </a:lnTo>
                    <a:lnTo>
                      <a:pt x="12" y="6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45" name=""/>
              <p:cNvSpPr/>
              <p:nvPr/>
            </p:nvSpPr>
            <p:spPr>
              <a:xfrm>
                <a:off x="8264160" y="1471320"/>
                <a:ext cx="285840" cy="508320"/>
              </a:xfrm>
              <a:custGeom>
                <a:avLst/>
                <a:gdLst/>
                <a:ahLst/>
                <a:rect l="l" t="t" r="r" b="b"/>
                <a:pathLst>
                  <a:path w="109" h="194">
                    <a:moveTo>
                      <a:pt x="23" y="0"/>
                    </a:moveTo>
                    <a:lnTo>
                      <a:pt x="0" y="34"/>
                    </a:lnTo>
                    <a:lnTo>
                      <a:pt x="25" y="79"/>
                    </a:lnTo>
                    <a:lnTo>
                      <a:pt x="10" y="91"/>
                    </a:lnTo>
                    <a:lnTo>
                      <a:pt x="16" y="194"/>
                    </a:lnTo>
                    <a:lnTo>
                      <a:pt x="77" y="179"/>
                    </a:lnTo>
                    <a:lnTo>
                      <a:pt x="93" y="179"/>
                    </a:lnTo>
                    <a:lnTo>
                      <a:pt x="102" y="168"/>
                    </a:lnTo>
                    <a:lnTo>
                      <a:pt x="102" y="149"/>
                    </a:lnTo>
                    <a:lnTo>
                      <a:pt x="109" y="137"/>
                    </a:lnTo>
                    <a:lnTo>
                      <a:pt x="75" y="122"/>
                    </a:lnTo>
                    <a:lnTo>
                      <a:pt x="31" y="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46" name=""/>
              <p:cNvSpPr/>
              <p:nvPr/>
            </p:nvSpPr>
            <p:spPr>
              <a:xfrm>
                <a:off x="8429400" y="2068920"/>
                <a:ext cx="136440" cy="111960"/>
              </a:xfrm>
              <a:custGeom>
                <a:avLst/>
                <a:gdLst/>
                <a:ahLst/>
                <a:rect l="l" t="t" r="r" b="b"/>
                <a:pathLst>
                  <a:path w="52" h="43">
                    <a:moveTo>
                      <a:pt x="0" y="7"/>
                    </a:moveTo>
                    <a:lnTo>
                      <a:pt x="22" y="0"/>
                    </a:lnTo>
                    <a:lnTo>
                      <a:pt x="52" y="22"/>
                    </a:lnTo>
                    <a:lnTo>
                      <a:pt x="46" y="28"/>
                    </a:lnTo>
                    <a:lnTo>
                      <a:pt x="31" y="28"/>
                    </a:lnTo>
                    <a:lnTo>
                      <a:pt x="24" y="4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47" name=""/>
              <p:cNvSpPr/>
              <p:nvPr/>
            </p:nvSpPr>
            <p:spPr>
              <a:xfrm>
                <a:off x="8138520" y="2928240"/>
                <a:ext cx="73080" cy="125640"/>
              </a:xfrm>
              <a:custGeom>
                <a:avLst/>
                <a:gdLst/>
                <a:ahLst/>
                <a:rect l="l" t="t" r="r" b="b"/>
                <a:pathLst>
                  <a:path w="28" h="48">
                    <a:moveTo>
                      <a:pt x="0" y="4"/>
                    </a:moveTo>
                    <a:lnTo>
                      <a:pt x="28" y="0"/>
                    </a:lnTo>
                    <a:lnTo>
                      <a:pt x="12" y="48"/>
                    </a:lnTo>
                    <a:lnTo>
                      <a:pt x="1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348" name=""/>
            <p:cNvGrpSpPr/>
            <p:nvPr/>
          </p:nvGrpSpPr>
          <p:grpSpPr>
            <a:xfrm>
              <a:off x="1411200" y="903240"/>
              <a:ext cx="7463520" cy="4528800"/>
              <a:chOff x="1411200" y="903240"/>
              <a:chExt cx="7463520" cy="4528800"/>
            </a:xfrm>
          </p:grpSpPr>
          <p:sp>
            <p:nvSpPr>
              <p:cNvPr id="1349" name=""/>
              <p:cNvSpPr/>
              <p:nvPr/>
            </p:nvSpPr>
            <p:spPr>
              <a:xfrm>
                <a:off x="8324640" y="903240"/>
                <a:ext cx="550080" cy="840960"/>
              </a:xfrm>
              <a:custGeom>
                <a:avLst/>
                <a:gdLst/>
                <a:ahLst/>
                <a:rect l="l" t="t" r="r" b="b"/>
                <a:pathLst>
                  <a:path w="210" h="321">
                    <a:moveTo>
                      <a:pt x="49" y="10"/>
                    </a:moveTo>
                    <a:lnTo>
                      <a:pt x="18" y="69"/>
                    </a:lnTo>
                    <a:lnTo>
                      <a:pt x="33" y="91"/>
                    </a:lnTo>
                    <a:lnTo>
                      <a:pt x="18" y="118"/>
                    </a:lnTo>
                    <a:lnTo>
                      <a:pt x="27" y="127"/>
                    </a:lnTo>
                    <a:lnTo>
                      <a:pt x="21" y="145"/>
                    </a:lnTo>
                    <a:lnTo>
                      <a:pt x="21" y="175"/>
                    </a:lnTo>
                    <a:lnTo>
                      <a:pt x="0" y="186"/>
                    </a:lnTo>
                    <a:lnTo>
                      <a:pt x="8" y="195"/>
                    </a:lnTo>
                    <a:lnTo>
                      <a:pt x="52" y="307"/>
                    </a:lnTo>
                    <a:lnTo>
                      <a:pt x="87" y="321"/>
                    </a:lnTo>
                    <a:lnTo>
                      <a:pt x="85" y="298"/>
                    </a:lnTo>
                    <a:lnTo>
                      <a:pt x="102" y="280"/>
                    </a:lnTo>
                    <a:lnTo>
                      <a:pt x="96" y="261"/>
                    </a:lnTo>
                    <a:lnTo>
                      <a:pt x="139" y="238"/>
                    </a:lnTo>
                    <a:lnTo>
                      <a:pt x="141" y="207"/>
                    </a:lnTo>
                    <a:lnTo>
                      <a:pt x="166" y="205"/>
                    </a:lnTo>
                    <a:lnTo>
                      <a:pt x="186" y="181"/>
                    </a:lnTo>
                    <a:lnTo>
                      <a:pt x="210" y="165"/>
                    </a:lnTo>
                    <a:lnTo>
                      <a:pt x="210" y="145"/>
                    </a:lnTo>
                    <a:lnTo>
                      <a:pt x="177" y="139"/>
                    </a:lnTo>
                    <a:lnTo>
                      <a:pt x="171" y="117"/>
                    </a:lnTo>
                    <a:lnTo>
                      <a:pt x="138" y="114"/>
                    </a:lnTo>
                    <a:lnTo>
                      <a:pt x="111" y="19"/>
                    </a:lnTo>
                    <a:lnTo>
                      <a:pt x="99" y="0"/>
                    </a:lnTo>
                    <a:lnTo>
                      <a:pt x="66" y="8"/>
                    </a:lnTo>
                    <a:lnTo>
                      <a:pt x="60" y="17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50" name=""/>
              <p:cNvSpPr/>
              <p:nvPr/>
            </p:nvSpPr>
            <p:spPr>
              <a:xfrm>
                <a:off x="7504560" y="2564280"/>
                <a:ext cx="707040" cy="290160"/>
              </a:xfrm>
              <a:custGeom>
                <a:avLst/>
                <a:gdLst/>
                <a:ahLst/>
                <a:rect l="l" t="t" r="r" b="b"/>
                <a:pathLst>
                  <a:path w="270" h="111">
                    <a:moveTo>
                      <a:pt x="0" y="38"/>
                    </a:moveTo>
                    <a:lnTo>
                      <a:pt x="201" y="0"/>
                    </a:lnTo>
                    <a:lnTo>
                      <a:pt x="234" y="76"/>
                    </a:lnTo>
                    <a:lnTo>
                      <a:pt x="269" y="68"/>
                    </a:lnTo>
                    <a:lnTo>
                      <a:pt x="270" y="106"/>
                    </a:lnTo>
                    <a:lnTo>
                      <a:pt x="242" y="111"/>
                    </a:lnTo>
                    <a:lnTo>
                      <a:pt x="217" y="86"/>
                    </a:lnTo>
                    <a:lnTo>
                      <a:pt x="201" y="56"/>
                    </a:lnTo>
                    <a:lnTo>
                      <a:pt x="198" y="14"/>
                    </a:lnTo>
                    <a:lnTo>
                      <a:pt x="186" y="35"/>
                    </a:lnTo>
                    <a:lnTo>
                      <a:pt x="200" y="98"/>
                    </a:lnTo>
                    <a:lnTo>
                      <a:pt x="141" y="107"/>
                    </a:lnTo>
                    <a:lnTo>
                      <a:pt x="139" y="61"/>
                    </a:lnTo>
                    <a:lnTo>
                      <a:pt x="103" y="41"/>
                    </a:lnTo>
                    <a:lnTo>
                      <a:pt x="72" y="36"/>
                    </a:lnTo>
                    <a:lnTo>
                      <a:pt x="8" y="6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51" name=""/>
              <p:cNvSpPr/>
              <p:nvPr/>
            </p:nvSpPr>
            <p:spPr>
              <a:xfrm>
                <a:off x="1725480" y="965880"/>
                <a:ext cx="932760" cy="683640"/>
              </a:xfrm>
              <a:custGeom>
                <a:avLst/>
                <a:gdLst/>
                <a:ahLst/>
                <a:rect l="l" t="t" r="r" b="b"/>
                <a:pathLst>
                  <a:path w="356" h="261">
                    <a:moveTo>
                      <a:pt x="90" y="0"/>
                    </a:moveTo>
                    <a:lnTo>
                      <a:pt x="163" y="20"/>
                    </a:lnTo>
                    <a:lnTo>
                      <a:pt x="219" y="33"/>
                    </a:lnTo>
                    <a:lnTo>
                      <a:pt x="246" y="39"/>
                    </a:lnTo>
                    <a:lnTo>
                      <a:pt x="274" y="43"/>
                    </a:lnTo>
                    <a:lnTo>
                      <a:pt x="311" y="50"/>
                    </a:lnTo>
                    <a:lnTo>
                      <a:pt x="356" y="58"/>
                    </a:lnTo>
                    <a:lnTo>
                      <a:pt x="327" y="261"/>
                    </a:lnTo>
                    <a:lnTo>
                      <a:pt x="189" y="232"/>
                    </a:lnTo>
                    <a:lnTo>
                      <a:pt x="170" y="245"/>
                    </a:lnTo>
                    <a:lnTo>
                      <a:pt x="145" y="225"/>
                    </a:lnTo>
                    <a:lnTo>
                      <a:pt x="123" y="245"/>
                    </a:lnTo>
                    <a:lnTo>
                      <a:pt x="103" y="228"/>
                    </a:lnTo>
                    <a:lnTo>
                      <a:pt x="46" y="225"/>
                    </a:lnTo>
                    <a:lnTo>
                      <a:pt x="54" y="192"/>
                    </a:lnTo>
                    <a:lnTo>
                      <a:pt x="13" y="189"/>
                    </a:lnTo>
                    <a:lnTo>
                      <a:pt x="9" y="170"/>
                    </a:lnTo>
                    <a:lnTo>
                      <a:pt x="17" y="150"/>
                    </a:lnTo>
                    <a:lnTo>
                      <a:pt x="7" y="132"/>
                    </a:lnTo>
                    <a:lnTo>
                      <a:pt x="8" y="81"/>
                    </a:lnTo>
                    <a:lnTo>
                      <a:pt x="0" y="42"/>
                    </a:lnTo>
                    <a:lnTo>
                      <a:pt x="5" y="27"/>
                    </a:lnTo>
                    <a:lnTo>
                      <a:pt x="23" y="33"/>
                    </a:lnTo>
                    <a:lnTo>
                      <a:pt x="42" y="56"/>
                    </a:lnTo>
                    <a:lnTo>
                      <a:pt x="77" y="61"/>
                    </a:lnTo>
                    <a:lnTo>
                      <a:pt x="86" y="80"/>
                    </a:lnTo>
                    <a:lnTo>
                      <a:pt x="69" y="80"/>
                    </a:lnTo>
                    <a:lnTo>
                      <a:pt x="67" y="96"/>
                    </a:lnTo>
                    <a:lnTo>
                      <a:pt x="77" y="98"/>
                    </a:lnTo>
                    <a:lnTo>
                      <a:pt x="81" y="114"/>
                    </a:lnTo>
                    <a:lnTo>
                      <a:pt x="60" y="126"/>
                    </a:lnTo>
                    <a:lnTo>
                      <a:pt x="60" y="137"/>
                    </a:lnTo>
                    <a:lnTo>
                      <a:pt x="84" y="137"/>
                    </a:lnTo>
                    <a:lnTo>
                      <a:pt x="90" y="109"/>
                    </a:lnTo>
                    <a:lnTo>
                      <a:pt x="108" y="92"/>
                    </a:lnTo>
                    <a:lnTo>
                      <a:pt x="86" y="48"/>
                    </a:lnTo>
                    <a:lnTo>
                      <a:pt x="100" y="3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52" name=""/>
              <p:cNvSpPr/>
              <p:nvPr/>
            </p:nvSpPr>
            <p:spPr>
              <a:xfrm>
                <a:off x="1505520" y="1460880"/>
                <a:ext cx="1163520" cy="888120"/>
              </a:xfrm>
              <a:custGeom>
                <a:avLst/>
                <a:gdLst/>
                <a:ahLst/>
                <a:rect l="l" t="t" r="r" b="b"/>
                <a:pathLst>
                  <a:path w="444" h="339">
                    <a:moveTo>
                      <a:pt x="97" y="0"/>
                    </a:moveTo>
                    <a:lnTo>
                      <a:pt x="84" y="7"/>
                    </a:lnTo>
                    <a:lnTo>
                      <a:pt x="76" y="37"/>
                    </a:lnTo>
                    <a:lnTo>
                      <a:pt x="68" y="62"/>
                    </a:lnTo>
                    <a:lnTo>
                      <a:pt x="62" y="82"/>
                    </a:lnTo>
                    <a:lnTo>
                      <a:pt x="54" y="104"/>
                    </a:lnTo>
                    <a:lnTo>
                      <a:pt x="45" y="126"/>
                    </a:lnTo>
                    <a:lnTo>
                      <a:pt x="33" y="150"/>
                    </a:lnTo>
                    <a:lnTo>
                      <a:pt x="17" y="178"/>
                    </a:lnTo>
                    <a:lnTo>
                      <a:pt x="0" y="205"/>
                    </a:lnTo>
                    <a:lnTo>
                      <a:pt x="0" y="264"/>
                    </a:lnTo>
                    <a:lnTo>
                      <a:pt x="249" y="315"/>
                    </a:lnTo>
                    <a:lnTo>
                      <a:pt x="364" y="339"/>
                    </a:lnTo>
                    <a:lnTo>
                      <a:pt x="388" y="221"/>
                    </a:lnTo>
                    <a:lnTo>
                      <a:pt x="403" y="211"/>
                    </a:lnTo>
                    <a:lnTo>
                      <a:pt x="389" y="185"/>
                    </a:lnTo>
                    <a:lnTo>
                      <a:pt x="396" y="158"/>
                    </a:lnTo>
                    <a:lnTo>
                      <a:pt x="444" y="113"/>
                    </a:lnTo>
                    <a:lnTo>
                      <a:pt x="411" y="72"/>
                    </a:lnTo>
                    <a:lnTo>
                      <a:pt x="273" y="43"/>
                    </a:lnTo>
                    <a:lnTo>
                      <a:pt x="254" y="55"/>
                    </a:lnTo>
                    <a:lnTo>
                      <a:pt x="229" y="35"/>
                    </a:lnTo>
                    <a:lnTo>
                      <a:pt x="207" y="56"/>
                    </a:lnTo>
                    <a:lnTo>
                      <a:pt x="186" y="35"/>
                    </a:lnTo>
                    <a:lnTo>
                      <a:pt x="131" y="36"/>
                    </a:lnTo>
                    <a:lnTo>
                      <a:pt x="138" y="3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53" name=""/>
              <p:cNvSpPr/>
              <p:nvPr/>
            </p:nvSpPr>
            <p:spPr>
              <a:xfrm>
                <a:off x="1411200" y="2147760"/>
                <a:ext cx="1226520" cy="1893600"/>
              </a:xfrm>
              <a:custGeom>
                <a:avLst/>
                <a:gdLst/>
                <a:ahLst/>
                <a:rect l="l" t="t" r="r" b="b"/>
                <a:pathLst>
                  <a:path w="468" h="723">
                    <a:moveTo>
                      <a:pt x="36" y="0"/>
                    </a:moveTo>
                    <a:lnTo>
                      <a:pt x="251" y="43"/>
                    </a:lnTo>
                    <a:lnTo>
                      <a:pt x="204" y="256"/>
                    </a:lnTo>
                    <a:lnTo>
                      <a:pt x="446" y="580"/>
                    </a:lnTo>
                    <a:lnTo>
                      <a:pt x="468" y="621"/>
                    </a:lnTo>
                    <a:lnTo>
                      <a:pt x="445" y="641"/>
                    </a:lnTo>
                    <a:lnTo>
                      <a:pt x="430" y="677"/>
                    </a:lnTo>
                    <a:lnTo>
                      <a:pt x="416" y="698"/>
                    </a:lnTo>
                    <a:lnTo>
                      <a:pt x="431" y="717"/>
                    </a:lnTo>
                    <a:lnTo>
                      <a:pt x="406" y="723"/>
                    </a:lnTo>
                    <a:lnTo>
                      <a:pt x="264" y="718"/>
                    </a:lnTo>
                    <a:lnTo>
                      <a:pt x="255" y="676"/>
                    </a:lnTo>
                    <a:lnTo>
                      <a:pt x="230" y="645"/>
                    </a:lnTo>
                    <a:lnTo>
                      <a:pt x="212" y="634"/>
                    </a:lnTo>
                    <a:lnTo>
                      <a:pt x="207" y="612"/>
                    </a:lnTo>
                    <a:lnTo>
                      <a:pt x="192" y="600"/>
                    </a:lnTo>
                    <a:lnTo>
                      <a:pt x="177" y="585"/>
                    </a:lnTo>
                    <a:lnTo>
                      <a:pt x="172" y="568"/>
                    </a:lnTo>
                    <a:lnTo>
                      <a:pt x="158" y="557"/>
                    </a:lnTo>
                    <a:lnTo>
                      <a:pt x="136" y="563"/>
                    </a:lnTo>
                    <a:lnTo>
                      <a:pt x="111" y="554"/>
                    </a:lnTo>
                    <a:lnTo>
                      <a:pt x="111" y="545"/>
                    </a:lnTo>
                    <a:lnTo>
                      <a:pt x="110" y="525"/>
                    </a:lnTo>
                    <a:lnTo>
                      <a:pt x="100" y="503"/>
                    </a:lnTo>
                    <a:lnTo>
                      <a:pt x="99" y="485"/>
                    </a:lnTo>
                    <a:lnTo>
                      <a:pt x="88" y="469"/>
                    </a:lnTo>
                    <a:lnTo>
                      <a:pt x="91" y="454"/>
                    </a:lnTo>
                    <a:lnTo>
                      <a:pt x="60" y="417"/>
                    </a:lnTo>
                    <a:lnTo>
                      <a:pt x="60" y="396"/>
                    </a:lnTo>
                    <a:lnTo>
                      <a:pt x="76" y="388"/>
                    </a:lnTo>
                    <a:lnTo>
                      <a:pt x="76" y="375"/>
                    </a:lnTo>
                    <a:lnTo>
                      <a:pt x="60" y="371"/>
                    </a:lnTo>
                    <a:lnTo>
                      <a:pt x="53" y="351"/>
                    </a:lnTo>
                    <a:lnTo>
                      <a:pt x="45" y="316"/>
                    </a:lnTo>
                    <a:lnTo>
                      <a:pt x="68" y="335"/>
                    </a:lnTo>
                    <a:lnTo>
                      <a:pt x="59" y="310"/>
                    </a:lnTo>
                    <a:lnTo>
                      <a:pt x="76" y="310"/>
                    </a:lnTo>
                    <a:lnTo>
                      <a:pt x="76" y="292"/>
                    </a:lnTo>
                    <a:lnTo>
                      <a:pt x="59" y="280"/>
                    </a:lnTo>
                    <a:lnTo>
                      <a:pt x="51" y="297"/>
                    </a:lnTo>
                    <a:lnTo>
                      <a:pt x="36" y="291"/>
                    </a:lnTo>
                    <a:lnTo>
                      <a:pt x="6" y="210"/>
                    </a:lnTo>
                    <a:lnTo>
                      <a:pt x="14" y="152"/>
                    </a:lnTo>
                    <a:lnTo>
                      <a:pt x="0" y="119"/>
                    </a:lnTo>
                    <a:lnTo>
                      <a:pt x="7" y="94"/>
                    </a:lnTo>
                    <a:lnTo>
                      <a:pt x="22" y="89"/>
                    </a:lnTo>
                    <a:lnTo>
                      <a:pt x="36" y="4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54" name=""/>
              <p:cNvSpPr/>
              <p:nvPr/>
            </p:nvSpPr>
            <p:spPr>
              <a:xfrm>
                <a:off x="1945800" y="2265120"/>
                <a:ext cx="927720" cy="1401120"/>
              </a:xfrm>
              <a:custGeom>
                <a:avLst/>
                <a:gdLst/>
                <a:ahLst/>
                <a:rect l="l" t="t" r="r" b="b"/>
                <a:pathLst>
                  <a:path w="354" h="535">
                    <a:moveTo>
                      <a:pt x="45" y="0"/>
                    </a:moveTo>
                    <a:lnTo>
                      <a:pt x="0" y="212"/>
                    </a:lnTo>
                    <a:lnTo>
                      <a:pt x="241" y="535"/>
                    </a:lnTo>
                    <a:lnTo>
                      <a:pt x="256" y="521"/>
                    </a:lnTo>
                    <a:lnTo>
                      <a:pt x="255" y="457"/>
                    </a:lnTo>
                    <a:lnTo>
                      <a:pt x="285" y="462"/>
                    </a:lnTo>
                    <a:lnTo>
                      <a:pt x="316" y="266"/>
                    </a:lnTo>
                    <a:lnTo>
                      <a:pt x="337" y="133"/>
                    </a:lnTo>
                    <a:lnTo>
                      <a:pt x="343" y="93"/>
                    </a:lnTo>
                    <a:lnTo>
                      <a:pt x="354" y="57"/>
                    </a:lnTo>
                    <a:lnTo>
                      <a:pt x="195" y="3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55" name=""/>
              <p:cNvSpPr/>
              <p:nvPr/>
            </p:nvSpPr>
            <p:spPr>
              <a:xfrm>
                <a:off x="2456280" y="1115280"/>
                <a:ext cx="835920" cy="1354320"/>
              </a:xfrm>
              <a:custGeom>
                <a:avLst/>
                <a:gdLst/>
                <a:ahLst/>
                <a:rect l="l" t="t" r="r" b="b"/>
                <a:pathLst>
                  <a:path w="319" h="517">
                    <a:moveTo>
                      <a:pt x="77" y="0"/>
                    </a:moveTo>
                    <a:lnTo>
                      <a:pt x="48" y="202"/>
                    </a:lnTo>
                    <a:lnTo>
                      <a:pt x="78" y="245"/>
                    </a:lnTo>
                    <a:lnTo>
                      <a:pt x="31" y="290"/>
                    </a:lnTo>
                    <a:lnTo>
                      <a:pt x="25" y="321"/>
                    </a:lnTo>
                    <a:lnTo>
                      <a:pt x="38" y="343"/>
                    </a:lnTo>
                    <a:lnTo>
                      <a:pt x="25" y="354"/>
                    </a:lnTo>
                    <a:lnTo>
                      <a:pt x="0" y="471"/>
                    </a:lnTo>
                    <a:lnTo>
                      <a:pt x="152" y="498"/>
                    </a:lnTo>
                    <a:lnTo>
                      <a:pt x="296" y="517"/>
                    </a:lnTo>
                    <a:lnTo>
                      <a:pt x="311" y="410"/>
                    </a:lnTo>
                    <a:lnTo>
                      <a:pt x="319" y="351"/>
                    </a:lnTo>
                    <a:lnTo>
                      <a:pt x="305" y="330"/>
                    </a:lnTo>
                    <a:lnTo>
                      <a:pt x="272" y="336"/>
                    </a:lnTo>
                    <a:lnTo>
                      <a:pt x="229" y="341"/>
                    </a:lnTo>
                    <a:lnTo>
                      <a:pt x="221" y="293"/>
                    </a:lnTo>
                    <a:lnTo>
                      <a:pt x="169" y="254"/>
                    </a:lnTo>
                    <a:lnTo>
                      <a:pt x="176" y="229"/>
                    </a:lnTo>
                    <a:lnTo>
                      <a:pt x="181" y="185"/>
                    </a:lnTo>
                    <a:lnTo>
                      <a:pt x="114" y="90"/>
                    </a:lnTo>
                    <a:lnTo>
                      <a:pt x="123" y="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56" name=""/>
              <p:cNvSpPr/>
              <p:nvPr/>
            </p:nvSpPr>
            <p:spPr>
              <a:xfrm>
                <a:off x="2713680" y="2417400"/>
                <a:ext cx="775440" cy="1000080"/>
              </a:xfrm>
              <a:custGeom>
                <a:avLst/>
                <a:gdLst/>
                <a:ahLst/>
                <a:rect l="l" t="t" r="r" b="b"/>
                <a:pathLst>
                  <a:path w="296" h="382">
                    <a:moveTo>
                      <a:pt x="55" y="0"/>
                    </a:moveTo>
                    <a:lnTo>
                      <a:pt x="200" y="20"/>
                    </a:lnTo>
                    <a:lnTo>
                      <a:pt x="190" y="93"/>
                    </a:lnTo>
                    <a:lnTo>
                      <a:pt x="296" y="103"/>
                    </a:lnTo>
                    <a:lnTo>
                      <a:pt x="267" y="382"/>
                    </a:lnTo>
                    <a:lnTo>
                      <a:pt x="0" y="353"/>
                    </a:lnTo>
                    <a:lnTo>
                      <a:pt x="27" y="17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57" name=""/>
              <p:cNvSpPr/>
              <p:nvPr/>
            </p:nvSpPr>
            <p:spPr>
              <a:xfrm>
                <a:off x="2750040" y="1128240"/>
                <a:ext cx="1454760" cy="906480"/>
              </a:xfrm>
              <a:custGeom>
                <a:avLst/>
                <a:gdLst/>
                <a:ahLst/>
                <a:rect l="l" t="t" r="r" b="b"/>
                <a:pathLst>
                  <a:path w="555" h="346">
                    <a:moveTo>
                      <a:pt x="9" y="0"/>
                    </a:moveTo>
                    <a:lnTo>
                      <a:pt x="118" y="14"/>
                    </a:lnTo>
                    <a:lnTo>
                      <a:pt x="184" y="23"/>
                    </a:lnTo>
                    <a:lnTo>
                      <a:pt x="271" y="32"/>
                    </a:lnTo>
                    <a:lnTo>
                      <a:pt x="351" y="40"/>
                    </a:lnTo>
                    <a:lnTo>
                      <a:pt x="490" y="50"/>
                    </a:lnTo>
                    <a:lnTo>
                      <a:pt x="555" y="55"/>
                    </a:lnTo>
                    <a:lnTo>
                      <a:pt x="553" y="337"/>
                    </a:lnTo>
                    <a:lnTo>
                      <a:pt x="213" y="308"/>
                    </a:lnTo>
                    <a:lnTo>
                      <a:pt x="206" y="346"/>
                    </a:lnTo>
                    <a:lnTo>
                      <a:pt x="193" y="328"/>
                    </a:lnTo>
                    <a:lnTo>
                      <a:pt x="162" y="331"/>
                    </a:lnTo>
                    <a:lnTo>
                      <a:pt x="117" y="338"/>
                    </a:lnTo>
                    <a:lnTo>
                      <a:pt x="109" y="289"/>
                    </a:lnTo>
                    <a:lnTo>
                      <a:pt x="56" y="250"/>
                    </a:lnTo>
                    <a:lnTo>
                      <a:pt x="64" y="213"/>
                    </a:lnTo>
                    <a:lnTo>
                      <a:pt x="69" y="183"/>
                    </a:lnTo>
                    <a:lnTo>
                      <a:pt x="0" y="8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58" name=""/>
              <p:cNvSpPr/>
              <p:nvPr/>
            </p:nvSpPr>
            <p:spPr>
              <a:xfrm>
                <a:off x="3203640" y="1927080"/>
                <a:ext cx="995760" cy="815040"/>
              </a:xfrm>
              <a:custGeom>
                <a:avLst/>
                <a:gdLst/>
                <a:ahLst/>
                <a:rect l="l" t="t" r="r" b="b"/>
                <a:pathLst>
                  <a:path w="380" h="311">
                    <a:moveTo>
                      <a:pt x="37" y="0"/>
                    </a:moveTo>
                    <a:lnTo>
                      <a:pt x="23" y="116"/>
                    </a:lnTo>
                    <a:lnTo>
                      <a:pt x="0" y="282"/>
                    </a:lnTo>
                    <a:lnTo>
                      <a:pt x="110" y="291"/>
                    </a:lnTo>
                    <a:lnTo>
                      <a:pt x="367" y="311"/>
                    </a:lnTo>
                    <a:lnTo>
                      <a:pt x="380" y="3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59" name=""/>
              <p:cNvSpPr/>
              <p:nvPr/>
            </p:nvSpPr>
            <p:spPr>
              <a:xfrm>
                <a:off x="3405600" y="2687040"/>
                <a:ext cx="1037520" cy="772560"/>
              </a:xfrm>
              <a:custGeom>
                <a:avLst/>
                <a:gdLst/>
                <a:ahLst/>
                <a:rect l="l" t="t" r="r" b="b"/>
                <a:pathLst>
                  <a:path w="396" h="295">
                    <a:moveTo>
                      <a:pt x="33" y="0"/>
                    </a:moveTo>
                    <a:lnTo>
                      <a:pt x="13" y="177"/>
                    </a:lnTo>
                    <a:lnTo>
                      <a:pt x="0" y="279"/>
                    </a:lnTo>
                    <a:lnTo>
                      <a:pt x="198" y="289"/>
                    </a:lnTo>
                    <a:lnTo>
                      <a:pt x="387" y="295"/>
                    </a:lnTo>
                    <a:lnTo>
                      <a:pt x="393" y="157"/>
                    </a:lnTo>
                    <a:lnTo>
                      <a:pt x="396" y="22"/>
                    </a:lnTo>
                    <a:lnTo>
                      <a:pt x="288" y="2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0" name=""/>
              <p:cNvSpPr/>
              <p:nvPr/>
            </p:nvSpPr>
            <p:spPr>
              <a:xfrm>
                <a:off x="2472480" y="3336840"/>
                <a:ext cx="940680" cy="1044720"/>
              </a:xfrm>
              <a:custGeom>
                <a:avLst/>
                <a:gdLst/>
                <a:ahLst/>
                <a:rect l="l" t="t" r="r" b="b"/>
                <a:pathLst>
                  <a:path w="359" h="399">
                    <a:moveTo>
                      <a:pt x="91" y="0"/>
                    </a:moveTo>
                    <a:lnTo>
                      <a:pt x="84" y="52"/>
                    </a:lnTo>
                    <a:lnTo>
                      <a:pt x="53" y="46"/>
                    </a:lnTo>
                    <a:lnTo>
                      <a:pt x="55" y="113"/>
                    </a:lnTo>
                    <a:lnTo>
                      <a:pt x="40" y="126"/>
                    </a:lnTo>
                    <a:lnTo>
                      <a:pt x="62" y="167"/>
                    </a:lnTo>
                    <a:lnTo>
                      <a:pt x="40" y="185"/>
                    </a:lnTo>
                    <a:lnTo>
                      <a:pt x="28" y="215"/>
                    </a:lnTo>
                    <a:lnTo>
                      <a:pt x="11" y="244"/>
                    </a:lnTo>
                    <a:lnTo>
                      <a:pt x="23" y="261"/>
                    </a:lnTo>
                    <a:lnTo>
                      <a:pt x="2" y="268"/>
                    </a:lnTo>
                    <a:lnTo>
                      <a:pt x="0" y="295"/>
                    </a:lnTo>
                    <a:lnTo>
                      <a:pt x="202" y="397"/>
                    </a:lnTo>
                    <a:lnTo>
                      <a:pt x="316" y="399"/>
                    </a:lnTo>
                    <a:lnTo>
                      <a:pt x="359" y="31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1" name=""/>
              <p:cNvSpPr/>
              <p:nvPr/>
            </p:nvSpPr>
            <p:spPr>
              <a:xfrm>
                <a:off x="3292560" y="3409920"/>
                <a:ext cx="998280" cy="990000"/>
              </a:xfrm>
              <a:custGeom>
                <a:avLst/>
                <a:gdLst/>
                <a:ahLst/>
                <a:rect l="l" t="t" r="r" b="b"/>
                <a:pathLst>
                  <a:path w="381" h="378">
                    <a:moveTo>
                      <a:pt x="46" y="0"/>
                    </a:moveTo>
                    <a:lnTo>
                      <a:pt x="381" y="15"/>
                    </a:lnTo>
                    <a:lnTo>
                      <a:pt x="365" y="349"/>
                    </a:lnTo>
                    <a:lnTo>
                      <a:pt x="256" y="343"/>
                    </a:lnTo>
                    <a:lnTo>
                      <a:pt x="154" y="340"/>
                    </a:lnTo>
                    <a:lnTo>
                      <a:pt x="154" y="353"/>
                    </a:lnTo>
                    <a:lnTo>
                      <a:pt x="69" y="353"/>
                    </a:lnTo>
                    <a:lnTo>
                      <a:pt x="64" y="378"/>
                    </a:lnTo>
                    <a:lnTo>
                      <a:pt x="0" y="370"/>
                    </a:lnTo>
                    <a:lnTo>
                      <a:pt x="36" y="8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2" name=""/>
              <p:cNvSpPr/>
              <p:nvPr/>
            </p:nvSpPr>
            <p:spPr>
              <a:xfrm>
                <a:off x="3688560" y="3556800"/>
                <a:ext cx="2025720" cy="1875240"/>
              </a:xfrm>
              <a:custGeom>
                <a:avLst/>
                <a:gdLst/>
                <a:ahLst/>
                <a:rect l="l" t="t" r="r" b="b"/>
                <a:pathLst>
                  <a:path w="773" h="716">
                    <a:moveTo>
                      <a:pt x="224" y="0"/>
                    </a:moveTo>
                    <a:lnTo>
                      <a:pt x="395" y="6"/>
                    </a:lnTo>
                    <a:lnTo>
                      <a:pt x="395" y="136"/>
                    </a:lnTo>
                    <a:lnTo>
                      <a:pt x="482" y="172"/>
                    </a:lnTo>
                    <a:lnTo>
                      <a:pt x="506" y="160"/>
                    </a:lnTo>
                    <a:lnTo>
                      <a:pt x="563" y="188"/>
                    </a:lnTo>
                    <a:lnTo>
                      <a:pt x="597" y="186"/>
                    </a:lnTo>
                    <a:lnTo>
                      <a:pt x="663" y="158"/>
                    </a:lnTo>
                    <a:lnTo>
                      <a:pt x="701" y="185"/>
                    </a:lnTo>
                    <a:lnTo>
                      <a:pt x="734" y="192"/>
                    </a:lnTo>
                    <a:lnTo>
                      <a:pt x="734" y="298"/>
                    </a:lnTo>
                    <a:lnTo>
                      <a:pt x="773" y="364"/>
                    </a:lnTo>
                    <a:lnTo>
                      <a:pt x="764" y="454"/>
                    </a:lnTo>
                    <a:lnTo>
                      <a:pt x="722" y="490"/>
                    </a:lnTo>
                    <a:lnTo>
                      <a:pt x="713" y="457"/>
                    </a:lnTo>
                    <a:lnTo>
                      <a:pt x="701" y="472"/>
                    </a:lnTo>
                    <a:lnTo>
                      <a:pt x="710" y="493"/>
                    </a:lnTo>
                    <a:lnTo>
                      <a:pt x="635" y="547"/>
                    </a:lnTo>
                    <a:lnTo>
                      <a:pt x="617" y="550"/>
                    </a:lnTo>
                    <a:lnTo>
                      <a:pt x="578" y="577"/>
                    </a:lnTo>
                    <a:lnTo>
                      <a:pt x="578" y="592"/>
                    </a:lnTo>
                    <a:lnTo>
                      <a:pt x="566" y="595"/>
                    </a:lnTo>
                    <a:lnTo>
                      <a:pt x="575" y="613"/>
                    </a:lnTo>
                    <a:lnTo>
                      <a:pt x="554" y="640"/>
                    </a:lnTo>
                    <a:lnTo>
                      <a:pt x="566" y="679"/>
                    </a:lnTo>
                    <a:lnTo>
                      <a:pt x="578" y="692"/>
                    </a:lnTo>
                    <a:lnTo>
                      <a:pt x="575" y="716"/>
                    </a:lnTo>
                    <a:lnTo>
                      <a:pt x="545" y="716"/>
                    </a:lnTo>
                    <a:lnTo>
                      <a:pt x="518" y="704"/>
                    </a:lnTo>
                    <a:lnTo>
                      <a:pt x="500" y="707"/>
                    </a:lnTo>
                    <a:lnTo>
                      <a:pt x="440" y="686"/>
                    </a:lnTo>
                    <a:lnTo>
                      <a:pt x="413" y="604"/>
                    </a:lnTo>
                    <a:lnTo>
                      <a:pt x="371" y="565"/>
                    </a:lnTo>
                    <a:lnTo>
                      <a:pt x="334" y="493"/>
                    </a:lnTo>
                    <a:lnTo>
                      <a:pt x="317" y="486"/>
                    </a:lnTo>
                    <a:lnTo>
                      <a:pt x="297" y="468"/>
                    </a:lnTo>
                    <a:lnTo>
                      <a:pt x="278" y="468"/>
                    </a:lnTo>
                    <a:lnTo>
                      <a:pt x="249" y="462"/>
                    </a:lnTo>
                    <a:lnTo>
                      <a:pt x="227" y="468"/>
                    </a:lnTo>
                    <a:lnTo>
                      <a:pt x="212" y="504"/>
                    </a:lnTo>
                    <a:lnTo>
                      <a:pt x="189" y="510"/>
                    </a:lnTo>
                    <a:lnTo>
                      <a:pt x="140" y="482"/>
                    </a:lnTo>
                    <a:lnTo>
                      <a:pt x="111" y="448"/>
                    </a:lnTo>
                    <a:lnTo>
                      <a:pt x="106" y="407"/>
                    </a:lnTo>
                    <a:lnTo>
                      <a:pt x="85" y="379"/>
                    </a:lnTo>
                    <a:lnTo>
                      <a:pt x="36" y="340"/>
                    </a:lnTo>
                    <a:lnTo>
                      <a:pt x="0" y="299"/>
                    </a:lnTo>
                    <a:lnTo>
                      <a:pt x="0" y="282"/>
                    </a:lnTo>
                    <a:lnTo>
                      <a:pt x="117" y="283"/>
                    </a:lnTo>
                    <a:lnTo>
                      <a:pt x="212" y="29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3" name=""/>
              <p:cNvSpPr/>
              <p:nvPr/>
            </p:nvSpPr>
            <p:spPr>
              <a:xfrm>
                <a:off x="4201920" y="1272600"/>
                <a:ext cx="975240" cy="570600"/>
              </a:xfrm>
              <a:custGeom>
                <a:avLst/>
                <a:gdLst/>
                <a:ahLst/>
                <a:rect l="l" t="t" r="r" b="b"/>
                <a:pathLst>
                  <a:path w="372" h="218">
                    <a:moveTo>
                      <a:pt x="1" y="0"/>
                    </a:moveTo>
                    <a:lnTo>
                      <a:pt x="312" y="7"/>
                    </a:lnTo>
                    <a:lnTo>
                      <a:pt x="335" y="71"/>
                    </a:lnTo>
                    <a:lnTo>
                      <a:pt x="357" y="120"/>
                    </a:lnTo>
                    <a:lnTo>
                      <a:pt x="372" y="200"/>
                    </a:lnTo>
                    <a:lnTo>
                      <a:pt x="363" y="218"/>
                    </a:lnTo>
                    <a:lnTo>
                      <a:pt x="248" y="215"/>
                    </a:lnTo>
                    <a:lnTo>
                      <a:pt x="0" y="2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4" name=""/>
              <p:cNvSpPr/>
              <p:nvPr/>
            </p:nvSpPr>
            <p:spPr>
              <a:xfrm>
                <a:off x="4175640" y="1822680"/>
                <a:ext cx="1024560" cy="667440"/>
              </a:xfrm>
              <a:custGeom>
                <a:avLst/>
                <a:gdLst/>
                <a:ahLst/>
                <a:rect l="l" t="t" r="r" b="b"/>
                <a:pathLst>
                  <a:path w="391" h="255">
                    <a:moveTo>
                      <a:pt x="7" y="0"/>
                    </a:moveTo>
                    <a:lnTo>
                      <a:pt x="6" y="99"/>
                    </a:lnTo>
                    <a:lnTo>
                      <a:pt x="0" y="215"/>
                    </a:lnTo>
                    <a:lnTo>
                      <a:pt x="284" y="219"/>
                    </a:lnTo>
                    <a:lnTo>
                      <a:pt x="314" y="235"/>
                    </a:lnTo>
                    <a:lnTo>
                      <a:pt x="335" y="213"/>
                    </a:lnTo>
                    <a:lnTo>
                      <a:pt x="391" y="255"/>
                    </a:lnTo>
                    <a:lnTo>
                      <a:pt x="383" y="211"/>
                    </a:lnTo>
                    <a:lnTo>
                      <a:pt x="388" y="177"/>
                    </a:lnTo>
                    <a:lnTo>
                      <a:pt x="391" y="61"/>
                    </a:lnTo>
                    <a:lnTo>
                      <a:pt x="366" y="36"/>
                    </a:lnTo>
                    <a:lnTo>
                      <a:pt x="376" y="4"/>
                    </a:lnTo>
                    <a:lnTo>
                      <a:pt x="19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5" name=""/>
              <p:cNvSpPr/>
              <p:nvPr/>
            </p:nvSpPr>
            <p:spPr>
              <a:xfrm>
                <a:off x="4160160" y="2378160"/>
                <a:ext cx="1221120" cy="550080"/>
              </a:xfrm>
              <a:custGeom>
                <a:avLst/>
                <a:gdLst/>
                <a:ahLst/>
                <a:rect l="l" t="t" r="r" b="b"/>
                <a:pathLst>
                  <a:path w="466" h="210">
                    <a:moveTo>
                      <a:pt x="5" y="0"/>
                    </a:moveTo>
                    <a:lnTo>
                      <a:pt x="0" y="139"/>
                    </a:lnTo>
                    <a:lnTo>
                      <a:pt x="105" y="142"/>
                    </a:lnTo>
                    <a:lnTo>
                      <a:pt x="104" y="210"/>
                    </a:lnTo>
                    <a:lnTo>
                      <a:pt x="246" y="208"/>
                    </a:lnTo>
                    <a:lnTo>
                      <a:pt x="373" y="206"/>
                    </a:lnTo>
                    <a:lnTo>
                      <a:pt x="466" y="208"/>
                    </a:lnTo>
                    <a:lnTo>
                      <a:pt x="437" y="149"/>
                    </a:lnTo>
                    <a:lnTo>
                      <a:pt x="417" y="94"/>
                    </a:lnTo>
                    <a:lnTo>
                      <a:pt x="395" y="37"/>
                    </a:lnTo>
                    <a:lnTo>
                      <a:pt x="342" y="1"/>
                    </a:lnTo>
                    <a:lnTo>
                      <a:pt x="318" y="22"/>
                    </a:lnTo>
                    <a:lnTo>
                      <a:pt x="289" y="7"/>
                    </a:lnTo>
                    <a:lnTo>
                      <a:pt x="162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6" name=""/>
              <p:cNvSpPr/>
              <p:nvPr/>
            </p:nvSpPr>
            <p:spPr>
              <a:xfrm>
                <a:off x="4419360" y="2915280"/>
                <a:ext cx="1074240" cy="546840"/>
              </a:xfrm>
              <a:custGeom>
                <a:avLst/>
                <a:gdLst/>
                <a:ahLst/>
                <a:rect l="l" t="t" r="r" b="b"/>
                <a:pathLst>
                  <a:path w="410" h="209">
                    <a:moveTo>
                      <a:pt x="4" y="2"/>
                    </a:moveTo>
                    <a:lnTo>
                      <a:pt x="3" y="122"/>
                    </a:lnTo>
                    <a:lnTo>
                      <a:pt x="0" y="207"/>
                    </a:lnTo>
                    <a:lnTo>
                      <a:pt x="410" y="209"/>
                    </a:lnTo>
                    <a:lnTo>
                      <a:pt x="402" y="100"/>
                    </a:lnTo>
                    <a:lnTo>
                      <a:pt x="402" y="59"/>
                    </a:lnTo>
                    <a:lnTo>
                      <a:pt x="369" y="34"/>
                    </a:lnTo>
                    <a:lnTo>
                      <a:pt x="379" y="12"/>
                    </a:lnTo>
                    <a:lnTo>
                      <a:pt x="365" y="0"/>
                    </a:lnTo>
                    <a:lnTo>
                      <a:pt x="179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7" name=""/>
              <p:cNvSpPr/>
              <p:nvPr/>
            </p:nvSpPr>
            <p:spPr>
              <a:xfrm>
                <a:off x="4275720" y="3449160"/>
                <a:ext cx="1252800" cy="602280"/>
              </a:xfrm>
              <a:custGeom>
                <a:avLst/>
                <a:gdLst/>
                <a:ahLst/>
                <a:rect l="l" t="t" r="r" b="b"/>
                <a:pathLst>
                  <a:path w="478" h="230">
                    <a:moveTo>
                      <a:pt x="3" y="0"/>
                    </a:moveTo>
                    <a:lnTo>
                      <a:pt x="0" y="41"/>
                    </a:lnTo>
                    <a:lnTo>
                      <a:pt x="170" y="47"/>
                    </a:lnTo>
                    <a:lnTo>
                      <a:pt x="171" y="178"/>
                    </a:lnTo>
                    <a:lnTo>
                      <a:pt x="258" y="214"/>
                    </a:lnTo>
                    <a:lnTo>
                      <a:pt x="282" y="201"/>
                    </a:lnTo>
                    <a:lnTo>
                      <a:pt x="337" y="230"/>
                    </a:lnTo>
                    <a:lnTo>
                      <a:pt x="373" y="229"/>
                    </a:lnTo>
                    <a:lnTo>
                      <a:pt x="439" y="201"/>
                    </a:lnTo>
                    <a:lnTo>
                      <a:pt x="478" y="228"/>
                    </a:lnTo>
                    <a:lnTo>
                      <a:pt x="478" y="86"/>
                    </a:lnTo>
                    <a:lnTo>
                      <a:pt x="46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8" name=""/>
              <p:cNvSpPr/>
              <p:nvPr/>
            </p:nvSpPr>
            <p:spPr>
              <a:xfrm>
                <a:off x="5504760" y="3478320"/>
                <a:ext cx="704520" cy="657360"/>
              </a:xfrm>
              <a:custGeom>
                <a:avLst/>
                <a:gdLst/>
                <a:ahLst/>
                <a:rect l="l" t="t" r="r" b="b"/>
                <a:pathLst>
                  <a:path w="269" h="251">
                    <a:moveTo>
                      <a:pt x="0" y="23"/>
                    </a:moveTo>
                    <a:lnTo>
                      <a:pt x="106" y="10"/>
                    </a:lnTo>
                    <a:lnTo>
                      <a:pt x="237" y="0"/>
                    </a:lnTo>
                    <a:lnTo>
                      <a:pt x="230" y="33"/>
                    </a:lnTo>
                    <a:lnTo>
                      <a:pt x="259" y="26"/>
                    </a:lnTo>
                    <a:lnTo>
                      <a:pt x="269" y="48"/>
                    </a:lnTo>
                    <a:lnTo>
                      <a:pt x="239" y="68"/>
                    </a:lnTo>
                    <a:lnTo>
                      <a:pt x="246" y="103"/>
                    </a:lnTo>
                    <a:lnTo>
                      <a:pt x="215" y="161"/>
                    </a:lnTo>
                    <a:lnTo>
                      <a:pt x="192" y="197"/>
                    </a:lnTo>
                    <a:lnTo>
                      <a:pt x="205" y="243"/>
                    </a:lnTo>
                    <a:lnTo>
                      <a:pt x="39" y="251"/>
                    </a:lnTo>
                    <a:lnTo>
                      <a:pt x="38" y="223"/>
                    </a:lnTo>
                    <a:lnTo>
                      <a:pt x="5" y="217"/>
                    </a:lnTo>
                    <a:lnTo>
                      <a:pt x="5" y="6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9" name=""/>
              <p:cNvSpPr/>
              <p:nvPr/>
            </p:nvSpPr>
            <p:spPr>
              <a:xfrm>
                <a:off x="5607000" y="4112280"/>
                <a:ext cx="859320" cy="689040"/>
              </a:xfrm>
              <a:custGeom>
                <a:avLst/>
                <a:gdLst/>
                <a:ahLst/>
                <a:rect l="l" t="t" r="r" b="b"/>
                <a:pathLst>
                  <a:path w="328" h="263">
                    <a:moveTo>
                      <a:pt x="0" y="6"/>
                    </a:moveTo>
                    <a:lnTo>
                      <a:pt x="164" y="0"/>
                    </a:lnTo>
                    <a:lnTo>
                      <a:pt x="193" y="54"/>
                    </a:lnTo>
                    <a:lnTo>
                      <a:pt x="168" y="118"/>
                    </a:lnTo>
                    <a:lnTo>
                      <a:pt x="160" y="147"/>
                    </a:lnTo>
                    <a:lnTo>
                      <a:pt x="270" y="135"/>
                    </a:lnTo>
                    <a:lnTo>
                      <a:pt x="277" y="177"/>
                    </a:lnTo>
                    <a:lnTo>
                      <a:pt x="244" y="173"/>
                    </a:lnTo>
                    <a:lnTo>
                      <a:pt x="229" y="191"/>
                    </a:lnTo>
                    <a:lnTo>
                      <a:pt x="246" y="203"/>
                    </a:lnTo>
                    <a:lnTo>
                      <a:pt x="276" y="189"/>
                    </a:lnTo>
                    <a:lnTo>
                      <a:pt x="277" y="209"/>
                    </a:lnTo>
                    <a:lnTo>
                      <a:pt x="295" y="192"/>
                    </a:lnTo>
                    <a:lnTo>
                      <a:pt x="307" y="192"/>
                    </a:lnTo>
                    <a:lnTo>
                      <a:pt x="293" y="227"/>
                    </a:lnTo>
                    <a:lnTo>
                      <a:pt x="320" y="233"/>
                    </a:lnTo>
                    <a:lnTo>
                      <a:pt x="328" y="252"/>
                    </a:lnTo>
                    <a:lnTo>
                      <a:pt x="316" y="258"/>
                    </a:lnTo>
                    <a:lnTo>
                      <a:pt x="299" y="246"/>
                    </a:lnTo>
                    <a:lnTo>
                      <a:pt x="267" y="237"/>
                    </a:lnTo>
                    <a:lnTo>
                      <a:pt x="274" y="260"/>
                    </a:lnTo>
                    <a:lnTo>
                      <a:pt x="258" y="263"/>
                    </a:lnTo>
                    <a:lnTo>
                      <a:pt x="245" y="242"/>
                    </a:lnTo>
                    <a:lnTo>
                      <a:pt x="237" y="255"/>
                    </a:lnTo>
                    <a:lnTo>
                      <a:pt x="189" y="255"/>
                    </a:lnTo>
                    <a:lnTo>
                      <a:pt x="189" y="242"/>
                    </a:lnTo>
                    <a:lnTo>
                      <a:pt x="171" y="227"/>
                    </a:lnTo>
                    <a:lnTo>
                      <a:pt x="135" y="225"/>
                    </a:lnTo>
                    <a:lnTo>
                      <a:pt x="165" y="242"/>
                    </a:lnTo>
                    <a:lnTo>
                      <a:pt x="123" y="251"/>
                    </a:lnTo>
                    <a:lnTo>
                      <a:pt x="57" y="239"/>
                    </a:lnTo>
                    <a:lnTo>
                      <a:pt x="32" y="242"/>
                    </a:lnTo>
                    <a:lnTo>
                      <a:pt x="41" y="154"/>
                    </a:lnTo>
                    <a:lnTo>
                      <a:pt x="1" y="8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0" name=""/>
              <p:cNvSpPr/>
              <p:nvPr/>
            </p:nvSpPr>
            <p:spPr>
              <a:xfrm>
                <a:off x="5017320" y="1204200"/>
                <a:ext cx="959040" cy="1079280"/>
              </a:xfrm>
              <a:custGeom>
                <a:avLst/>
                <a:gdLst/>
                <a:ahLst/>
                <a:rect l="l" t="t" r="r" b="b"/>
                <a:pathLst>
                  <a:path w="366" h="412">
                    <a:moveTo>
                      <a:pt x="0" y="32"/>
                    </a:moveTo>
                    <a:lnTo>
                      <a:pt x="96" y="32"/>
                    </a:lnTo>
                    <a:lnTo>
                      <a:pt x="95" y="0"/>
                    </a:lnTo>
                    <a:lnTo>
                      <a:pt x="116" y="9"/>
                    </a:lnTo>
                    <a:lnTo>
                      <a:pt x="120" y="34"/>
                    </a:lnTo>
                    <a:lnTo>
                      <a:pt x="166" y="61"/>
                    </a:lnTo>
                    <a:lnTo>
                      <a:pt x="180" y="49"/>
                    </a:lnTo>
                    <a:lnTo>
                      <a:pt x="207" y="49"/>
                    </a:lnTo>
                    <a:lnTo>
                      <a:pt x="228" y="73"/>
                    </a:lnTo>
                    <a:lnTo>
                      <a:pt x="242" y="64"/>
                    </a:lnTo>
                    <a:lnTo>
                      <a:pt x="282" y="74"/>
                    </a:lnTo>
                    <a:lnTo>
                      <a:pt x="296" y="56"/>
                    </a:lnTo>
                    <a:lnTo>
                      <a:pt x="321" y="70"/>
                    </a:lnTo>
                    <a:lnTo>
                      <a:pt x="366" y="68"/>
                    </a:lnTo>
                    <a:lnTo>
                      <a:pt x="293" y="119"/>
                    </a:lnTo>
                    <a:lnTo>
                      <a:pt x="257" y="164"/>
                    </a:lnTo>
                    <a:lnTo>
                      <a:pt x="264" y="229"/>
                    </a:lnTo>
                    <a:lnTo>
                      <a:pt x="239" y="256"/>
                    </a:lnTo>
                    <a:lnTo>
                      <a:pt x="249" y="275"/>
                    </a:lnTo>
                    <a:lnTo>
                      <a:pt x="249" y="323"/>
                    </a:lnTo>
                    <a:lnTo>
                      <a:pt x="274" y="323"/>
                    </a:lnTo>
                    <a:lnTo>
                      <a:pt x="311" y="358"/>
                    </a:lnTo>
                    <a:lnTo>
                      <a:pt x="326" y="400"/>
                    </a:lnTo>
                    <a:lnTo>
                      <a:pt x="67" y="412"/>
                    </a:lnTo>
                    <a:lnTo>
                      <a:pt x="68" y="298"/>
                    </a:lnTo>
                    <a:lnTo>
                      <a:pt x="45" y="273"/>
                    </a:lnTo>
                    <a:lnTo>
                      <a:pt x="53" y="243"/>
                    </a:lnTo>
                    <a:lnTo>
                      <a:pt x="61" y="226"/>
                    </a:lnTo>
                    <a:lnTo>
                      <a:pt x="45" y="147"/>
                    </a:lnTo>
                    <a:lnTo>
                      <a:pt x="23" y="9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1" name=""/>
              <p:cNvSpPr/>
              <p:nvPr/>
            </p:nvSpPr>
            <p:spPr>
              <a:xfrm>
                <a:off x="5638320" y="1576080"/>
                <a:ext cx="728280" cy="851040"/>
              </a:xfrm>
              <a:custGeom>
                <a:avLst/>
                <a:gdLst/>
                <a:ahLst/>
                <a:rect l="l" t="t" r="r" b="b"/>
                <a:pathLst>
                  <a:path w="278" h="325">
                    <a:moveTo>
                      <a:pt x="20" y="22"/>
                    </a:moveTo>
                    <a:lnTo>
                      <a:pt x="41" y="19"/>
                    </a:lnTo>
                    <a:lnTo>
                      <a:pt x="60" y="19"/>
                    </a:lnTo>
                    <a:lnTo>
                      <a:pt x="72" y="0"/>
                    </a:lnTo>
                    <a:lnTo>
                      <a:pt x="81" y="24"/>
                    </a:lnTo>
                    <a:lnTo>
                      <a:pt x="111" y="24"/>
                    </a:lnTo>
                    <a:lnTo>
                      <a:pt x="127" y="46"/>
                    </a:lnTo>
                    <a:lnTo>
                      <a:pt x="158" y="40"/>
                    </a:lnTo>
                    <a:lnTo>
                      <a:pt x="179" y="54"/>
                    </a:lnTo>
                    <a:lnTo>
                      <a:pt x="218" y="64"/>
                    </a:lnTo>
                    <a:lnTo>
                      <a:pt x="225" y="81"/>
                    </a:lnTo>
                    <a:lnTo>
                      <a:pt x="245" y="82"/>
                    </a:lnTo>
                    <a:lnTo>
                      <a:pt x="239" y="99"/>
                    </a:lnTo>
                    <a:lnTo>
                      <a:pt x="246" y="118"/>
                    </a:lnTo>
                    <a:lnTo>
                      <a:pt x="233" y="142"/>
                    </a:lnTo>
                    <a:lnTo>
                      <a:pt x="242" y="147"/>
                    </a:lnTo>
                    <a:lnTo>
                      <a:pt x="264" y="121"/>
                    </a:lnTo>
                    <a:lnTo>
                      <a:pt x="263" y="112"/>
                    </a:lnTo>
                    <a:lnTo>
                      <a:pt x="272" y="108"/>
                    </a:lnTo>
                    <a:lnTo>
                      <a:pt x="278" y="121"/>
                    </a:lnTo>
                    <a:lnTo>
                      <a:pt x="261" y="139"/>
                    </a:lnTo>
                    <a:lnTo>
                      <a:pt x="254" y="180"/>
                    </a:lnTo>
                    <a:lnTo>
                      <a:pt x="254" y="249"/>
                    </a:lnTo>
                    <a:lnTo>
                      <a:pt x="264" y="261"/>
                    </a:lnTo>
                    <a:lnTo>
                      <a:pt x="260" y="304"/>
                    </a:lnTo>
                    <a:lnTo>
                      <a:pt x="128" y="325"/>
                    </a:lnTo>
                    <a:lnTo>
                      <a:pt x="95" y="305"/>
                    </a:lnTo>
                    <a:lnTo>
                      <a:pt x="102" y="279"/>
                    </a:lnTo>
                    <a:lnTo>
                      <a:pt x="86" y="251"/>
                    </a:lnTo>
                    <a:lnTo>
                      <a:pt x="72" y="216"/>
                    </a:lnTo>
                    <a:lnTo>
                      <a:pt x="35" y="181"/>
                    </a:lnTo>
                    <a:lnTo>
                      <a:pt x="12" y="181"/>
                    </a:lnTo>
                    <a:lnTo>
                      <a:pt x="12" y="133"/>
                    </a:lnTo>
                    <a:lnTo>
                      <a:pt x="0" y="115"/>
                    </a:lnTo>
                    <a:lnTo>
                      <a:pt x="26" y="87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2" name=""/>
              <p:cNvSpPr/>
              <p:nvPr/>
            </p:nvSpPr>
            <p:spPr>
              <a:xfrm>
                <a:off x="5177160" y="2250000"/>
                <a:ext cx="846000" cy="550080"/>
              </a:xfrm>
              <a:custGeom>
                <a:avLst/>
                <a:gdLst/>
                <a:ahLst/>
                <a:rect l="l" t="t" r="r" b="b"/>
                <a:pathLst>
                  <a:path w="323" h="210">
                    <a:moveTo>
                      <a:pt x="5" y="11"/>
                    </a:moveTo>
                    <a:lnTo>
                      <a:pt x="0" y="48"/>
                    </a:lnTo>
                    <a:lnTo>
                      <a:pt x="7" y="87"/>
                    </a:lnTo>
                    <a:lnTo>
                      <a:pt x="37" y="167"/>
                    </a:lnTo>
                    <a:lnTo>
                      <a:pt x="54" y="210"/>
                    </a:lnTo>
                    <a:lnTo>
                      <a:pt x="244" y="200"/>
                    </a:lnTo>
                    <a:lnTo>
                      <a:pt x="275" y="210"/>
                    </a:lnTo>
                    <a:lnTo>
                      <a:pt x="294" y="169"/>
                    </a:lnTo>
                    <a:lnTo>
                      <a:pt x="287" y="140"/>
                    </a:lnTo>
                    <a:lnTo>
                      <a:pt x="319" y="134"/>
                    </a:lnTo>
                    <a:lnTo>
                      <a:pt x="323" y="88"/>
                    </a:lnTo>
                    <a:lnTo>
                      <a:pt x="304" y="68"/>
                    </a:lnTo>
                    <a:lnTo>
                      <a:pt x="271" y="48"/>
                    </a:lnTo>
                    <a:lnTo>
                      <a:pt x="278" y="20"/>
                    </a:lnTo>
                    <a:lnTo>
                      <a:pt x="264" y="0"/>
                    </a:lnTo>
                    <a:lnTo>
                      <a:pt x="193" y="3"/>
                    </a:lnTo>
                    <a:lnTo>
                      <a:pt x="121" y="6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3" name=""/>
              <p:cNvSpPr/>
              <p:nvPr/>
            </p:nvSpPr>
            <p:spPr>
              <a:xfrm>
                <a:off x="5924160" y="1455480"/>
                <a:ext cx="783000" cy="337680"/>
              </a:xfrm>
              <a:custGeom>
                <a:avLst/>
                <a:gdLst/>
                <a:ahLst/>
                <a:rect l="l" t="t" r="r" b="b"/>
                <a:pathLst>
                  <a:path w="299" h="129">
                    <a:moveTo>
                      <a:pt x="0" y="71"/>
                    </a:moveTo>
                    <a:lnTo>
                      <a:pt x="67" y="0"/>
                    </a:lnTo>
                    <a:lnTo>
                      <a:pt x="55" y="29"/>
                    </a:lnTo>
                    <a:lnTo>
                      <a:pt x="64" y="38"/>
                    </a:lnTo>
                    <a:lnTo>
                      <a:pt x="85" y="26"/>
                    </a:lnTo>
                    <a:lnTo>
                      <a:pt x="131" y="44"/>
                    </a:lnTo>
                    <a:lnTo>
                      <a:pt x="151" y="29"/>
                    </a:lnTo>
                    <a:lnTo>
                      <a:pt x="213" y="21"/>
                    </a:lnTo>
                    <a:lnTo>
                      <a:pt x="225" y="39"/>
                    </a:lnTo>
                    <a:lnTo>
                      <a:pt x="249" y="35"/>
                    </a:lnTo>
                    <a:lnTo>
                      <a:pt x="296" y="54"/>
                    </a:lnTo>
                    <a:lnTo>
                      <a:pt x="299" y="68"/>
                    </a:lnTo>
                    <a:lnTo>
                      <a:pt x="248" y="80"/>
                    </a:lnTo>
                    <a:lnTo>
                      <a:pt x="233" y="71"/>
                    </a:lnTo>
                    <a:lnTo>
                      <a:pt x="207" y="74"/>
                    </a:lnTo>
                    <a:lnTo>
                      <a:pt x="177" y="92"/>
                    </a:lnTo>
                    <a:lnTo>
                      <a:pt x="163" y="93"/>
                    </a:lnTo>
                    <a:lnTo>
                      <a:pt x="152" y="80"/>
                    </a:lnTo>
                    <a:lnTo>
                      <a:pt x="135" y="128"/>
                    </a:lnTo>
                    <a:lnTo>
                      <a:pt x="116" y="129"/>
                    </a:lnTo>
                    <a:lnTo>
                      <a:pt x="108" y="110"/>
                    </a:lnTo>
                    <a:lnTo>
                      <a:pt x="68" y="101"/>
                    </a:lnTo>
                    <a:lnTo>
                      <a:pt x="49" y="87"/>
                    </a:lnTo>
                    <a:lnTo>
                      <a:pt x="16" y="9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4" name=""/>
              <p:cNvSpPr/>
              <p:nvPr/>
            </p:nvSpPr>
            <p:spPr>
              <a:xfrm>
                <a:off x="6466320" y="1694520"/>
                <a:ext cx="560880" cy="759600"/>
              </a:xfrm>
              <a:custGeom>
                <a:avLst/>
                <a:gdLst/>
                <a:ahLst/>
                <a:rect l="l" t="t" r="r" b="b"/>
                <a:pathLst>
                  <a:path w="214" h="290">
                    <a:moveTo>
                      <a:pt x="54" y="12"/>
                    </a:moveTo>
                    <a:lnTo>
                      <a:pt x="62" y="30"/>
                    </a:lnTo>
                    <a:lnTo>
                      <a:pt x="47" y="41"/>
                    </a:lnTo>
                    <a:lnTo>
                      <a:pt x="46" y="87"/>
                    </a:lnTo>
                    <a:lnTo>
                      <a:pt x="38" y="57"/>
                    </a:lnTo>
                    <a:lnTo>
                      <a:pt x="7" y="86"/>
                    </a:lnTo>
                    <a:lnTo>
                      <a:pt x="0" y="169"/>
                    </a:lnTo>
                    <a:lnTo>
                      <a:pt x="20" y="210"/>
                    </a:lnTo>
                    <a:lnTo>
                      <a:pt x="22" y="231"/>
                    </a:lnTo>
                    <a:lnTo>
                      <a:pt x="23" y="248"/>
                    </a:lnTo>
                    <a:lnTo>
                      <a:pt x="22" y="263"/>
                    </a:lnTo>
                    <a:lnTo>
                      <a:pt x="18" y="290"/>
                    </a:lnTo>
                    <a:lnTo>
                      <a:pt x="102" y="285"/>
                    </a:lnTo>
                    <a:lnTo>
                      <a:pt x="213" y="275"/>
                    </a:lnTo>
                    <a:lnTo>
                      <a:pt x="193" y="269"/>
                    </a:lnTo>
                    <a:lnTo>
                      <a:pt x="182" y="254"/>
                    </a:lnTo>
                    <a:lnTo>
                      <a:pt x="199" y="241"/>
                    </a:lnTo>
                    <a:lnTo>
                      <a:pt x="199" y="225"/>
                    </a:lnTo>
                    <a:lnTo>
                      <a:pt x="191" y="211"/>
                    </a:lnTo>
                    <a:lnTo>
                      <a:pt x="199" y="201"/>
                    </a:lnTo>
                    <a:lnTo>
                      <a:pt x="214" y="202"/>
                    </a:lnTo>
                    <a:lnTo>
                      <a:pt x="211" y="162"/>
                    </a:lnTo>
                    <a:lnTo>
                      <a:pt x="207" y="138"/>
                    </a:lnTo>
                    <a:lnTo>
                      <a:pt x="198" y="123"/>
                    </a:lnTo>
                    <a:lnTo>
                      <a:pt x="189" y="114"/>
                    </a:lnTo>
                    <a:lnTo>
                      <a:pt x="175" y="111"/>
                    </a:lnTo>
                    <a:lnTo>
                      <a:pt x="162" y="111"/>
                    </a:lnTo>
                    <a:lnTo>
                      <a:pt x="148" y="130"/>
                    </a:lnTo>
                    <a:lnTo>
                      <a:pt x="139" y="136"/>
                    </a:lnTo>
                    <a:lnTo>
                      <a:pt x="133" y="138"/>
                    </a:lnTo>
                    <a:lnTo>
                      <a:pt x="126" y="135"/>
                    </a:lnTo>
                    <a:lnTo>
                      <a:pt x="124" y="126"/>
                    </a:lnTo>
                    <a:lnTo>
                      <a:pt x="126" y="120"/>
                    </a:lnTo>
                    <a:lnTo>
                      <a:pt x="132" y="114"/>
                    </a:lnTo>
                    <a:lnTo>
                      <a:pt x="138" y="111"/>
                    </a:lnTo>
                    <a:lnTo>
                      <a:pt x="144" y="110"/>
                    </a:lnTo>
                    <a:lnTo>
                      <a:pt x="144" y="99"/>
                    </a:lnTo>
                    <a:lnTo>
                      <a:pt x="160" y="87"/>
                    </a:lnTo>
                    <a:lnTo>
                      <a:pt x="144" y="49"/>
                    </a:lnTo>
                    <a:lnTo>
                      <a:pt x="144" y="31"/>
                    </a:lnTo>
                    <a:lnTo>
                      <a:pt x="117" y="24"/>
                    </a:lnTo>
                    <a:lnTo>
                      <a:pt x="78" y="0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5" name=""/>
              <p:cNvSpPr/>
              <p:nvPr/>
            </p:nvSpPr>
            <p:spPr>
              <a:xfrm>
                <a:off x="5855760" y="2367360"/>
                <a:ext cx="607680" cy="1003320"/>
              </a:xfrm>
              <a:custGeom>
                <a:avLst/>
                <a:gdLst/>
                <a:ahLst/>
                <a:rect l="l" t="t" r="r" b="b"/>
                <a:pathLst>
                  <a:path w="232" h="383">
                    <a:moveTo>
                      <a:pt x="43" y="22"/>
                    </a:moveTo>
                    <a:lnTo>
                      <a:pt x="176" y="0"/>
                    </a:lnTo>
                    <a:lnTo>
                      <a:pt x="197" y="47"/>
                    </a:lnTo>
                    <a:lnTo>
                      <a:pt x="224" y="243"/>
                    </a:lnTo>
                    <a:lnTo>
                      <a:pt x="232" y="269"/>
                    </a:lnTo>
                    <a:lnTo>
                      <a:pt x="211" y="321"/>
                    </a:lnTo>
                    <a:lnTo>
                      <a:pt x="211" y="357"/>
                    </a:lnTo>
                    <a:lnTo>
                      <a:pt x="187" y="353"/>
                    </a:lnTo>
                    <a:lnTo>
                      <a:pt x="188" y="383"/>
                    </a:lnTo>
                    <a:lnTo>
                      <a:pt x="163" y="371"/>
                    </a:lnTo>
                    <a:lnTo>
                      <a:pt x="150" y="375"/>
                    </a:lnTo>
                    <a:lnTo>
                      <a:pt x="131" y="372"/>
                    </a:lnTo>
                    <a:lnTo>
                      <a:pt x="117" y="326"/>
                    </a:lnTo>
                    <a:lnTo>
                      <a:pt x="90" y="312"/>
                    </a:lnTo>
                    <a:lnTo>
                      <a:pt x="90" y="263"/>
                    </a:lnTo>
                    <a:lnTo>
                      <a:pt x="63" y="269"/>
                    </a:lnTo>
                    <a:lnTo>
                      <a:pt x="48" y="233"/>
                    </a:lnTo>
                    <a:lnTo>
                      <a:pt x="0" y="191"/>
                    </a:lnTo>
                    <a:lnTo>
                      <a:pt x="35" y="125"/>
                    </a:lnTo>
                    <a:lnTo>
                      <a:pt x="25" y="94"/>
                    </a:lnTo>
                    <a:lnTo>
                      <a:pt x="60" y="88"/>
                    </a:lnTo>
                    <a:lnTo>
                      <a:pt x="63" y="45"/>
                    </a:lnTo>
                    <a:lnTo>
                      <a:pt x="43" y="2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6" name=""/>
              <p:cNvSpPr/>
              <p:nvPr/>
            </p:nvSpPr>
            <p:spPr>
              <a:xfrm>
                <a:off x="5315760" y="2773800"/>
                <a:ext cx="964440" cy="793440"/>
              </a:xfrm>
              <a:custGeom>
                <a:avLst/>
                <a:gdLst/>
                <a:ahLst/>
                <a:rect l="l" t="t" r="r" b="b"/>
                <a:pathLst>
                  <a:path w="368" h="303">
                    <a:moveTo>
                      <a:pt x="0" y="10"/>
                    </a:moveTo>
                    <a:lnTo>
                      <a:pt x="161" y="0"/>
                    </a:lnTo>
                    <a:lnTo>
                      <a:pt x="195" y="0"/>
                    </a:lnTo>
                    <a:lnTo>
                      <a:pt x="221" y="9"/>
                    </a:lnTo>
                    <a:lnTo>
                      <a:pt x="207" y="35"/>
                    </a:lnTo>
                    <a:lnTo>
                      <a:pt x="254" y="78"/>
                    </a:lnTo>
                    <a:lnTo>
                      <a:pt x="269" y="114"/>
                    </a:lnTo>
                    <a:lnTo>
                      <a:pt x="297" y="105"/>
                    </a:lnTo>
                    <a:lnTo>
                      <a:pt x="296" y="156"/>
                    </a:lnTo>
                    <a:lnTo>
                      <a:pt x="324" y="171"/>
                    </a:lnTo>
                    <a:lnTo>
                      <a:pt x="337" y="216"/>
                    </a:lnTo>
                    <a:lnTo>
                      <a:pt x="357" y="220"/>
                    </a:lnTo>
                    <a:lnTo>
                      <a:pt x="368" y="239"/>
                    </a:lnTo>
                    <a:lnTo>
                      <a:pt x="343" y="265"/>
                    </a:lnTo>
                    <a:lnTo>
                      <a:pt x="335" y="295"/>
                    </a:lnTo>
                    <a:lnTo>
                      <a:pt x="300" y="303"/>
                    </a:lnTo>
                    <a:lnTo>
                      <a:pt x="309" y="270"/>
                    </a:lnTo>
                    <a:lnTo>
                      <a:pt x="171" y="282"/>
                    </a:lnTo>
                    <a:lnTo>
                      <a:pt x="72" y="294"/>
                    </a:lnTo>
                    <a:lnTo>
                      <a:pt x="66" y="262"/>
                    </a:lnTo>
                    <a:lnTo>
                      <a:pt x="59" y="165"/>
                    </a:lnTo>
                    <a:lnTo>
                      <a:pt x="58" y="112"/>
                    </a:lnTo>
                    <a:lnTo>
                      <a:pt x="25" y="88"/>
                    </a:lnTo>
                    <a:lnTo>
                      <a:pt x="37" y="66"/>
                    </a:lnTo>
                    <a:lnTo>
                      <a:pt x="21" y="5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7" name=""/>
              <p:cNvSpPr/>
              <p:nvPr/>
            </p:nvSpPr>
            <p:spPr>
              <a:xfrm>
                <a:off x="6372360" y="2438280"/>
                <a:ext cx="471240" cy="775080"/>
              </a:xfrm>
              <a:custGeom>
                <a:avLst/>
                <a:gdLst/>
                <a:ahLst/>
                <a:rect l="l" t="t" r="r" b="b"/>
                <a:pathLst>
                  <a:path w="180" h="296">
                    <a:moveTo>
                      <a:pt x="0" y="21"/>
                    </a:moveTo>
                    <a:lnTo>
                      <a:pt x="21" y="32"/>
                    </a:lnTo>
                    <a:lnTo>
                      <a:pt x="41" y="30"/>
                    </a:lnTo>
                    <a:lnTo>
                      <a:pt x="48" y="24"/>
                    </a:lnTo>
                    <a:lnTo>
                      <a:pt x="53" y="6"/>
                    </a:lnTo>
                    <a:lnTo>
                      <a:pt x="140" y="0"/>
                    </a:lnTo>
                    <a:lnTo>
                      <a:pt x="180" y="209"/>
                    </a:lnTo>
                    <a:lnTo>
                      <a:pt x="177" y="207"/>
                    </a:lnTo>
                    <a:lnTo>
                      <a:pt x="147" y="219"/>
                    </a:lnTo>
                    <a:lnTo>
                      <a:pt x="126" y="275"/>
                    </a:lnTo>
                    <a:lnTo>
                      <a:pt x="95" y="267"/>
                    </a:lnTo>
                    <a:lnTo>
                      <a:pt x="59" y="288"/>
                    </a:lnTo>
                    <a:lnTo>
                      <a:pt x="12" y="296"/>
                    </a:lnTo>
                    <a:lnTo>
                      <a:pt x="33" y="241"/>
                    </a:lnTo>
                    <a:lnTo>
                      <a:pt x="24" y="21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8" name=""/>
              <p:cNvSpPr/>
              <p:nvPr/>
            </p:nvSpPr>
            <p:spPr>
              <a:xfrm>
                <a:off x="6739200" y="2281320"/>
                <a:ext cx="605520" cy="699120"/>
              </a:xfrm>
              <a:custGeom>
                <a:avLst/>
                <a:gdLst/>
                <a:ahLst/>
                <a:rect l="l" t="t" r="r" b="b"/>
                <a:pathLst>
                  <a:path w="231" h="267">
                    <a:moveTo>
                      <a:pt x="0" y="60"/>
                    </a:moveTo>
                    <a:lnTo>
                      <a:pt x="104" y="50"/>
                    </a:lnTo>
                    <a:lnTo>
                      <a:pt x="126" y="54"/>
                    </a:lnTo>
                    <a:lnTo>
                      <a:pt x="175" y="31"/>
                    </a:lnTo>
                    <a:lnTo>
                      <a:pt x="186" y="10"/>
                    </a:lnTo>
                    <a:lnTo>
                      <a:pt x="215" y="0"/>
                    </a:lnTo>
                    <a:lnTo>
                      <a:pt x="231" y="101"/>
                    </a:lnTo>
                    <a:lnTo>
                      <a:pt x="219" y="112"/>
                    </a:lnTo>
                    <a:lnTo>
                      <a:pt x="222" y="182"/>
                    </a:lnTo>
                    <a:lnTo>
                      <a:pt x="199" y="188"/>
                    </a:lnTo>
                    <a:lnTo>
                      <a:pt x="186" y="227"/>
                    </a:lnTo>
                    <a:lnTo>
                      <a:pt x="168" y="222"/>
                    </a:lnTo>
                    <a:lnTo>
                      <a:pt x="162" y="267"/>
                    </a:lnTo>
                    <a:lnTo>
                      <a:pt x="136" y="248"/>
                    </a:lnTo>
                    <a:lnTo>
                      <a:pt x="85" y="260"/>
                    </a:lnTo>
                    <a:lnTo>
                      <a:pt x="63" y="243"/>
                    </a:lnTo>
                    <a:lnTo>
                      <a:pt x="34" y="242"/>
                    </a:lnTo>
                    <a:lnTo>
                      <a:pt x="19" y="167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9" name=""/>
              <p:cNvSpPr/>
              <p:nvPr/>
            </p:nvSpPr>
            <p:spPr>
              <a:xfrm>
                <a:off x="6199560" y="2912400"/>
                <a:ext cx="1065960" cy="592200"/>
              </a:xfrm>
              <a:custGeom>
                <a:avLst/>
                <a:gdLst/>
                <a:ahLst/>
                <a:rect l="l" t="t" r="r" b="b"/>
                <a:pathLst>
                  <a:path w="407" h="226">
                    <a:moveTo>
                      <a:pt x="0" y="226"/>
                    </a:moveTo>
                    <a:lnTo>
                      <a:pt x="99" y="212"/>
                    </a:lnTo>
                    <a:lnTo>
                      <a:pt x="99" y="202"/>
                    </a:lnTo>
                    <a:lnTo>
                      <a:pt x="338" y="169"/>
                    </a:lnTo>
                    <a:lnTo>
                      <a:pt x="342" y="152"/>
                    </a:lnTo>
                    <a:lnTo>
                      <a:pt x="377" y="139"/>
                    </a:lnTo>
                    <a:lnTo>
                      <a:pt x="381" y="121"/>
                    </a:lnTo>
                    <a:lnTo>
                      <a:pt x="396" y="115"/>
                    </a:lnTo>
                    <a:lnTo>
                      <a:pt x="407" y="88"/>
                    </a:lnTo>
                    <a:lnTo>
                      <a:pt x="374" y="61"/>
                    </a:lnTo>
                    <a:lnTo>
                      <a:pt x="368" y="25"/>
                    </a:lnTo>
                    <a:lnTo>
                      <a:pt x="342" y="7"/>
                    </a:lnTo>
                    <a:lnTo>
                      <a:pt x="289" y="17"/>
                    </a:lnTo>
                    <a:lnTo>
                      <a:pt x="264" y="1"/>
                    </a:lnTo>
                    <a:lnTo>
                      <a:pt x="240" y="0"/>
                    </a:lnTo>
                    <a:lnTo>
                      <a:pt x="245" y="25"/>
                    </a:lnTo>
                    <a:lnTo>
                      <a:pt x="212" y="38"/>
                    </a:lnTo>
                    <a:lnTo>
                      <a:pt x="190" y="94"/>
                    </a:lnTo>
                    <a:lnTo>
                      <a:pt x="160" y="85"/>
                    </a:lnTo>
                    <a:lnTo>
                      <a:pt x="124" y="106"/>
                    </a:lnTo>
                    <a:lnTo>
                      <a:pt x="78" y="114"/>
                    </a:lnTo>
                    <a:lnTo>
                      <a:pt x="78" y="146"/>
                    </a:lnTo>
                    <a:lnTo>
                      <a:pt x="55" y="145"/>
                    </a:lnTo>
                    <a:lnTo>
                      <a:pt x="56" y="173"/>
                    </a:lnTo>
                    <a:lnTo>
                      <a:pt x="32" y="162"/>
                    </a:lnTo>
                    <a:lnTo>
                      <a:pt x="18" y="167"/>
                    </a:lnTo>
                    <a:lnTo>
                      <a:pt x="30" y="186"/>
                    </a:lnTo>
                    <a:lnTo>
                      <a:pt x="5" y="211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0" name=""/>
              <p:cNvSpPr/>
              <p:nvPr/>
            </p:nvSpPr>
            <p:spPr>
              <a:xfrm>
                <a:off x="6128640" y="3294720"/>
                <a:ext cx="1229040" cy="447840"/>
              </a:xfrm>
              <a:custGeom>
                <a:avLst/>
                <a:gdLst/>
                <a:ahLst/>
                <a:rect l="l" t="t" r="r" b="b"/>
                <a:pathLst>
                  <a:path w="469" h="171">
                    <a:moveTo>
                      <a:pt x="28" y="78"/>
                    </a:moveTo>
                    <a:lnTo>
                      <a:pt x="28" y="81"/>
                    </a:lnTo>
                    <a:lnTo>
                      <a:pt x="20" y="97"/>
                    </a:lnTo>
                    <a:lnTo>
                      <a:pt x="29" y="119"/>
                    </a:lnTo>
                    <a:lnTo>
                      <a:pt x="0" y="138"/>
                    </a:lnTo>
                    <a:lnTo>
                      <a:pt x="6" y="171"/>
                    </a:lnTo>
                    <a:lnTo>
                      <a:pt x="129" y="161"/>
                    </a:lnTo>
                    <a:lnTo>
                      <a:pt x="275" y="144"/>
                    </a:lnTo>
                    <a:lnTo>
                      <a:pt x="348" y="131"/>
                    </a:lnTo>
                    <a:lnTo>
                      <a:pt x="363" y="87"/>
                    </a:lnTo>
                    <a:lnTo>
                      <a:pt x="389" y="85"/>
                    </a:lnTo>
                    <a:lnTo>
                      <a:pt x="469" y="0"/>
                    </a:lnTo>
                    <a:lnTo>
                      <a:pt x="365" y="21"/>
                    </a:lnTo>
                    <a:lnTo>
                      <a:pt x="123" y="56"/>
                    </a:lnTo>
                    <a:lnTo>
                      <a:pt x="125" y="66"/>
                    </a:lnTo>
                    <a:lnTo>
                      <a:pt x="28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1" name=""/>
              <p:cNvSpPr/>
              <p:nvPr/>
            </p:nvSpPr>
            <p:spPr>
              <a:xfrm>
                <a:off x="6008040" y="3709080"/>
                <a:ext cx="502560" cy="877320"/>
              </a:xfrm>
              <a:custGeom>
                <a:avLst/>
                <a:gdLst/>
                <a:ahLst/>
                <a:rect l="l" t="t" r="r" b="b"/>
                <a:pathLst>
                  <a:path w="192" h="335">
                    <a:moveTo>
                      <a:pt x="54" y="11"/>
                    </a:moveTo>
                    <a:lnTo>
                      <a:pt x="25" y="68"/>
                    </a:lnTo>
                    <a:lnTo>
                      <a:pt x="0" y="105"/>
                    </a:lnTo>
                    <a:lnTo>
                      <a:pt x="8" y="149"/>
                    </a:lnTo>
                    <a:lnTo>
                      <a:pt x="38" y="209"/>
                    </a:lnTo>
                    <a:lnTo>
                      <a:pt x="15" y="270"/>
                    </a:lnTo>
                    <a:lnTo>
                      <a:pt x="5" y="302"/>
                    </a:lnTo>
                    <a:lnTo>
                      <a:pt x="117" y="289"/>
                    </a:lnTo>
                    <a:lnTo>
                      <a:pt x="122" y="330"/>
                    </a:lnTo>
                    <a:lnTo>
                      <a:pt x="145" y="335"/>
                    </a:lnTo>
                    <a:lnTo>
                      <a:pt x="151" y="314"/>
                    </a:lnTo>
                    <a:lnTo>
                      <a:pt x="192" y="308"/>
                    </a:lnTo>
                    <a:lnTo>
                      <a:pt x="183" y="240"/>
                    </a:lnTo>
                    <a:lnTo>
                      <a:pt x="181" y="0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2" name=""/>
              <p:cNvSpPr/>
              <p:nvPr/>
            </p:nvSpPr>
            <p:spPr>
              <a:xfrm>
                <a:off x="6479280" y="3666600"/>
                <a:ext cx="568440" cy="885600"/>
              </a:xfrm>
              <a:custGeom>
                <a:avLst/>
                <a:gdLst/>
                <a:ahLst/>
                <a:rect l="l" t="t" r="r" b="b"/>
                <a:pathLst>
                  <a:path w="217" h="338">
                    <a:moveTo>
                      <a:pt x="0" y="17"/>
                    </a:moveTo>
                    <a:lnTo>
                      <a:pt x="141" y="0"/>
                    </a:lnTo>
                    <a:lnTo>
                      <a:pt x="186" y="156"/>
                    </a:lnTo>
                    <a:lnTo>
                      <a:pt x="217" y="181"/>
                    </a:lnTo>
                    <a:lnTo>
                      <a:pt x="192" y="227"/>
                    </a:lnTo>
                    <a:lnTo>
                      <a:pt x="216" y="271"/>
                    </a:lnTo>
                    <a:lnTo>
                      <a:pt x="72" y="287"/>
                    </a:lnTo>
                    <a:lnTo>
                      <a:pt x="78" y="325"/>
                    </a:lnTo>
                    <a:lnTo>
                      <a:pt x="57" y="338"/>
                    </a:lnTo>
                    <a:lnTo>
                      <a:pt x="40" y="290"/>
                    </a:lnTo>
                    <a:lnTo>
                      <a:pt x="30" y="329"/>
                    </a:lnTo>
                    <a:lnTo>
                      <a:pt x="12" y="325"/>
                    </a:lnTo>
                    <a:lnTo>
                      <a:pt x="6" y="286"/>
                    </a:lnTo>
                    <a:lnTo>
                      <a:pt x="1" y="25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3" name=""/>
              <p:cNvSpPr/>
              <p:nvPr/>
            </p:nvSpPr>
            <p:spPr>
              <a:xfrm>
                <a:off x="6849000" y="3622320"/>
                <a:ext cx="786240" cy="815040"/>
              </a:xfrm>
              <a:custGeom>
                <a:avLst/>
                <a:gdLst/>
                <a:ahLst/>
                <a:rect l="l" t="t" r="r" b="b"/>
                <a:pathLst>
                  <a:path w="300" h="311">
                    <a:moveTo>
                      <a:pt x="0" y="19"/>
                    </a:moveTo>
                    <a:lnTo>
                      <a:pt x="3" y="19"/>
                    </a:lnTo>
                    <a:lnTo>
                      <a:pt x="73" y="6"/>
                    </a:lnTo>
                    <a:lnTo>
                      <a:pt x="135" y="0"/>
                    </a:lnTo>
                    <a:lnTo>
                      <a:pt x="126" y="16"/>
                    </a:lnTo>
                    <a:lnTo>
                      <a:pt x="145" y="16"/>
                    </a:lnTo>
                    <a:lnTo>
                      <a:pt x="252" y="112"/>
                    </a:lnTo>
                    <a:lnTo>
                      <a:pt x="294" y="174"/>
                    </a:lnTo>
                    <a:lnTo>
                      <a:pt x="300" y="216"/>
                    </a:lnTo>
                    <a:lnTo>
                      <a:pt x="286" y="226"/>
                    </a:lnTo>
                    <a:lnTo>
                      <a:pt x="294" y="268"/>
                    </a:lnTo>
                    <a:lnTo>
                      <a:pt x="264" y="270"/>
                    </a:lnTo>
                    <a:lnTo>
                      <a:pt x="264" y="306"/>
                    </a:lnTo>
                    <a:lnTo>
                      <a:pt x="240" y="288"/>
                    </a:lnTo>
                    <a:lnTo>
                      <a:pt x="86" y="311"/>
                    </a:lnTo>
                    <a:lnTo>
                      <a:pt x="51" y="244"/>
                    </a:lnTo>
                    <a:lnTo>
                      <a:pt x="76" y="198"/>
                    </a:lnTo>
                    <a:lnTo>
                      <a:pt x="43" y="17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4" name=""/>
              <p:cNvSpPr/>
              <p:nvPr/>
            </p:nvSpPr>
            <p:spPr>
              <a:xfrm>
                <a:off x="7179480" y="3512160"/>
                <a:ext cx="717840" cy="568440"/>
              </a:xfrm>
              <a:custGeom>
                <a:avLst/>
                <a:gdLst/>
                <a:ahLst/>
                <a:rect l="l" t="t" r="r" b="b"/>
                <a:pathLst>
                  <a:path w="274" h="217">
                    <a:moveTo>
                      <a:pt x="10" y="39"/>
                    </a:moveTo>
                    <a:lnTo>
                      <a:pt x="32" y="18"/>
                    </a:lnTo>
                    <a:lnTo>
                      <a:pt x="114" y="0"/>
                    </a:lnTo>
                    <a:lnTo>
                      <a:pt x="139" y="12"/>
                    </a:lnTo>
                    <a:lnTo>
                      <a:pt x="192" y="3"/>
                    </a:lnTo>
                    <a:lnTo>
                      <a:pt x="235" y="34"/>
                    </a:lnTo>
                    <a:lnTo>
                      <a:pt x="274" y="58"/>
                    </a:lnTo>
                    <a:lnTo>
                      <a:pt x="252" y="123"/>
                    </a:lnTo>
                    <a:lnTo>
                      <a:pt x="219" y="156"/>
                    </a:lnTo>
                    <a:lnTo>
                      <a:pt x="183" y="166"/>
                    </a:lnTo>
                    <a:lnTo>
                      <a:pt x="190" y="192"/>
                    </a:lnTo>
                    <a:lnTo>
                      <a:pt x="168" y="217"/>
                    </a:lnTo>
                    <a:lnTo>
                      <a:pt x="126" y="156"/>
                    </a:lnTo>
                    <a:lnTo>
                      <a:pt x="18" y="58"/>
                    </a:lnTo>
                    <a:lnTo>
                      <a:pt x="0" y="58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5" name=""/>
              <p:cNvSpPr/>
              <p:nvPr/>
            </p:nvSpPr>
            <p:spPr>
              <a:xfrm>
                <a:off x="6668280" y="4324320"/>
                <a:ext cx="1344240" cy="911880"/>
              </a:xfrm>
              <a:custGeom>
                <a:avLst/>
                <a:gdLst/>
                <a:ahLst/>
                <a:rect l="l" t="t" r="r" b="b"/>
                <a:pathLst>
                  <a:path w="513" h="348">
                    <a:moveTo>
                      <a:pt x="0" y="34"/>
                    </a:moveTo>
                    <a:lnTo>
                      <a:pt x="141" y="20"/>
                    </a:lnTo>
                    <a:lnTo>
                      <a:pt x="156" y="43"/>
                    </a:lnTo>
                    <a:lnTo>
                      <a:pt x="307" y="20"/>
                    </a:lnTo>
                    <a:lnTo>
                      <a:pt x="333" y="39"/>
                    </a:lnTo>
                    <a:lnTo>
                      <a:pt x="333" y="3"/>
                    </a:lnTo>
                    <a:lnTo>
                      <a:pt x="331" y="0"/>
                    </a:lnTo>
                    <a:lnTo>
                      <a:pt x="361" y="2"/>
                    </a:lnTo>
                    <a:lnTo>
                      <a:pt x="393" y="56"/>
                    </a:lnTo>
                    <a:lnTo>
                      <a:pt x="444" y="129"/>
                    </a:lnTo>
                    <a:lnTo>
                      <a:pt x="469" y="192"/>
                    </a:lnTo>
                    <a:lnTo>
                      <a:pt x="507" y="236"/>
                    </a:lnTo>
                    <a:lnTo>
                      <a:pt x="513" y="300"/>
                    </a:lnTo>
                    <a:lnTo>
                      <a:pt x="501" y="338"/>
                    </a:lnTo>
                    <a:lnTo>
                      <a:pt x="447" y="348"/>
                    </a:lnTo>
                    <a:lnTo>
                      <a:pt x="438" y="332"/>
                    </a:lnTo>
                    <a:lnTo>
                      <a:pt x="400" y="309"/>
                    </a:lnTo>
                    <a:lnTo>
                      <a:pt x="388" y="285"/>
                    </a:lnTo>
                    <a:lnTo>
                      <a:pt x="378" y="276"/>
                    </a:lnTo>
                    <a:lnTo>
                      <a:pt x="372" y="254"/>
                    </a:lnTo>
                    <a:lnTo>
                      <a:pt x="363" y="260"/>
                    </a:lnTo>
                    <a:lnTo>
                      <a:pt x="333" y="231"/>
                    </a:lnTo>
                    <a:lnTo>
                      <a:pt x="340" y="204"/>
                    </a:lnTo>
                    <a:lnTo>
                      <a:pt x="333" y="189"/>
                    </a:lnTo>
                    <a:lnTo>
                      <a:pt x="324" y="194"/>
                    </a:lnTo>
                    <a:lnTo>
                      <a:pt x="325" y="210"/>
                    </a:lnTo>
                    <a:lnTo>
                      <a:pt x="315" y="189"/>
                    </a:lnTo>
                    <a:lnTo>
                      <a:pt x="316" y="140"/>
                    </a:lnTo>
                    <a:lnTo>
                      <a:pt x="297" y="111"/>
                    </a:lnTo>
                    <a:lnTo>
                      <a:pt x="249" y="87"/>
                    </a:lnTo>
                    <a:lnTo>
                      <a:pt x="225" y="60"/>
                    </a:lnTo>
                    <a:lnTo>
                      <a:pt x="198" y="57"/>
                    </a:lnTo>
                    <a:lnTo>
                      <a:pt x="187" y="74"/>
                    </a:lnTo>
                    <a:lnTo>
                      <a:pt x="147" y="86"/>
                    </a:lnTo>
                    <a:lnTo>
                      <a:pt x="124" y="74"/>
                    </a:lnTo>
                    <a:lnTo>
                      <a:pt x="112" y="56"/>
                    </a:lnTo>
                    <a:lnTo>
                      <a:pt x="37" y="72"/>
                    </a:lnTo>
                    <a:lnTo>
                      <a:pt x="21" y="59"/>
                    </a:lnTo>
                    <a:lnTo>
                      <a:pt x="4" y="7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6" name=""/>
              <p:cNvSpPr/>
              <p:nvPr/>
            </p:nvSpPr>
            <p:spPr>
              <a:xfrm>
                <a:off x="7038000" y="3121920"/>
                <a:ext cx="1236600" cy="542160"/>
              </a:xfrm>
              <a:custGeom>
                <a:avLst/>
                <a:gdLst/>
                <a:ahLst/>
                <a:rect l="l" t="t" r="r" b="b"/>
                <a:pathLst>
                  <a:path w="472" h="207">
                    <a:moveTo>
                      <a:pt x="16" y="153"/>
                    </a:moveTo>
                    <a:lnTo>
                      <a:pt x="0" y="197"/>
                    </a:lnTo>
                    <a:lnTo>
                      <a:pt x="61" y="191"/>
                    </a:lnTo>
                    <a:lnTo>
                      <a:pt x="85" y="171"/>
                    </a:lnTo>
                    <a:lnTo>
                      <a:pt x="168" y="149"/>
                    </a:lnTo>
                    <a:lnTo>
                      <a:pt x="191" y="161"/>
                    </a:lnTo>
                    <a:lnTo>
                      <a:pt x="246" y="153"/>
                    </a:lnTo>
                    <a:lnTo>
                      <a:pt x="246" y="156"/>
                    </a:lnTo>
                    <a:lnTo>
                      <a:pt x="328" y="207"/>
                    </a:lnTo>
                    <a:lnTo>
                      <a:pt x="376" y="192"/>
                    </a:lnTo>
                    <a:lnTo>
                      <a:pt x="403" y="135"/>
                    </a:lnTo>
                    <a:lnTo>
                      <a:pt x="450" y="119"/>
                    </a:lnTo>
                    <a:lnTo>
                      <a:pt x="472" y="77"/>
                    </a:lnTo>
                    <a:lnTo>
                      <a:pt x="471" y="26"/>
                    </a:lnTo>
                    <a:lnTo>
                      <a:pt x="465" y="68"/>
                    </a:lnTo>
                    <a:lnTo>
                      <a:pt x="439" y="104"/>
                    </a:lnTo>
                    <a:lnTo>
                      <a:pt x="429" y="101"/>
                    </a:lnTo>
                    <a:lnTo>
                      <a:pt x="394" y="111"/>
                    </a:lnTo>
                    <a:lnTo>
                      <a:pt x="394" y="99"/>
                    </a:lnTo>
                    <a:lnTo>
                      <a:pt x="429" y="87"/>
                    </a:lnTo>
                    <a:lnTo>
                      <a:pt x="397" y="83"/>
                    </a:lnTo>
                    <a:lnTo>
                      <a:pt x="433" y="72"/>
                    </a:lnTo>
                    <a:lnTo>
                      <a:pt x="447" y="78"/>
                    </a:lnTo>
                    <a:lnTo>
                      <a:pt x="454" y="38"/>
                    </a:lnTo>
                    <a:lnTo>
                      <a:pt x="445" y="29"/>
                    </a:lnTo>
                    <a:lnTo>
                      <a:pt x="402" y="45"/>
                    </a:lnTo>
                    <a:lnTo>
                      <a:pt x="403" y="21"/>
                    </a:lnTo>
                    <a:lnTo>
                      <a:pt x="421" y="27"/>
                    </a:lnTo>
                    <a:lnTo>
                      <a:pt x="445" y="9"/>
                    </a:lnTo>
                    <a:lnTo>
                      <a:pt x="432" y="0"/>
                    </a:lnTo>
                    <a:lnTo>
                      <a:pt x="291" y="32"/>
                    </a:lnTo>
                    <a:lnTo>
                      <a:pt x="118" y="67"/>
                    </a:lnTo>
                    <a:lnTo>
                      <a:pt x="39" y="152"/>
                    </a:lnTo>
                    <a:lnTo>
                      <a:pt x="16" y="15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7" name=""/>
              <p:cNvSpPr/>
              <p:nvPr/>
            </p:nvSpPr>
            <p:spPr>
              <a:xfrm>
                <a:off x="7087320" y="2674080"/>
                <a:ext cx="1082520" cy="672840"/>
              </a:xfrm>
              <a:custGeom>
                <a:avLst/>
                <a:gdLst/>
                <a:ahLst/>
                <a:rect l="l" t="t" r="r" b="b"/>
                <a:pathLst>
                  <a:path w="413" h="257">
                    <a:moveTo>
                      <a:pt x="68" y="180"/>
                    </a:moveTo>
                    <a:lnTo>
                      <a:pt x="56" y="206"/>
                    </a:lnTo>
                    <a:lnTo>
                      <a:pt x="39" y="213"/>
                    </a:lnTo>
                    <a:lnTo>
                      <a:pt x="38" y="230"/>
                    </a:lnTo>
                    <a:lnTo>
                      <a:pt x="2" y="243"/>
                    </a:lnTo>
                    <a:lnTo>
                      <a:pt x="0" y="257"/>
                    </a:lnTo>
                    <a:lnTo>
                      <a:pt x="98" y="240"/>
                    </a:lnTo>
                    <a:lnTo>
                      <a:pt x="276" y="203"/>
                    </a:lnTo>
                    <a:lnTo>
                      <a:pt x="413" y="170"/>
                    </a:lnTo>
                    <a:lnTo>
                      <a:pt x="413" y="144"/>
                    </a:lnTo>
                    <a:lnTo>
                      <a:pt x="398" y="136"/>
                    </a:lnTo>
                    <a:lnTo>
                      <a:pt x="386" y="149"/>
                    </a:lnTo>
                    <a:lnTo>
                      <a:pt x="379" y="114"/>
                    </a:lnTo>
                    <a:lnTo>
                      <a:pt x="386" y="83"/>
                    </a:lnTo>
                    <a:lnTo>
                      <a:pt x="335" y="60"/>
                    </a:lnTo>
                    <a:lnTo>
                      <a:pt x="300" y="66"/>
                    </a:lnTo>
                    <a:lnTo>
                      <a:pt x="299" y="18"/>
                    </a:lnTo>
                    <a:lnTo>
                      <a:pt x="263" y="0"/>
                    </a:lnTo>
                    <a:lnTo>
                      <a:pt x="236" y="11"/>
                    </a:lnTo>
                    <a:lnTo>
                      <a:pt x="218" y="56"/>
                    </a:lnTo>
                    <a:lnTo>
                      <a:pt x="186" y="74"/>
                    </a:lnTo>
                    <a:lnTo>
                      <a:pt x="173" y="145"/>
                    </a:lnTo>
                    <a:lnTo>
                      <a:pt x="121" y="180"/>
                    </a:lnTo>
                    <a:lnTo>
                      <a:pt x="79" y="194"/>
                    </a:lnTo>
                    <a:lnTo>
                      <a:pt x="68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8" name=""/>
              <p:cNvSpPr/>
              <p:nvPr/>
            </p:nvSpPr>
            <p:spPr>
              <a:xfrm>
                <a:off x="7163280" y="2540520"/>
                <a:ext cx="613080" cy="641520"/>
              </a:xfrm>
              <a:custGeom>
                <a:avLst/>
                <a:gdLst/>
                <a:ahLst/>
                <a:rect l="l" t="t" r="r" b="b"/>
                <a:pathLst>
                  <a:path w="234" h="245">
                    <a:moveTo>
                      <a:pt x="24" y="128"/>
                    </a:moveTo>
                    <a:lnTo>
                      <a:pt x="6" y="123"/>
                    </a:lnTo>
                    <a:lnTo>
                      <a:pt x="0" y="162"/>
                    </a:lnTo>
                    <a:lnTo>
                      <a:pt x="6" y="203"/>
                    </a:lnTo>
                    <a:lnTo>
                      <a:pt x="40" y="231"/>
                    </a:lnTo>
                    <a:lnTo>
                      <a:pt x="48" y="245"/>
                    </a:lnTo>
                    <a:lnTo>
                      <a:pt x="91" y="231"/>
                    </a:lnTo>
                    <a:lnTo>
                      <a:pt x="142" y="198"/>
                    </a:lnTo>
                    <a:lnTo>
                      <a:pt x="157" y="126"/>
                    </a:lnTo>
                    <a:lnTo>
                      <a:pt x="190" y="107"/>
                    </a:lnTo>
                    <a:lnTo>
                      <a:pt x="208" y="63"/>
                    </a:lnTo>
                    <a:lnTo>
                      <a:pt x="234" y="51"/>
                    </a:lnTo>
                    <a:lnTo>
                      <a:pt x="200" y="45"/>
                    </a:lnTo>
                    <a:lnTo>
                      <a:pt x="141" y="77"/>
                    </a:lnTo>
                    <a:lnTo>
                      <a:pt x="132" y="46"/>
                    </a:lnTo>
                    <a:lnTo>
                      <a:pt x="81" y="49"/>
                    </a:lnTo>
                    <a:lnTo>
                      <a:pt x="69" y="0"/>
                    </a:lnTo>
                    <a:lnTo>
                      <a:pt x="56" y="13"/>
                    </a:lnTo>
                    <a:lnTo>
                      <a:pt x="60" y="83"/>
                    </a:lnTo>
                    <a:lnTo>
                      <a:pt x="37" y="89"/>
                    </a:lnTo>
                    <a:lnTo>
                      <a:pt x="24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9" name=""/>
              <p:cNvSpPr/>
              <p:nvPr/>
            </p:nvSpPr>
            <p:spPr>
              <a:xfrm>
                <a:off x="8036280" y="2550960"/>
                <a:ext cx="172800" cy="214200"/>
              </a:xfrm>
              <a:custGeom>
                <a:avLst/>
                <a:gdLst/>
                <a:ahLst/>
                <a:rect l="l" t="t" r="r" b="b"/>
                <a:pathLst>
                  <a:path w="66" h="82">
                    <a:moveTo>
                      <a:pt x="0" y="5"/>
                    </a:moveTo>
                    <a:lnTo>
                      <a:pt x="14" y="0"/>
                    </a:lnTo>
                    <a:lnTo>
                      <a:pt x="44" y="18"/>
                    </a:lnTo>
                    <a:lnTo>
                      <a:pt x="44" y="36"/>
                    </a:lnTo>
                    <a:lnTo>
                      <a:pt x="65" y="49"/>
                    </a:lnTo>
                    <a:lnTo>
                      <a:pt x="66" y="73"/>
                    </a:lnTo>
                    <a:lnTo>
                      <a:pt x="32" y="8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0" name=""/>
              <p:cNvSpPr/>
              <p:nvPr/>
            </p:nvSpPr>
            <p:spPr>
              <a:xfrm>
                <a:off x="7300080" y="2129400"/>
                <a:ext cx="830520" cy="544680"/>
              </a:xfrm>
              <a:custGeom>
                <a:avLst/>
                <a:gdLst/>
                <a:ahLst/>
                <a:rect l="l" t="t" r="r" b="b"/>
                <a:pathLst>
                  <a:path w="317" h="208">
                    <a:moveTo>
                      <a:pt x="29" y="30"/>
                    </a:moveTo>
                    <a:lnTo>
                      <a:pt x="0" y="58"/>
                    </a:lnTo>
                    <a:lnTo>
                      <a:pt x="16" y="159"/>
                    </a:lnTo>
                    <a:lnTo>
                      <a:pt x="29" y="208"/>
                    </a:lnTo>
                    <a:lnTo>
                      <a:pt x="83" y="204"/>
                    </a:lnTo>
                    <a:lnTo>
                      <a:pt x="283" y="166"/>
                    </a:lnTo>
                    <a:lnTo>
                      <a:pt x="297" y="160"/>
                    </a:lnTo>
                    <a:lnTo>
                      <a:pt x="317" y="113"/>
                    </a:lnTo>
                    <a:lnTo>
                      <a:pt x="287" y="87"/>
                    </a:lnTo>
                    <a:lnTo>
                      <a:pt x="303" y="27"/>
                    </a:lnTo>
                    <a:lnTo>
                      <a:pt x="280" y="21"/>
                    </a:lnTo>
                    <a:lnTo>
                      <a:pt x="280" y="6"/>
                    </a:lnTo>
                    <a:lnTo>
                      <a:pt x="270" y="0"/>
                    </a:lnTo>
                    <a:lnTo>
                      <a:pt x="38" y="43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1" name=""/>
              <p:cNvSpPr/>
              <p:nvPr/>
            </p:nvSpPr>
            <p:spPr>
              <a:xfrm>
                <a:off x="8051760" y="2192040"/>
                <a:ext cx="220320" cy="434520"/>
              </a:xfrm>
              <a:custGeom>
                <a:avLst/>
                <a:gdLst/>
                <a:ahLst/>
                <a:rect l="l" t="t" r="r" b="b"/>
                <a:pathLst>
                  <a:path w="84" h="166">
                    <a:moveTo>
                      <a:pt x="15" y="1"/>
                    </a:moveTo>
                    <a:lnTo>
                      <a:pt x="35" y="0"/>
                    </a:lnTo>
                    <a:lnTo>
                      <a:pt x="75" y="25"/>
                    </a:lnTo>
                    <a:lnTo>
                      <a:pt x="69" y="45"/>
                    </a:lnTo>
                    <a:lnTo>
                      <a:pt x="83" y="58"/>
                    </a:lnTo>
                    <a:lnTo>
                      <a:pt x="84" y="136"/>
                    </a:lnTo>
                    <a:lnTo>
                      <a:pt x="70" y="166"/>
                    </a:lnTo>
                    <a:lnTo>
                      <a:pt x="54" y="155"/>
                    </a:lnTo>
                    <a:lnTo>
                      <a:pt x="37" y="154"/>
                    </a:lnTo>
                    <a:lnTo>
                      <a:pt x="8" y="138"/>
                    </a:lnTo>
                    <a:lnTo>
                      <a:pt x="30" y="89"/>
                    </a:lnTo>
                    <a:lnTo>
                      <a:pt x="0" y="63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2" name=""/>
              <p:cNvSpPr/>
              <p:nvPr/>
            </p:nvSpPr>
            <p:spPr>
              <a:xfrm>
                <a:off x="7370640" y="1513080"/>
                <a:ext cx="919800" cy="749520"/>
              </a:xfrm>
              <a:custGeom>
                <a:avLst/>
                <a:gdLst/>
                <a:ahLst/>
                <a:rect l="l" t="t" r="r" b="b"/>
                <a:pathLst>
                  <a:path w="351" h="286">
                    <a:moveTo>
                      <a:pt x="27" y="192"/>
                    </a:moveTo>
                    <a:lnTo>
                      <a:pt x="60" y="175"/>
                    </a:lnTo>
                    <a:lnTo>
                      <a:pt x="105" y="171"/>
                    </a:lnTo>
                    <a:lnTo>
                      <a:pt x="116" y="156"/>
                    </a:lnTo>
                    <a:lnTo>
                      <a:pt x="132" y="154"/>
                    </a:lnTo>
                    <a:lnTo>
                      <a:pt x="141" y="138"/>
                    </a:lnTo>
                    <a:lnTo>
                      <a:pt x="156" y="132"/>
                    </a:lnTo>
                    <a:lnTo>
                      <a:pt x="149" y="102"/>
                    </a:lnTo>
                    <a:lnTo>
                      <a:pt x="140" y="94"/>
                    </a:lnTo>
                    <a:lnTo>
                      <a:pt x="159" y="70"/>
                    </a:lnTo>
                    <a:lnTo>
                      <a:pt x="171" y="70"/>
                    </a:lnTo>
                    <a:lnTo>
                      <a:pt x="212" y="19"/>
                    </a:lnTo>
                    <a:lnTo>
                      <a:pt x="275" y="0"/>
                    </a:lnTo>
                    <a:lnTo>
                      <a:pt x="282" y="48"/>
                    </a:lnTo>
                    <a:lnTo>
                      <a:pt x="285" y="46"/>
                    </a:lnTo>
                    <a:lnTo>
                      <a:pt x="300" y="63"/>
                    </a:lnTo>
                    <a:lnTo>
                      <a:pt x="301" y="112"/>
                    </a:lnTo>
                    <a:lnTo>
                      <a:pt x="320" y="152"/>
                    </a:lnTo>
                    <a:lnTo>
                      <a:pt x="327" y="204"/>
                    </a:lnTo>
                    <a:lnTo>
                      <a:pt x="329" y="249"/>
                    </a:lnTo>
                    <a:lnTo>
                      <a:pt x="351" y="264"/>
                    </a:lnTo>
                    <a:lnTo>
                      <a:pt x="335" y="286"/>
                    </a:lnTo>
                    <a:lnTo>
                      <a:pt x="294" y="260"/>
                    </a:lnTo>
                    <a:lnTo>
                      <a:pt x="273" y="262"/>
                    </a:lnTo>
                    <a:lnTo>
                      <a:pt x="252" y="256"/>
                    </a:lnTo>
                    <a:lnTo>
                      <a:pt x="253" y="241"/>
                    </a:lnTo>
                    <a:lnTo>
                      <a:pt x="240" y="236"/>
                    </a:lnTo>
                    <a:lnTo>
                      <a:pt x="10" y="280"/>
                    </a:lnTo>
                    <a:lnTo>
                      <a:pt x="0" y="267"/>
                    </a:lnTo>
                    <a:lnTo>
                      <a:pt x="35" y="216"/>
                    </a:lnTo>
                    <a:lnTo>
                      <a:pt x="27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3" name=""/>
              <p:cNvSpPr/>
              <p:nvPr/>
            </p:nvSpPr>
            <p:spPr>
              <a:xfrm>
                <a:off x="8086320" y="1471680"/>
                <a:ext cx="243360" cy="450000"/>
              </a:xfrm>
              <a:custGeom>
                <a:avLst/>
                <a:gdLst/>
                <a:ahLst/>
                <a:rect l="l" t="t" r="r" b="b"/>
                <a:pathLst>
                  <a:path w="93" h="172">
                    <a:moveTo>
                      <a:pt x="0" y="18"/>
                    </a:moveTo>
                    <a:lnTo>
                      <a:pt x="68" y="0"/>
                    </a:lnTo>
                    <a:lnTo>
                      <a:pt x="93" y="47"/>
                    </a:lnTo>
                    <a:lnTo>
                      <a:pt x="80" y="59"/>
                    </a:lnTo>
                    <a:lnTo>
                      <a:pt x="85" y="163"/>
                    </a:lnTo>
                    <a:lnTo>
                      <a:pt x="46" y="172"/>
                    </a:lnTo>
                    <a:lnTo>
                      <a:pt x="27" y="129"/>
                    </a:lnTo>
                    <a:lnTo>
                      <a:pt x="26" y="78"/>
                    </a:lnTo>
                    <a:lnTo>
                      <a:pt x="9" y="6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4" name=""/>
              <p:cNvSpPr/>
              <p:nvPr/>
            </p:nvSpPr>
            <p:spPr>
              <a:xfrm>
                <a:off x="8204040" y="1822680"/>
                <a:ext cx="518760" cy="235800"/>
              </a:xfrm>
              <a:custGeom>
                <a:avLst/>
                <a:gdLst/>
                <a:ahLst/>
                <a:rect l="l" t="t" r="r" b="b"/>
                <a:pathLst>
                  <a:path w="198" h="90">
                    <a:moveTo>
                      <a:pt x="0" y="36"/>
                    </a:moveTo>
                    <a:lnTo>
                      <a:pt x="101" y="11"/>
                    </a:lnTo>
                    <a:lnTo>
                      <a:pt x="113" y="12"/>
                    </a:lnTo>
                    <a:lnTo>
                      <a:pt x="125" y="0"/>
                    </a:lnTo>
                    <a:lnTo>
                      <a:pt x="135" y="6"/>
                    </a:lnTo>
                    <a:lnTo>
                      <a:pt x="123" y="32"/>
                    </a:lnTo>
                    <a:lnTo>
                      <a:pt x="144" y="30"/>
                    </a:lnTo>
                    <a:lnTo>
                      <a:pt x="156" y="50"/>
                    </a:lnTo>
                    <a:lnTo>
                      <a:pt x="170" y="52"/>
                    </a:lnTo>
                    <a:lnTo>
                      <a:pt x="180" y="49"/>
                    </a:lnTo>
                    <a:lnTo>
                      <a:pt x="180" y="38"/>
                    </a:lnTo>
                    <a:lnTo>
                      <a:pt x="163" y="24"/>
                    </a:lnTo>
                    <a:lnTo>
                      <a:pt x="176" y="23"/>
                    </a:lnTo>
                    <a:lnTo>
                      <a:pt x="198" y="53"/>
                    </a:lnTo>
                    <a:lnTo>
                      <a:pt x="177" y="71"/>
                    </a:lnTo>
                    <a:lnTo>
                      <a:pt x="153" y="62"/>
                    </a:lnTo>
                    <a:lnTo>
                      <a:pt x="138" y="84"/>
                    </a:lnTo>
                    <a:lnTo>
                      <a:pt x="108" y="62"/>
                    </a:lnTo>
                    <a:lnTo>
                      <a:pt x="8" y="9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5" name=""/>
              <p:cNvSpPr/>
              <p:nvPr/>
            </p:nvSpPr>
            <p:spPr>
              <a:xfrm>
                <a:off x="8222400" y="2000880"/>
                <a:ext cx="269640" cy="206640"/>
              </a:xfrm>
              <a:custGeom>
                <a:avLst/>
                <a:gdLst/>
                <a:ahLst/>
                <a:rect l="l" t="t" r="r" b="b"/>
                <a:pathLst>
                  <a:path w="103" h="79">
                    <a:moveTo>
                      <a:pt x="0" y="20"/>
                    </a:moveTo>
                    <a:lnTo>
                      <a:pt x="79" y="0"/>
                    </a:lnTo>
                    <a:lnTo>
                      <a:pt x="103" y="36"/>
                    </a:lnTo>
                    <a:lnTo>
                      <a:pt x="89" y="52"/>
                    </a:lnTo>
                    <a:lnTo>
                      <a:pt x="64" y="46"/>
                    </a:lnTo>
                    <a:lnTo>
                      <a:pt x="25" y="79"/>
                    </a:lnTo>
                    <a:lnTo>
                      <a:pt x="4" y="6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6" name=""/>
              <p:cNvSpPr/>
              <p:nvPr/>
            </p:nvSpPr>
            <p:spPr>
              <a:xfrm>
                <a:off x="8267040" y="2142360"/>
                <a:ext cx="267120" cy="159480"/>
              </a:xfrm>
              <a:custGeom>
                <a:avLst/>
                <a:gdLst/>
                <a:ahLst/>
                <a:rect l="l" t="t" r="r" b="b"/>
                <a:pathLst>
                  <a:path w="102" h="61">
                    <a:moveTo>
                      <a:pt x="0" y="45"/>
                    </a:moveTo>
                    <a:lnTo>
                      <a:pt x="42" y="25"/>
                    </a:lnTo>
                    <a:lnTo>
                      <a:pt x="83" y="0"/>
                    </a:lnTo>
                    <a:lnTo>
                      <a:pt x="90" y="1"/>
                    </a:lnTo>
                    <a:lnTo>
                      <a:pt x="102" y="2"/>
                    </a:lnTo>
                    <a:lnTo>
                      <a:pt x="62" y="34"/>
                    </a:lnTo>
                    <a:lnTo>
                      <a:pt x="12" y="6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7" name=""/>
              <p:cNvSpPr/>
              <p:nvPr/>
            </p:nvSpPr>
            <p:spPr>
              <a:xfrm>
                <a:off x="8264160" y="1384920"/>
                <a:ext cx="285840" cy="508320"/>
              </a:xfrm>
              <a:custGeom>
                <a:avLst/>
                <a:gdLst/>
                <a:ahLst/>
                <a:rect l="l" t="t" r="r" b="b"/>
                <a:pathLst>
                  <a:path w="109" h="194">
                    <a:moveTo>
                      <a:pt x="23" y="0"/>
                    </a:moveTo>
                    <a:lnTo>
                      <a:pt x="0" y="34"/>
                    </a:lnTo>
                    <a:lnTo>
                      <a:pt x="25" y="79"/>
                    </a:lnTo>
                    <a:lnTo>
                      <a:pt x="10" y="91"/>
                    </a:lnTo>
                    <a:lnTo>
                      <a:pt x="16" y="194"/>
                    </a:lnTo>
                    <a:lnTo>
                      <a:pt x="77" y="179"/>
                    </a:lnTo>
                    <a:lnTo>
                      <a:pt x="93" y="179"/>
                    </a:lnTo>
                    <a:lnTo>
                      <a:pt x="102" y="168"/>
                    </a:lnTo>
                    <a:lnTo>
                      <a:pt x="102" y="149"/>
                    </a:lnTo>
                    <a:lnTo>
                      <a:pt x="109" y="137"/>
                    </a:lnTo>
                    <a:lnTo>
                      <a:pt x="75" y="122"/>
                    </a:lnTo>
                    <a:lnTo>
                      <a:pt x="31" y="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8" name=""/>
              <p:cNvSpPr/>
              <p:nvPr/>
            </p:nvSpPr>
            <p:spPr>
              <a:xfrm>
                <a:off x="8429400" y="1982520"/>
                <a:ext cx="136440" cy="111960"/>
              </a:xfrm>
              <a:custGeom>
                <a:avLst/>
                <a:gdLst/>
                <a:ahLst/>
                <a:rect l="l" t="t" r="r" b="b"/>
                <a:pathLst>
                  <a:path w="52" h="43">
                    <a:moveTo>
                      <a:pt x="0" y="7"/>
                    </a:moveTo>
                    <a:lnTo>
                      <a:pt x="22" y="0"/>
                    </a:lnTo>
                    <a:lnTo>
                      <a:pt x="52" y="22"/>
                    </a:lnTo>
                    <a:lnTo>
                      <a:pt x="46" y="28"/>
                    </a:lnTo>
                    <a:lnTo>
                      <a:pt x="31" y="28"/>
                    </a:lnTo>
                    <a:lnTo>
                      <a:pt x="24" y="4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9" name=""/>
              <p:cNvSpPr/>
              <p:nvPr/>
            </p:nvSpPr>
            <p:spPr>
              <a:xfrm>
                <a:off x="8138520" y="2841480"/>
                <a:ext cx="73080" cy="125640"/>
              </a:xfrm>
              <a:custGeom>
                <a:avLst/>
                <a:gdLst/>
                <a:ahLst/>
                <a:rect l="l" t="t" r="r" b="b"/>
                <a:pathLst>
                  <a:path w="28" h="48">
                    <a:moveTo>
                      <a:pt x="0" y="4"/>
                    </a:moveTo>
                    <a:lnTo>
                      <a:pt x="28" y="0"/>
                    </a:lnTo>
                    <a:lnTo>
                      <a:pt x="12" y="48"/>
                    </a:lnTo>
                    <a:lnTo>
                      <a:pt x="1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1400" name=""/>
          <p:cNvGrpSpPr/>
          <p:nvPr/>
        </p:nvGrpSpPr>
        <p:grpSpPr>
          <a:xfrm>
            <a:off x="1351080" y="1139760"/>
            <a:ext cx="7229160" cy="3908160"/>
            <a:chOff x="1351080" y="1139760"/>
            <a:chExt cx="7229160" cy="3908160"/>
          </a:xfrm>
        </p:grpSpPr>
        <p:sp>
          <p:nvSpPr>
            <p:cNvPr id="1401" name=""/>
            <p:cNvSpPr/>
            <p:nvPr/>
          </p:nvSpPr>
          <p:spPr>
            <a:xfrm>
              <a:off x="1944360" y="1139760"/>
              <a:ext cx="14652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2" name=""/>
            <p:cNvSpPr/>
            <p:nvPr/>
          </p:nvSpPr>
          <p:spPr>
            <a:xfrm>
              <a:off x="1790280" y="1416240"/>
              <a:ext cx="405000" cy="40464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3" name=""/>
            <p:cNvSpPr/>
            <p:nvPr/>
          </p:nvSpPr>
          <p:spPr>
            <a:xfrm>
              <a:off x="1351080" y="2805840"/>
              <a:ext cx="556920" cy="5565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4" name=""/>
            <p:cNvSpPr/>
            <p:nvPr/>
          </p:nvSpPr>
          <p:spPr>
            <a:xfrm>
              <a:off x="1790280" y="3586320"/>
              <a:ext cx="405000" cy="40464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5" name=""/>
            <p:cNvSpPr/>
            <p:nvPr/>
          </p:nvSpPr>
          <p:spPr>
            <a:xfrm>
              <a:off x="4506480" y="1318320"/>
              <a:ext cx="14616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6" name=""/>
            <p:cNvSpPr/>
            <p:nvPr/>
          </p:nvSpPr>
          <p:spPr>
            <a:xfrm>
              <a:off x="4392360" y="4642920"/>
              <a:ext cx="405360" cy="40500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7" name=""/>
            <p:cNvSpPr/>
            <p:nvPr/>
          </p:nvSpPr>
          <p:spPr>
            <a:xfrm>
              <a:off x="5147640" y="4472280"/>
              <a:ext cx="556920" cy="5565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8" name=""/>
            <p:cNvSpPr/>
            <p:nvPr/>
          </p:nvSpPr>
          <p:spPr>
            <a:xfrm>
              <a:off x="5814000" y="4350600"/>
              <a:ext cx="556920" cy="5565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9" name=""/>
            <p:cNvSpPr/>
            <p:nvPr/>
          </p:nvSpPr>
          <p:spPr>
            <a:xfrm>
              <a:off x="5587920" y="1342800"/>
              <a:ext cx="146160" cy="14652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0" name=""/>
            <p:cNvSpPr/>
            <p:nvPr/>
          </p:nvSpPr>
          <p:spPr>
            <a:xfrm>
              <a:off x="6181560" y="2115000"/>
              <a:ext cx="14616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1" name=""/>
            <p:cNvSpPr/>
            <p:nvPr/>
          </p:nvSpPr>
          <p:spPr>
            <a:xfrm>
              <a:off x="6051600" y="2334240"/>
              <a:ext cx="405000" cy="40500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2" name=""/>
            <p:cNvSpPr/>
            <p:nvPr/>
          </p:nvSpPr>
          <p:spPr>
            <a:xfrm>
              <a:off x="6580080" y="1944360"/>
              <a:ext cx="405000" cy="40500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3" name=""/>
            <p:cNvSpPr/>
            <p:nvPr/>
          </p:nvSpPr>
          <p:spPr>
            <a:xfrm>
              <a:off x="6945840" y="2310120"/>
              <a:ext cx="405360" cy="40464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4" name=""/>
            <p:cNvSpPr/>
            <p:nvPr/>
          </p:nvSpPr>
          <p:spPr>
            <a:xfrm>
              <a:off x="7881120" y="2310120"/>
              <a:ext cx="405360" cy="40464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5" name=""/>
            <p:cNvSpPr/>
            <p:nvPr/>
          </p:nvSpPr>
          <p:spPr>
            <a:xfrm>
              <a:off x="8434080" y="1870920"/>
              <a:ext cx="14616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6" name=""/>
            <p:cNvSpPr/>
            <p:nvPr/>
          </p:nvSpPr>
          <p:spPr>
            <a:xfrm>
              <a:off x="6482520" y="4366800"/>
              <a:ext cx="14616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7" name=""/>
            <p:cNvSpPr/>
            <p:nvPr/>
          </p:nvSpPr>
          <p:spPr>
            <a:xfrm>
              <a:off x="7011000" y="4447800"/>
              <a:ext cx="146160" cy="14652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8" name=""/>
            <p:cNvSpPr/>
            <p:nvPr/>
          </p:nvSpPr>
          <p:spPr>
            <a:xfrm>
              <a:off x="7474680" y="4025520"/>
              <a:ext cx="14616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9" name=""/>
            <p:cNvSpPr/>
            <p:nvPr/>
          </p:nvSpPr>
          <p:spPr>
            <a:xfrm>
              <a:off x="7474680" y="3375000"/>
              <a:ext cx="14616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0" name=""/>
            <p:cNvSpPr/>
            <p:nvPr/>
          </p:nvSpPr>
          <p:spPr>
            <a:xfrm>
              <a:off x="7441920" y="1952640"/>
              <a:ext cx="14652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21" name=""/>
          <p:cNvGrpSpPr/>
          <p:nvPr/>
        </p:nvGrpSpPr>
        <p:grpSpPr>
          <a:xfrm>
            <a:off x="1555920" y="1228680"/>
            <a:ext cx="7002000" cy="3601800"/>
            <a:chOff x="1555920" y="1228680"/>
            <a:chExt cx="7002000" cy="3601800"/>
          </a:xfrm>
        </p:grpSpPr>
        <p:sp>
          <p:nvSpPr>
            <p:cNvPr id="1422" name=""/>
            <p:cNvSpPr/>
            <p:nvPr/>
          </p:nvSpPr>
          <p:spPr>
            <a:xfrm flipV="1">
              <a:off x="7479360" y="2527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3" name=""/>
            <p:cNvSpPr/>
            <p:nvPr/>
          </p:nvSpPr>
          <p:spPr>
            <a:xfrm flipV="1">
              <a:off x="7176960" y="24681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4" name=""/>
            <p:cNvSpPr/>
            <p:nvPr/>
          </p:nvSpPr>
          <p:spPr>
            <a:xfrm flipV="1">
              <a:off x="1962360" y="12286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5" name=""/>
            <p:cNvSpPr/>
            <p:nvPr/>
          </p:nvSpPr>
          <p:spPr>
            <a:xfrm flipV="1">
              <a:off x="1810440" y="15462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6" name=""/>
            <p:cNvSpPr/>
            <p:nvPr/>
          </p:nvSpPr>
          <p:spPr>
            <a:xfrm flipV="1">
              <a:off x="1738440" y="1624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7" name=""/>
            <p:cNvSpPr/>
            <p:nvPr/>
          </p:nvSpPr>
          <p:spPr>
            <a:xfrm flipV="1">
              <a:off x="1555920" y="28425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8" name=""/>
            <p:cNvSpPr/>
            <p:nvPr/>
          </p:nvSpPr>
          <p:spPr>
            <a:xfrm flipV="1">
              <a:off x="1596240" y="2915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9" name=""/>
            <p:cNvSpPr/>
            <p:nvPr/>
          </p:nvSpPr>
          <p:spPr>
            <a:xfrm flipV="1">
              <a:off x="2141280" y="3774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0" name=""/>
            <p:cNvSpPr/>
            <p:nvPr/>
          </p:nvSpPr>
          <p:spPr>
            <a:xfrm flipV="1">
              <a:off x="2135520" y="3755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1" name=""/>
            <p:cNvSpPr/>
            <p:nvPr/>
          </p:nvSpPr>
          <p:spPr>
            <a:xfrm flipV="1">
              <a:off x="3062520" y="24544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2" name=""/>
            <p:cNvSpPr/>
            <p:nvPr/>
          </p:nvSpPr>
          <p:spPr>
            <a:xfrm flipV="1">
              <a:off x="3100680" y="2712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3" name=""/>
            <p:cNvSpPr/>
            <p:nvPr/>
          </p:nvSpPr>
          <p:spPr>
            <a:xfrm flipV="1">
              <a:off x="4076280" y="3103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4" name=""/>
            <p:cNvSpPr/>
            <p:nvPr/>
          </p:nvSpPr>
          <p:spPr>
            <a:xfrm flipV="1">
              <a:off x="3690000" y="4302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5" name=""/>
            <p:cNvSpPr/>
            <p:nvPr/>
          </p:nvSpPr>
          <p:spPr>
            <a:xfrm flipV="1">
              <a:off x="5325840" y="4763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6" name=""/>
            <p:cNvSpPr/>
            <p:nvPr/>
          </p:nvSpPr>
          <p:spPr>
            <a:xfrm flipV="1">
              <a:off x="5016960" y="47671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7" name=""/>
            <p:cNvSpPr/>
            <p:nvPr/>
          </p:nvSpPr>
          <p:spPr>
            <a:xfrm flipV="1">
              <a:off x="5158080" y="4249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8" name=""/>
            <p:cNvSpPr/>
            <p:nvPr/>
          </p:nvSpPr>
          <p:spPr>
            <a:xfrm flipV="1">
              <a:off x="5472360" y="4131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9" name=""/>
            <p:cNvSpPr/>
            <p:nvPr/>
          </p:nvSpPr>
          <p:spPr>
            <a:xfrm flipV="1">
              <a:off x="5472360" y="42015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0" name=""/>
            <p:cNvSpPr/>
            <p:nvPr/>
          </p:nvSpPr>
          <p:spPr>
            <a:xfrm flipV="1">
              <a:off x="5305680" y="4295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1" name=""/>
            <p:cNvSpPr/>
            <p:nvPr/>
          </p:nvSpPr>
          <p:spPr>
            <a:xfrm flipV="1">
              <a:off x="5244480" y="4413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2" name=""/>
            <p:cNvSpPr/>
            <p:nvPr/>
          </p:nvSpPr>
          <p:spPr>
            <a:xfrm flipV="1">
              <a:off x="5228280" y="35539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3" name=""/>
            <p:cNvSpPr/>
            <p:nvPr/>
          </p:nvSpPr>
          <p:spPr>
            <a:xfrm flipV="1">
              <a:off x="5239080" y="357012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4" name=""/>
            <p:cNvSpPr/>
            <p:nvPr/>
          </p:nvSpPr>
          <p:spPr>
            <a:xfrm flipV="1">
              <a:off x="5344920" y="352404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5" name=""/>
            <p:cNvSpPr/>
            <p:nvPr/>
          </p:nvSpPr>
          <p:spPr>
            <a:xfrm flipV="1">
              <a:off x="5031720" y="24822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6" name=""/>
            <p:cNvSpPr/>
            <p:nvPr/>
          </p:nvSpPr>
          <p:spPr>
            <a:xfrm flipV="1">
              <a:off x="5652360" y="15955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7" name=""/>
            <p:cNvSpPr/>
            <p:nvPr/>
          </p:nvSpPr>
          <p:spPr>
            <a:xfrm flipV="1">
              <a:off x="5629320" y="19857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8" name=""/>
            <p:cNvSpPr/>
            <p:nvPr/>
          </p:nvSpPr>
          <p:spPr>
            <a:xfrm flipV="1">
              <a:off x="5882760" y="2544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9" name=""/>
            <p:cNvSpPr/>
            <p:nvPr/>
          </p:nvSpPr>
          <p:spPr>
            <a:xfrm flipV="1">
              <a:off x="5460120" y="30240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0" name=""/>
            <p:cNvSpPr/>
            <p:nvPr/>
          </p:nvSpPr>
          <p:spPr>
            <a:xfrm flipV="1">
              <a:off x="6073920" y="3016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1" name=""/>
            <p:cNvSpPr/>
            <p:nvPr/>
          </p:nvSpPr>
          <p:spPr>
            <a:xfrm flipV="1">
              <a:off x="6049440" y="308088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2" name=""/>
            <p:cNvSpPr/>
            <p:nvPr/>
          </p:nvSpPr>
          <p:spPr>
            <a:xfrm flipV="1">
              <a:off x="6073920" y="30510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3" name=""/>
            <p:cNvSpPr/>
            <p:nvPr/>
          </p:nvSpPr>
          <p:spPr>
            <a:xfrm flipV="1">
              <a:off x="6067440" y="3153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4" name=""/>
            <p:cNvSpPr/>
            <p:nvPr/>
          </p:nvSpPr>
          <p:spPr>
            <a:xfrm flipV="1">
              <a:off x="6048360" y="2492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5" name=""/>
            <p:cNvSpPr/>
            <p:nvPr/>
          </p:nvSpPr>
          <p:spPr>
            <a:xfrm flipV="1">
              <a:off x="6143040" y="2599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6" name=""/>
            <p:cNvSpPr/>
            <p:nvPr/>
          </p:nvSpPr>
          <p:spPr>
            <a:xfrm flipV="1">
              <a:off x="6232680" y="2675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7" name=""/>
            <p:cNvSpPr/>
            <p:nvPr/>
          </p:nvSpPr>
          <p:spPr>
            <a:xfrm flipV="1">
              <a:off x="6304320" y="25750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8" name=""/>
            <p:cNvSpPr/>
            <p:nvPr/>
          </p:nvSpPr>
          <p:spPr>
            <a:xfrm flipV="1">
              <a:off x="6265080" y="2504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9" name=""/>
            <p:cNvSpPr/>
            <p:nvPr/>
          </p:nvSpPr>
          <p:spPr>
            <a:xfrm flipV="1">
              <a:off x="6294960" y="2404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0" name=""/>
            <p:cNvSpPr/>
            <p:nvPr/>
          </p:nvSpPr>
          <p:spPr>
            <a:xfrm flipV="1">
              <a:off x="6351840" y="24822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1" name=""/>
            <p:cNvSpPr/>
            <p:nvPr/>
          </p:nvSpPr>
          <p:spPr>
            <a:xfrm flipV="1">
              <a:off x="6358680" y="24822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2" name=""/>
            <p:cNvSpPr/>
            <p:nvPr/>
          </p:nvSpPr>
          <p:spPr>
            <a:xfrm flipV="1">
              <a:off x="6480720" y="2450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3" name=""/>
            <p:cNvSpPr/>
            <p:nvPr/>
          </p:nvSpPr>
          <p:spPr>
            <a:xfrm flipV="1">
              <a:off x="6449400" y="246852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4" name=""/>
            <p:cNvSpPr/>
            <p:nvPr/>
          </p:nvSpPr>
          <p:spPr>
            <a:xfrm flipV="1">
              <a:off x="6339600" y="2515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5" name=""/>
            <p:cNvSpPr/>
            <p:nvPr/>
          </p:nvSpPr>
          <p:spPr>
            <a:xfrm flipV="1">
              <a:off x="6368040" y="24955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6" name=""/>
            <p:cNvSpPr/>
            <p:nvPr/>
          </p:nvSpPr>
          <p:spPr>
            <a:xfrm flipV="1">
              <a:off x="6397920" y="24890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7" name=""/>
            <p:cNvSpPr/>
            <p:nvPr/>
          </p:nvSpPr>
          <p:spPr>
            <a:xfrm flipV="1">
              <a:off x="6419520" y="24912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8" name=""/>
            <p:cNvSpPr/>
            <p:nvPr/>
          </p:nvSpPr>
          <p:spPr>
            <a:xfrm flipV="1">
              <a:off x="6554880" y="24382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9" name=""/>
            <p:cNvSpPr/>
            <p:nvPr/>
          </p:nvSpPr>
          <p:spPr>
            <a:xfrm flipV="1">
              <a:off x="5907240" y="36183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0" name=""/>
            <p:cNvSpPr/>
            <p:nvPr/>
          </p:nvSpPr>
          <p:spPr>
            <a:xfrm flipV="1">
              <a:off x="6121440" y="35402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1" name=""/>
            <p:cNvSpPr/>
            <p:nvPr/>
          </p:nvSpPr>
          <p:spPr>
            <a:xfrm flipV="1">
              <a:off x="6134760" y="354024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2" name=""/>
            <p:cNvSpPr/>
            <p:nvPr/>
          </p:nvSpPr>
          <p:spPr>
            <a:xfrm flipV="1">
              <a:off x="5839560" y="4211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3" name=""/>
            <p:cNvSpPr/>
            <p:nvPr/>
          </p:nvSpPr>
          <p:spPr>
            <a:xfrm flipV="1">
              <a:off x="6155280" y="45817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4" name=""/>
            <p:cNvSpPr/>
            <p:nvPr/>
          </p:nvSpPr>
          <p:spPr>
            <a:xfrm flipV="1">
              <a:off x="6128280" y="36961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5" name=""/>
            <p:cNvSpPr/>
            <p:nvPr/>
          </p:nvSpPr>
          <p:spPr>
            <a:xfrm flipV="1">
              <a:off x="6063120" y="3863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6" name=""/>
            <p:cNvSpPr/>
            <p:nvPr/>
          </p:nvSpPr>
          <p:spPr>
            <a:xfrm flipV="1">
              <a:off x="6164640" y="42145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7" name=""/>
            <p:cNvSpPr/>
            <p:nvPr/>
          </p:nvSpPr>
          <p:spPr>
            <a:xfrm flipV="1">
              <a:off x="6281640" y="3970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8" name=""/>
            <p:cNvSpPr/>
            <p:nvPr/>
          </p:nvSpPr>
          <p:spPr>
            <a:xfrm flipV="1">
              <a:off x="6435720" y="3652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9" name=""/>
            <p:cNvSpPr/>
            <p:nvPr/>
          </p:nvSpPr>
          <p:spPr>
            <a:xfrm flipV="1">
              <a:off x="6301800" y="35632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0" name=""/>
            <p:cNvSpPr/>
            <p:nvPr/>
          </p:nvSpPr>
          <p:spPr>
            <a:xfrm flipV="1">
              <a:off x="6655680" y="3436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1" name=""/>
            <p:cNvSpPr/>
            <p:nvPr/>
          </p:nvSpPr>
          <p:spPr>
            <a:xfrm flipV="1">
              <a:off x="6868080" y="3473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2" name=""/>
            <p:cNvSpPr/>
            <p:nvPr/>
          </p:nvSpPr>
          <p:spPr>
            <a:xfrm flipV="1">
              <a:off x="6956280" y="3446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3" name=""/>
            <p:cNvSpPr/>
            <p:nvPr/>
          </p:nvSpPr>
          <p:spPr>
            <a:xfrm flipV="1">
              <a:off x="7196040" y="3310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4" name=""/>
            <p:cNvSpPr/>
            <p:nvPr/>
          </p:nvSpPr>
          <p:spPr>
            <a:xfrm flipV="1">
              <a:off x="6614640" y="37173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5" name=""/>
            <p:cNvSpPr/>
            <p:nvPr/>
          </p:nvSpPr>
          <p:spPr>
            <a:xfrm flipV="1">
              <a:off x="6770520" y="37944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6" name=""/>
            <p:cNvSpPr/>
            <p:nvPr/>
          </p:nvSpPr>
          <p:spPr>
            <a:xfrm flipV="1">
              <a:off x="6550920" y="39967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7" name=""/>
            <p:cNvSpPr/>
            <p:nvPr/>
          </p:nvSpPr>
          <p:spPr>
            <a:xfrm flipV="1">
              <a:off x="6679800" y="3896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8" name=""/>
            <p:cNvSpPr/>
            <p:nvPr/>
          </p:nvSpPr>
          <p:spPr>
            <a:xfrm flipV="1">
              <a:off x="6679800" y="3906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9" name=""/>
            <p:cNvSpPr/>
            <p:nvPr/>
          </p:nvSpPr>
          <p:spPr>
            <a:xfrm flipV="1">
              <a:off x="6659640" y="3920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0" name=""/>
            <p:cNvSpPr/>
            <p:nvPr/>
          </p:nvSpPr>
          <p:spPr>
            <a:xfrm flipV="1">
              <a:off x="6965640" y="372852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1" name=""/>
            <p:cNvSpPr/>
            <p:nvPr/>
          </p:nvSpPr>
          <p:spPr>
            <a:xfrm flipV="1">
              <a:off x="6934680" y="3824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2" name=""/>
            <p:cNvSpPr/>
            <p:nvPr/>
          </p:nvSpPr>
          <p:spPr>
            <a:xfrm flipV="1">
              <a:off x="7518600" y="44031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3" name=""/>
            <p:cNvSpPr/>
            <p:nvPr/>
          </p:nvSpPr>
          <p:spPr>
            <a:xfrm flipV="1">
              <a:off x="7415640" y="35233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4" name=""/>
            <p:cNvSpPr/>
            <p:nvPr/>
          </p:nvSpPr>
          <p:spPr>
            <a:xfrm flipV="1">
              <a:off x="7517160" y="37144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5" name=""/>
            <p:cNvSpPr/>
            <p:nvPr/>
          </p:nvSpPr>
          <p:spPr>
            <a:xfrm flipV="1">
              <a:off x="7635240" y="3579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6" name=""/>
            <p:cNvSpPr/>
            <p:nvPr/>
          </p:nvSpPr>
          <p:spPr>
            <a:xfrm flipV="1">
              <a:off x="7794000" y="3751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7" name=""/>
            <p:cNvSpPr/>
            <p:nvPr/>
          </p:nvSpPr>
          <p:spPr>
            <a:xfrm flipV="1">
              <a:off x="7737120" y="3843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8" name=""/>
            <p:cNvSpPr/>
            <p:nvPr/>
          </p:nvSpPr>
          <p:spPr>
            <a:xfrm flipV="1">
              <a:off x="7483320" y="3446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9" name=""/>
            <p:cNvSpPr/>
            <p:nvPr/>
          </p:nvSpPr>
          <p:spPr>
            <a:xfrm flipV="1">
              <a:off x="7537680" y="30668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0" name=""/>
            <p:cNvSpPr/>
            <p:nvPr/>
          </p:nvSpPr>
          <p:spPr>
            <a:xfrm flipV="1">
              <a:off x="8090640" y="2743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1" name=""/>
            <p:cNvSpPr/>
            <p:nvPr/>
          </p:nvSpPr>
          <p:spPr>
            <a:xfrm flipV="1">
              <a:off x="7937280" y="26157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2" name=""/>
            <p:cNvSpPr/>
            <p:nvPr/>
          </p:nvSpPr>
          <p:spPr>
            <a:xfrm flipV="1">
              <a:off x="7921080" y="26074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3" name=""/>
            <p:cNvSpPr/>
            <p:nvPr/>
          </p:nvSpPr>
          <p:spPr>
            <a:xfrm flipV="1">
              <a:off x="6246000" y="2157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4" name=""/>
            <p:cNvSpPr/>
            <p:nvPr/>
          </p:nvSpPr>
          <p:spPr>
            <a:xfrm flipV="1">
              <a:off x="6220440" y="2270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5" name=""/>
            <p:cNvSpPr/>
            <p:nvPr/>
          </p:nvSpPr>
          <p:spPr>
            <a:xfrm flipV="1">
              <a:off x="6683760" y="1915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6" name=""/>
            <p:cNvSpPr/>
            <p:nvPr/>
          </p:nvSpPr>
          <p:spPr>
            <a:xfrm flipV="1">
              <a:off x="6931800" y="2373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7" name=""/>
            <p:cNvSpPr/>
            <p:nvPr/>
          </p:nvSpPr>
          <p:spPr>
            <a:xfrm flipV="1">
              <a:off x="6907680" y="2322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8" name=""/>
            <p:cNvSpPr/>
            <p:nvPr/>
          </p:nvSpPr>
          <p:spPr>
            <a:xfrm flipV="1">
              <a:off x="6917040" y="2224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9" name=""/>
            <p:cNvSpPr/>
            <p:nvPr/>
          </p:nvSpPr>
          <p:spPr>
            <a:xfrm flipV="1">
              <a:off x="6948000" y="2199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0" name=""/>
            <p:cNvSpPr/>
            <p:nvPr/>
          </p:nvSpPr>
          <p:spPr>
            <a:xfrm flipV="1">
              <a:off x="6917040" y="2170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1" name=""/>
            <p:cNvSpPr/>
            <p:nvPr/>
          </p:nvSpPr>
          <p:spPr>
            <a:xfrm flipV="1">
              <a:off x="6907680" y="2203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2" name=""/>
            <p:cNvSpPr/>
            <p:nvPr/>
          </p:nvSpPr>
          <p:spPr>
            <a:xfrm flipV="1">
              <a:off x="6838200" y="21837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3" name=""/>
            <p:cNvSpPr/>
            <p:nvPr/>
          </p:nvSpPr>
          <p:spPr>
            <a:xfrm flipV="1">
              <a:off x="6770520" y="224784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4" name=""/>
            <p:cNvSpPr/>
            <p:nvPr/>
          </p:nvSpPr>
          <p:spPr>
            <a:xfrm flipV="1">
              <a:off x="6508800" y="25603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5" name=""/>
            <p:cNvSpPr/>
            <p:nvPr/>
          </p:nvSpPr>
          <p:spPr>
            <a:xfrm flipV="1">
              <a:off x="6575400" y="26305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6" name=""/>
            <p:cNvSpPr/>
            <p:nvPr/>
          </p:nvSpPr>
          <p:spPr>
            <a:xfrm flipV="1">
              <a:off x="6685200" y="2775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7" name=""/>
            <p:cNvSpPr/>
            <p:nvPr/>
          </p:nvSpPr>
          <p:spPr>
            <a:xfrm flipV="1">
              <a:off x="6696000" y="2471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8" name=""/>
            <p:cNvSpPr/>
            <p:nvPr/>
          </p:nvSpPr>
          <p:spPr>
            <a:xfrm flipV="1">
              <a:off x="6651360" y="25279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9" name=""/>
            <p:cNvSpPr/>
            <p:nvPr/>
          </p:nvSpPr>
          <p:spPr>
            <a:xfrm flipV="1">
              <a:off x="6480720" y="2759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0" name=""/>
            <p:cNvSpPr/>
            <p:nvPr/>
          </p:nvSpPr>
          <p:spPr>
            <a:xfrm flipV="1">
              <a:off x="6575400" y="30765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1" name=""/>
            <p:cNvSpPr/>
            <p:nvPr/>
          </p:nvSpPr>
          <p:spPr>
            <a:xfrm flipV="1">
              <a:off x="6575400" y="31525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2" name=""/>
            <p:cNvSpPr/>
            <p:nvPr/>
          </p:nvSpPr>
          <p:spPr>
            <a:xfrm flipV="1">
              <a:off x="6341040" y="33382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3" name=""/>
            <p:cNvSpPr/>
            <p:nvPr/>
          </p:nvSpPr>
          <p:spPr>
            <a:xfrm flipV="1">
              <a:off x="7090200" y="2935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4" name=""/>
            <p:cNvSpPr/>
            <p:nvPr/>
          </p:nvSpPr>
          <p:spPr>
            <a:xfrm flipV="1">
              <a:off x="7132320" y="2928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5" name=""/>
            <p:cNvSpPr/>
            <p:nvPr/>
          </p:nvSpPr>
          <p:spPr>
            <a:xfrm flipV="1">
              <a:off x="6765120" y="2984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6" name=""/>
            <p:cNvSpPr/>
            <p:nvPr/>
          </p:nvSpPr>
          <p:spPr>
            <a:xfrm flipV="1">
              <a:off x="6867000" y="2878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7" name=""/>
            <p:cNvSpPr/>
            <p:nvPr/>
          </p:nvSpPr>
          <p:spPr>
            <a:xfrm flipV="1">
              <a:off x="6819480" y="2782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8" name=""/>
            <p:cNvSpPr/>
            <p:nvPr/>
          </p:nvSpPr>
          <p:spPr>
            <a:xfrm flipV="1">
              <a:off x="6839640" y="27730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9" name=""/>
            <p:cNvSpPr/>
            <p:nvPr/>
          </p:nvSpPr>
          <p:spPr>
            <a:xfrm flipV="1">
              <a:off x="6785640" y="26542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0" name=""/>
            <p:cNvSpPr/>
            <p:nvPr/>
          </p:nvSpPr>
          <p:spPr>
            <a:xfrm flipV="1">
              <a:off x="6864120" y="25120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1" name=""/>
            <p:cNvSpPr/>
            <p:nvPr/>
          </p:nvSpPr>
          <p:spPr>
            <a:xfrm flipV="1">
              <a:off x="6835680" y="24274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2" name=""/>
            <p:cNvSpPr/>
            <p:nvPr/>
          </p:nvSpPr>
          <p:spPr>
            <a:xfrm flipV="1">
              <a:off x="6963120" y="2574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3" name=""/>
            <p:cNvSpPr/>
            <p:nvPr/>
          </p:nvSpPr>
          <p:spPr>
            <a:xfrm flipV="1">
              <a:off x="7004880" y="266760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4" name=""/>
            <p:cNvSpPr/>
            <p:nvPr/>
          </p:nvSpPr>
          <p:spPr>
            <a:xfrm flipV="1">
              <a:off x="7023960" y="25282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5" name=""/>
            <p:cNvSpPr/>
            <p:nvPr/>
          </p:nvSpPr>
          <p:spPr>
            <a:xfrm flipV="1">
              <a:off x="7105320" y="25120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6" name=""/>
            <p:cNvSpPr/>
            <p:nvPr/>
          </p:nvSpPr>
          <p:spPr>
            <a:xfrm flipV="1">
              <a:off x="7121880" y="2594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7" name=""/>
            <p:cNvSpPr/>
            <p:nvPr/>
          </p:nvSpPr>
          <p:spPr>
            <a:xfrm flipV="1">
              <a:off x="7115040" y="26542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8" name=""/>
            <p:cNvSpPr/>
            <p:nvPr/>
          </p:nvSpPr>
          <p:spPr>
            <a:xfrm flipV="1">
              <a:off x="7173000" y="2478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9" name=""/>
            <p:cNvSpPr/>
            <p:nvPr/>
          </p:nvSpPr>
          <p:spPr>
            <a:xfrm flipV="1">
              <a:off x="7186680" y="2545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0" name=""/>
            <p:cNvSpPr/>
            <p:nvPr/>
          </p:nvSpPr>
          <p:spPr>
            <a:xfrm flipV="1">
              <a:off x="7076880" y="2411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1" name=""/>
            <p:cNvSpPr/>
            <p:nvPr/>
          </p:nvSpPr>
          <p:spPr>
            <a:xfrm flipV="1">
              <a:off x="7071480" y="24019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2" name=""/>
            <p:cNvSpPr/>
            <p:nvPr/>
          </p:nvSpPr>
          <p:spPr>
            <a:xfrm flipV="1">
              <a:off x="7147080" y="23461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3" name=""/>
            <p:cNvSpPr/>
            <p:nvPr/>
          </p:nvSpPr>
          <p:spPr>
            <a:xfrm flipV="1">
              <a:off x="7136640" y="23533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4" name=""/>
            <p:cNvSpPr/>
            <p:nvPr/>
          </p:nvSpPr>
          <p:spPr>
            <a:xfrm flipV="1">
              <a:off x="7126920" y="23533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5" name=""/>
            <p:cNvSpPr/>
            <p:nvPr/>
          </p:nvSpPr>
          <p:spPr>
            <a:xfrm flipV="1">
              <a:off x="7289640" y="23299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6" name=""/>
            <p:cNvSpPr/>
            <p:nvPr/>
          </p:nvSpPr>
          <p:spPr>
            <a:xfrm flipV="1">
              <a:off x="7273080" y="23680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7" name=""/>
            <p:cNvSpPr/>
            <p:nvPr/>
          </p:nvSpPr>
          <p:spPr>
            <a:xfrm flipV="1">
              <a:off x="7241040" y="23101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8" name=""/>
            <p:cNvSpPr/>
            <p:nvPr/>
          </p:nvSpPr>
          <p:spPr>
            <a:xfrm flipV="1">
              <a:off x="7250040" y="235620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9" name=""/>
            <p:cNvSpPr/>
            <p:nvPr/>
          </p:nvSpPr>
          <p:spPr>
            <a:xfrm flipV="1">
              <a:off x="7270920" y="2401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0" name=""/>
            <p:cNvSpPr/>
            <p:nvPr/>
          </p:nvSpPr>
          <p:spPr>
            <a:xfrm flipV="1">
              <a:off x="7415640" y="26593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1" name=""/>
            <p:cNvSpPr/>
            <p:nvPr/>
          </p:nvSpPr>
          <p:spPr>
            <a:xfrm flipV="1">
              <a:off x="7391160" y="2770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2" name=""/>
            <p:cNvSpPr/>
            <p:nvPr/>
          </p:nvSpPr>
          <p:spPr>
            <a:xfrm flipV="1">
              <a:off x="7308720" y="2626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3" name=""/>
            <p:cNvSpPr/>
            <p:nvPr/>
          </p:nvSpPr>
          <p:spPr>
            <a:xfrm flipV="1">
              <a:off x="7318080" y="25254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4" name=""/>
            <p:cNvSpPr/>
            <p:nvPr/>
          </p:nvSpPr>
          <p:spPr>
            <a:xfrm flipV="1">
              <a:off x="7307280" y="26013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5" name=""/>
            <p:cNvSpPr/>
            <p:nvPr/>
          </p:nvSpPr>
          <p:spPr>
            <a:xfrm flipV="1">
              <a:off x="7302960" y="25452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6" name=""/>
            <p:cNvSpPr/>
            <p:nvPr/>
          </p:nvSpPr>
          <p:spPr>
            <a:xfrm flipV="1">
              <a:off x="7308720" y="2451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7" name=""/>
            <p:cNvSpPr/>
            <p:nvPr/>
          </p:nvSpPr>
          <p:spPr>
            <a:xfrm flipV="1">
              <a:off x="7869600" y="2431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8" name=""/>
            <p:cNvSpPr/>
            <p:nvPr/>
          </p:nvSpPr>
          <p:spPr>
            <a:xfrm flipV="1">
              <a:off x="7945560" y="2401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9" name=""/>
            <p:cNvSpPr/>
            <p:nvPr/>
          </p:nvSpPr>
          <p:spPr>
            <a:xfrm flipV="1">
              <a:off x="8026920" y="24314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0" name=""/>
            <p:cNvSpPr/>
            <p:nvPr/>
          </p:nvSpPr>
          <p:spPr>
            <a:xfrm flipV="1">
              <a:off x="8012160" y="24660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1" name=""/>
            <p:cNvSpPr/>
            <p:nvPr/>
          </p:nvSpPr>
          <p:spPr>
            <a:xfrm flipV="1">
              <a:off x="8112240" y="23994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2" name=""/>
            <p:cNvSpPr/>
            <p:nvPr/>
          </p:nvSpPr>
          <p:spPr>
            <a:xfrm flipV="1">
              <a:off x="8193600" y="2298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3" name=""/>
            <p:cNvSpPr/>
            <p:nvPr/>
          </p:nvSpPr>
          <p:spPr>
            <a:xfrm flipV="1">
              <a:off x="8182440" y="231012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4" name=""/>
            <p:cNvSpPr/>
            <p:nvPr/>
          </p:nvSpPr>
          <p:spPr>
            <a:xfrm flipV="1">
              <a:off x="8494560" y="18874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5" name=""/>
            <p:cNvSpPr/>
            <p:nvPr/>
          </p:nvSpPr>
          <p:spPr>
            <a:xfrm flipV="1">
              <a:off x="7340040" y="2216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6" name=""/>
            <p:cNvSpPr/>
            <p:nvPr/>
          </p:nvSpPr>
          <p:spPr>
            <a:xfrm flipV="1">
              <a:off x="7414200" y="2125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7" name=""/>
            <p:cNvSpPr/>
            <p:nvPr/>
          </p:nvSpPr>
          <p:spPr>
            <a:xfrm flipV="1">
              <a:off x="7434720" y="2044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8" name=""/>
            <p:cNvSpPr/>
            <p:nvPr/>
          </p:nvSpPr>
          <p:spPr>
            <a:xfrm flipV="1">
              <a:off x="7417080" y="2004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9" name=""/>
            <p:cNvSpPr/>
            <p:nvPr/>
          </p:nvSpPr>
          <p:spPr>
            <a:xfrm flipV="1">
              <a:off x="7295040" y="1981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0" name=""/>
            <p:cNvSpPr/>
            <p:nvPr/>
          </p:nvSpPr>
          <p:spPr>
            <a:xfrm flipV="1">
              <a:off x="7394040" y="1857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1" name=""/>
            <p:cNvSpPr/>
            <p:nvPr/>
          </p:nvSpPr>
          <p:spPr>
            <a:xfrm flipV="1">
              <a:off x="7274880" y="2072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2" name=""/>
            <p:cNvSpPr/>
            <p:nvPr/>
          </p:nvSpPr>
          <p:spPr>
            <a:xfrm flipV="1">
              <a:off x="7371000" y="2028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3" name=""/>
            <p:cNvSpPr/>
            <p:nvPr/>
          </p:nvSpPr>
          <p:spPr>
            <a:xfrm flipV="1">
              <a:off x="7739280" y="19548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4" name=""/>
            <p:cNvSpPr/>
            <p:nvPr/>
          </p:nvSpPr>
          <p:spPr>
            <a:xfrm flipV="1">
              <a:off x="7791120" y="1908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5" name=""/>
            <p:cNvSpPr/>
            <p:nvPr/>
          </p:nvSpPr>
          <p:spPr>
            <a:xfrm flipV="1">
              <a:off x="7394040" y="24890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6" name=""/>
            <p:cNvSpPr/>
            <p:nvPr/>
          </p:nvSpPr>
          <p:spPr>
            <a:xfrm flipV="1">
              <a:off x="7388640" y="24940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7" name=""/>
            <p:cNvSpPr/>
            <p:nvPr/>
          </p:nvSpPr>
          <p:spPr>
            <a:xfrm flipV="1">
              <a:off x="7384320" y="2504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8" name=""/>
            <p:cNvSpPr/>
            <p:nvPr/>
          </p:nvSpPr>
          <p:spPr>
            <a:xfrm flipV="1">
              <a:off x="7369560" y="2571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9" name=""/>
            <p:cNvSpPr/>
            <p:nvPr/>
          </p:nvSpPr>
          <p:spPr>
            <a:xfrm flipV="1">
              <a:off x="7369560" y="2557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0" name=""/>
            <p:cNvSpPr/>
            <p:nvPr/>
          </p:nvSpPr>
          <p:spPr>
            <a:xfrm flipV="1">
              <a:off x="7345080" y="2464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1" name=""/>
            <p:cNvSpPr/>
            <p:nvPr/>
          </p:nvSpPr>
          <p:spPr>
            <a:xfrm flipV="1">
              <a:off x="7345080" y="2475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2" name=""/>
            <p:cNvSpPr/>
            <p:nvPr/>
          </p:nvSpPr>
          <p:spPr>
            <a:xfrm flipV="1">
              <a:off x="7407360" y="2373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3" name=""/>
            <p:cNvSpPr/>
            <p:nvPr/>
          </p:nvSpPr>
          <p:spPr>
            <a:xfrm flipV="1">
              <a:off x="7429320" y="2464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4" name=""/>
            <p:cNvSpPr/>
            <p:nvPr/>
          </p:nvSpPr>
          <p:spPr>
            <a:xfrm flipV="1">
              <a:off x="7414200" y="2478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5" name=""/>
            <p:cNvSpPr/>
            <p:nvPr/>
          </p:nvSpPr>
          <p:spPr>
            <a:xfrm flipV="1">
              <a:off x="7480800" y="2421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6" name=""/>
            <p:cNvSpPr/>
            <p:nvPr/>
          </p:nvSpPr>
          <p:spPr>
            <a:xfrm flipV="1">
              <a:off x="7449480" y="2426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7" name=""/>
            <p:cNvSpPr/>
            <p:nvPr/>
          </p:nvSpPr>
          <p:spPr>
            <a:xfrm flipV="1">
              <a:off x="7434720" y="2533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8" name=""/>
            <p:cNvSpPr/>
            <p:nvPr/>
          </p:nvSpPr>
          <p:spPr>
            <a:xfrm flipV="1">
              <a:off x="7518600" y="2485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9" name=""/>
            <p:cNvSpPr/>
            <p:nvPr/>
          </p:nvSpPr>
          <p:spPr>
            <a:xfrm flipV="1">
              <a:off x="7522920" y="24955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0" name=""/>
            <p:cNvSpPr/>
            <p:nvPr/>
          </p:nvSpPr>
          <p:spPr>
            <a:xfrm flipV="1">
              <a:off x="7737120" y="22708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1" name=""/>
            <p:cNvSpPr/>
            <p:nvPr/>
          </p:nvSpPr>
          <p:spPr>
            <a:xfrm flipV="1">
              <a:off x="7732800" y="22827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592" name=""/>
          <p:cNvSpPr/>
          <p:nvPr/>
        </p:nvSpPr>
        <p:spPr>
          <a:xfrm>
            <a:off x="2945520" y="193680"/>
            <a:ext cx="443520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Top 20 Import Points of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Hot-Rolled Products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93" name=""/>
          <p:cNvGrpSpPr/>
          <p:nvPr/>
        </p:nvGrpSpPr>
        <p:grpSpPr>
          <a:xfrm>
            <a:off x="1407960" y="5446800"/>
            <a:ext cx="1778400" cy="307440"/>
            <a:chOff x="1407960" y="5446800"/>
            <a:chExt cx="1778400" cy="307440"/>
          </a:xfrm>
        </p:grpSpPr>
        <p:sp>
          <p:nvSpPr>
            <p:cNvPr id="1594" name=""/>
            <p:cNvSpPr/>
            <p:nvPr/>
          </p:nvSpPr>
          <p:spPr>
            <a:xfrm>
              <a:off x="1407960" y="5468760"/>
              <a:ext cx="237960" cy="237960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5" name=""/>
            <p:cNvSpPr/>
            <p:nvPr/>
          </p:nvSpPr>
          <p:spPr>
            <a:xfrm>
              <a:off x="1668240" y="5446800"/>
              <a:ext cx="15181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 Mills - USA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596" name=""/>
          <p:cNvSpPr/>
          <p:nvPr/>
        </p:nvSpPr>
        <p:spPr>
          <a:xfrm>
            <a:off x="1407960" y="5796000"/>
            <a:ext cx="238320" cy="237960"/>
          </a:xfrm>
          <a:prstGeom prst="ellipse">
            <a:avLst/>
          </a:prstGeom>
          <a:solidFill>
            <a:srgbClr val="6600cc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7" name=""/>
          <p:cNvSpPr/>
          <p:nvPr/>
        </p:nvSpPr>
        <p:spPr>
          <a:xfrm>
            <a:off x="1660320" y="5773680"/>
            <a:ext cx="3679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Top 20 Import Points of Hot-Rolled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912F74-2B20-406B-8FE5-CCF8C0037AAD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8" name=""/>
          <p:cNvGrpSpPr/>
          <p:nvPr/>
        </p:nvGrpSpPr>
        <p:grpSpPr>
          <a:xfrm>
            <a:off x="1407960" y="900000"/>
            <a:ext cx="7466760" cy="4617000"/>
            <a:chOff x="1407960" y="900000"/>
            <a:chExt cx="7466760" cy="4617000"/>
          </a:xfrm>
        </p:grpSpPr>
        <p:grpSp>
          <p:nvGrpSpPr>
            <p:cNvPr id="1599" name=""/>
            <p:cNvGrpSpPr/>
            <p:nvPr/>
          </p:nvGrpSpPr>
          <p:grpSpPr>
            <a:xfrm>
              <a:off x="1407960" y="986400"/>
              <a:ext cx="7466760" cy="4530600"/>
              <a:chOff x="1407960" y="986400"/>
              <a:chExt cx="7466760" cy="4530600"/>
            </a:xfrm>
          </p:grpSpPr>
          <p:sp>
            <p:nvSpPr>
              <p:cNvPr id="1600" name=""/>
              <p:cNvSpPr/>
              <p:nvPr/>
            </p:nvSpPr>
            <p:spPr>
              <a:xfrm>
                <a:off x="8324280" y="986400"/>
                <a:ext cx="550440" cy="841320"/>
              </a:xfrm>
              <a:custGeom>
                <a:avLst/>
                <a:gdLst/>
                <a:ahLst/>
                <a:rect l="l" t="t" r="r" b="b"/>
                <a:pathLst>
                  <a:path w="210" h="321">
                    <a:moveTo>
                      <a:pt x="49" y="10"/>
                    </a:moveTo>
                    <a:lnTo>
                      <a:pt x="18" y="69"/>
                    </a:lnTo>
                    <a:lnTo>
                      <a:pt x="33" y="91"/>
                    </a:lnTo>
                    <a:lnTo>
                      <a:pt x="18" y="118"/>
                    </a:lnTo>
                    <a:lnTo>
                      <a:pt x="27" y="127"/>
                    </a:lnTo>
                    <a:lnTo>
                      <a:pt x="21" y="145"/>
                    </a:lnTo>
                    <a:lnTo>
                      <a:pt x="21" y="175"/>
                    </a:lnTo>
                    <a:lnTo>
                      <a:pt x="0" y="186"/>
                    </a:lnTo>
                    <a:lnTo>
                      <a:pt x="8" y="195"/>
                    </a:lnTo>
                    <a:lnTo>
                      <a:pt x="52" y="307"/>
                    </a:lnTo>
                    <a:lnTo>
                      <a:pt x="87" y="321"/>
                    </a:lnTo>
                    <a:lnTo>
                      <a:pt x="85" y="298"/>
                    </a:lnTo>
                    <a:lnTo>
                      <a:pt x="102" y="280"/>
                    </a:lnTo>
                    <a:lnTo>
                      <a:pt x="96" y="261"/>
                    </a:lnTo>
                    <a:lnTo>
                      <a:pt x="139" y="238"/>
                    </a:lnTo>
                    <a:lnTo>
                      <a:pt x="141" y="207"/>
                    </a:lnTo>
                    <a:lnTo>
                      <a:pt x="166" y="205"/>
                    </a:lnTo>
                    <a:lnTo>
                      <a:pt x="186" y="181"/>
                    </a:lnTo>
                    <a:lnTo>
                      <a:pt x="210" y="165"/>
                    </a:lnTo>
                    <a:lnTo>
                      <a:pt x="210" y="145"/>
                    </a:lnTo>
                    <a:lnTo>
                      <a:pt x="177" y="139"/>
                    </a:lnTo>
                    <a:lnTo>
                      <a:pt x="171" y="117"/>
                    </a:lnTo>
                    <a:lnTo>
                      <a:pt x="138" y="114"/>
                    </a:lnTo>
                    <a:lnTo>
                      <a:pt x="111" y="19"/>
                    </a:lnTo>
                    <a:lnTo>
                      <a:pt x="99" y="0"/>
                    </a:lnTo>
                    <a:lnTo>
                      <a:pt x="66" y="8"/>
                    </a:lnTo>
                    <a:lnTo>
                      <a:pt x="60" y="17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1" name=""/>
              <p:cNvSpPr/>
              <p:nvPr/>
            </p:nvSpPr>
            <p:spPr>
              <a:xfrm>
                <a:off x="7503840" y="2647800"/>
                <a:ext cx="707400" cy="290520"/>
              </a:xfrm>
              <a:custGeom>
                <a:avLst/>
                <a:gdLst/>
                <a:ahLst/>
                <a:rect l="l" t="t" r="r" b="b"/>
                <a:pathLst>
                  <a:path w="270" h="111">
                    <a:moveTo>
                      <a:pt x="0" y="38"/>
                    </a:moveTo>
                    <a:lnTo>
                      <a:pt x="201" y="0"/>
                    </a:lnTo>
                    <a:lnTo>
                      <a:pt x="234" y="76"/>
                    </a:lnTo>
                    <a:lnTo>
                      <a:pt x="269" y="68"/>
                    </a:lnTo>
                    <a:lnTo>
                      <a:pt x="270" y="106"/>
                    </a:lnTo>
                    <a:lnTo>
                      <a:pt x="242" y="111"/>
                    </a:lnTo>
                    <a:lnTo>
                      <a:pt x="217" y="86"/>
                    </a:lnTo>
                    <a:lnTo>
                      <a:pt x="201" y="56"/>
                    </a:lnTo>
                    <a:lnTo>
                      <a:pt x="198" y="14"/>
                    </a:lnTo>
                    <a:lnTo>
                      <a:pt x="186" y="35"/>
                    </a:lnTo>
                    <a:lnTo>
                      <a:pt x="200" y="98"/>
                    </a:lnTo>
                    <a:lnTo>
                      <a:pt x="141" y="107"/>
                    </a:lnTo>
                    <a:lnTo>
                      <a:pt x="139" y="61"/>
                    </a:lnTo>
                    <a:lnTo>
                      <a:pt x="103" y="41"/>
                    </a:lnTo>
                    <a:lnTo>
                      <a:pt x="72" y="36"/>
                    </a:lnTo>
                    <a:lnTo>
                      <a:pt x="8" y="6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2" name=""/>
              <p:cNvSpPr/>
              <p:nvPr/>
            </p:nvSpPr>
            <p:spPr>
              <a:xfrm>
                <a:off x="1722240" y="1049040"/>
                <a:ext cx="933480" cy="684000"/>
              </a:xfrm>
              <a:custGeom>
                <a:avLst/>
                <a:gdLst/>
                <a:ahLst/>
                <a:rect l="l" t="t" r="r" b="b"/>
                <a:pathLst>
                  <a:path w="356" h="261">
                    <a:moveTo>
                      <a:pt x="90" y="0"/>
                    </a:moveTo>
                    <a:lnTo>
                      <a:pt x="163" y="20"/>
                    </a:lnTo>
                    <a:lnTo>
                      <a:pt x="219" y="33"/>
                    </a:lnTo>
                    <a:lnTo>
                      <a:pt x="246" y="39"/>
                    </a:lnTo>
                    <a:lnTo>
                      <a:pt x="274" y="43"/>
                    </a:lnTo>
                    <a:lnTo>
                      <a:pt x="311" y="50"/>
                    </a:lnTo>
                    <a:lnTo>
                      <a:pt x="356" y="58"/>
                    </a:lnTo>
                    <a:lnTo>
                      <a:pt x="327" y="261"/>
                    </a:lnTo>
                    <a:lnTo>
                      <a:pt x="189" y="232"/>
                    </a:lnTo>
                    <a:lnTo>
                      <a:pt x="170" y="245"/>
                    </a:lnTo>
                    <a:lnTo>
                      <a:pt x="145" y="225"/>
                    </a:lnTo>
                    <a:lnTo>
                      <a:pt x="123" y="245"/>
                    </a:lnTo>
                    <a:lnTo>
                      <a:pt x="103" y="228"/>
                    </a:lnTo>
                    <a:lnTo>
                      <a:pt x="46" y="225"/>
                    </a:lnTo>
                    <a:lnTo>
                      <a:pt x="54" y="192"/>
                    </a:lnTo>
                    <a:lnTo>
                      <a:pt x="13" y="189"/>
                    </a:lnTo>
                    <a:lnTo>
                      <a:pt x="9" y="170"/>
                    </a:lnTo>
                    <a:lnTo>
                      <a:pt x="17" y="150"/>
                    </a:lnTo>
                    <a:lnTo>
                      <a:pt x="7" y="132"/>
                    </a:lnTo>
                    <a:lnTo>
                      <a:pt x="8" y="81"/>
                    </a:lnTo>
                    <a:lnTo>
                      <a:pt x="0" y="42"/>
                    </a:lnTo>
                    <a:lnTo>
                      <a:pt x="5" y="27"/>
                    </a:lnTo>
                    <a:lnTo>
                      <a:pt x="23" y="33"/>
                    </a:lnTo>
                    <a:lnTo>
                      <a:pt x="42" y="56"/>
                    </a:lnTo>
                    <a:lnTo>
                      <a:pt x="77" y="61"/>
                    </a:lnTo>
                    <a:lnTo>
                      <a:pt x="86" y="80"/>
                    </a:lnTo>
                    <a:lnTo>
                      <a:pt x="69" y="80"/>
                    </a:lnTo>
                    <a:lnTo>
                      <a:pt x="67" y="96"/>
                    </a:lnTo>
                    <a:lnTo>
                      <a:pt x="77" y="98"/>
                    </a:lnTo>
                    <a:lnTo>
                      <a:pt x="81" y="114"/>
                    </a:lnTo>
                    <a:lnTo>
                      <a:pt x="60" y="126"/>
                    </a:lnTo>
                    <a:lnTo>
                      <a:pt x="60" y="137"/>
                    </a:lnTo>
                    <a:lnTo>
                      <a:pt x="84" y="137"/>
                    </a:lnTo>
                    <a:lnTo>
                      <a:pt x="90" y="109"/>
                    </a:lnTo>
                    <a:lnTo>
                      <a:pt x="108" y="92"/>
                    </a:lnTo>
                    <a:lnTo>
                      <a:pt x="86" y="48"/>
                    </a:lnTo>
                    <a:lnTo>
                      <a:pt x="100" y="3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3" name=""/>
              <p:cNvSpPr/>
              <p:nvPr/>
            </p:nvSpPr>
            <p:spPr>
              <a:xfrm>
                <a:off x="1502280" y="1544400"/>
                <a:ext cx="1163880" cy="888480"/>
              </a:xfrm>
              <a:custGeom>
                <a:avLst/>
                <a:gdLst/>
                <a:ahLst/>
                <a:rect l="l" t="t" r="r" b="b"/>
                <a:pathLst>
                  <a:path w="444" h="339">
                    <a:moveTo>
                      <a:pt x="97" y="0"/>
                    </a:moveTo>
                    <a:lnTo>
                      <a:pt x="84" y="7"/>
                    </a:lnTo>
                    <a:lnTo>
                      <a:pt x="76" y="37"/>
                    </a:lnTo>
                    <a:lnTo>
                      <a:pt x="68" y="62"/>
                    </a:lnTo>
                    <a:lnTo>
                      <a:pt x="62" y="82"/>
                    </a:lnTo>
                    <a:lnTo>
                      <a:pt x="54" y="104"/>
                    </a:lnTo>
                    <a:lnTo>
                      <a:pt x="45" y="126"/>
                    </a:lnTo>
                    <a:lnTo>
                      <a:pt x="33" y="150"/>
                    </a:lnTo>
                    <a:lnTo>
                      <a:pt x="17" y="178"/>
                    </a:lnTo>
                    <a:lnTo>
                      <a:pt x="0" y="205"/>
                    </a:lnTo>
                    <a:lnTo>
                      <a:pt x="0" y="264"/>
                    </a:lnTo>
                    <a:lnTo>
                      <a:pt x="249" y="315"/>
                    </a:lnTo>
                    <a:lnTo>
                      <a:pt x="364" y="339"/>
                    </a:lnTo>
                    <a:lnTo>
                      <a:pt x="388" y="221"/>
                    </a:lnTo>
                    <a:lnTo>
                      <a:pt x="403" y="211"/>
                    </a:lnTo>
                    <a:lnTo>
                      <a:pt x="389" y="185"/>
                    </a:lnTo>
                    <a:lnTo>
                      <a:pt x="396" y="158"/>
                    </a:lnTo>
                    <a:lnTo>
                      <a:pt x="444" y="113"/>
                    </a:lnTo>
                    <a:lnTo>
                      <a:pt x="411" y="72"/>
                    </a:lnTo>
                    <a:lnTo>
                      <a:pt x="273" y="43"/>
                    </a:lnTo>
                    <a:lnTo>
                      <a:pt x="254" y="55"/>
                    </a:lnTo>
                    <a:lnTo>
                      <a:pt x="229" y="35"/>
                    </a:lnTo>
                    <a:lnTo>
                      <a:pt x="207" y="56"/>
                    </a:lnTo>
                    <a:lnTo>
                      <a:pt x="186" y="35"/>
                    </a:lnTo>
                    <a:lnTo>
                      <a:pt x="131" y="36"/>
                    </a:lnTo>
                    <a:lnTo>
                      <a:pt x="138" y="3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4" name=""/>
              <p:cNvSpPr/>
              <p:nvPr/>
            </p:nvSpPr>
            <p:spPr>
              <a:xfrm>
                <a:off x="1407960" y="2231280"/>
                <a:ext cx="1226880" cy="1894680"/>
              </a:xfrm>
              <a:custGeom>
                <a:avLst/>
                <a:gdLst/>
                <a:ahLst/>
                <a:rect l="l" t="t" r="r" b="b"/>
                <a:pathLst>
                  <a:path w="468" h="723">
                    <a:moveTo>
                      <a:pt x="36" y="0"/>
                    </a:moveTo>
                    <a:lnTo>
                      <a:pt x="251" y="43"/>
                    </a:lnTo>
                    <a:lnTo>
                      <a:pt x="204" y="256"/>
                    </a:lnTo>
                    <a:lnTo>
                      <a:pt x="446" y="580"/>
                    </a:lnTo>
                    <a:lnTo>
                      <a:pt x="468" y="621"/>
                    </a:lnTo>
                    <a:lnTo>
                      <a:pt x="445" y="641"/>
                    </a:lnTo>
                    <a:lnTo>
                      <a:pt x="430" y="677"/>
                    </a:lnTo>
                    <a:lnTo>
                      <a:pt x="416" y="698"/>
                    </a:lnTo>
                    <a:lnTo>
                      <a:pt x="431" y="717"/>
                    </a:lnTo>
                    <a:lnTo>
                      <a:pt x="406" y="723"/>
                    </a:lnTo>
                    <a:lnTo>
                      <a:pt x="264" y="718"/>
                    </a:lnTo>
                    <a:lnTo>
                      <a:pt x="255" y="676"/>
                    </a:lnTo>
                    <a:lnTo>
                      <a:pt x="230" y="645"/>
                    </a:lnTo>
                    <a:lnTo>
                      <a:pt x="212" y="634"/>
                    </a:lnTo>
                    <a:lnTo>
                      <a:pt x="207" y="612"/>
                    </a:lnTo>
                    <a:lnTo>
                      <a:pt x="192" y="600"/>
                    </a:lnTo>
                    <a:lnTo>
                      <a:pt x="177" y="585"/>
                    </a:lnTo>
                    <a:lnTo>
                      <a:pt x="172" y="568"/>
                    </a:lnTo>
                    <a:lnTo>
                      <a:pt x="158" y="557"/>
                    </a:lnTo>
                    <a:lnTo>
                      <a:pt x="136" y="563"/>
                    </a:lnTo>
                    <a:lnTo>
                      <a:pt x="111" y="554"/>
                    </a:lnTo>
                    <a:lnTo>
                      <a:pt x="111" y="545"/>
                    </a:lnTo>
                    <a:lnTo>
                      <a:pt x="110" y="525"/>
                    </a:lnTo>
                    <a:lnTo>
                      <a:pt x="100" y="503"/>
                    </a:lnTo>
                    <a:lnTo>
                      <a:pt x="99" y="485"/>
                    </a:lnTo>
                    <a:lnTo>
                      <a:pt x="88" y="469"/>
                    </a:lnTo>
                    <a:lnTo>
                      <a:pt x="91" y="454"/>
                    </a:lnTo>
                    <a:lnTo>
                      <a:pt x="60" y="417"/>
                    </a:lnTo>
                    <a:lnTo>
                      <a:pt x="60" y="396"/>
                    </a:lnTo>
                    <a:lnTo>
                      <a:pt x="76" y="388"/>
                    </a:lnTo>
                    <a:lnTo>
                      <a:pt x="76" y="375"/>
                    </a:lnTo>
                    <a:lnTo>
                      <a:pt x="60" y="371"/>
                    </a:lnTo>
                    <a:lnTo>
                      <a:pt x="53" y="351"/>
                    </a:lnTo>
                    <a:lnTo>
                      <a:pt x="45" y="316"/>
                    </a:lnTo>
                    <a:lnTo>
                      <a:pt x="68" y="335"/>
                    </a:lnTo>
                    <a:lnTo>
                      <a:pt x="59" y="310"/>
                    </a:lnTo>
                    <a:lnTo>
                      <a:pt x="76" y="310"/>
                    </a:lnTo>
                    <a:lnTo>
                      <a:pt x="76" y="292"/>
                    </a:lnTo>
                    <a:lnTo>
                      <a:pt x="59" y="280"/>
                    </a:lnTo>
                    <a:lnTo>
                      <a:pt x="51" y="297"/>
                    </a:lnTo>
                    <a:lnTo>
                      <a:pt x="36" y="291"/>
                    </a:lnTo>
                    <a:lnTo>
                      <a:pt x="6" y="210"/>
                    </a:lnTo>
                    <a:lnTo>
                      <a:pt x="14" y="152"/>
                    </a:lnTo>
                    <a:lnTo>
                      <a:pt x="0" y="119"/>
                    </a:lnTo>
                    <a:lnTo>
                      <a:pt x="7" y="94"/>
                    </a:lnTo>
                    <a:lnTo>
                      <a:pt x="22" y="89"/>
                    </a:lnTo>
                    <a:lnTo>
                      <a:pt x="36" y="4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5" name=""/>
              <p:cNvSpPr/>
              <p:nvPr/>
            </p:nvSpPr>
            <p:spPr>
              <a:xfrm>
                <a:off x="1942920" y="2349000"/>
                <a:ext cx="928080" cy="1401840"/>
              </a:xfrm>
              <a:custGeom>
                <a:avLst/>
                <a:gdLst/>
                <a:ahLst/>
                <a:rect l="l" t="t" r="r" b="b"/>
                <a:pathLst>
                  <a:path w="354" h="535">
                    <a:moveTo>
                      <a:pt x="45" y="0"/>
                    </a:moveTo>
                    <a:lnTo>
                      <a:pt x="0" y="212"/>
                    </a:lnTo>
                    <a:lnTo>
                      <a:pt x="241" y="535"/>
                    </a:lnTo>
                    <a:lnTo>
                      <a:pt x="256" y="521"/>
                    </a:lnTo>
                    <a:lnTo>
                      <a:pt x="255" y="457"/>
                    </a:lnTo>
                    <a:lnTo>
                      <a:pt x="285" y="462"/>
                    </a:lnTo>
                    <a:lnTo>
                      <a:pt x="316" y="266"/>
                    </a:lnTo>
                    <a:lnTo>
                      <a:pt x="337" y="133"/>
                    </a:lnTo>
                    <a:lnTo>
                      <a:pt x="343" y="93"/>
                    </a:lnTo>
                    <a:lnTo>
                      <a:pt x="354" y="57"/>
                    </a:lnTo>
                    <a:lnTo>
                      <a:pt x="195" y="3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6" name=""/>
              <p:cNvSpPr/>
              <p:nvPr/>
            </p:nvSpPr>
            <p:spPr>
              <a:xfrm>
                <a:off x="2453760" y="1198440"/>
                <a:ext cx="836280" cy="1355040"/>
              </a:xfrm>
              <a:custGeom>
                <a:avLst/>
                <a:gdLst/>
                <a:ahLst/>
                <a:rect l="l" t="t" r="r" b="b"/>
                <a:pathLst>
                  <a:path w="319" h="517">
                    <a:moveTo>
                      <a:pt x="77" y="0"/>
                    </a:moveTo>
                    <a:lnTo>
                      <a:pt x="48" y="202"/>
                    </a:lnTo>
                    <a:lnTo>
                      <a:pt x="78" y="245"/>
                    </a:lnTo>
                    <a:lnTo>
                      <a:pt x="31" y="290"/>
                    </a:lnTo>
                    <a:lnTo>
                      <a:pt x="25" y="321"/>
                    </a:lnTo>
                    <a:lnTo>
                      <a:pt x="38" y="343"/>
                    </a:lnTo>
                    <a:lnTo>
                      <a:pt x="25" y="354"/>
                    </a:lnTo>
                    <a:lnTo>
                      <a:pt x="0" y="471"/>
                    </a:lnTo>
                    <a:lnTo>
                      <a:pt x="152" y="498"/>
                    </a:lnTo>
                    <a:lnTo>
                      <a:pt x="296" y="517"/>
                    </a:lnTo>
                    <a:lnTo>
                      <a:pt x="311" y="410"/>
                    </a:lnTo>
                    <a:lnTo>
                      <a:pt x="319" y="351"/>
                    </a:lnTo>
                    <a:lnTo>
                      <a:pt x="305" y="330"/>
                    </a:lnTo>
                    <a:lnTo>
                      <a:pt x="272" y="336"/>
                    </a:lnTo>
                    <a:lnTo>
                      <a:pt x="229" y="341"/>
                    </a:lnTo>
                    <a:lnTo>
                      <a:pt x="221" y="293"/>
                    </a:lnTo>
                    <a:lnTo>
                      <a:pt x="169" y="254"/>
                    </a:lnTo>
                    <a:lnTo>
                      <a:pt x="176" y="229"/>
                    </a:lnTo>
                    <a:lnTo>
                      <a:pt x="181" y="185"/>
                    </a:lnTo>
                    <a:lnTo>
                      <a:pt x="114" y="90"/>
                    </a:lnTo>
                    <a:lnTo>
                      <a:pt x="123" y="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7" name=""/>
              <p:cNvSpPr/>
              <p:nvPr/>
            </p:nvSpPr>
            <p:spPr>
              <a:xfrm>
                <a:off x="2711160" y="2501280"/>
                <a:ext cx="775800" cy="1000800"/>
              </a:xfrm>
              <a:custGeom>
                <a:avLst/>
                <a:gdLst/>
                <a:ahLst/>
                <a:rect l="l" t="t" r="r" b="b"/>
                <a:pathLst>
                  <a:path w="296" h="382">
                    <a:moveTo>
                      <a:pt x="55" y="0"/>
                    </a:moveTo>
                    <a:lnTo>
                      <a:pt x="200" y="20"/>
                    </a:lnTo>
                    <a:lnTo>
                      <a:pt x="190" y="93"/>
                    </a:lnTo>
                    <a:lnTo>
                      <a:pt x="296" y="103"/>
                    </a:lnTo>
                    <a:lnTo>
                      <a:pt x="267" y="382"/>
                    </a:lnTo>
                    <a:lnTo>
                      <a:pt x="0" y="353"/>
                    </a:lnTo>
                    <a:lnTo>
                      <a:pt x="27" y="17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8" name=""/>
              <p:cNvSpPr/>
              <p:nvPr/>
            </p:nvSpPr>
            <p:spPr>
              <a:xfrm>
                <a:off x="2747520" y="1211400"/>
                <a:ext cx="1455480" cy="906840"/>
              </a:xfrm>
              <a:custGeom>
                <a:avLst/>
                <a:gdLst/>
                <a:ahLst/>
                <a:rect l="l" t="t" r="r" b="b"/>
                <a:pathLst>
                  <a:path w="555" h="346">
                    <a:moveTo>
                      <a:pt x="9" y="0"/>
                    </a:moveTo>
                    <a:lnTo>
                      <a:pt x="118" y="14"/>
                    </a:lnTo>
                    <a:lnTo>
                      <a:pt x="184" y="23"/>
                    </a:lnTo>
                    <a:lnTo>
                      <a:pt x="271" y="32"/>
                    </a:lnTo>
                    <a:lnTo>
                      <a:pt x="351" y="40"/>
                    </a:lnTo>
                    <a:lnTo>
                      <a:pt x="490" y="50"/>
                    </a:lnTo>
                    <a:lnTo>
                      <a:pt x="555" y="55"/>
                    </a:lnTo>
                    <a:lnTo>
                      <a:pt x="553" y="337"/>
                    </a:lnTo>
                    <a:lnTo>
                      <a:pt x="213" y="308"/>
                    </a:lnTo>
                    <a:lnTo>
                      <a:pt x="206" y="346"/>
                    </a:lnTo>
                    <a:lnTo>
                      <a:pt x="193" y="328"/>
                    </a:lnTo>
                    <a:lnTo>
                      <a:pt x="162" y="331"/>
                    </a:lnTo>
                    <a:lnTo>
                      <a:pt x="117" y="338"/>
                    </a:lnTo>
                    <a:lnTo>
                      <a:pt x="109" y="289"/>
                    </a:lnTo>
                    <a:lnTo>
                      <a:pt x="56" y="250"/>
                    </a:lnTo>
                    <a:lnTo>
                      <a:pt x="64" y="213"/>
                    </a:lnTo>
                    <a:lnTo>
                      <a:pt x="69" y="183"/>
                    </a:lnTo>
                    <a:lnTo>
                      <a:pt x="0" y="8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9" name=""/>
              <p:cNvSpPr/>
              <p:nvPr/>
            </p:nvSpPr>
            <p:spPr>
              <a:xfrm>
                <a:off x="3201120" y="2010960"/>
                <a:ext cx="996480" cy="815400"/>
              </a:xfrm>
              <a:custGeom>
                <a:avLst/>
                <a:gdLst/>
                <a:ahLst/>
                <a:rect l="l" t="t" r="r" b="b"/>
                <a:pathLst>
                  <a:path w="380" h="311">
                    <a:moveTo>
                      <a:pt x="37" y="0"/>
                    </a:moveTo>
                    <a:lnTo>
                      <a:pt x="23" y="116"/>
                    </a:lnTo>
                    <a:lnTo>
                      <a:pt x="0" y="282"/>
                    </a:lnTo>
                    <a:lnTo>
                      <a:pt x="110" y="291"/>
                    </a:lnTo>
                    <a:lnTo>
                      <a:pt x="367" y="311"/>
                    </a:lnTo>
                    <a:lnTo>
                      <a:pt x="380" y="3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0" name=""/>
              <p:cNvSpPr/>
              <p:nvPr/>
            </p:nvSpPr>
            <p:spPr>
              <a:xfrm>
                <a:off x="3403080" y="2770920"/>
                <a:ext cx="1037880" cy="772920"/>
              </a:xfrm>
              <a:custGeom>
                <a:avLst/>
                <a:gdLst/>
                <a:ahLst/>
                <a:rect l="l" t="t" r="r" b="b"/>
                <a:pathLst>
                  <a:path w="396" h="295">
                    <a:moveTo>
                      <a:pt x="33" y="0"/>
                    </a:moveTo>
                    <a:lnTo>
                      <a:pt x="13" y="177"/>
                    </a:lnTo>
                    <a:lnTo>
                      <a:pt x="0" y="279"/>
                    </a:lnTo>
                    <a:lnTo>
                      <a:pt x="198" y="289"/>
                    </a:lnTo>
                    <a:lnTo>
                      <a:pt x="387" y="295"/>
                    </a:lnTo>
                    <a:lnTo>
                      <a:pt x="393" y="157"/>
                    </a:lnTo>
                    <a:lnTo>
                      <a:pt x="396" y="22"/>
                    </a:lnTo>
                    <a:lnTo>
                      <a:pt x="288" y="2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1" name=""/>
              <p:cNvSpPr/>
              <p:nvPr/>
            </p:nvSpPr>
            <p:spPr>
              <a:xfrm>
                <a:off x="2469600" y="3421080"/>
                <a:ext cx="941040" cy="1045080"/>
              </a:xfrm>
              <a:custGeom>
                <a:avLst/>
                <a:gdLst/>
                <a:ahLst/>
                <a:rect l="l" t="t" r="r" b="b"/>
                <a:pathLst>
                  <a:path w="359" h="399">
                    <a:moveTo>
                      <a:pt x="91" y="0"/>
                    </a:moveTo>
                    <a:lnTo>
                      <a:pt x="84" y="52"/>
                    </a:lnTo>
                    <a:lnTo>
                      <a:pt x="53" y="46"/>
                    </a:lnTo>
                    <a:lnTo>
                      <a:pt x="55" y="113"/>
                    </a:lnTo>
                    <a:lnTo>
                      <a:pt x="40" y="126"/>
                    </a:lnTo>
                    <a:lnTo>
                      <a:pt x="62" y="167"/>
                    </a:lnTo>
                    <a:lnTo>
                      <a:pt x="40" y="185"/>
                    </a:lnTo>
                    <a:lnTo>
                      <a:pt x="28" y="215"/>
                    </a:lnTo>
                    <a:lnTo>
                      <a:pt x="11" y="244"/>
                    </a:lnTo>
                    <a:lnTo>
                      <a:pt x="23" y="261"/>
                    </a:lnTo>
                    <a:lnTo>
                      <a:pt x="2" y="268"/>
                    </a:lnTo>
                    <a:lnTo>
                      <a:pt x="0" y="295"/>
                    </a:lnTo>
                    <a:lnTo>
                      <a:pt x="202" y="397"/>
                    </a:lnTo>
                    <a:lnTo>
                      <a:pt x="316" y="399"/>
                    </a:lnTo>
                    <a:lnTo>
                      <a:pt x="359" y="31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2" name=""/>
              <p:cNvSpPr/>
              <p:nvPr/>
            </p:nvSpPr>
            <p:spPr>
              <a:xfrm>
                <a:off x="3290040" y="3494160"/>
                <a:ext cx="998640" cy="990720"/>
              </a:xfrm>
              <a:custGeom>
                <a:avLst/>
                <a:gdLst/>
                <a:ahLst/>
                <a:rect l="l" t="t" r="r" b="b"/>
                <a:pathLst>
                  <a:path w="381" h="378">
                    <a:moveTo>
                      <a:pt x="46" y="0"/>
                    </a:moveTo>
                    <a:lnTo>
                      <a:pt x="381" y="15"/>
                    </a:lnTo>
                    <a:lnTo>
                      <a:pt x="365" y="349"/>
                    </a:lnTo>
                    <a:lnTo>
                      <a:pt x="256" y="343"/>
                    </a:lnTo>
                    <a:lnTo>
                      <a:pt x="154" y="340"/>
                    </a:lnTo>
                    <a:lnTo>
                      <a:pt x="154" y="353"/>
                    </a:lnTo>
                    <a:lnTo>
                      <a:pt x="69" y="353"/>
                    </a:lnTo>
                    <a:lnTo>
                      <a:pt x="64" y="378"/>
                    </a:lnTo>
                    <a:lnTo>
                      <a:pt x="0" y="370"/>
                    </a:lnTo>
                    <a:lnTo>
                      <a:pt x="36" y="8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3" name=""/>
              <p:cNvSpPr/>
              <p:nvPr/>
            </p:nvSpPr>
            <p:spPr>
              <a:xfrm>
                <a:off x="3686040" y="3641040"/>
                <a:ext cx="2026800" cy="1875960"/>
              </a:xfrm>
              <a:custGeom>
                <a:avLst/>
                <a:gdLst/>
                <a:ahLst/>
                <a:rect l="l" t="t" r="r" b="b"/>
                <a:pathLst>
                  <a:path w="773" h="716">
                    <a:moveTo>
                      <a:pt x="224" y="0"/>
                    </a:moveTo>
                    <a:lnTo>
                      <a:pt x="395" y="6"/>
                    </a:lnTo>
                    <a:lnTo>
                      <a:pt x="395" y="136"/>
                    </a:lnTo>
                    <a:lnTo>
                      <a:pt x="482" y="172"/>
                    </a:lnTo>
                    <a:lnTo>
                      <a:pt x="506" y="160"/>
                    </a:lnTo>
                    <a:lnTo>
                      <a:pt x="563" y="188"/>
                    </a:lnTo>
                    <a:lnTo>
                      <a:pt x="597" y="186"/>
                    </a:lnTo>
                    <a:lnTo>
                      <a:pt x="663" y="158"/>
                    </a:lnTo>
                    <a:lnTo>
                      <a:pt x="701" y="185"/>
                    </a:lnTo>
                    <a:lnTo>
                      <a:pt x="734" y="192"/>
                    </a:lnTo>
                    <a:lnTo>
                      <a:pt x="734" y="298"/>
                    </a:lnTo>
                    <a:lnTo>
                      <a:pt x="773" y="364"/>
                    </a:lnTo>
                    <a:lnTo>
                      <a:pt x="764" y="454"/>
                    </a:lnTo>
                    <a:lnTo>
                      <a:pt x="722" y="490"/>
                    </a:lnTo>
                    <a:lnTo>
                      <a:pt x="713" y="457"/>
                    </a:lnTo>
                    <a:lnTo>
                      <a:pt x="701" y="472"/>
                    </a:lnTo>
                    <a:lnTo>
                      <a:pt x="710" y="493"/>
                    </a:lnTo>
                    <a:lnTo>
                      <a:pt x="635" y="547"/>
                    </a:lnTo>
                    <a:lnTo>
                      <a:pt x="617" y="550"/>
                    </a:lnTo>
                    <a:lnTo>
                      <a:pt x="578" y="577"/>
                    </a:lnTo>
                    <a:lnTo>
                      <a:pt x="578" y="592"/>
                    </a:lnTo>
                    <a:lnTo>
                      <a:pt x="566" y="595"/>
                    </a:lnTo>
                    <a:lnTo>
                      <a:pt x="575" y="613"/>
                    </a:lnTo>
                    <a:lnTo>
                      <a:pt x="554" y="640"/>
                    </a:lnTo>
                    <a:lnTo>
                      <a:pt x="566" y="679"/>
                    </a:lnTo>
                    <a:lnTo>
                      <a:pt x="578" y="692"/>
                    </a:lnTo>
                    <a:lnTo>
                      <a:pt x="575" y="716"/>
                    </a:lnTo>
                    <a:lnTo>
                      <a:pt x="545" y="716"/>
                    </a:lnTo>
                    <a:lnTo>
                      <a:pt x="518" y="704"/>
                    </a:lnTo>
                    <a:lnTo>
                      <a:pt x="500" y="707"/>
                    </a:lnTo>
                    <a:lnTo>
                      <a:pt x="440" y="686"/>
                    </a:lnTo>
                    <a:lnTo>
                      <a:pt x="413" y="604"/>
                    </a:lnTo>
                    <a:lnTo>
                      <a:pt x="371" y="565"/>
                    </a:lnTo>
                    <a:lnTo>
                      <a:pt x="334" y="493"/>
                    </a:lnTo>
                    <a:lnTo>
                      <a:pt x="317" y="486"/>
                    </a:lnTo>
                    <a:lnTo>
                      <a:pt x="297" y="468"/>
                    </a:lnTo>
                    <a:lnTo>
                      <a:pt x="278" y="468"/>
                    </a:lnTo>
                    <a:lnTo>
                      <a:pt x="249" y="462"/>
                    </a:lnTo>
                    <a:lnTo>
                      <a:pt x="227" y="468"/>
                    </a:lnTo>
                    <a:lnTo>
                      <a:pt x="212" y="504"/>
                    </a:lnTo>
                    <a:lnTo>
                      <a:pt x="189" y="510"/>
                    </a:lnTo>
                    <a:lnTo>
                      <a:pt x="140" y="482"/>
                    </a:lnTo>
                    <a:lnTo>
                      <a:pt x="111" y="448"/>
                    </a:lnTo>
                    <a:lnTo>
                      <a:pt x="106" y="407"/>
                    </a:lnTo>
                    <a:lnTo>
                      <a:pt x="85" y="379"/>
                    </a:lnTo>
                    <a:lnTo>
                      <a:pt x="36" y="340"/>
                    </a:lnTo>
                    <a:lnTo>
                      <a:pt x="0" y="299"/>
                    </a:lnTo>
                    <a:lnTo>
                      <a:pt x="0" y="282"/>
                    </a:lnTo>
                    <a:lnTo>
                      <a:pt x="117" y="283"/>
                    </a:lnTo>
                    <a:lnTo>
                      <a:pt x="212" y="29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4" name=""/>
              <p:cNvSpPr/>
              <p:nvPr/>
            </p:nvSpPr>
            <p:spPr>
              <a:xfrm>
                <a:off x="4199760" y="1355760"/>
                <a:ext cx="975600" cy="570960"/>
              </a:xfrm>
              <a:custGeom>
                <a:avLst/>
                <a:gdLst/>
                <a:ahLst/>
                <a:rect l="l" t="t" r="r" b="b"/>
                <a:pathLst>
                  <a:path w="372" h="218">
                    <a:moveTo>
                      <a:pt x="1" y="0"/>
                    </a:moveTo>
                    <a:lnTo>
                      <a:pt x="312" y="7"/>
                    </a:lnTo>
                    <a:lnTo>
                      <a:pt x="335" y="71"/>
                    </a:lnTo>
                    <a:lnTo>
                      <a:pt x="357" y="120"/>
                    </a:lnTo>
                    <a:lnTo>
                      <a:pt x="372" y="200"/>
                    </a:lnTo>
                    <a:lnTo>
                      <a:pt x="363" y="218"/>
                    </a:lnTo>
                    <a:lnTo>
                      <a:pt x="248" y="215"/>
                    </a:lnTo>
                    <a:lnTo>
                      <a:pt x="0" y="2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5" name=""/>
              <p:cNvSpPr/>
              <p:nvPr/>
            </p:nvSpPr>
            <p:spPr>
              <a:xfrm>
                <a:off x="4173840" y="1906200"/>
                <a:ext cx="1024920" cy="667800"/>
              </a:xfrm>
              <a:custGeom>
                <a:avLst/>
                <a:gdLst/>
                <a:ahLst/>
                <a:rect l="l" t="t" r="r" b="b"/>
                <a:pathLst>
                  <a:path w="391" h="255">
                    <a:moveTo>
                      <a:pt x="7" y="0"/>
                    </a:moveTo>
                    <a:lnTo>
                      <a:pt x="6" y="99"/>
                    </a:lnTo>
                    <a:lnTo>
                      <a:pt x="0" y="215"/>
                    </a:lnTo>
                    <a:lnTo>
                      <a:pt x="284" y="219"/>
                    </a:lnTo>
                    <a:lnTo>
                      <a:pt x="314" y="235"/>
                    </a:lnTo>
                    <a:lnTo>
                      <a:pt x="335" y="213"/>
                    </a:lnTo>
                    <a:lnTo>
                      <a:pt x="391" y="255"/>
                    </a:lnTo>
                    <a:lnTo>
                      <a:pt x="383" y="211"/>
                    </a:lnTo>
                    <a:lnTo>
                      <a:pt x="388" y="177"/>
                    </a:lnTo>
                    <a:lnTo>
                      <a:pt x="391" y="61"/>
                    </a:lnTo>
                    <a:lnTo>
                      <a:pt x="366" y="36"/>
                    </a:lnTo>
                    <a:lnTo>
                      <a:pt x="376" y="4"/>
                    </a:lnTo>
                    <a:lnTo>
                      <a:pt x="19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6" name=""/>
              <p:cNvSpPr/>
              <p:nvPr/>
            </p:nvSpPr>
            <p:spPr>
              <a:xfrm>
                <a:off x="4158360" y="2462040"/>
                <a:ext cx="1221840" cy="550080"/>
              </a:xfrm>
              <a:custGeom>
                <a:avLst/>
                <a:gdLst/>
                <a:ahLst/>
                <a:rect l="l" t="t" r="r" b="b"/>
                <a:pathLst>
                  <a:path w="466" h="210">
                    <a:moveTo>
                      <a:pt x="5" y="0"/>
                    </a:moveTo>
                    <a:lnTo>
                      <a:pt x="0" y="139"/>
                    </a:lnTo>
                    <a:lnTo>
                      <a:pt x="105" y="142"/>
                    </a:lnTo>
                    <a:lnTo>
                      <a:pt x="104" y="210"/>
                    </a:lnTo>
                    <a:lnTo>
                      <a:pt x="246" y="208"/>
                    </a:lnTo>
                    <a:lnTo>
                      <a:pt x="373" y="206"/>
                    </a:lnTo>
                    <a:lnTo>
                      <a:pt x="466" y="208"/>
                    </a:lnTo>
                    <a:lnTo>
                      <a:pt x="437" y="149"/>
                    </a:lnTo>
                    <a:lnTo>
                      <a:pt x="417" y="94"/>
                    </a:lnTo>
                    <a:lnTo>
                      <a:pt x="395" y="37"/>
                    </a:lnTo>
                    <a:lnTo>
                      <a:pt x="342" y="1"/>
                    </a:lnTo>
                    <a:lnTo>
                      <a:pt x="318" y="22"/>
                    </a:lnTo>
                    <a:lnTo>
                      <a:pt x="289" y="7"/>
                    </a:lnTo>
                    <a:lnTo>
                      <a:pt x="162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7" name=""/>
              <p:cNvSpPr/>
              <p:nvPr/>
            </p:nvSpPr>
            <p:spPr>
              <a:xfrm>
                <a:off x="4417560" y="2999160"/>
                <a:ext cx="1074960" cy="547200"/>
              </a:xfrm>
              <a:custGeom>
                <a:avLst/>
                <a:gdLst/>
                <a:ahLst/>
                <a:rect l="l" t="t" r="r" b="b"/>
                <a:pathLst>
                  <a:path w="410" h="209">
                    <a:moveTo>
                      <a:pt x="4" y="2"/>
                    </a:moveTo>
                    <a:lnTo>
                      <a:pt x="3" y="122"/>
                    </a:lnTo>
                    <a:lnTo>
                      <a:pt x="0" y="207"/>
                    </a:lnTo>
                    <a:lnTo>
                      <a:pt x="410" y="209"/>
                    </a:lnTo>
                    <a:lnTo>
                      <a:pt x="402" y="100"/>
                    </a:lnTo>
                    <a:lnTo>
                      <a:pt x="402" y="59"/>
                    </a:lnTo>
                    <a:lnTo>
                      <a:pt x="369" y="34"/>
                    </a:lnTo>
                    <a:lnTo>
                      <a:pt x="379" y="12"/>
                    </a:lnTo>
                    <a:lnTo>
                      <a:pt x="365" y="0"/>
                    </a:lnTo>
                    <a:lnTo>
                      <a:pt x="179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8" name=""/>
              <p:cNvSpPr/>
              <p:nvPr/>
            </p:nvSpPr>
            <p:spPr>
              <a:xfrm>
                <a:off x="4273560" y="3533400"/>
                <a:ext cx="1253160" cy="602280"/>
              </a:xfrm>
              <a:custGeom>
                <a:avLst/>
                <a:gdLst/>
                <a:ahLst/>
                <a:rect l="l" t="t" r="r" b="b"/>
                <a:pathLst>
                  <a:path w="478" h="230">
                    <a:moveTo>
                      <a:pt x="3" y="0"/>
                    </a:moveTo>
                    <a:lnTo>
                      <a:pt x="0" y="41"/>
                    </a:lnTo>
                    <a:lnTo>
                      <a:pt x="170" y="47"/>
                    </a:lnTo>
                    <a:lnTo>
                      <a:pt x="171" y="178"/>
                    </a:lnTo>
                    <a:lnTo>
                      <a:pt x="258" y="214"/>
                    </a:lnTo>
                    <a:lnTo>
                      <a:pt x="282" y="201"/>
                    </a:lnTo>
                    <a:lnTo>
                      <a:pt x="337" y="230"/>
                    </a:lnTo>
                    <a:lnTo>
                      <a:pt x="373" y="229"/>
                    </a:lnTo>
                    <a:lnTo>
                      <a:pt x="439" y="201"/>
                    </a:lnTo>
                    <a:lnTo>
                      <a:pt x="478" y="228"/>
                    </a:lnTo>
                    <a:lnTo>
                      <a:pt x="478" y="86"/>
                    </a:lnTo>
                    <a:lnTo>
                      <a:pt x="46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9" name=""/>
              <p:cNvSpPr/>
              <p:nvPr/>
            </p:nvSpPr>
            <p:spPr>
              <a:xfrm>
                <a:off x="5503320" y="3562560"/>
                <a:ext cx="704880" cy="657720"/>
              </a:xfrm>
              <a:custGeom>
                <a:avLst/>
                <a:gdLst/>
                <a:ahLst/>
                <a:rect l="l" t="t" r="r" b="b"/>
                <a:pathLst>
                  <a:path w="269" h="251">
                    <a:moveTo>
                      <a:pt x="0" y="23"/>
                    </a:moveTo>
                    <a:lnTo>
                      <a:pt x="106" y="10"/>
                    </a:lnTo>
                    <a:lnTo>
                      <a:pt x="237" y="0"/>
                    </a:lnTo>
                    <a:lnTo>
                      <a:pt x="230" y="33"/>
                    </a:lnTo>
                    <a:lnTo>
                      <a:pt x="259" y="26"/>
                    </a:lnTo>
                    <a:lnTo>
                      <a:pt x="269" y="48"/>
                    </a:lnTo>
                    <a:lnTo>
                      <a:pt x="239" y="68"/>
                    </a:lnTo>
                    <a:lnTo>
                      <a:pt x="246" y="103"/>
                    </a:lnTo>
                    <a:lnTo>
                      <a:pt x="215" y="161"/>
                    </a:lnTo>
                    <a:lnTo>
                      <a:pt x="192" y="197"/>
                    </a:lnTo>
                    <a:lnTo>
                      <a:pt x="205" y="243"/>
                    </a:lnTo>
                    <a:lnTo>
                      <a:pt x="39" y="251"/>
                    </a:lnTo>
                    <a:lnTo>
                      <a:pt x="38" y="223"/>
                    </a:lnTo>
                    <a:lnTo>
                      <a:pt x="5" y="217"/>
                    </a:lnTo>
                    <a:lnTo>
                      <a:pt x="5" y="6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0" name=""/>
              <p:cNvSpPr/>
              <p:nvPr/>
            </p:nvSpPr>
            <p:spPr>
              <a:xfrm>
                <a:off x="5605560" y="4196880"/>
                <a:ext cx="859680" cy="689400"/>
              </a:xfrm>
              <a:custGeom>
                <a:avLst/>
                <a:gdLst/>
                <a:ahLst/>
                <a:rect l="l" t="t" r="r" b="b"/>
                <a:pathLst>
                  <a:path w="328" h="263">
                    <a:moveTo>
                      <a:pt x="0" y="6"/>
                    </a:moveTo>
                    <a:lnTo>
                      <a:pt x="164" y="0"/>
                    </a:lnTo>
                    <a:lnTo>
                      <a:pt x="193" y="54"/>
                    </a:lnTo>
                    <a:lnTo>
                      <a:pt x="168" y="118"/>
                    </a:lnTo>
                    <a:lnTo>
                      <a:pt x="160" y="147"/>
                    </a:lnTo>
                    <a:lnTo>
                      <a:pt x="270" y="135"/>
                    </a:lnTo>
                    <a:lnTo>
                      <a:pt x="277" y="177"/>
                    </a:lnTo>
                    <a:lnTo>
                      <a:pt x="244" y="173"/>
                    </a:lnTo>
                    <a:lnTo>
                      <a:pt x="229" y="191"/>
                    </a:lnTo>
                    <a:lnTo>
                      <a:pt x="246" y="203"/>
                    </a:lnTo>
                    <a:lnTo>
                      <a:pt x="276" y="189"/>
                    </a:lnTo>
                    <a:lnTo>
                      <a:pt x="277" y="209"/>
                    </a:lnTo>
                    <a:lnTo>
                      <a:pt x="295" y="192"/>
                    </a:lnTo>
                    <a:lnTo>
                      <a:pt x="307" y="192"/>
                    </a:lnTo>
                    <a:lnTo>
                      <a:pt x="293" y="227"/>
                    </a:lnTo>
                    <a:lnTo>
                      <a:pt x="320" y="233"/>
                    </a:lnTo>
                    <a:lnTo>
                      <a:pt x="328" y="252"/>
                    </a:lnTo>
                    <a:lnTo>
                      <a:pt x="316" y="258"/>
                    </a:lnTo>
                    <a:lnTo>
                      <a:pt x="299" y="246"/>
                    </a:lnTo>
                    <a:lnTo>
                      <a:pt x="267" y="237"/>
                    </a:lnTo>
                    <a:lnTo>
                      <a:pt x="274" y="260"/>
                    </a:lnTo>
                    <a:lnTo>
                      <a:pt x="258" y="263"/>
                    </a:lnTo>
                    <a:lnTo>
                      <a:pt x="245" y="242"/>
                    </a:lnTo>
                    <a:lnTo>
                      <a:pt x="237" y="255"/>
                    </a:lnTo>
                    <a:lnTo>
                      <a:pt x="189" y="255"/>
                    </a:lnTo>
                    <a:lnTo>
                      <a:pt x="189" y="242"/>
                    </a:lnTo>
                    <a:lnTo>
                      <a:pt x="171" y="227"/>
                    </a:lnTo>
                    <a:lnTo>
                      <a:pt x="135" y="225"/>
                    </a:lnTo>
                    <a:lnTo>
                      <a:pt x="165" y="242"/>
                    </a:lnTo>
                    <a:lnTo>
                      <a:pt x="123" y="251"/>
                    </a:lnTo>
                    <a:lnTo>
                      <a:pt x="57" y="239"/>
                    </a:lnTo>
                    <a:lnTo>
                      <a:pt x="32" y="242"/>
                    </a:lnTo>
                    <a:lnTo>
                      <a:pt x="41" y="154"/>
                    </a:lnTo>
                    <a:lnTo>
                      <a:pt x="1" y="8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1" name=""/>
              <p:cNvSpPr/>
              <p:nvPr/>
            </p:nvSpPr>
            <p:spPr>
              <a:xfrm>
                <a:off x="5015520" y="1287360"/>
                <a:ext cx="959400" cy="1079640"/>
              </a:xfrm>
              <a:custGeom>
                <a:avLst/>
                <a:gdLst/>
                <a:ahLst/>
                <a:rect l="l" t="t" r="r" b="b"/>
                <a:pathLst>
                  <a:path w="366" h="412">
                    <a:moveTo>
                      <a:pt x="0" y="32"/>
                    </a:moveTo>
                    <a:lnTo>
                      <a:pt x="96" y="32"/>
                    </a:lnTo>
                    <a:lnTo>
                      <a:pt x="95" y="0"/>
                    </a:lnTo>
                    <a:lnTo>
                      <a:pt x="116" y="9"/>
                    </a:lnTo>
                    <a:lnTo>
                      <a:pt x="120" y="34"/>
                    </a:lnTo>
                    <a:lnTo>
                      <a:pt x="166" y="61"/>
                    </a:lnTo>
                    <a:lnTo>
                      <a:pt x="180" y="49"/>
                    </a:lnTo>
                    <a:lnTo>
                      <a:pt x="207" y="49"/>
                    </a:lnTo>
                    <a:lnTo>
                      <a:pt x="228" y="73"/>
                    </a:lnTo>
                    <a:lnTo>
                      <a:pt x="242" y="64"/>
                    </a:lnTo>
                    <a:lnTo>
                      <a:pt x="282" y="74"/>
                    </a:lnTo>
                    <a:lnTo>
                      <a:pt x="296" y="56"/>
                    </a:lnTo>
                    <a:lnTo>
                      <a:pt x="321" y="70"/>
                    </a:lnTo>
                    <a:lnTo>
                      <a:pt x="366" y="68"/>
                    </a:lnTo>
                    <a:lnTo>
                      <a:pt x="293" y="119"/>
                    </a:lnTo>
                    <a:lnTo>
                      <a:pt x="257" y="164"/>
                    </a:lnTo>
                    <a:lnTo>
                      <a:pt x="264" y="229"/>
                    </a:lnTo>
                    <a:lnTo>
                      <a:pt x="239" y="256"/>
                    </a:lnTo>
                    <a:lnTo>
                      <a:pt x="249" y="275"/>
                    </a:lnTo>
                    <a:lnTo>
                      <a:pt x="249" y="323"/>
                    </a:lnTo>
                    <a:lnTo>
                      <a:pt x="274" y="323"/>
                    </a:lnTo>
                    <a:lnTo>
                      <a:pt x="311" y="358"/>
                    </a:lnTo>
                    <a:lnTo>
                      <a:pt x="326" y="400"/>
                    </a:lnTo>
                    <a:lnTo>
                      <a:pt x="67" y="412"/>
                    </a:lnTo>
                    <a:lnTo>
                      <a:pt x="68" y="298"/>
                    </a:lnTo>
                    <a:lnTo>
                      <a:pt x="45" y="273"/>
                    </a:lnTo>
                    <a:lnTo>
                      <a:pt x="53" y="243"/>
                    </a:lnTo>
                    <a:lnTo>
                      <a:pt x="61" y="226"/>
                    </a:lnTo>
                    <a:lnTo>
                      <a:pt x="45" y="147"/>
                    </a:lnTo>
                    <a:lnTo>
                      <a:pt x="23" y="9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2" name=""/>
              <p:cNvSpPr/>
              <p:nvPr/>
            </p:nvSpPr>
            <p:spPr>
              <a:xfrm>
                <a:off x="5636880" y="1659600"/>
                <a:ext cx="728640" cy="851400"/>
              </a:xfrm>
              <a:custGeom>
                <a:avLst/>
                <a:gdLst/>
                <a:ahLst/>
                <a:rect l="l" t="t" r="r" b="b"/>
                <a:pathLst>
                  <a:path w="278" h="325">
                    <a:moveTo>
                      <a:pt x="20" y="22"/>
                    </a:moveTo>
                    <a:lnTo>
                      <a:pt x="41" y="19"/>
                    </a:lnTo>
                    <a:lnTo>
                      <a:pt x="60" y="19"/>
                    </a:lnTo>
                    <a:lnTo>
                      <a:pt x="72" y="0"/>
                    </a:lnTo>
                    <a:lnTo>
                      <a:pt x="81" y="24"/>
                    </a:lnTo>
                    <a:lnTo>
                      <a:pt x="111" y="24"/>
                    </a:lnTo>
                    <a:lnTo>
                      <a:pt x="127" y="46"/>
                    </a:lnTo>
                    <a:lnTo>
                      <a:pt x="158" y="40"/>
                    </a:lnTo>
                    <a:lnTo>
                      <a:pt x="179" y="54"/>
                    </a:lnTo>
                    <a:lnTo>
                      <a:pt x="218" y="64"/>
                    </a:lnTo>
                    <a:lnTo>
                      <a:pt x="225" y="81"/>
                    </a:lnTo>
                    <a:lnTo>
                      <a:pt x="245" y="82"/>
                    </a:lnTo>
                    <a:lnTo>
                      <a:pt x="239" y="99"/>
                    </a:lnTo>
                    <a:lnTo>
                      <a:pt x="246" y="118"/>
                    </a:lnTo>
                    <a:lnTo>
                      <a:pt x="233" y="142"/>
                    </a:lnTo>
                    <a:lnTo>
                      <a:pt x="242" y="147"/>
                    </a:lnTo>
                    <a:lnTo>
                      <a:pt x="264" y="121"/>
                    </a:lnTo>
                    <a:lnTo>
                      <a:pt x="263" y="112"/>
                    </a:lnTo>
                    <a:lnTo>
                      <a:pt x="272" y="108"/>
                    </a:lnTo>
                    <a:lnTo>
                      <a:pt x="278" y="121"/>
                    </a:lnTo>
                    <a:lnTo>
                      <a:pt x="261" y="139"/>
                    </a:lnTo>
                    <a:lnTo>
                      <a:pt x="254" y="180"/>
                    </a:lnTo>
                    <a:lnTo>
                      <a:pt x="254" y="249"/>
                    </a:lnTo>
                    <a:lnTo>
                      <a:pt x="264" y="261"/>
                    </a:lnTo>
                    <a:lnTo>
                      <a:pt x="260" y="304"/>
                    </a:lnTo>
                    <a:lnTo>
                      <a:pt x="128" y="325"/>
                    </a:lnTo>
                    <a:lnTo>
                      <a:pt x="95" y="305"/>
                    </a:lnTo>
                    <a:lnTo>
                      <a:pt x="102" y="279"/>
                    </a:lnTo>
                    <a:lnTo>
                      <a:pt x="86" y="251"/>
                    </a:lnTo>
                    <a:lnTo>
                      <a:pt x="72" y="216"/>
                    </a:lnTo>
                    <a:lnTo>
                      <a:pt x="35" y="181"/>
                    </a:lnTo>
                    <a:lnTo>
                      <a:pt x="12" y="181"/>
                    </a:lnTo>
                    <a:lnTo>
                      <a:pt x="12" y="133"/>
                    </a:lnTo>
                    <a:lnTo>
                      <a:pt x="0" y="115"/>
                    </a:lnTo>
                    <a:lnTo>
                      <a:pt x="26" y="87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3" name=""/>
              <p:cNvSpPr/>
              <p:nvPr/>
            </p:nvSpPr>
            <p:spPr>
              <a:xfrm>
                <a:off x="5175720" y="2333520"/>
                <a:ext cx="846360" cy="550080"/>
              </a:xfrm>
              <a:custGeom>
                <a:avLst/>
                <a:gdLst/>
                <a:ahLst/>
                <a:rect l="l" t="t" r="r" b="b"/>
                <a:pathLst>
                  <a:path w="323" h="210">
                    <a:moveTo>
                      <a:pt x="5" y="11"/>
                    </a:moveTo>
                    <a:lnTo>
                      <a:pt x="0" y="48"/>
                    </a:lnTo>
                    <a:lnTo>
                      <a:pt x="7" y="87"/>
                    </a:lnTo>
                    <a:lnTo>
                      <a:pt x="37" y="167"/>
                    </a:lnTo>
                    <a:lnTo>
                      <a:pt x="54" y="210"/>
                    </a:lnTo>
                    <a:lnTo>
                      <a:pt x="244" y="200"/>
                    </a:lnTo>
                    <a:lnTo>
                      <a:pt x="275" y="210"/>
                    </a:lnTo>
                    <a:lnTo>
                      <a:pt x="294" y="169"/>
                    </a:lnTo>
                    <a:lnTo>
                      <a:pt x="287" y="140"/>
                    </a:lnTo>
                    <a:lnTo>
                      <a:pt x="319" y="134"/>
                    </a:lnTo>
                    <a:lnTo>
                      <a:pt x="323" y="88"/>
                    </a:lnTo>
                    <a:lnTo>
                      <a:pt x="304" y="68"/>
                    </a:lnTo>
                    <a:lnTo>
                      <a:pt x="271" y="48"/>
                    </a:lnTo>
                    <a:lnTo>
                      <a:pt x="278" y="20"/>
                    </a:lnTo>
                    <a:lnTo>
                      <a:pt x="264" y="0"/>
                    </a:lnTo>
                    <a:lnTo>
                      <a:pt x="193" y="3"/>
                    </a:lnTo>
                    <a:lnTo>
                      <a:pt x="121" y="6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4" name=""/>
              <p:cNvSpPr/>
              <p:nvPr/>
            </p:nvSpPr>
            <p:spPr>
              <a:xfrm>
                <a:off x="5923080" y="1539000"/>
                <a:ext cx="783360" cy="338040"/>
              </a:xfrm>
              <a:custGeom>
                <a:avLst/>
                <a:gdLst/>
                <a:ahLst/>
                <a:rect l="l" t="t" r="r" b="b"/>
                <a:pathLst>
                  <a:path w="299" h="129">
                    <a:moveTo>
                      <a:pt x="0" y="71"/>
                    </a:moveTo>
                    <a:lnTo>
                      <a:pt x="67" y="0"/>
                    </a:lnTo>
                    <a:lnTo>
                      <a:pt x="55" y="29"/>
                    </a:lnTo>
                    <a:lnTo>
                      <a:pt x="64" y="38"/>
                    </a:lnTo>
                    <a:lnTo>
                      <a:pt x="85" y="26"/>
                    </a:lnTo>
                    <a:lnTo>
                      <a:pt x="131" y="44"/>
                    </a:lnTo>
                    <a:lnTo>
                      <a:pt x="151" y="29"/>
                    </a:lnTo>
                    <a:lnTo>
                      <a:pt x="213" y="21"/>
                    </a:lnTo>
                    <a:lnTo>
                      <a:pt x="225" y="39"/>
                    </a:lnTo>
                    <a:lnTo>
                      <a:pt x="249" y="35"/>
                    </a:lnTo>
                    <a:lnTo>
                      <a:pt x="296" y="54"/>
                    </a:lnTo>
                    <a:lnTo>
                      <a:pt x="299" y="68"/>
                    </a:lnTo>
                    <a:lnTo>
                      <a:pt x="248" y="80"/>
                    </a:lnTo>
                    <a:lnTo>
                      <a:pt x="233" y="71"/>
                    </a:lnTo>
                    <a:lnTo>
                      <a:pt x="207" y="74"/>
                    </a:lnTo>
                    <a:lnTo>
                      <a:pt x="177" y="92"/>
                    </a:lnTo>
                    <a:lnTo>
                      <a:pt x="163" y="93"/>
                    </a:lnTo>
                    <a:lnTo>
                      <a:pt x="152" y="80"/>
                    </a:lnTo>
                    <a:lnTo>
                      <a:pt x="135" y="128"/>
                    </a:lnTo>
                    <a:lnTo>
                      <a:pt x="116" y="129"/>
                    </a:lnTo>
                    <a:lnTo>
                      <a:pt x="108" y="110"/>
                    </a:lnTo>
                    <a:lnTo>
                      <a:pt x="68" y="101"/>
                    </a:lnTo>
                    <a:lnTo>
                      <a:pt x="49" y="87"/>
                    </a:lnTo>
                    <a:lnTo>
                      <a:pt x="16" y="9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5" name=""/>
              <p:cNvSpPr/>
              <p:nvPr/>
            </p:nvSpPr>
            <p:spPr>
              <a:xfrm>
                <a:off x="6465240" y="1777680"/>
                <a:ext cx="561240" cy="759960"/>
              </a:xfrm>
              <a:custGeom>
                <a:avLst/>
                <a:gdLst/>
                <a:ahLst/>
                <a:rect l="l" t="t" r="r" b="b"/>
                <a:pathLst>
                  <a:path w="214" h="290">
                    <a:moveTo>
                      <a:pt x="54" y="12"/>
                    </a:moveTo>
                    <a:lnTo>
                      <a:pt x="62" y="30"/>
                    </a:lnTo>
                    <a:lnTo>
                      <a:pt x="47" y="41"/>
                    </a:lnTo>
                    <a:lnTo>
                      <a:pt x="46" y="87"/>
                    </a:lnTo>
                    <a:lnTo>
                      <a:pt x="38" y="57"/>
                    </a:lnTo>
                    <a:lnTo>
                      <a:pt x="7" y="86"/>
                    </a:lnTo>
                    <a:lnTo>
                      <a:pt x="0" y="169"/>
                    </a:lnTo>
                    <a:lnTo>
                      <a:pt x="20" y="210"/>
                    </a:lnTo>
                    <a:lnTo>
                      <a:pt x="22" y="231"/>
                    </a:lnTo>
                    <a:lnTo>
                      <a:pt x="23" y="248"/>
                    </a:lnTo>
                    <a:lnTo>
                      <a:pt x="22" y="263"/>
                    </a:lnTo>
                    <a:lnTo>
                      <a:pt x="18" y="290"/>
                    </a:lnTo>
                    <a:lnTo>
                      <a:pt x="102" y="285"/>
                    </a:lnTo>
                    <a:lnTo>
                      <a:pt x="213" y="275"/>
                    </a:lnTo>
                    <a:lnTo>
                      <a:pt x="193" y="269"/>
                    </a:lnTo>
                    <a:lnTo>
                      <a:pt x="182" y="254"/>
                    </a:lnTo>
                    <a:lnTo>
                      <a:pt x="199" y="241"/>
                    </a:lnTo>
                    <a:lnTo>
                      <a:pt x="199" y="225"/>
                    </a:lnTo>
                    <a:lnTo>
                      <a:pt x="191" y="211"/>
                    </a:lnTo>
                    <a:lnTo>
                      <a:pt x="199" y="201"/>
                    </a:lnTo>
                    <a:lnTo>
                      <a:pt x="214" y="202"/>
                    </a:lnTo>
                    <a:lnTo>
                      <a:pt x="211" y="162"/>
                    </a:lnTo>
                    <a:lnTo>
                      <a:pt x="207" y="138"/>
                    </a:lnTo>
                    <a:lnTo>
                      <a:pt x="198" y="123"/>
                    </a:lnTo>
                    <a:lnTo>
                      <a:pt x="189" y="114"/>
                    </a:lnTo>
                    <a:lnTo>
                      <a:pt x="175" y="111"/>
                    </a:lnTo>
                    <a:lnTo>
                      <a:pt x="162" y="111"/>
                    </a:lnTo>
                    <a:lnTo>
                      <a:pt x="148" y="130"/>
                    </a:lnTo>
                    <a:lnTo>
                      <a:pt x="139" y="136"/>
                    </a:lnTo>
                    <a:lnTo>
                      <a:pt x="133" y="138"/>
                    </a:lnTo>
                    <a:lnTo>
                      <a:pt x="126" y="135"/>
                    </a:lnTo>
                    <a:lnTo>
                      <a:pt x="124" y="126"/>
                    </a:lnTo>
                    <a:lnTo>
                      <a:pt x="126" y="120"/>
                    </a:lnTo>
                    <a:lnTo>
                      <a:pt x="132" y="114"/>
                    </a:lnTo>
                    <a:lnTo>
                      <a:pt x="138" y="111"/>
                    </a:lnTo>
                    <a:lnTo>
                      <a:pt x="144" y="110"/>
                    </a:lnTo>
                    <a:lnTo>
                      <a:pt x="144" y="99"/>
                    </a:lnTo>
                    <a:lnTo>
                      <a:pt x="160" y="87"/>
                    </a:lnTo>
                    <a:lnTo>
                      <a:pt x="144" y="49"/>
                    </a:lnTo>
                    <a:lnTo>
                      <a:pt x="144" y="31"/>
                    </a:lnTo>
                    <a:lnTo>
                      <a:pt x="117" y="24"/>
                    </a:lnTo>
                    <a:lnTo>
                      <a:pt x="78" y="0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6" name=""/>
              <p:cNvSpPr/>
              <p:nvPr/>
            </p:nvSpPr>
            <p:spPr>
              <a:xfrm>
                <a:off x="5854680" y="2451240"/>
                <a:ext cx="608040" cy="1003680"/>
              </a:xfrm>
              <a:custGeom>
                <a:avLst/>
                <a:gdLst/>
                <a:ahLst/>
                <a:rect l="l" t="t" r="r" b="b"/>
                <a:pathLst>
                  <a:path w="232" h="383">
                    <a:moveTo>
                      <a:pt x="43" y="22"/>
                    </a:moveTo>
                    <a:lnTo>
                      <a:pt x="176" y="0"/>
                    </a:lnTo>
                    <a:lnTo>
                      <a:pt x="197" y="47"/>
                    </a:lnTo>
                    <a:lnTo>
                      <a:pt x="224" y="243"/>
                    </a:lnTo>
                    <a:lnTo>
                      <a:pt x="232" y="269"/>
                    </a:lnTo>
                    <a:lnTo>
                      <a:pt x="211" y="321"/>
                    </a:lnTo>
                    <a:lnTo>
                      <a:pt x="211" y="357"/>
                    </a:lnTo>
                    <a:lnTo>
                      <a:pt x="187" y="353"/>
                    </a:lnTo>
                    <a:lnTo>
                      <a:pt x="188" y="383"/>
                    </a:lnTo>
                    <a:lnTo>
                      <a:pt x="163" y="371"/>
                    </a:lnTo>
                    <a:lnTo>
                      <a:pt x="150" y="375"/>
                    </a:lnTo>
                    <a:lnTo>
                      <a:pt x="131" y="372"/>
                    </a:lnTo>
                    <a:lnTo>
                      <a:pt x="117" y="326"/>
                    </a:lnTo>
                    <a:lnTo>
                      <a:pt x="90" y="312"/>
                    </a:lnTo>
                    <a:lnTo>
                      <a:pt x="90" y="263"/>
                    </a:lnTo>
                    <a:lnTo>
                      <a:pt x="63" y="269"/>
                    </a:lnTo>
                    <a:lnTo>
                      <a:pt x="48" y="233"/>
                    </a:lnTo>
                    <a:lnTo>
                      <a:pt x="0" y="191"/>
                    </a:lnTo>
                    <a:lnTo>
                      <a:pt x="35" y="125"/>
                    </a:lnTo>
                    <a:lnTo>
                      <a:pt x="25" y="94"/>
                    </a:lnTo>
                    <a:lnTo>
                      <a:pt x="60" y="88"/>
                    </a:lnTo>
                    <a:lnTo>
                      <a:pt x="63" y="45"/>
                    </a:lnTo>
                    <a:lnTo>
                      <a:pt x="43" y="2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7" name=""/>
              <p:cNvSpPr/>
              <p:nvPr/>
            </p:nvSpPr>
            <p:spPr>
              <a:xfrm>
                <a:off x="5313960" y="2857680"/>
                <a:ext cx="964800" cy="793800"/>
              </a:xfrm>
              <a:custGeom>
                <a:avLst/>
                <a:gdLst/>
                <a:ahLst/>
                <a:rect l="l" t="t" r="r" b="b"/>
                <a:pathLst>
                  <a:path w="368" h="303">
                    <a:moveTo>
                      <a:pt x="0" y="10"/>
                    </a:moveTo>
                    <a:lnTo>
                      <a:pt x="161" y="0"/>
                    </a:lnTo>
                    <a:lnTo>
                      <a:pt x="195" y="0"/>
                    </a:lnTo>
                    <a:lnTo>
                      <a:pt x="221" y="9"/>
                    </a:lnTo>
                    <a:lnTo>
                      <a:pt x="207" y="35"/>
                    </a:lnTo>
                    <a:lnTo>
                      <a:pt x="254" y="78"/>
                    </a:lnTo>
                    <a:lnTo>
                      <a:pt x="269" y="114"/>
                    </a:lnTo>
                    <a:lnTo>
                      <a:pt x="297" y="105"/>
                    </a:lnTo>
                    <a:lnTo>
                      <a:pt x="296" y="156"/>
                    </a:lnTo>
                    <a:lnTo>
                      <a:pt x="324" y="171"/>
                    </a:lnTo>
                    <a:lnTo>
                      <a:pt x="337" y="216"/>
                    </a:lnTo>
                    <a:lnTo>
                      <a:pt x="357" y="220"/>
                    </a:lnTo>
                    <a:lnTo>
                      <a:pt x="368" y="239"/>
                    </a:lnTo>
                    <a:lnTo>
                      <a:pt x="343" y="265"/>
                    </a:lnTo>
                    <a:lnTo>
                      <a:pt x="335" y="295"/>
                    </a:lnTo>
                    <a:lnTo>
                      <a:pt x="300" y="303"/>
                    </a:lnTo>
                    <a:lnTo>
                      <a:pt x="309" y="270"/>
                    </a:lnTo>
                    <a:lnTo>
                      <a:pt x="171" y="282"/>
                    </a:lnTo>
                    <a:lnTo>
                      <a:pt x="72" y="294"/>
                    </a:lnTo>
                    <a:lnTo>
                      <a:pt x="66" y="262"/>
                    </a:lnTo>
                    <a:lnTo>
                      <a:pt x="59" y="165"/>
                    </a:lnTo>
                    <a:lnTo>
                      <a:pt x="58" y="112"/>
                    </a:lnTo>
                    <a:lnTo>
                      <a:pt x="25" y="88"/>
                    </a:lnTo>
                    <a:lnTo>
                      <a:pt x="37" y="66"/>
                    </a:lnTo>
                    <a:lnTo>
                      <a:pt x="21" y="5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8" name=""/>
              <p:cNvSpPr/>
              <p:nvPr/>
            </p:nvSpPr>
            <p:spPr>
              <a:xfrm>
                <a:off x="6371280" y="2521800"/>
                <a:ext cx="471240" cy="775440"/>
              </a:xfrm>
              <a:custGeom>
                <a:avLst/>
                <a:gdLst/>
                <a:ahLst/>
                <a:rect l="l" t="t" r="r" b="b"/>
                <a:pathLst>
                  <a:path w="180" h="296">
                    <a:moveTo>
                      <a:pt x="0" y="21"/>
                    </a:moveTo>
                    <a:lnTo>
                      <a:pt x="21" y="32"/>
                    </a:lnTo>
                    <a:lnTo>
                      <a:pt x="41" y="30"/>
                    </a:lnTo>
                    <a:lnTo>
                      <a:pt x="48" y="24"/>
                    </a:lnTo>
                    <a:lnTo>
                      <a:pt x="53" y="6"/>
                    </a:lnTo>
                    <a:lnTo>
                      <a:pt x="140" y="0"/>
                    </a:lnTo>
                    <a:lnTo>
                      <a:pt x="180" y="209"/>
                    </a:lnTo>
                    <a:lnTo>
                      <a:pt x="177" y="207"/>
                    </a:lnTo>
                    <a:lnTo>
                      <a:pt x="147" y="219"/>
                    </a:lnTo>
                    <a:lnTo>
                      <a:pt x="126" y="275"/>
                    </a:lnTo>
                    <a:lnTo>
                      <a:pt x="95" y="267"/>
                    </a:lnTo>
                    <a:lnTo>
                      <a:pt x="59" y="288"/>
                    </a:lnTo>
                    <a:lnTo>
                      <a:pt x="12" y="296"/>
                    </a:lnTo>
                    <a:lnTo>
                      <a:pt x="33" y="241"/>
                    </a:lnTo>
                    <a:lnTo>
                      <a:pt x="24" y="21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9" name=""/>
              <p:cNvSpPr/>
              <p:nvPr/>
            </p:nvSpPr>
            <p:spPr>
              <a:xfrm>
                <a:off x="6738120" y="2365200"/>
                <a:ext cx="605520" cy="699480"/>
              </a:xfrm>
              <a:custGeom>
                <a:avLst/>
                <a:gdLst/>
                <a:ahLst/>
                <a:rect l="l" t="t" r="r" b="b"/>
                <a:pathLst>
                  <a:path w="231" h="267">
                    <a:moveTo>
                      <a:pt x="0" y="60"/>
                    </a:moveTo>
                    <a:lnTo>
                      <a:pt x="104" y="50"/>
                    </a:lnTo>
                    <a:lnTo>
                      <a:pt x="126" y="54"/>
                    </a:lnTo>
                    <a:lnTo>
                      <a:pt x="175" y="31"/>
                    </a:lnTo>
                    <a:lnTo>
                      <a:pt x="186" y="10"/>
                    </a:lnTo>
                    <a:lnTo>
                      <a:pt x="215" y="0"/>
                    </a:lnTo>
                    <a:lnTo>
                      <a:pt x="231" y="101"/>
                    </a:lnTo>
                    <a:lnTo>
                      <a:pt x="219" y="112"/>
                    </a:lnTo>
                    <a:lnTo>
                      <a:pt x="222" y="182"/>
                    </a:lnTo>
                    <a:lnTo>
                      <a:pt x="199" y="188"/>
                    </a:lnTo>
                    <a:lnTo>
                      <a:pt x="186" y="227"/>
                    </a:lnTo>
                    <a:lnTo>
                      <a:pt x="168" y="222"/>
                    </a:lnTo>
                    <a:lnTo>
                      <a:pt x="162" y="267"/>
                    </a:lnTo>
                    <a:lnTo>
                      <a:pt x="136" y="248"/>
                    </a:lnTo>
                    <a:lnTo>
                      <a:pt x="85" y="260"/>
                    </a:lnTo>
                    <a:lnTo>
                      <a:pt x="63" y="243"/>
                    </a:lnTo>
                    <a:lnTo>
                      <a:pt x="34" y="242"/>
                    </a:lnTo>
                    <a:lnTo>
                      <a:pt x="19" y="167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0" name=""/>
              <p:cNvSpPr/>
              <p:nvPr/>
            </p:nvSpPr>
            <p:spPr>
              <a:xfrm>
                <a:off x="6198120" y="2996280"/>
                <a:ext cx="1066320" cy="592200"/>
              </a:xfrm>
              <a:custGeom>
                <a:avLst/>
                <a:gdLst/>
                <a:ahLst/>
                <a:rect l="l" t="t" r="r" b="b"/>
                <a:pathLst>
                  <a:path w="407" h="226">
                    <a:moveTo>
                      <a:pt x="0" y="226"/>
                    </a:moveTo>
                    <a:lnTo>
                      <a:pt x="99" y="212"/>
                    </a:lnTo>
                    <a:lnTo>
                      <a:pt x="99" y="202"/>
                    </a:lnTo>
                    <a:lnTo>
                      <a:pt x="338" y="169"/>
                    </a:lnTo>
                    <a:lnTo>
                      <a:pt x="342" y="152"/>
                    </a:lnTo>
                    <a:lnTo>
                      <a:pt x="377" y="139"/>
                    </a:lnTo>
                    <a:lnTo>
                      <a:pt x="381" y="121"/>
                    </a:lnTo>
                    <a:lnTo>
                      <a:pt x="396" y="115"/>
                    </a:lnTo>
                    <a:lnTo>
                      <a:pt x="407" y="88"/>
                    </a:lnTo>
                    <a:lnTo>
                      <a:pt x="374" y="61"/>
                    </a:lnTo>
                    <a:lnTo>
                      <a:pt x="368" y="25"/>
                    </a:lnTo>
                    <a:lnTo>
                      <a:pt x="342" y="7"/>
                    </a:lnTo>
                    <a:lnTo>
                      <a:pt x="289" y="17"/>
                    </a:lnTo>
                    <a:lnTo>
                      <a:pt x="264" y="1"/>
                    </a:lnTo>
                    <a:lnTo>
                      <a:pt x="240" y="0"/>
                    </a:lnTo>
                    <a:lnTo>
                      <a:pt x="245" y="25"/>
                    </a:lnTo>
                    <a:lnTo>
                      <a:pt x="212" y="38"/>
                    </a:lnTo>
                    <a:lnTo>
                      <a:pt x="190" y="94"/>
                    </a:lnTo>
                    <a:lnTo>
                      <a:pt x="160" y="85"/>
                    </a:lnTo>
                    <a:lnTo>
                      <a:pt x="124" y="106"/>
                    </a:lnTo>
                    <a:lnTo>
                      <a:pt x="78" y="114"/>
                    </a:lnTo>
                    <a:lnTo>
                      <a:pt x="78" y="146"/>
                    </a:lnTo>
                    <a:lnTo>
                      <a:pt x="55" y="145"/>
                    </a:lnTo>
                    <a:lnTo>
                      <a:pt x="56" y="173"/>
                    </a:lnTo>
                    <a:lnTo>
                      <a:pt x="32" y="162"/>
                    </a:lnTo>
                    <a:lnTo>
                      <a:pt x="18" y="167"/>
                    </a:lnTo>
                    <a:lnTo>
                      <a:pt x="30" y="186"/>
                    </a:lnTo>
                    <a:lnTo>
                      <a:pt x="5" y="211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1" name=""/>
              <p:cNvSpPr/>
              <p:nvPr/>
            </p:nvSpPr>
            <p:spPr>
              <a:xfrm>
                <a:off x="6127560" y="3378960"/>
                <a:ext cx="1229400" cy="447840"/>
              </a:xfrm>
              <a:custGeom>
                <a:avLst/>
                <a:gdLst/>
                <a:ahLst/>
                <a:rect l="l" t="t" r="r" b="b"/>
                <a:pathLst>
                  <a:path w="469" h="171">
                    <a:moveTo>
                      <a:pt x="28" y="78"/>
                    </a:moveTo>
                    <a:lnTo>
                      <a:pt x="28" y="81"/>
                    </a:lnTo>
                    <a:lnTo>
                      <a:pt x="20" y="97"/>
                    </a:lnTo>
                    <a:lnTo>
                      <a:pt x="29" y="119"/>
                    </a:lnTo>
                    <a:lnTo>
                      <a:pt x="0" y="138"/>
                    </a:lnTo>
                    <a:lnTo>
                      <a:pt x="6" y="171"/>
                    </a:lnTo>
                    <a:lnTo>
                      <a:pt x="129" y="161"/>
                    </a:lnTo>
                    <a:lnTo>
                      <a:pt x="275" y="144"/>
                    </a:lnTo>
                    <a:lnTo>
                      <a:pt x="348" y="131"/>
                    </a:lnTo>
                    <a:lnTo>
                      <a:pt x="363" y="87"/>
                    </a:lnTo>
                    <a:lnTo>
                      <a:pt x="389" y="85"/>
                    </a:lnTo>
                    <a:lnTo>
                      <a:pt x="469" y="0"/>
                    </a:lnTo>
                    <a:lnTo>
                      <a:pt x="365" y="21"/>
                    </a:lnTo>
                    <a:lnTo>
                      <a:pt x="123" y="56"/>
                    </a:lnTo>
                    <a:lnTo>
                      <a:pt x="125" y="66"/>
                    </a:lnTo>
                    <a:lnTo>
                      <a:pt x="28" y="7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2" name=""/>
              <p:cNvSpPr/>
              <p:nvPr/>
            </p:nvSpPr>
            <p:spPr>
              <a:xfrm>
                <a:off x="6006960" y="3793320"/>
                <a:ext cx="502920" cy="877680"/>
              </a:xfrm>
              <a:custGeom>
                <a:avLst/>
                <a:gdLst/>
                <a:ahLst/>
                <a:rect l="l" t="t" r="r" b="b"/>
                <a:pathLst>
                  <a:path w="192" h="335">
                    <a:moveTo>
                      <a:pt x="54" y="11"/>
                    </a:moveTo>
                    <a:lnTo>
                      <a:pt x="25" y="68"/>
                    </a:lnTo>
                    <a:lnTo>
                      <a:pt x="0" y="105"/>
                    </a:lnTo>
                    <a:lnTo>
                      <a:pt x="8" y="149"/>
                    </a:lnTo>
                    <a:lnTo>
                      <a:pt x="38" y="209"/>
                    </a:lnTo>
                    <a:lnTo>
                      <a:pt x="15" y="270"/>
                    </a:lnTo>
                    <a:lnTo>
                      <a:pt x="5" y="302"/>
                    </a:lnTo>
                    <a:lnTo>
                      <a:pt x="117" y="289"/>
                    </a:lnTo>
                    <a:lnTo>
                      <a:pt x="122" y="330"/>
                    </a:lnTo>
                    <a:lnTo>
                      <a:pt x="145" y="335"/>
                    </a:lnTo>
                    <a:lnTo>
                      <a:pt x="151" y="314"/>
                    </a:lnTo>
                    <a:lnTo>
                      <a:pt x="192" y="308"/>
                    </a:lnTo>
                    <a:lnTo>
                      <a:pt x="183" y="240"/>
                    </a:lnTo>
                    <a:lnTo>
                      <a:pt x="181" y="0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3" name=""/>
              <p:cNvSpPr/>
              <p:nvPr/>
            </p:nvSpPr>
            <p:spPr>
              <a:xfrm>
                <a:off x="6478200" y="3750840"/>
                <a:ext cx="568800" cy="885960"/>
              </a:xfrm>
              <a:custGeom>
                <a:avLst/>
                <a:gdLst/>
                <a:ahLst/>
                <a:rect l="l" t="t" r="r" b="b"/>
                <a:pathLst>
                  <a:path w="217" h="338">
                    <a:moveTo>
                      <a:pt x="0" y="17"/>
                    </a:moveTo>
                    <a:lnTo>
                      <a:pt x="141" y="0"/>
                    </a:lnTo>
                    <a:lnTo>
                      <a:pt x="186" y="156"/>
                    </a:lnTo>
                    <a:lnTo>
                      <a:pt x="217" y="181"/>
                    </a:lnTo>
                    <a:lnTo>
                      <a:pt x="192" y="227"/>
                    </a:lnTo>
                    <a:lnTo>
                      <a:pt x="216" y="271"/>
                    </a:lnTo>
                    <a:lnTo>
                      <a:pt x="72" y="287"/>
                    </a:lnTo>
                    <a:lnTo>
                      <a:pt x="78" y="325"/>
                    </a:lnTo>
                    <a:lnTo>
                      <a:pt x="57" y="338"/>
                    </a:lnTo>
                    <a:lnTo>
                      <a:pt x="40" y="290"/>
                    </a:lnTo>
                    <a:lnTo>
                      <a:pt x="30" y="329"/>
                    </a:lnTo>
                    <a:lnTo>
                      <a:pt x="12" y="325"/>
                    </a:lnTo>
                    <a:lnTo>
                      <a:pt x="6" y="286"/>
                    </a:lnTo>
                    <a:lnTo>
                      <a:pt x="1" y="25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4" name=""/>
              <p:cNvSpPr/>
              <p:nvPr/>
            </p:nvSpPr>
            <p:spPr>
              <a:xfrm>
                <a:off x="6848280" y="3706560"/>
                <a:ext cx="786600" cy="815400"/>
              </a:xfrm>
              <a:custGeom>
                <a:avLst/>
                <a:gdLst/>
                <a:ahLst/>
                <a:rect l="l" t="t" r="r" b="b"/>
                <a:pathLst>
                  <a:path w="300" h="311">
                    <a:moveTo>
                      <a:pt x="0" y="19"/>
                    </a:moveTo>
                    <a:lnTo>
                      <a:pt x="3" y="19"/>
                    </a:lnTo>
                    <a:lnTo>
                      <a:pt x="73" y="6"/>
                    </a:lnTo>
                    <a:lnTo>
                      <a:pt x="135" y="0"/>
                    </a:lnTo>
                    <a:lnTo>
                      <a:pt x="126" y="16"/>
                    </a:lnTo>
                    <a:lnTo>
                      <a:pt x="145" y="16"/>
                    </a:lnTo>
                    <a:lnTo>
                      <a:pt x="252" y="112"/>
                    </a:lnTo>
                    <a:lnTo>
                      <a:pt x="294" y="174"/>
                    </a:lnTo>
                    <a:lnTo>
                      <a:pt x="300" y="216"/>
                    </a:lnTo>
                    <a:lnTo>
                      <a:pt x="286" y="226"/>
                    </a:lnTo>
                    <a:lnTo>
                      <a:pt x="294" y="268"/>
                    </a:lnTo>
                    <a:lnTo>
                      <a:pt x="264" y="270"/>
                    </a:lnTo>
                    <a:lnTo>
                      <a:pt x="264" y="306"/>
                    </a:lnTo>
                    <a:lnTo>
                      <a:pt x="240" y="288"/>
                    </a:lnTo>
                    <a:lnTo>
                      <a:pt x="86" y="311"/>
                    </a:lnTo>
                    <a:lnTo>
                      <a:pt x="51" y="244"/>
                    </a:lnTo>
                    <a:lnTo>
                      <a:pt x="76" y="198"/>
                    </a:lnTo>
                    <a:lnTo>
                      <a:pt x="43" y="17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5" name=""/>
              <p:cNvSpPr/>
              <p:nvPr/>
            </p:nvSpPr>
            <p:spPr>
              <a:xfrm>
                <a:off x="7178760" y="3596400"/>
                <a:ext cx="718200" cy="568440"/>
              </a:xfrm>
              <a:custGeom>
                <a:avLst/>
                <a:gdLst/>
                <a:ahLst/>
                <a:rect l="l" t="t" r="r" b="b"/>
                <a:pathLst>
                  <a:path w="274" h="217">
                    <a:moveTo>
                      <a:pt x="10" y="39"/>
                    </a:moveTo>
                    <a:lnTo>
                      <a:pt x="32" y="18"/>
                    </a:lnTo>
                    <a:lnTo>
                      <a:pt x="114" y="0"/>
                    </a:lnTo>
                    <a:lnTo>
                      <a:pt x="139" y="12"/>
                    </a:lnTo>
                    <a:lnTo>
                      <a:pt x="192" y="3"/>
                    </a:lnTo>
                    <a:lnTo>
                      <a:pt x="235" y="34"/>
                    </a:lnTo>
                    <a:lnTo>
                      <a:pt x="274" y="58"/>
                    </a:lnTo>
                    <a:lnTo>
                      <a:pt x="252" y="123"/>
                    </a:lnTo>
                    <a:lnTo>
                      <a:pt x="219" y="156"/>
                    </a:lnTo>
                    <a:lnTo>
                      <a:pt x="183" y="166"/>
                    </a:lnTo>
                    <a:lnTo>
                      <a:pt x="190" y="192"/>
                    </a:lnTo>
                    <a:lnTo>
                      <a:pt x="168" y="217"/>
                    </a:lnTo>
                    <a:lnTo>
                      <a:pt x="126" y="156"/>
                    </a:lnTo>
                    <a:lnTo>
                      <a:pt x="18" y="58"/>
                    </a:lnTo>
                    <a:lnTo>
                      <a:pt x="0" y="58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6" name=""/>
              <p:cNvSpPr/>
              <p:nvPr/>
            </p:nvSpPr>
            <p:spPr>
              <a:xfrm>
                <a:off x="6667200" y="4408920"/>
                <a:ext cx="1344600" cy="912240"/>
              </a:xfrm>
              <a:custGeom>
                <a:avLst/>
                <a:gdLst/>
                <a:ahLst/>
                <a:rect l="l" t="t" r="r" b="b"/>
                <a:pathLst>
                  <a:path w="513" h="348">
                    <a:moveTo>
                      <a:pt x="0" y="34"/>
                    </a:moveTo>
                    <a:lnTo>
                      <a:pt x="141" y="20"/>
                    </a:lnTo>
                    <a:lnTo>
                      <a:pt x="156" y="43"/>
                    </a:lnTo>
                    <a:lnTo>
                      <a:pt x="307" y="20"/>
                    </a:lnTo>
                    <a:lnTo>
                      <a:pt x="333" y="39"/>
                    </a:lnTo>
                    <a:lnTo>
                      <a:pt x="333" y="3"/>
                    </a:lnTo>
                    <a:lnTo>
                      <a:pt x="331" y="0"/>
                    </a:lnTo>
                    <a:lnTo>
                      <a:pt x="361" y="2"/>
                    </a:lnTo>
                    <a:lnTo>
                      <a:pt x="393" y="56"/>
                    </a:lnTo>
                    <a:lnTo>
                      <a:pt x="444" y="129"/>
                    </a:lnTo>
                    <a:lnTo>
                      <a:pt x="469" y="192"/>
                    </a:lnTo>
                    <a:lnTo>
                      <a:pt x="507" y="236"/>
                    </a:lnTo>
                    <a:lnTo>
                      <a:pt x="513" y="300"/>
                    </a:lnTo>
                    <a:lnTo>
                      <a:pt x="501" y="338"/>
                    </a:lnTo>
                    <a:lnTo>
                      <a:pt x="447" y="348"/>
                    </a:lnTo>
                    <a:lnTo>
                      <a:pt x="438" y="332"/>
                    </a:lnTo>
                    <a:lnTo>
                      <a:pt x="400" y="309"/>
                    </a:lnTo>
                    <a:lnTo>
                      <a:pt x="388" y="285"/>
                    </a:lnTo>
                    <a:lnTo>
                      <a:pt x="378" y="276"/>
                    </a:lnTo>
                    <a:lnTo>
                      <a:pt x="372" y="254"/>
                    </a:lnTo>
                    <a:lnTo>
                      <a:pt x="363" y="260"/>
                    </a:lnTo>
                    <a:lnTo>
                      <a:pt x="333" y="231"/>
                    </a:lnTo>
                    <a:lnTo>
                      <a:pt x="340" y="204"/>
                    </a:lnTo>
                    <a:lnTo>
                      <a:pt x="333" y="189"/>
                    </a:lnTo>
                    <a:lnTo>
                      <a:pt x="324" y="194"/>
                    </a:lnTo>
                    <a:lnTo>
                      <a:pt x="325" y="210"/>
                    </a:lnTo>
                    <a:lnTo>
                      <a:pt x="315" y="189"/>
                    </a:lnTo>
                    <a:lnTo>
                      <a:pt x="316" y="140"/>
                    </a:lnTo>
                    <a:lnTo>
                      <a:pt x="297" y="111"/>
                    </a:lnTo>
                    <a:lnTo>
                      <a:pt x="249" y="87"/>
                    </a:lnTo>
                    <a:lnTo>
                      <a:pt x="225" y="60"/>
                    </a:lnTo>
                    <a:lnTo>
                      <a:pt x="198" y="57"/>
                    </a:lnTo>
                    <a:lnTo>
                      <a:pt x="187" y="74"/>
                    </a:lnTo>
                    <a:lnTo>
                      <a:pt x="147" y="86"/>
                    </a:lnTo>
                    <a:lnTo>
                      <a:pt x="124" y="74"/>
                    </a:lnTo>
                    <a:lnTo>
                      <a:pt x="112" y="56"/>
                    </a:lnTo>
                    <a:lnTo>
                      <a:pt x="37" y="72"/>
                    </a:lnTo>
                    <a:lnTo>
                      <a:pt x="21" y="59"/>
                    </a:lnTo>
                    <a:lnTo>
                      <a:pt x="4" y="7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7" name=""/>
              <p:cNvSpPr/>
              <p:nvPr/>
            </p:nvSpPr>
            <p:spPr>
              <a:xfrm>
                <a:off x="7037280" y="3206160"/>
                <a:ext cx="1236960" cy="542520"/>
              </a:xfrm>
              <a:custGeom>
                <a:avLst/>
                <a:gdLst/>
                <a:ahLst/>
                <a:rect l="l" t="t" r="r" b="b"/>
                <a:pathLst>
                  <a:path w="472" h="207">
                    <a:moveTo>
                      <a:pt x="16" y="153"/>
                    </a:moveTo>
                    <a:lnTo>
                      <a:pt x="0" y="197"/>
                    </a:lnTo>
                    <a:lnTo>
                      <a:pt x="61" y="191"/>
                    </a:lnTo>
                    <a:lnTo>
                      <a:pt x="85" y="171"/>
                    </a:lnTo>
                    <a:lnTo>
                      <a:pt x="168" y="149"/>
                    </a:lnTo>
                    <a:lnTo>
                      <a:pt x="191" y="161"/>
                    </a:lnTo>
                    <a:lnTo>
                      <a:pt x="246" y="153"/>
                    </a:lnTo>
                    <a:lnTo>
                      <a:pt x="246" y="156"/>
                    </a:lnTo>
                    <a:lnTo>
                      <a:pt x="328" y="207"/>
                    </a:lnTo>
                    <a:lnTo>
                      <a:pt x="376" y="192"/>
                    </a:lnTo>
                    <a:lnTo>
                      <a:pt x="403" y="135"/>
                    </a:lnTo>
                    <a:lnTo>
                      <a:pt x="450" y="119"/>
                    </a:lnTo>
                    <a:lnTo>
                      <a:pt x="472" y="77"/>
                    </a:lnTo>
                    <a:lnTo>
                      <a:pt x="471" y="26"/>
                    </a:lnTo>
                    <a:lnTo>
                      <a:pt x="465" y="68"/>
                    </a:lnTo>
                    <a:lnTo>
                      <a:pt x="439" y="104"/>
                    </a:lnTo>
                    <a:lnTo>
                      <a:pt x="429" y="101"/>
                    </a:lnTo>
                    <a:lnTo>
                      <a:pt x="394" y="111"/>
                    </a:lnTo>
                    <a:lnTo>
                      <a:pt x="394" y="99"/>
                    </a:lnTo>
                    <a:lnTo>
                      <a:pt x="429" y="87"/>
                    </a:lnTo>
                    <a:lnTo>
                      <a:pt x="397" y="83"/>
                    </a:lnTo>
                    <a:lnTo>
                      <a:pt x="433" y="72"/>
                    </a:lnTo>
                    <a:lnTo>
                      <a:pt x="447" y="78"/>
                    </a:lnTo>
                    <a:lnTo>
                      <a:pt x="454" y="38"/>
                    </a:lnTo>
                    <a:lnTo>
                      <a:pt x="445" y="29"/>
                    </a:lnTo>
                    <a:lnTo>
                      <a:pt x="402" y="45"/>
                    </a:lnTo>
                    <a:lnTo>
                      <a:pt x="403" y="21"/>
                    </a:lnTo>
                    <a:lnTo>
                      <a:pt x="421" y="27"/>
                    </a:lnTo>
                    <a:lnTo>
                      <a:pt x="445" y="9"/>
                    </a:lnTo>
                    <a:lnTo>
                      <a:pt x="432" y="0"/>
                    </a:lnTo>
                    <a:lnTo>
                      <a:pt x="291" y="32"/>
                    </a:lnTo>
                    <a:lnTo>
                      <a:pt x="118" y="67"/>
                    </a:lnTo>
                    <a:lnTo>
                      <a:pt x="39" y="152"/>
                    </a:lnTo>
                    <a:lnTo>
                      <a:pt x="16" y="153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8" name=""/>
              <p:cNvSpPr/>
              <p:nvPr/>
            </p:nvSpPr>
            <p:spPr>
              <a:xfrm>
                <a:off x="7086600" y="2757960"/>
                <a:ext cx="1083240" cy="673200"/>
              </a:xfrm>
              <a:custGeom>
                <a:avLst/>
                <a:gdLst/>
                <a:ahLst/>
                <a:rect l="l" t="t" r="r" b="b"/>
                <a:pathLst>
                  <a:path w="413" h="257">
                    <a:moveTo>
                      <a:pt x="68" y="180"/>
                    </a:moveTo>
                    <a:lnTo>
                      <a:pt x="56" y="206"/>
                    </a:lnTo>
                    <a:lnTo>
                      <a:pt x="39" y="213"/>
                    </a:lnTo>
                    <a:lnTo>
                      <a:pt x="38" y="230"/>
                    </a:lnTo>
                    <a:lnTo>
                      <a:pt x="2" y="243"/>
                    </a:lnTo>
                    <a:lnTo>
                      <a:pt x="0" y="257"/>
                    </a:lnTo>
                    <a:lnTo>
                      <a:pt x="98" y="240"/>
                    </a:lnTo>
                    <a:lnTo>
                      <a:pt x="276" y="203"/>
                    </a:lnTo>
                    <a:lnTo>
                      <a:pt x="413" y="170"/>
                    </a:lnTo>
                    <a:lnTo>
                      <a:pt x="413" y="144"/>
                    </a:lnTo>
                    <a:lnTo>
                      <a:pt x="398" y="136"/>
                    </a:lnTo>
                    <a:lnTo>
                      <a:pt x="386" y="149"/>
                    </a:lnTo>
                    <a:lnTo>
                      <a:pt x="379" y="114"/>
                    </a:lnTo>
                    <a:lnTo>
                      <a:pt x="386" y="83"/>
                    </a:lnTo>
                    <a:lnTo>
                      <a:pt x="335" y="60"/>
                    </a:lnTo>
                    <a:lnTo>
                      <a:pt x="300" y="66"/>
                    </a:lnTo>
                    <a:lnTo>
                      <a:pt x="299" y="18"/>
                    </a:lnTo>
                    <a:lnTo>
                      <a:pt x="263" y="0"/>
                    </a:lnTo>
                    <a:lnTo>
                      <a:pt x="236" y="11"/>
                    </a:lnTo>
                    <a:lnTo>
                      <a:pt x="218" y="56"/>
                    </a:lnTo>
                    <a:lnTo>
                      <a:pt x="186" y="74"/>
                    </a:lnTo>
                    <a:lnTo>
                      <a:pt x="173" y="145"/>
                    </a:lnTo>
                    <a:lnTo>
                      <a:pt x="121" y="180"/>
                    </a:lnTo>
                    <a:lnTo>
                      <a:pt x="79" y="194"/>
                    </a:lnTo>
                    <a:lnTo>
                      <a:pt x="68" y="18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9" name=""/>
              <p:cNvSpPr/>
              <p:nvPr/>
            </p:nvSpPr>
            <p:spPr>
              <a:xfrm>
                <a:off x="7162560" y="2624040"/>
                <a:ext cx="613440" cy="641520"/>
              </a:xfrm>
              <a:custGeom>
                <a:avLst/>
                <a:gdLst/>
                <a:ahLst/>
                <a:rect l="l" t="t" r="r" b="b"/>
                <a:pathLst>
                  <a:path w="234" h="245">
                    <a:moveTo>
                      <a:pt x="24" y="128"/>
                    </a:moveTo>
                    <a:lnTo>
                      <a:pt x="6" y="123"/>
                    </a:lnTo>
                    <a:lnTo>
                      <a:pt x="0" y="162"/>
                    </a:lnTo>
                    <a:lnTo>
                      <a:pt x="6" y="203"/>
                    </a:lnTo>
                    <a:lnTo>
                      <a:pt x="40" y="231"/>
                    </a:lnTo>
                    <a:lnTo>
                      <a:pt x="48" y="245"/>
                    </a:lnTo>
                    <a:lnTo>
                      <a:pt x="91" y="231"/>
                    </a:lnTo>
                    <a:lnTo>
                      <a:pt x="142" y="198"/>
                    </a:lnTo>
                    <a:lnTo>
                      <a:pt x="157" y="126"/>
                    </a:lnTo>
                    <a:lnTo>
                      <a:pt x="190" y="107"/>
                    </a:lnTo>
                    <a:lnTo>
                      <a:pt x="208" y="63"/>
                    </a:lnTo>
                    <a:lnTo>
                      <a:pt x="234" y="51"/>
                    </a:lnTo>
                    <a:lnTo>
                      <a:pt x="200" y="45"/>
                    </a:lnTo>
                    <a:lnTo>
                      <a:pt x="141" y="77"/>
                    </a:lnTo>
                    <a:lnTo>
                      <a:pt x="132" y="46"/>
                    </a:lnTo>
                    <a:lnTo>
                      <a:pt x="81" y="49"/>
                    </a:lnTo>
                    <a:lnTo>
                      <a:pt x="69" y="0"/>
                    </a:lnTo>
                    <a:lnTo>
                      <a:pt x="56" y="13"/>
                    </a:lnTo>
                    <a:lnTo>
                      <a:pt x="60" y="83"/>
                    </a:lnTo>
                    <a:lnTo>
                      <a:pt x="37" y="89"/>
                    </a:lnTo>
                    <a:lnTo>
                      <a:pt x="24" y="12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0" name=""/>
              <p:cNvSpPr/>
              <p:nvPr/>
            </p:nvSpPr>
            <p:spPr>
              <a:xfrm>
                <a:off x="8035920" y="2634840"/>
                <a:ext cx="172800" cy="214200"/>
              </a:xfrm>
              <a:custGeom>
                <a:avLst/>
                <a:gdLst/>
                <a:ahLst/>
                <a:rect l="l" t="t" r="r" b="b"/>
                <a:pathLst>
                  <a:path w="66" h="82">
                    <a:moveTo>
                      <a:pt x="0" y="5"/>
                    </a:moveTo>
                    <a:lnTo>
                      <a:pt x="14" y="0"/>
                    </a:lnTo>
                    <a:lnTo>
                      <a:pt x="44" y="18"/>
                    </a:lnTo>
                    <a:lnTo>
                      <a:pt x="44" y="36"/>
                    </a:lnTo>
                    <a:lnTo>
                      <a:pt x="65" y="49"/>
                    </a:lnTo>
                    <a:lnTo>
                      <a:pt x="66" y="73"/>
                    </a:lnTo>
                    <a:lnTo>
                      <a:pt x="32" y="8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1" name=""/>
              <p:cNvSpPr/>
              <p:nvPr/>
            </p:nvSpPr>
            <p:spPr>
              <a:xfrm>
                <a:off x="7299360" y="2212920"/>
                <a:ext cx="830880" cy="544680"/>
              </a:xfrm>
              <a:custGeom>
                <a:avLst/>
                <a:gdLst/>
                <a:ahLst/>
                <a:rect l="l" t="t" r="r" b="b"/>
                <a:pathLst>
                  <a:path w="317" h="208">
                    <a:moveTo>
                      <a:pt x="29" y="30"/>
                    </a:moveTo>
                    <a:lnTo>
                      <a:pt x="0" y="58"/>
                    </a:lnTo>
                    <a:lnTo>
                      <a:pt x="16" y="159"/>
                    </a:lnTo>
                    <a:lnTo>
                      <a:pt x="29" y="208"/>
                    </a:lnTo>
                    <a:lnTo>
                      <a:pt x="83" y="204"/>
                    </a:lnTo>
                    <a:lnTo>
                      <a:pt x="283" y="166"/>
                    </a:lnTo>
                    <a:lnTo>
                      <a:pt x="297" y="160"/>
                    </a:lnTo>
                    <a:lnTo>
                      <a:pt x="317" y="113"/>
                    </a:lnTo>
                    <a:lnTo>
                      <a:pt x="287" y="87"/>
                    </a:lnTo>
                    <a:lnTo>
                      <a:pt x="303" y="27"/>
                    </a:lnTo>
                    <a:lnTo>
                      <a:pt x="280" y="21"/>
                    </a:lnTo>
                    <a:lnTo>
                      <a:pt x="280" y="6"/>
                    </a:lnTo>
                    <a:lnTo>
                      <a:pt x="270" y="0"/>
                    </a:lnTo>
                    <a:lnTo>
                      <a:pt x="38" y="43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2" name=""/>
              <p:cNvSpPr/>
              <p:nvPr/>
            </p:nvSpPr>
            <p:spPr>
              <a:xfrm>
                <a:off x="8051400" y="2275920"/>
                <a:ext cx="220320" cy="434880"/>
              </a:xfrm>
              <a:custGeom>
                <a:avLst/>
                <a:gdLst/>
                <a:ahLst/>
                <a:rect l="l" t="t" r="r" b="b"/>
                <a:pathLst>
                  <a:path w="84" h="166">
                    <a:moveTo>
                      <a:pt x="15" y="1"/>
                    </a:moveTo>
                    <a:lnTo>
                      <a:pt x="35" y="0"/>
                    </a:lnTo>
                    <a:lnTo>
                      <a:pt x="75" y="25"/>
                    </a:lnTo>
                    <a:lnTo>
                      <a:pt x="69" y="45"/>
                    </a:lnTo>
                    <a:lnTo>
                      <a:pt x="83" y="58"/>
                    </a:lnTo>
                    <a:lnTo>
                      <a:pt x="84" y="136"/>
                    </a:lnTo>
                    <a:lnTo>
                      <a:pt x="70" y="166"/>
                    </a:lnTo>
                    <a:lnTo>
                      <a:pt x="54" y="155"/>
                    </a:lnTo>
                    <a:lnTo>
                      <a:pt x="37" y="154"/>
                    </a:lnTo>
                    <a:lnTo>
                      <a:pt x="8" y="138"/>
                    </a:lnTo>
                    <a:lnTo>
                      <a:pt x="30" y="89"/>
                    </a:lnTo>
                    <a:lnTo>
                      <a:pt x="0" y="63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3" name=""/>
              <p:cNvSpPr/>
              <p:nvPr/>
            </p:nvSpPr>
            <p:spPr>
              <a:xfrm>
                <a:off x="7370280" y="1596600"/>
                <a:ext cx="920160" cy="749880"/>
              </a:xfrm>
              <a:custGeom>
                <a:avLst/>
                <a:gdLst/>
                <a:ahLst/>
                <a:rect l="l" t="t" r="r" b="b"/>
                <a:pathLst>
                  <a:path w="351" h="286">
                    <a:moveTo>
                      <a:pt x="27" y="192"/>
                    </a:moveTo>
                    <a:lnTo>
                      <a:pt x="60" y="175"/>
                    </a:lnTo>
                    <a:lnTo>
                      <a:pt x="105" y="171"/>
                    </a:lnTo>
                    <a:lnTo>
                      <a:pt x="116" y="156"/>
                    </a:lnTo>
                    <a:lnTo>
                      <a:pt x="132" y="154"/>
                    </a:lnTo>
                    <a:lnTo>
                      <a:pt x="141" y="138"/>
                    </a:lnTo>
                    <a:lnTo>
                      <a:pt x="156" y="132"/>
                    </a:lnTo>
                    <a:lnTo>
                      <a:pt x="149" y="102"/>
                    </a:lnTo>
                    <a:lnTo>
                      <a:pt x="140" y="94"/>
                    </a:lnTo>
                    <a:lnTo>
                      <a:pt x="159" y="70"/>
                    </a:lnTo>
                    <a:lnTo>
                      <a:pt x="171" y="70"/>
                    </a:lnTo>
                    <a:lnTo>
                      <a:pt x="212" y="19"/>
                    </a:lnTo>
                    <a:lnTo>
                      <a:pt x="275" y="0"/>
                    </a:lnTo>
                    <a:lnTo>
                      <a:pt x="282" y="48"/>
                    </a:lnTo>
                    <a:lnTo>
                      <a:pt x="285" y="46"/>
                    </a:lnTo>
                    <a:lnTo>
                      <a:pt x="300" y="63"/>
                    </a:lnTo>
                    <a:lnTo>
                      <a:pt x="301" y="112"/>
                    </a:lnTo>
                    <a:lnTo>
                      <a:pt x="320" y="152"/>
                    </a:lnTo>
                    <a:lnTo>
                      <a:pt x="327" y="204"/>
                    </a:lnTo>
                    <a:lnTo>
                      <a:pt x="329" y="249"/>
                    </a:lnTo>
                    <a:lnTo>
                      <a:pt x="351" y="264"/>
                    </a:lnTo>
                    <a:lnTo>
                      <a:pt x="335" y="286"/>
                    </a:lnTo>
                    <a:lnTo>
                      <a:pt x="294" y="260"/>
                    </a:lnTo>
                    <a:lnTo>
                      <a:pt x="273" y="262"/>
                    </a:lnTo>
                    <a:lnTo>
                      <a:pt x="252" y="256"/>
                    </a:lnTo>
                    <a:lnTo>
                      <a:pt x="253" y="241"/>
                    </a:lnTo>
                    <a:lnTo>
                      <a:pt x="240" y="236"/>
                    </a:lnTo>
                    <a:lnTo>
                      <a:pt x="10" y="280"/>
                    </a:lnTo>
                    <a:lnTo>
                      <a:pt x="0" y="267"/>
                    </a:lnTo>
                    <a:lnTo>
                      <a:pt x="35" y="216"/>
                    </a:lnTo>
                    <a:lnTo>
                      <a:pt x="27" y="19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4" name=""/>
              <p:cNvSpPr/>
              <p:nvPr/>
            </p:nvSpPr>
            <p:spPr>
              <a:xfrm>
                <a:off x="8085960" y="1554840"/>
                <a:ext cx="243720" cy="450360"/>
              </a:xfrm>
              <a:custGeom>
                <a:avLst/>
                <a:gdLst/>
                <a:ahLst/>
                <a:rect l="l" t="t" r="r" b="b"/>
                <a:pathLst>
                  <a:path w="93" h="172">
                    <a:moveTo>
                      <a:pt x="0" y="18"/>
                    </a:moveTo>
                    <a:lnTo>
                      <a:pt x="68" y="0"/>
                    </a:lnTo>
                    <a:lnTo>
                      <a:pt x="93" y="47"/>
                    </a:lnTo>
                    <a:lnTo>
                      <a:pt x="80" y="59"/>
                    </a:lnTo>
                    <a:lnTo>
                      <a:pt x="85" y="163"/>
                    </a:lnTo>
                    <a:lnTo>
                      <a:pt x="46" y="172"/>
                    </a:lnTo>
                    <a:lnTo>
                      <a:pt x="27" y="129"/>
                    </a:lnTo>
                    <a:lnTo>
                      <a:pt x="26" y="78"/>
                    </a:lnTo>
                    <a:lnTo>
                      <a:pt x="9" y="6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5" name=""/>
              <p:cNvSpPr/>
              <p:nvPr/>
            </p:nvSpPr>
            <p:spPr>
              <a:xfrm>
                <a:off x="8203680" y="1906200"/>
                <a:ext cx="518760" cy="235800"/>
              </a:xfrm>
              <a:custGeom>
                <a:avLst/>
                <a:gdLst/>
                <a:ahLst/>
                <a:rect l="l" t="t" r="r" b="b"/>
                <a:pathLst>
                  <a:path w="198" h="90">
                    <a:moveTo>
                      <a:pt x="0" y="36"/>
                    </a:moveTo>
                    <a:lnTo>
                      <a:pt x="101" y="11"/>
                    </a:lnTo>
                    <a:lnTo>
                      <a:pt x="113" y="12"/>
                    </a:lnTo>
                    <a:lnTo>
                      <a:pt x="125" y="0"/>
                    </a:lnTo>
                    <a:lnTo>
                      <a:pt x="135" y="6"/>
                    </a:lnTo>
                    <a:lnTo>
                      <a:pt x="123" y="32"/>
                    </a:lnTo>
                    <a:lnTo>
                      <a:pt x="144" y="30"/>
                    </a:lnTo>
                    <a:lnTo>
                      <a:pt x="156" y="50"/>
                    </a:lnTo>
                    <a:lnTo>
                      <a:pt x="170" y="52"/>
                    </a:lnTo>
                    <a:lnTo>
                      <a:pt x="180" y="49"/>
                    </a:lnTo>
                    <a:lnTo>
                      <a:pt x="180" y="38"/>
                    </a:lnTo>
                    <a:lnTo>
                      <a:pt x="163" y="24"/>
                    </a:lnTo>
                    <a:lnTo>
                      <a:pt x="176" y="23"/>
                    </a:lnTo>
                    <a:lnTo>
                      <a:pt x="198" y="53"/>
                    </a:lnTo>
                    <a:lnTo>
                      <a:pt x="177" y="71"/>
                    </a:lnTo>
                    <a:lnTo>
                      <a:pt x="153" y="62"/>
                    </a:lnTo>
                    <a:lnTo>
                      <a:pt x="138" y="84"/>
                    </a:lnTo>
                    <a:lnTo>
                      <a:pt x="108" y="62"/>
                    </a:lnTo>
                    <a:lnTo>
                      <a:pt x="8" y="9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6" name=""/>
              <p:cNvSpPr/>
              <p:nvPr/>
            </p:nvSpPr>
            <p:spPr>
              <a:xfrm>
                <a:off x="8222040" y="2084400"/>
                <a:ext cx="269640" cy="206640"/>
              </a:xfrm>
              <a:custGeom>
                <a:avLst/>
                <a:gdLst/>
                <a:ahLst/>
                <a:rect l="l" t="t" r="r" b="b"/>
                <a:pathLst>
                  <a:path w="103" h="79">
                    <a:moveTo>
                      <a:pt x="0" y="20"/>
                    </a:moveTo>
                    <a:lnTo>
                      <a:pt x="79" y="0"/>
                    </a:lnTo>
                    <a:lnTo>
                      <a:pt x="103" y="36"/>
                    </a:lnTo>
                    <a:lnTo>
                      <a:pt x="89" y="52"/>
                    </a:lnTo>
                    <a:lnTo>
                      <a:pt x="64" y="46"/>
                    </a:lnTo>
                    <a:lnTo>
                      <a:pt x="25" y="79"/>
                    </a:lnTo>
                    <a:lnTo>
                      <a:pt x="4" y="6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7" name=""/>
              <p:cNvSpPr/>
              <p:nvPr/>
            </p:nvSpPr>
            <p:spPr>
              <a:xfrm>
                <a:off x="8266680" y="2225880"/>
                <a:ext cx="267480" cy="159840"/>
              </a:xfrm>
              <a:custGeom>
                <a:avLst/>
                <a:gdLst/>
                <a:ahLst/>
                <a:rect l="l" t="t" r="r" b="b"/>
                <a:pathLst>
                  <a:path w="102" h="61">
                    <a:moveTo>
                      <a:pt x="0" y="45"/>
                    </a:moveTo>
                    <a:lnTo>
                      <a:pt x="42" y="25"/>
                    </a:lnTo>
                    <a:lnTo>
                      <a:pt x="83" y="0"/>
                    </a:lnTo>
                    <a:lnTo>
                      <a:pt x="90" y="1"/>
                    </a:lnTo>
                    <a:lnTo>
                      <a:pt x="102" y="2"/>
                    </a:lnTo>
                    <a:lnTo>
                      <a:pt x="62" y="34"/>
                    </a:lnTo>
                    <a:lnTo>
                      <a:pt x="12" y="6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8" name=""/>
              <p:cNvSpPr/>
              <p:nvPr/>
            </p:nvSpPr>
            <p:spPr>
              <a:xfrm>
                <a:off x="8263800" y="1468080"/>
                <a:ext cx="285840" cy="508680"/>
              </a:xfrm>
              <a:custGeom>
                <a:avLst/>
                <a:gdLst/>
                <a:ahLst/>
                <a:rect l="l" t="t" r="r" b="b"/>
                <a:pathLst>
                  <a:path w="109" h="194">
                    <a:moveTo>
                      <a:pt x="23" y="0"/>
                    </a:moveTo>
                    <a:lnTo>
                      <a:pt x="0" y="34"/>
                    </a:lnTo>
                    <a:lnTo>
                      <a:pt x="25" y="79"/>
                    </a:lnTo>
                    <a:lnTo>
                      <a:pt x="10" y="91"/>
                    </a:lnTo>
                    <a:lnTo>
                      <a:pt x="16" y="194"/>
                    </a:lnTo>
                    <a:lnTo>
                      <a:pt x="77" y="179"/>
                    </a:lnTo>
                    <a:lnTo>
                      <a:pt x="93" y="179"/>
                    </a:lnTo>
                    <a:lnTo>
                      <a:pt x="102" y="168"/>
                    </a:lnTo>
                    <a:lnTo>
                      <a:pt x="102" y="149"/>
                    </a:lnTo>
                    <a:lnTo>
                      <a:pt x="109" y="137"/>
                    </a:lnTo>
                    <a:lnTo>
                      <a:pt x="75" y="122"/>
                    </a:lnTo>
                    <a:lnTo>
                      <a:pt x="31" y="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9" name=""/>
              <p:cNvSpPr/>
              <p:nvPr/>
            </p:nvSpPr>
            <p:spPr>
              <a:xfrm>
                <a:off x="8429040" y="2066040"/>
                <a:ext cx="136440" cy="112320"/>
              </a:xfrm>
              <a:custGeom>
                <a:avLst/>
                <a:gdLst/>
                <a:ahLst/>
                <a:rect l="l" t="t" r="r" b="b"/>
                <a:pathLst>
                  <a:path w="52" h="43">
                    <a:moveTo>
                      <a:pt x="0" y="7"/>
                    </a:moveTo>
                    <a:lnTo>
                      <a:pt x="22" y="0"/>
                    </a:lnTo>
                    <a:lnTo>
                      <a:pt x="52" y="22"/>
                    </a:lnTo>
                    <a:lnTo>
                      <a:pt x="46" y="28"/>
                    </a:lnTo>
                    <a:lnTo>
                      <a:pt x="31" y="28"/>
                    </a:lnTo>
                    <a:lnTo>
                      <a:pt x="24" y="4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0" name=""/>
              <p:cNvSpPr/>
              <p:nvPr/>
            </p:nvSpPr>
            <p:spPr>
              <a:xfrm>
                <a:off x="8138520" y="2925360"/>
                <a:ext cx="73080" cy="125640"/>
              </a:xfrm>
              <a:custGeom>
                <a:avLst/>
                <a:gdLst/>
                <a:ahLst/>
                <a:rect l="l" t="t" r="r" b="b"/>
                <a:pathLst>
                  <a:path w="28" h="48">
                    <a:moveTo>
                      <a:pt x="0" y="4"/>
                    </a:moveTo>
                    <a:lnTo>
                      <a:pt x="28" y="0"/>
                    </a:lnTo>
                    <a:lnTo>
                      <a:pt x="12" y="48"/>
                    </a:lnTo>
                    <a:lnTo>
                      <a:pt x="1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651" name=""/>
            <p:cNvGrpSpPr/>
            <p:nvPr/>
          </p:nvGrpSpPr>
          <p:grpSpPr>
            <a:xfrm>
              <a:off x="1407960" y="900000"/>
              <a:ext cx="7466760" cy="4530240"/>
              <a:chOff x="1407960" y="900000"/>
              <a:chExt cx="7466760" cy="4530240"/>
            </a:xfrm>
          </p:grpSpPr>
          <p:sp>
            <p:nvSpPr>
              <p:cNvPr id="1652" name=""/>
              <p:cNvSpPr/>
              <p:nvPr/>
            </p:nvSpPr>
            <p:spPr>
              <a:xfrm>
                <a:off x="8324280" y="900000"/>
                <a:ext cx="550440" cy="841320"/>
              </a:xfrm>
              <a:custGeom>
                <a:avLst/>
                <a:gdLst/>
                <a:ahLst/>
                <a:rect l="l" t="t" r="r" b="b"/>
                <a:pathLst>
                  <a:path w="210" h="321">
                    <a:moveTo>
                      <a:pt x="49" y="10"/>
                    </a:moveTo>
                    <a:lnTo>
                      <a:pt x="18" y="69"/>
                    </a:lnTo>
                    <a:lnTo>
                      <a:pt x="33" y="91"/>
                    </a:lnTo>
                    <a:lnTo>
                      <a:pt x="18" y="118"/>
                    </a:lnTo>
                    <a:lnTo>
                      <a:pt x="27" y="127"/>
                    </a:lnTo>
                    <a:lnTo>
                      <a:pt x="21" y="145"/>
                    </a:lnTo>
                    <a:lnTo>
                      <a:pt x="21" y="175"/>
                    </a:lnTo>
                    <a:lnTo>
                      <a:pt x="0" y="186"/>
                    </a:lnTo>
                    <a:lnTo>
                      <a:pt x="8" y="195"/>
                    </a:lnTo>
                    <a:lnTo>
                      <a:pt x="52" y="307"/>
                    </a:lnTo>
                    <a:lnTo>
                      <a:pt x="87" y="321"/>
                    </a:lnTo>
                    <a:lnTo>
                      <a:pt x="85" y="298"/>
                    </a:lnTo>
                    <a:lnTo>
                      <a:pt x="102" y="280"/>
                    </a:lnTo>
                    <a:lnTo>
                      <a:pt x="96" y="261"/>
                    </a:lnTo>
                    <a:lnTo>
                      <a:pt x="139" y="238"/>
                    </a:lnTo>
                    <a:lnTo>
                      <a:pt x="141" y="207"/>
                    </a:lnTo>
                    <a:lnTo>
                      <a:pt x="166" y="205"/>
                    </a:lnTo>
                    <a:lnTo>
                      <a:pt x="186" y="181"/>
                    </a:lnTo>
                    <a:lnTo>
                      <a:pt x="210" y="165"/>
                    </a:lnTo>
                    <a:lnTo>
                      <a:pt x="210" y="145"/>
                    </a:lnTo>
                    <a:lnTo>
                      <a:pt x="177" y="139"/>
                    </a:lnTo>
                    <a:lnTo>
                      <a:pt x="171" y="117"/>
                    </a:lnTo>
                    <a:lnTo>
                      <a:pt x="138" y="114"/>
                    </a:lnTo>
                    <a:lnTo>
                      <a:pt x="111" y="19"/>
                    </a:lnTo>
                    <a:lnTo>
                      <a:pt x="99" y="0"/>
                    </a:lnTo>
                    <a:lnTo>
                      <a:pt x="66" y="8"/>
                    </a:lnTo>
                    <a:lnTo>
                      <a:pt x="60" y="17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3" name=""/>
              <p:cNvSpPr/>
              <p:nvPr/>
            </p:nvSpPr>
            <p:spPr>
              <a:xfrm>
                <a:off x="7503840" y="2561400"/>
                <a:ext cx="707400" cy="290520"/>
              </a:xfrm>
              <a:custGeom>
                <a:avLst/>
                <a:gdLst/>
                <a:ahLst/>
                <a:rect l="l" t="t" r="r" b="b"/>
                <a:pathLst>
                  <a:path w="270" h="111">
                    <a:moveTo>
                      <a:pt x="0" y="38"/>
                    </a:moveTo>
                    <a:lnTo>
                      <a:pt x="201" y="0"/>
                    </a:lnTo>
                    <a:lnTo>
                      <a:pt x="234" y="76"/>
                    </a:lnTo>
                    <a:lnTo>
                      <a:pt x="269" y="68"/>
                    </a:lnTo>
                    <a:lnTo>
                      <a:pt x="270" y="106"/>
                    </a:lnTo>
                    <a:lnTo>
                      <a:pt x="242" y="111"/>
                    </a:lnTo>
                    <a:lnTo>
                      <a:pt x="217" y="86"/>
                    </a:lnTo>
                    <a:lnTo>
                      <a:pt x="201" y="56"/>
                    </a:lnTo>
                    <a:lnTo>
                      <a:pt x="198" y="14"/>
                    </a:lnTo>
                    <a:lnTo>
                      <a:pt x="186" y="35"/>
                    </a:lnTo>
                    <a:lnTo>
                      <a:pt x="200" y="98"/>
                    </a:lnTo>
                    <a:lnTo>
                      <a:pt x="141" y="107"/>
                    </a:lnTo>
                    <a:lnTo>
                      <a:pt x="139" y="61"/>
                    </a:lnTo>
                    <a:lnTo>
                      <a:pt x="103" y="41"/>
                    </a:lnTo>
                    <a:lnTo>
                      <a:pt x="72" y="36"/>
                    </a:lnTo>
                    <a:lnTo>
                      <a:pt x="8" y="6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4" name=""/>
              <p:cNvSpPr/>
              <p:nvPr/>
            </p:nvSpPr>
            <p:spPr>
              <a:xfrm>
                <a:off x="1722240" y="962640"/>
                <a:ext cx="933480" cy="684000"/>
              </a:xfrm>
              <a:custGeom>
                <a:avLst/>
                <a:gdLst/>
                <a:ahLst/>
                <a:rect l="l" t="t" r="r" b="b"/>
                <a:pathLst>
                  <a:path w="356" h="261">
                    <a:moveTo>
                      <a:pt x="90" y="0"/>
                    </a:moveTo>
                    <a:lnTo>
                      <a:pt x="163" y="20"/>
                    </a:lnTo>
                    <a:lnTo>
                      <a:pt x="219" y="33"/>
                    </a:lnTo>
                    <a:lnTo>
                      <a:pt x="246" y="39"/>
                    </a:lnTo>
                    <a:lnTo>
                      <a:pt x="274" y="43"/>
                    </a:lnTo>
                    <a:lnTo>
                      <a:pt x="311" y="50"/>
                    </a:lnTo>
                    <a:lnTo>
                      <a:pt x="356" y="58"/>
                    </a:lnTo>
                    <a:lnTo>
                      <a:pt x="327" y="261"/>
                    </a:lnTo>
                    <a:lnTo>
                      <a:pt x="189" y="232"/>
                    </a:lnTo>
                    <a:lnTo>
                      <a:pt x="170" y="245"/>
                    </a:lnTo>
                    <a:lnTo>
                      <a:pt x="145" y="225"/>
                    </a:lnTo>
                    <a:lnTo>
                      <a:pt x="123" y="245"/>
                    </a:lnTo>
                    <a:lnTo>
                      <a:pt x="103" y="228"/>
                    </a:lnTo>
                    <a:lnTo>
                      <a:pt x="46" y="225"/>
                    </a:lnTo>
                    <a:lnTo>
                      <a:pt x="54" y="192"/>
                    </a:lnTo>
                    <a:lnTo>
                      <a:pt x="13" y="189"/>
                    </a:lnTo>
                    <a:lnTo>
                      <a:pt x="9" y="170"/>
                    </a:lnTo>
                    <a:lnTo>
                      <a:pt x="17" y="150"/>
                    </a:lnTo>
                    <a:lnTo>
                      <a:pt x="7" y="132"/>
                    </a:lnTo>
                    <a:lnTo>
                      <a:pt x="8" y="81"/>
                    </a:lnTo>
                    <a:lnTo>
                      <a:pt x="0" y="42"/>
                    </a:lnTo>
                    <a:lnTo>
                      <a:pt x="5" y="27"/>
                    </a:lnTo>
                    <a:lnTo>
                      <a:pt x="23" y="33"/>
                    </a:lnTo>
                    <a:lnTo>
                      <a:pt x="42" y="56"/>
                    </a:lnTo>
                    <a:lnTo>
                      <a:pt x="77" y="61"/>
                    </a:lnTo>
                    <a:lnTo>
                      <a:pt x="86" y="80"/>
                    </a:lnTo>
                    <a:lnTo>
                      <a:pt x="69" y="80"/>
                    </a:lnTo>
                    <a:lnTo>
                      <a:pt x="67" y="96"/>
                    </a:lnTo>
                    <a:lnTo>
                      <a:pt x="77" y="98"/>
                    </a:lnTo>
                    <a:lnTo>
                      <a:pt x="81" y="114"/>
                    </a:lnTo>
                    <a:lnTo>
                      <a:pt x="60" y="126"/>
                    </a:lnTo>
                    <a:lnTo>
                      <a:pt x="60" y="137"/>
                    </a:lnTo>
                    <a:lnTo>
                      <a:pt x="84" y="137"/>
                    </a:lnTo>
                    <a:lnTo>
                      <a:pt x="90" y="109"/>
                    </a:lnTo>
                    <a:lnTo>
                      <a:pt x="108" y="92"/>
                    </a:lnTo>
                    <a:lnTo>
                      <a:pt x="86" y="48"/>
                    </a:lnTo>
                    <a:lnTo>
                      <a:pt x="100" y="3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5" name=""/>
              <p:cNvSpPr/>
              <p:nvPr/>
            </p:nvSpPr>
            <p:spPr>
              <a:xfrm>
                <a:off x="1502280" y="1458000"/>
                <a:ext cx="1163880" cy="888120"/>
              </a:xfrm>
              <a:custGeom>
                <a:avLst/>
                <a:gdLst/>
                <a:ahLst/>
                <a:rect l="l" t="t" r="r" b="b"/>
                <a:pathLst>
                  <a:path w="444" h="339">
                    <a:moveTo>
                      <a:pt x="97" y="0"/>
                    </a:moveTo>
                    <a:lnTo>
                      <a:pt x="84" y="7"/>
                    </a:lnTo>
                    <a:lnTo>
                      <a:pt x="76" y="37"/>
                    </a:lnTo>
                    <a:lnTo>
                      <a:pt x="68" y="62"/>
                    </a:lnTo>
                    <a:lnTo>
                      <a:pt x="62" y="82"/>
                    </a:lnTo>
                    <a:lnTo>
                      <a:pt x="54" y="104"/>
                    </a:lnTo>
                    <a:lnTo>
                      <a:pt x="45" y="126"/>
                    </a:lnTo>
                    <a:lnTo>
                      <a:pt x="33" y="150"/>
                    </a:lnTo>
                    <a:lnTo>
                      <a:pt x="17" y="178"/>
                    </a:lnTo>
                    <a:lnTo>
                      <a:pt x="0" y="205"/>
                    </a:lnTo>
                    <a:lnTo>
                      <a:pt x="0" y="264"/>
                    </a:lnTo>
                    <a:lnTo>
                      <a:pt x="249" y="315"/>
                    </a:lnTo>
                    <a:lnTo>
                      <a:pt x="364" y="339"/>
                    </a:lnTo>
                    <a:lnTo>
                      <a:pt x="388" y="221"/>
                    </a:lnTo>
                    <a:lnTo>
                      <a:pt x="403" y="211"/>
                    </a:lnTo>
                    <a:lnTo>
                      <a:pt x="389" y="185"/>
                    </a:lnTo>
                    <a:lnTo>
                      <a:pt x="396" y="158"/>
                    </a:lnTo>
                    <a:lnTo>
                      <a:pt x="444" y="113"/>
                    </a:lnTo>
                    <a:lnTo>
                      <a:pt x="411" y="72"/>
                    </a:lnTo>
                    <a:lnTo>
                      <a:pt x="273" y="43"/>
                    </a:lnTo>
                    <a:lnTo>
                      <a:pt x="254" y="55"/>
                    </a:lnTo>
                    <a:lnTo>
                      <a:pt x="229" y="35"/>
                    </a:lnTo>
                    <a:lnTo>
                      <a:pt x="207" y="56"/>
                    </a:lnTo>
                    <a:lnTo>
                      <a:pt x="186" y="35"/>
                    </a:lnTo>
                    <a:lnTo>
                      <a:pt x="131" y="36"/>
                    </a:lnTo>
                    <a:lnTo>
                      <a:pt x="138" y="3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6" name=""/>
              <p:cNvSpPr/>
              <p:nvPr/>
            </p:nvSpPr>
            <p:spPr>
              <a:xfrm>
                <a:off x="1407960" y="2144880"/>
                <a:ext cx="1226880" cy="1894320"/>
              </a:xfrm>
              <a:custGeom>
                <a:avLst/>
                <a:gdLst/>
                <a:ahLst/>
                <a:rect l="l" t="t" r="r" b="b"/>
                <a:pathLst>
                  <a:path w="468" h="723">
                    <a:moveTo>
                      <a:pt x="36" y="0"/>
                    </a:moveTo>
                    <a:lnTo>
                      <a:pt x="251" y="43"/>
                    </a:lnTo>
                    <a:lnTo>
                      <a:pt x="204" y="256"/>
                    </a:lnTo>
                    <a:lnTo>
                      <a:pt x="446" y="580"/>
                    </a:lnTo>
                    <a:lnTo>
                      <a:pt x="468" y="621"/>
                    </a:lnTo>
                    <a:lnTo>
                      <a:pt x="445" y="641"/>
                    </a:lnTo>
                    <a:lnTo>
                      <a:pt x="430" y="677"/>
                    </a:lnTo>
                    <a:lnTo>
                      <a:pt x="416" y="698"/>
                    </a:lnTo>
                    <a:lnTo>
                      <a:pt x="431" y="717"/>
                    </a:lnTo>
                    <a:lnTo>
                      <a:pt x="406" y="723"/>
                    </a:lnTo>
                    <a:lnTo>
                      <a:pt x="264" y="718"/>
                    </a:lnTo>
                    <a:lnTo>
                      <a:pt x="255" y="676"/>
                    </a:lnTo>
                    <a:lnTo>
                      <a:pt x="230" y="645"/>
                    </a:lnTo>
                    <a:lnTo>
                      <a:pt x="212" y="634"/>
                    </a:lnTo>
                    <a:lnTo>
                      <a:pt x="207" y="612"/>
                    </a:lnTo>
                    <a:lnTo>
                      <a:pt x="192" y="600"/>
                    </a:lnTo>
                    <a:lnTo>
                      <a:pt x="177" y="585"/>
                    </a:lnTo>
                    <a:lnTo>
                      <a:pt x="172" y="568"/>
                    </a:lnTo>
                    <a:lnTo>
                      <a:pt x="158" y="557"/>
                    </a:lnTo>
                    <a:lnTo>
                      <a:pt x="136" y="563"/>
                    </a:lnTo>
                    <a:lnTo>
                      <a:pt x="111" y="554"/>
                    </a:lnTo>
                    <a:lnTo>
                      <a:pt x="111" y="545"/>
                    </a:lnTo>
                    <a:lnTo>
                      <a:pt x="110" y="525"/>
                    </a:lnTo>
                    <a:lnTo>
                      <a:pt x="100" y="503"/>
                    </a:lnTo>
                    <a:lnTo>
                      <a:pt x="99" y="485"/>
                    </a:lnTo>
                    <a:lnTo>
                      <a:pt x="88" y="469"/>
                    </a:lnTo>
                    <a:lnTo>
                      <a:pt x="91" y="454"/>
                    </a:lnTo>
                    <a:lnTo>
                      <a:pt x="60" y="417"/>
                    </a:lnTo>
                    <a:lnTo>
                      <a:pt x="60" y="396"/>
                    </a:lnTo>
                    <a:lnTo>
                      <a:pt x="76" y="388"/>
                    </a:lnTo>
                    <a:lnTo>
                      <a:pt x="76" y="375"/>
                    </a:lnTo>
                    <a:lnTo>
                      <a:pt x="60" y="371"/>
                    </a:lnTo>
                    <a:lnTo>
                      <a:pt x="53" y="351"/>
                    </a:lnTo>
                    <a:lnTo>
                      <a:pt x="45" y="316"/>
                    </a:lnTo>
                    <a:lnTo>
                      <a:pt x="68" y="335"/>
                    </a:lnTo>
                    <a:lnTo>
                      <a:pt x="59" y="310"/>
                    </a:lnTo>
                    <a:lnTo>
                      <a:pt x="76" y="310"/>
                    </a:lnTo>
                    <a:lnTo>
                      <a:pt x="76" y="292"/>
                    </a:lnTo>
                    <a:lnTo>
                      <a:pt x="59" y="280"/>
                    </a:lnTo>
                    <a:lnTo>
                      <a:pt x="51" y="297"/>
                    </a:lnTo>
                    <a:lnTo>
                      <a:pt x="36" y="291"/>
                    </a:lnTo>
                    <a:lnTo>
                      <a:pt x="6" y="210"/>
                    </a:lnTo>
                    <a:lnTo>
                      <a:pt x="14" y="152"/>
                    </a:lnTo>
                    <a:lnTo>
                      <a:pt x="0" y="119"/>
                    </a:lnTo>
                    <a:lnTo>
                      <a:pt x="7" y="94"/>
                    </a:lnTo>
                    <a:lnTo>
                      <a:pt x="22" y="89"/>
                    </a:lnTo>
                    <a:lnTo>
                      <a:pt x="36" y="4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7" name=""/>
              <p:cNvSpPr/>
              <p:nvPr/>
            </p:nvSpPr>
            <p:spPr>
              <a:xfrm>
                <a:off x="1942920" y="2262600"/>
                <a:ext cx="928080" cy="1401840"/>
              </a:xfrm>
              <a:custGeom>
                <a:avLst/>
                <a:gdLst/>
                <a:ahLst/>
                <a:rect l="l" t="t" r="r" b="b"/>
                <a:pathLst>
                  <a:path w="354" h="535">
                    <a:moveTo>
                      <a:pt x="45" y="0"/>
                    </a:moveTo>
                    <a:lnTo>
                      <a:pt x="0" y="212"/>
                    </a:lnTo>
                    <a:lnTo>
                      <a:pt x="241" y="535"/>
                    </a:lnTo>
                    <a:lnTo>
                      <a:pt x="256" y="521"/>
                    </a:lnTo>
                    <a:lnTo>
                      <a:pt x="255" y="457"/>
                    </a:lnTo>
                    <a:lnTo>
                      <a:pt x="285" y="462"/>
                    </a:lnTo>
                    <a:lnTo>
                      <a:pt x="316" y="266"/>
                    </a:lnTo>
                    <a:lnTo>
                      <a:pt x="337" y="133"/>
                    </a:lnTo>
                    <a:lnTo>
                      <a:pt x="343" y="93"/>
                    </a:lnTo>
                    <a:lnTo>
                      <a:pt x="354" y="57"/>
                    </a:lnTo>
                    <a:lnTo>
                      <a:pt x="195" y="3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8" name=""/>
              <p:cNvSpPr/>
              <p:nvPr/>
            </p:nvSpPr>
            <p:spPr>
              <a:xfrm>
                <a:off x="2453760" y="1112040"/>
                <a:ext cx="836280" cy="1354680"/>
              </a:xfrm>
              <a:custGeom>
                <a:avLst/>
                <a:gdLst/>
                <a:ahLst/>
                <a:rect l="l" t="t" r="r" b="b"/>
                <a:pathLst>
                  <a:path w="319" h="517">
                    <a:moveTo>
                      <a:pt x="77" y="0"/>
                    </a:moveTo>
                    <a:lnTo>
                      <a:pt x="48" y="202"/>
                    </a:lnTo>
                    <a:lnTo>
                      <a:pt x="78" y="245"/>
                    </a:lnTo>
                    <a:lnTo>
                      <a:pt x="31" y="290"/>
                    </a:lnTo>
                    <a:lnTo>
                      <a:pt x="25" y="321"/>
                    </a:lnTo>
                    <a:lnTo>
                      <a:pt x="38" y="343"/>
                    </a:lnTo>
                    <a:lnTo>
                      <a:pt x="25" y="354"/>
                    </a:lnTo>
                    <a:lnTo>
                      <a:pt x="0" y="471"/>
                    </a:lnTo>
                    <a:lnTo>
                      <a:pt x="152" y="498"/>
                    </a:lnTo>
                    <a:lnTo>
                      <a:pt x="296" y="517"/>
                    </a:lnTo>
                    <a:lnTo>
                      <a:pt x="311" y="410"/>
                    </a:lnTo>
                    <a:lnTo>
                      <a:pt x="319" y="351"/>
                    </a:lnTo>
                    <a:lnTo>
                      <a:pt x="305" y="330"/>
                    </a:lnTo>
                    <a:lnTo>
                      <a:pt x="272" y="336"/>
                    </a:lnTo>
                    <a:lnTo>
                      <a:pt x="229" y="341"/>
                    </a:lnTo>
                    <a:lnTo>
                      <a:pt x="221" y="293"/>
                    </a:lnTo>
                    <a:lnTo>
                      <a:pt x="169" y="254"/>
                    </a:lnTo>
                    <a:lnTo>
                      <a:pt x="176" y="229"/>
                    </a:lnTo>
                    <a:lnTo>
                      <a:pt x="181" y="185"/>
                    </a:lnTo>
                    <a:lnTo>
                      <a:pt x="114" y="90"/>
                    </a:lnTo>
                    <a:lnTo>
                      <a:pt x="123" y="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9" name=""/>
              <p:cNvSpPr/>
              <p:nvPr/>
            </p:nvSpPr>
            <p:spPr>
              <a:xfrm>
                <a:off x="2711160" y="2414520"/>
                <a:ext cx="775800" cy="1000440"/>
              </a:xfrm>
              <a:custGeom>
                <a:avLst/>
                <a:gdLst/>
                <a:ahLst/>
                <a:rect l="l" t="t" r="r" b="b"/>
                <a:pathLst>
                  <a:path w="296" h="382">
                    <a:moveTo>
                      <a:pt x="55" y="0"/>
                    </a:moveTo>
                    <a:lnTo>
                      <a:pt x="200" y="20"/>
                    </a:lnTo>
                    <a:lnTo>
                      <a:pt x="190" y="93"/>
                    </a:lnTo>
                    <a:lnTo>
                      <a:pt x="296" y="103"/>
                    </a:lnTo>
                    <a:lnTo>
                      <a:pt x="267" y="382"/>
                    </a:lnTo>
                    <a:lnTo>
                      <a:pt x="0" y="353"/>
                    </a:lnTo>
                    <a:lnTo>
                      <a:pt x="27" y="17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0" name=""/>
              <p:cNvSpPr/>
              <p:nvPr/>
            </p:nvSpPr>
            <p:spPr>
              <a:xfrm>
                <a:off x="2747520" y="1125000"/>
                <a:ext cx="1455480" cy="906840"/>
              </a:xfrm>
              <a:custGeom>
                <a:avLst/>
                <a:gdLst/>
                <a:ahLst/>
                <a:rect l="l" t="t" r="r" b="b"/>
                <a:pathLst>
                  <a:path w="555" h="346">
                    <a:moveTo>
                      <a:pt x="9" y="0"/>
                    </a:moveTo>
                    <a:lnTo>
                      <a:pt x="118" y="14"/>
                    </a:lnTo>
                    <a:lnTo>
                      <a:pt x="184" y="23"/>
                    </a:lnTo>
                    <a:lnTo>
                      <a:pt x="271" y="32"/>
                    </a:lnTo>
                    <a:lnTo>
                      <a:pt x="351" y="40"/>
                    </a:lnTo>
                    <a:lnTo>
                      <a:pt x="490" y="50"/>
                    </a:lnTo>
                    <a:lnTo>
                      <a:pt x="555" y="55"/>
                    </a:lnTo>
                    <a:lnTo>
                      <a:pt x="553" y="337"/>
                    </a:lnTo>
                    <a:lnTo>
                      <a:pt x="213" y="308"/>
                    </a:lnTo>
                    <a:lnTo>
                      <a:pt x="206" y="346"/>
                    </a:lnTo>
                    <a:lnTo>
                      <a:pt x="193" y="328"/>
                    </a:lnTo>
                    <a:lnTo>
                      <a:pt x="162" y="331"/>
                    </a:lnTo>
                    <a:lnTo>
                      <a:pt x="117" y="338"/>
                    </a:lnTo>
                    <a:lnTo>
                      <a:pt x="109" y="289"/>
                    </a:lnTo>
                    <a:lnTo>
                      <a:pt x="56" y="250"/>
                    </a:lnTo>
                    <a:lnTo>
                      <a:pt x="64" y="213"/>
                    </a:lnTo>
                    <a:lnTo>
                      <a:pt x="69" y="183"/>
                    </a:lnTo>
                    <a:lnTo>
                      <a:pt x="0" y="8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1" name=""/>
              <p:cNvSpPr/>
              <p:nvPr/>
            </p:nvSpPr>
            <p:spPr>
              <a:xfrm>
                <a:off x="3201120" y="1924200"/>
                <a:ext cx="996480" cy="815040"/>
              </a:xfrm>
              <a:custGeom>
                <a:avLst/>
                <a:gdLst/>
                <a:ahLst/>
                <a:rect l="l" t="t" r="r" b="b"/>
                <a:pathLst>
                  <a:path w="380" h="311">
                    <a:moveTo>
                      <a:pt x="37" y="0"/>
                    </a:moveTo>
                    <a:lnTo>
                      <a:pt x="23" y="116"/>
                    </a:lnTo>
                    <a:lnTo>
                      <a:pt x="0" y="282"/>
                    </a:lnTo>
                    <a:lnTo>
                      <a:pt x="110" y="291"/>
                    </a:lnTo>
                    <a:lnTo>
                      <a:pt x="367" y="311"/>
                    </a:lnTo>
                    <a:lnTo>
                      <a:pt x="380" y="3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2" name=""/>
              <p:cNvSpPr/>
              <p:nvPr/>
            </p:nvSpPr>
            <p:spPr>
              <a:xfrm>
                <a:off x="3403080" y="2684520"/>
                <a:ext cx="1037880" cy="772920"/>
              </a:xfrm>
              <a:custGeom>
                <a:avLst/>
                <a:gdLst/>
                <a:ahLst/>
                <a:rect l="l" t="t" r="r" b="b"/>
                <a:pathLst>
                  <a:path w="396" h="295">
                    <a:moveTo>
                      <a:pt x="33" y="0"/>
                    </a:moveTo>
                    <a:lnTo>
                      <a:pt x="13" y="177"/>
                    </a:lnTo>
                    <a:lnTo>
                      <a:pt x="0" y="279"/>
                    </a:lnTo>
                    <a:lnTo>
                      <a:pt x="198" y="289"/>
                    </a:lnTo>
                    <a:lnTo>
                      <a:pt x="387" y="295"/>
                    </a:lnTo>
                    <a:lnTo>
                      <a:pt x="393" y="157"/>
                    </a:lnTo>
                    <a:lnTo>
                      <a:pt x="396" y="22"/>
                    </a:lnTo>
                    <a:lnTo>
                      <a:pt x="288" y="2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3" name=""/>
              <p:cNvSpPr/>
              <p:nvPr/>
            </p:nvSpPr>
            <p:spPr>
              <a:xfrm>
                <a:off x="2469600" y="3334680"/>
                <a:ext cx="941040" cy="1045080"/>
              </a:xfrm>
              <a:custGeom>
                <a:avLst/>
                <a:gdLst/>
                <a:ahLst/>
                <a:rect l="l" t="t" r="r" b="b"/>
                <a:pathLst>
                  <a:path w="359" h="399">
                    <a:moveTo>
                      <a:pt x="91" y="0"/>
                    </a:moveTo>
                    <a:lnTo>
                      <a:pt x="84" y="52"/>
                    </a:lnTo>
                    <a:lnTo>
                      <a:pt x="53" y="46"/>
                    </a:lnTo>
                    <a:lnTo>
                      <a:pt x="55" y="113"/>
                    </a:lnTo>
                    <a:lnTo>
                      <a:pt x="40" y="126"/>
                    </a:lnTo>
                    <a:lnTo>
                      <a:pt x="62" y="167"/>
                    </a:lnTo>
                    <a:lnTo>
                      <a:pt x="40" y="185"/>
                    </a:lnTo>
                    <a:lnTo>
                      <a:pt x="28" y="215"/>
                    </a:lnTo>
                    <a:lnTo>
                      <a:pt x="11" y="244"/>
                    </a:lnTo>
                    <a:lnTo>
                      <a:pt x="23" y="261"/>
                    </a:lnTo>
                    <a:lnTo>
                      <a:pt x="2" y="268"/>
                    </a:lnTo>
                    <a:lnTo>
                      <a:pt x="0" y="295"/>
                    </a:lnTo>
                    <a:lnTo>
                      <a:pt x="202" y="397"/>
                    </a:lnTo>
                    <a:lnTo>
                      <a:pt x="316" y="399"/>
                    </a:lnTo>
                    <a:lnTo>
                      <a:pt x="359" y="31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4" name=""/>
              <p:cNvSpPr/>
              <p:nvPr/>
            </p:nvSpPr>
            <p:spPr>
              <a:xfrm>
                <a:off x="3290040" y="3407760"/>
                <a:ext cx="998640" cy="990360"/>
              </a:xfrm>
              <a:custGeom>
                <a:avLst/>
                <a:gdLst/>
                <a:ahLst/>
                <a:rect l="l" t="t" r="r" b="b"/>
                <a:pathLst>
                  <a:path w="381" h="378">
                    <a:moveTo>
                      <a:pt x="46" y="0"/>
                    </a:moveTo>
                    <a:lnTo>
                      <a:pt x="381" y="15"/>
                    </a:lnTo>
                    <a:lnTo>
                      <a:pt x="365" y="349"/>
                    </a:lnTo>
                    <a:lnTo>
                      <a:pt x="256" y="343"/>
                    </a:lnTo>
                    <a:lnTo>
                      <a:pt x="154" y="340"/>
                    </a:lnTo>
                    <a:lnTo>
                      <a:pt x="154" y="353"/>
                    </a:lnTo>
                    <a:lnTo>
                      <a:pt x="69" y="353"/>
                    </a:lnTo>
                    <a:lnTo>
                      <a:pt x="64" y="378"/>
                    </a:lnTo>
                    <a:lnTo>
                      <a:pt x="0" y="370"/>
                    </a:lnTo>
                    <a:lnTo>
                      <a:pt x="36" y="8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5" name=""/>
              <p:cNvSpPr/>
              <p:nvPr/>
            </p:nvSpPr>
            <p:spPr>
              <a:xfrm>
                <a:off x="3686040" y="3554280"/>
                <a:ext cx="2026800" cy="1875960"/>
              </a:xfrm>
              <a:custGeom>
                <a:avLst/>
                <a:gdLst/>
                <a:ahLst/>
                <a:rect l="l" t="t" r="r" b="b"/>
                <a:pathLst>
                  <a:path w="773" h="716">
                    <a:moveTo>
                      <a:pt x="224" y="0"/>
                    </a:moveTo>
                    <a:lnTo>
                      <a:pt x="395" y="6"/>
                    </a:lnTo>
                    <a:lnTo>
                      <a:pt x="395" y="136"/>
                    </a:lnTo>
                    <a:lnTo>
                      <a:pt x="482" y="172"/>
                    </a:lnTo>
                    <a:lnTo>
                      <a:pt x="506" y="160"/>
                    </a:lnTo>
                    <a:lnTo>
                      <a:pt x="563" y="188"/>
                    </a:lnTo>
                    <a:lnTo>
                      <a:pt x="597" y="186"/>
                    </a:lnTo>
                    <a:lnTo>
                      <a:pt x="663" y="158"/>
                    </a:lnTo>
                    <a:lnTo>
                      <a:pt x="701" y="185"/>
                    </a:lnTo>
                    <a:lnTo>
                      <a:pt x="734" y="192"/>
                    </a:lnTo>
                    <a:lnTo>
                      <a:pt x="734" y="298"/>
                    </a:lnTo>
                    <a:lnTo>
                      <a:pt x="773" y="364"/>
                    </a:lnTo>
                    <a:lnTo>
                      <a:pt x="764" y="454"/>
                    </a:lnTo>
                    <a:lnTo>
                      <a:pt x="722" y="490"/>
                    </a:lnTo>
                    <a:lnTo>
                      <a:pt x="713" y="457"/>
                    </a:lnTo>
                    <a:lnTo>
                      <a:pt x="701" y="472"/>
                    </a:lnTo>
                    <a:lnTo>
                      <a:pt x="710" y="493"/>
                    </a:lnTo>
                    <a:lnTo>
                      <a:pt x="635" y="547"/>
                    </a:lnTo>
                    <a:lnTo>
                      <a:pt x="617" y="550"/>
                    </a:lnTo>
                    <a:lnTo>
                      <a:pt x="578" y="577"/>
                    </a:lnTo>
                    <a:lnTo>
                      <a:pt x="578" y="592"/>
                    </a:lnTo>
                    <a:lnTo>
                      <a:pt x="566" y="595"/>
                    </a:lnTo>
                    <a:lnTo>
                      <a:pt x="575" y="613"/>
                    </a:lnTo>
                    <a:lnTo>
                      <a:pt x="554" y="640"/>
                    </a:lnTo>
                    <a:lnTo>
                      <a:pt x="566" y="679"/>
                    </a:lnTo>
                    <a:lnTo>
                      <a:pt x="578" y="692"/>
                    </a:lnTo>
                    <a:lnTo>
                      <a:pt x="575" y="716"/>
                    </a:lnTo>
                    <a:lnTo>
                      <a:pt x="545" y="716"/>
                    </a:lnTo>
                    <a:lnTo>
                      <a:pt x="518" y="704"/>
                    </a:lnTo>
                    <a:lnTo>
                      <a:pt x="500" y="707"/>
                    </a:lnTo>
                    <a:lnTo>
                      <a:pt x="440" y="686"/>
                    </a:lnTo>
                    <a:lnTo>
                      <a:pt x="413" y="604"/>
                    </a:lnTo>
                    <a:lnTo>
                      <a:pt x="371" y="565"/>
                    </a:lnTo>
                    <a:lnTo>
                      <a:pt x="334" y="493"/>
                    </a:lnTo>
                    <a:lnTo>
                      <a:pt x="317" y="486"/>
                    </a:lnTo>
                    <a:lnTo>
                      <a:pt x="297" y="468"/>
                    </a:lnTo>
                    <a:lnTo>
                      <a:pt x="278" y="468"/>
                    </a:lnTo>
                    <a:lnTo>
                      <a:pt x="249" y="462"/>
                    </a:lnTo>
                    <a:lnTo>
                      <a:pt x="227" y="468"/>
                    </a:lnTo>
                    <a:lnTo>
                      <a:pt x="212" y="504"/>
                    </a:lnTo>
                    <a:lnTo>
                      <a:pt x="189" y="510"/>
                    </a:lnTo>
                    <a:lnTo>
                      <a:pt x="140" y="482"/>
                    </a:lnTo>
                    <a:lnTo>
                      <a:pt x="111" y="448"/>
                    </a:lnTo>
                    <a:lnTo>
                      <a:pt x="106" y="407"/>
                    </a:lnTo>
                    <a:lnTo>
                      <a:pt x="85" y="379"/>
                    </a:lnTo>
                    <a:lnTo>
                      <a:pt x="36" y="340"/>
                    </a:lnTo>
                    <a:lnTo>
                      <a:pt x="0" y="299"/>
                    </a:lnTo>
                    <a:lnTo>
                      <a:pt x="0" y="282"/>
                    </a:lnTo>
                    <a:lnTo>
                      <a:pt x="117" y="283"/>
                    </a:lnTo>
                    <a:lnTo>
                      <a:pt x="212" y="29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6" name=""/>
              <p:cNvSpPr/>
              <p:nvPr/>
            </p:nvSpPr>
            <p:spPr>
              <a:xfrm>
                <a:off x="4199760" y="1269360"/>
                <a:ext cx="975600" cy="570960"/>
              </a:xfrm>
              <a:custGeom>
                <a:avLst/>
                <a:gdLst/>
                <a:ahLst/>
                <a:rect l="l" t="t" r="r" b="b"/>
                <a:pathLst>
                  <a:path w="372" h="218">
                    <a:moveTo>
                      <a:pt x="1" y="0"/>
                    </a:moveTo>
                    <a:lnTo>
                      <a:pt x="312" y="7"/>
                    </a:lnTo>
                    <a:lnTo>
                      <a:pt x="335" y="71"/>
                    </a:lnTo>
                    <a:lnTo>
                      <a:pt x="357" y="120"/>
                    </a:lnTo>
                    <a:lnTo>
                      <a:pt x="372" y="200"/>
                    </a:lnTo>
                    <a:lnTo>
                      <a:pt x="363" y="218"/>
                    </a:lnTo>
                    <a:lnTo>
                      <a:pt x="248" y="215"/>
                    </a:lnTo>
                    <a:lnTo>
                      <a:pt x="0" y="2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7" name=""/>
              <p:cNvSpPr/>
              <p:nvPr/>
            </p:nvSpPr>
            <p:spPr>
              <a:xfrm>
                <a:off x="4173840" y="1819800"/>
                <a:ext cx="1024920" cy="667800"/>
              </a:xfrm>
              <a:custGeom>
                <a:avLst/>
                <a:gdLst/>
                <a:ahLst/>
                <a:rect l="l" t="t" r="r" b="b"/>
                <a:pathLst>
                  <a:path w="391" h="255">
                    <a:moveTo>
                      <a:pt x="7" y="0"/>
                    </a:moveTo>
                    <a:lnTo>
                      <a:pt x="6" y="99"/>
                    </a:lnTo>
                    <a:lnTo>
                      <a:pt x="0" y="215"/>
                    </a:lnTo>
                    <a:lnTo>
                      <a:pt x="284" y="219"/>
                    </a:lnTo>
                    <a:lnTo>
                      <a:pt x="314" y="235"/>
                    </a:lnTo>
                    <a:lnTo>
                      <a:pt x="335" y="213"/>
                    </a:lnTo>
                    <a:lnTo>
                      <a:pt x="391" y="255"/>
                    </a:lnTo>
                    <a:lnTo>
                      <a:pt x="383" y="211"/>
                    </a:lnTo>
                    <a:lnTo>
                      <a:pt x="388" y="177"/>
                    </a:lnTo>
                    <a:lnTo>
                      <a:pt x="391" y="61"/>
                    </a:lnTo>
                    <a:lnTo>
                      <a:pt x="366" y="36"/>
                    </a:lnTo>
                    <a:lnTo>
                      <a:pt x="376" y="4"/>
                    </a:lnTo>
                    <a:lnTo>
                      <a:pt x="19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8" name=""/>
              <p:cNvSpPr/>
              <p:nvPr/>
            </p:nvSpPr>
            <p:spPr>
              <a:xfrm>
                <a:off x="4158360" y="2375280"/>
                <a:ext cx="1221840" cy="550080"/>
              </a:xfrm>
              <a:custGeom>
                <a:avLst/>
                <a:gdLst/>
                <a:ahLst/>
                <a:rect l="l" t="t" r="r" b="b"/>
                <a:pathLst>
                  <a:path w="466" h="210">
                    <a:moveTo>
                      <a:pt x="5" y="0"/>
                    </a:moveTo>
                    <a:lnTo>
                      <a:pt x="0" y="139"/>
                    </a:lnTo>
                    <a:lnTo>
                      <a:pt x="105" y="142"/>
                    </a:lnTo>
                    <a:lnTo>
                      <a:pt x="104" y="210"/>
                    </a:lnTo>
                    <a:lnTo>
                      <a:pt x="246" y="208"/>
                    </a:lnTo>
                    <a:lnTo>
                      <a:pt x="373" y="206"/>
                    </a:lnTo>
                    <a:lnTo>
                      <a:pt x="466" y="208"/>
                    </a:lnTo>
                    <a:lnTo>
                      <a:pt x="437" y="149"/>
                    </a:lnTo>
                    <a:lnTo>
                      <a:pt x="417" y="94"/>
                    </a:lnTo>
                    <a:lnTo>
                      <a:pt x="395" y="37"/>
                    </a:lnTo>
                    <a:lnTo>
                      <a:pt x="342" y="1"/>
                    </a:lnTo>
                    <a:lnTo>
                      <a:pt x="318" y="22"/>
                    </a:lnTo>
                    <a:lnTo>
                      <a:pt x="289" y="7"/>
                    </a:lnTo>
                    <a:lnTo>
                      <a:pt x="162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9" name=""/>
              <p:cNvSpPr/>
              <p:nvPr/>
            </p:nvSpPr>
            <p:spPr>
              <a:xfrm>
                <a:off x="4417560" y="2912760"/>
                <a:ext cx="1074960" cy="547200"/>
              </a:xfrm>
              <a:custGeom>
                <a:avLst/>
                <a:gdLst/>
                <a:ahLst/>
                <a:rect l="l" t="t" r="r" b="b"/>
                <a:pathLst>
                  <a:path w="410" h="209">
                    <a:moveTo>
                      <a:pt x="4" y="2"/>
                    </a:moveTo>
                    <a:lnTo>
                      <a:pt x="3" y="122"/>
                    </a:lnTo>
                    <a:lnTo>
                      <a:pt x="0" y="207"/>
                    </a:lnTo>
                    <a:lnTo>
                      <a:pt x="410" y="209"/>
                    </a:lnTo>
                    <a:lnTo>
                      <a:pt x="402" y="100"/>
                    </a:lnTo>
                    <a:lnTo>
                      <a:pt x="402" y="59"/>
                    </a:lnTo>
                    <a:lnTo>
                      <a:pt x="369" y="34"/>
                    </a:lnTo>
                    <a:lnTo>
                      <a:pt x="379" y="12"/>
                    </a:lnTo>
                    <a:lnTo>
                      <a:pt x="365" y="0"/>
                    </a:lnTo>
                    <a:lnTo>
                      <a:pt x="179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0" name=""/>
              <p:cNvSpPr/>
              <p:nvPr/>
            </p:nvSpPr>
            <p:spPr>
              <a:xfrm>
                <a:off x="4273560" y="3447000"/>
                <a:ext cx="1253160" cy="602280"/>
              </a:xfrm>
              <a:custGeom>
                <a:avLst/>
                <a:gdLst/>
                <a:ahLst/>
                <a:rect l="l" t="t" r="r" b="b"/>
                <a:pathLst>
                  <a:path w="478" h="230">
                    <a:moveTo>
                      <a:pt x="3" y="0"/>
                    </a:moveTo>
                    <a:lnTo>
                      <a:pt x="0" y="41"/>
                    </a:lnTo>
                    <a:lnTo>
                      <a:pt x="170" y="47"/>
                    </a:lnTo>
                    <a:lnTo>
                      <a:pt x="171" y="178"/>
                    </a:lnTo>
                    <a:lnTo>
                      <a:pt x="258" y="214"/>
                    </a:lnTo>
                    <a:lnTo>
                      <a:pt x="282" y="201"/>
                    </a:lnTo>
                    <a:lnTo>
                      <a:pt x="337" y="230"/>
                    </a:lnTo>
                    <a:lnTo>
                      <a:pt x="373" y="229"/>
                    </a:lnTo>
                    <a:lnTo>
                      <a:pt x="439" y="201"/>
                    </a:lnTo>
                    <a:lnTo>
                      <a:pt x="478" y="228"/>
                    </a:lnTo>
                    <a:lnTo>
                      <a:pt x="478" y="86"/>
                    </a:lnTo>
                    <a:lnTo>
                      <a:pt x="46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1" name=""/>
              <p:cNvSpPr/>
              <p:nvPr/>
            </p:nvSpPr>
            <p:spPr>
              <a:xfrm>
                <a:off x="5503320" y="3476160"/>
                <a:ext cx="704880" cy="657720"/>
              </a:xfrm>
              <a:custGeom>
                <a:avLst/>
                <a:gdLst/>
                <a:ahLst/>
                <a:rect l="l" t="t" r="r" b="b"/>
                <a:pathLst>
                  <a:path w="269" h="251">
                    <a:moveTo>
                      <a:pt x="0" y="23"/>
                    </a:moveTo>
                    <a:lnTo>
                      <a:pt x="106" y="10"/>
                    </a:lnTo>
                    <a:lnTo>
                      <a:pt x="237" y="0"/>
                    </a:lnTo>
                    <a:lnTo>
                      <a:pt x="230" y="33"/>
                    </a:lnTo>
                    <a:lnTo>
                      <a:pt x="259" y="26"/>
                    </a:lnTo>
                    <a:lnTo>
                      <a:pt x="269" y="48"/>
                    </a:lnTo>
                    <a:lnTo>
                      <a:pt x="239" y="68"/>
                    </a:lnTo>
                    <a:lnTo>
                      <a:pt x="246" y="103"/>
                    </a:lnTo>
                    <a:lnTo>
                      <a:pt x="215" y="161"/>
                    </a:lnTo>
                    <a:lnTo>
                      <a:pt x="192" y="197"/>
                    </a:lnTo>
                    <a:lnTo>
                      <a:pt x="205" y="243"/>
                    </a:lnTo>
                    <a:lnTo>
                      <a:pt x="39" y="251"/>
                    </a:lnTo>
                    <a:lnTo>
                      <a:pt x="38" y="223"/>
                    </a:lnTo>
                    <a:lnTo>
                      <a:pt x="5" y="217"/>
                    </a:lnTo>
                    <a:lnTo>
                      <a:pt x="5" y="6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2" name=""/>
              <p:cNvSpPr/>
              <p:nvPr/>
            </p:nvSpPr>
            <p:spPr>
              <a:xfrm>
                <a:off x="5605560" y="4110120"/>
                <a:ext cx="859680" cy="689040"/>
              </a:xfrm>
              <a:custGeom>
                <a:avLst/>
                <a:gdLst/>
                <a:ahLst/>
                <a:rect l="l" t="t" r="r" b="b"/>
                <a:pathLst>
                  <a:path w="328" h="263">
                    <a:moveTo>
                      <a:pt x="0" y="6"/>
                    </a:moveTo>
                    <a:lnTo>
                      <a:pt x="164" y="0"/>
                    </a:lnTo>
                    <a:lnTo>
                      <a:pt x="193" y="54"/>
                    </a:lnTo>
                    <a:lnTo>
                      <a:pt x="168" y="118"/>
                    </a:lnTo>
                    <a:lnTo>
                      <a:pt x="160" y="147"/>
                    </a:lnTo>
                    <a:lnTo>
                      <a:pt x="270" y="135"/>
                    </a:lnTo>
                    <a:lnTo>
                      <a:pt x="277" y="177"/>
                    </a:lnTo>
                    <a:lnTo>
                      <a:pt x="244" y="173"/>
                    </a:lnTo>
                    <a:lnTo>
                      <a:pt x="229" y="191"/>
                    </a:lnTo>
                    <a:lnTo>
                      <a:pt x="246" y="203"/>
                    </a:lnTo>
                    <a:lnTo>
                      <a:pt x="276" y="189"/>
                    </a:lnTo>
                    <a:lnTo>
                      <a:pt x="277" y="209"/>
                    </a:lnTo>
                    <a:lnTo>
                      <a:pt x="295" y="192"/>
                    </a:lnTo>
                    <a:lnTo>
                      <a:pt x="307" y="192"/>
                    </a:lnTo>
                    <a:lnTo>
                      <a:pt x="293" y="227"/>
                    </a:lnTo>
                    <a:lnTo>
                      <a:pt x="320" y="233"/>
                    </a:lnTo>
                    <a:lnTo>
                      <a:pt x="328" y="252"/>
                    </a:lnTo>
                    <a:lnTo>
                      <a:pt x="316" y="258"/>
                    </a:lnTo>
                    <a:lnTo>
                      <a:pt x="299" y="246"/>
                    </a:lnTo>
                    <a:lnTo>
                      <a:pt x="267" y="237"/>
                    </a:lnTo>
                    <a:lnTo>
                      <a:pt x="274" y="260"/>
                    </a:lnTo>
                    <a:lnTo>
                      <a:pt x="258" y="263"/>
                    </a:lnTo>
                    <a:lnTo>
                      <a:pt x="245" y="242"/>
                    </a:lnTo>
                    <a:lnTo>
                      <a:pt x="237" y="255"/>
                    </a:lnTo>
                    <a:lnTo>
                      <a:pt x="189" y="255"/>
                    </a:lnTo>
                    <a:lnTo>
                      <a:pt x="189" y="242"/>
                    </a:lnTo>
                    <a:lnTo>
                      <a:pt x="171" y="227"/>
                    </a:lnTo>
                    <a:lnTo>
                      <a:pt x="135" y="225"/>
                    </a:lnTo>
                    <a:lnTo>
                      <a:pt x="165" y="242"/>
                    </a:lnTo>
                    <a:lnTo>
                      <a:pt x="123" y="251"/>
                    </a:lnTo>
                    <a:lnTo>
                      <a:pt x="57" y="239"/>
                    </a:lnTo>
                    <a:lnTo>
                      <a:pt x="32" y="242"/>
                    </a:lnTo>
                    <a:lnTo>
                      <a:pt x="41" y="154"/>
                    </a:lnTo>
                    <a:lnTo>
                      <a:pt x="1" y="8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3" name=""/>
              <p:cNvSpPr/>
              <p:nvPr/>
            </p:nvSpPr>
            <p:spPr>
              <a:xfrm>
                <a:off x="5015520" y="1200960"/>
                <a:ext cx="959400" cy="1079640"/>
              </a:xfrm>
              <a:custGeom>
                <a:avLst/>
                <a:gdLst/>
                <a:ahLst/>
                <a:rect l="l" t="t" r="r" b="b"/>
                <a:pathLst>
                  <a:path w="366" h="412">
                    <a:moveTo>
                      <a:pt x="0" y="32"/>
                    </a:moveTo>
                    <a:lnTo>
                      <a:pt x="96" y="32"/>
                    </a:lnTo>
                    <a:lnTo>
                      <a:pt x="95" y="0"/>
                    </a:lnTo>
                    <a:lnTo>
                      <a:pt x="116" y="9"/>
                    </a:lnTo>
                    <a:lnTo>
                      <a:pt x="120" y="34"/>
                    </a:lnTo>
                    <a:lnTo>
                      <a:pt x="166" y="61"/>
                    </a:lnTo>
                    <a:lnTo>
                      <a:pt x="180" y="49"/>
                    </a:lnTo>
                    <a:lnTo>
                      <a:pt x="207" y="49"/>
                    </a:lnTo>
                    <a:lnTo>
                      <a:pt x="228" y="73"/>
                    </a:lnTo>
                    <a:lnTo>
                      <a:pt x="242" y="64"/>
                    </a:lnTo>
                    <a:lnTo>
                      <a:pt x="282" y="74"/>
                    </a:lnTo>
                    <a:lnTo>
                      <a:pt x="296" y="56"/>
                    </a:lnTo>
                    <a:lnTo>
                      <a:pt x="321" y="70"/>
                    </a:lnTo>
                    <a:lnTo>
                      <a:pt x="366" y="68"/>
                    </a:lnTo>
                    <a:lnTo>
                      <a:pt x="293" y="119"/>
                    </a:lnTo>
                    <a:lnTo>
                      <a:pt x="257" y="164"/>
                    </a:lnTo>
                    <a:lnTo>
                      <a:pt x="264" y="229"/>
                    </a:lnTo>
                    <a:lnTo>
                      <a:pt x="239" y="256"/>
                    </a:lnTo>
                    <a:lnTo>
                      <a:pt x="249" y="275"/>
                    </a:lnTo>
                    <a:lnTo>
                      <a:pt x="249" y="323"/>
                    </a:lnTo>
                    <a:lnTo>
                      <a:pt x="274" y="323"/>
                    </a:lnTo>
                    <a:lnTo>
                      <a:pt x="311" y="358"/>
                    </a:lnTo>
                    <a:lnTo>
                      <a:pt x="326" y="400"/>
                    </a:lnTo>
                    <a:lnTo>
                      <a:pt x="67" y="412"/>
                    </a:lnTo>
                    <a:lnTo>
                      <a:pt x="68" y="298"/>
                    </a:lnTo>
                    <a:lnTo>
                      <a:pt x="45" y="273"/>
                    </a:lnTo>
                    <a:lnTo>
                      <a:pt x="53" y="243"/>
                    </a:lnTo>
                    <a:lnTo>
                      <a:pt x="61" y="226"/>
                    </a:lnTo>
                    <a:lnTo>
                      <a:pt x="45" y="147"/>
                    </a:lnTo>
                    <a:lnTo>
                      <a:pt x="23" y="9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4" name=""/>
              <p:cNvSpPr/>
              <p:nvPr/>
            </p:nvSpPr>
            <p:spPr>
              <a:xfrm>
                <a:off x="5636880" y="1573200"/>
                <a:ext cx="728640" cy="851400"/>
              </a:xfrm>
              <a:custGeom>
                <a:avLst/>
                <a:gdLst/>
                <a:ahLst/>
                <a:rect l="l" t="t" r="r" b="b"/>
                <a:pathLst>
                  <a:path w="278" h="325">
                    <a:moveTo>
                      <a:pt x="20" y="22"/>
                    </a:moveTo>
                    <a:lnTo>
                      <a:pt x="41" y="19"/>
                    </a:lnTo>
                    <a:lnTo>
                      <a:pt x="60" y="19"/>
                    </a:lnTo>
                    <a:lnTo>
                      <a:pt x="72" y="0"/>
                    </a:lnTo>
                    <a:lnTo>
                      <a:pt x="81" y="24"/>
                    </a:lnTo>
                    <a:lnTo>
                      <a:pt x="111" y="24"/>
                    </a:lnTo>
                    <a:lnTo>
                      <a:pt x="127" y="46"/>
                    </a:lnTo>
                    <a:lnTo>
                      <a:pt x="158" y="40"/>
                    </a:lnTo>
                    <a:lnTo>
                      <a:pt x="179" y="54"/>
                    </a:lnTo>
                    <a:lnTo>
                      <a:pt x="218" y="64"/>
                    </a:lnTo>
                    <a:lnTo>
                      <a:pt x="225" y="81"/>
                    </a:lnTo>
                    <a:lnTo>
                      <a:pt x="245" y="82"/>
                    </a:lnTo>
                    <a:lnTo>
                      <a:pt x="239" y="99"/>
                    </a:lnTo>
                    <a:lnTo>
                      <a:pt x="246" y="118"/>
                    </a:lnTo>
                    <a:lnTo>
                      <a:pt x="233" y="142"/>
                    </a:lnTo>
                    <a:lnTo>
                      <a:pt x="242" y="147"/>
                    </a:lnTo>
                    <a:lnTo>
                      <a:pt x="264" y="121"/>
                    </a:lnTo>
                    <a:lnTo>
                      <a:pt x="263" y="112"/>
                    </a:lnTo>
                    <a:lnTo>
                      <a:pt x="272" y="108"/>
                    </a:lnTo>
                    <a:lnTo>
                      <a:pt x="278" y="121"/>
                    </a:lnTo>
                    <a:lnTo>
                      <a:pt x="261" y="139"/>
                    </a:lnTo>
                    <a:lnTo>
                      <a:pt x="254" y="180"/>
                    </a:lnTo>
                    <a:lnTo>
                      <a:pt x="254" y="249"/>
                    </a:lnTo>
                    <a:lnTo>
                      <a:pt x="264" y="261"/>
                    </a:lnTo>
                    <a:lnTo>
                      <a:pt x="260" y="304"/>
                    </a:lnTo>
                    <a:lnTo>
                      <a:pt x="128" y="325"/>
                    </a:lnTo>
                    <a:lnTo>
                      <a:pt x="95" y="305"/>
                    </a:lnTo>
                    <a:lnTo>
                      <a:pt x="102" y="279"/>
                    </a:lnTo>
                    <a:lnTo>
                      <a:pt x="86" y="251"/>
                    </a:lnTo>
                    <a:lnTo>
                      <a:pt x="72" y="216"/>
                    </a:lnTo>
                    <a:lnTo>
                      <a:pt x="35" y="181"/>
                    </a:lnTo>
                    <a:lnTo>
                      <a:pt x="12" y="181"/>
                    </a:lnTo>
                    <a:lnTo>
                      <a:pt x="12" y="133"/>
                    </a:lnTo>
                    <a:lnTo>
                      <a:pt x="0" y="115"/>
                    </a:lnTo>
                    <a:lnTo>
                      <a:pt x="26" y="87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5" name=""/>
              <p:cNvSpPr/>
              <p:nvPr/>
            </p:nvSpPr>
            <p:spPr>
              <a:xfrm>
                <a:off x="5175720" y="2247120"/>
                <a:ext cx="846360" cy="550080"/>
              </a:xfrm>
              <a:custGeom>
                <a:avLst/>
                <a:gdLst/>
                <a:ahLst/>
                <a:rect l="l" t="t" r="r" b="b"/>
                <a:pathLst>
                  <a:path w="323" h="210">
                    <a:moveTo>
                      <a:pt x="5" y="11"/>
                    </a:moveTo>
                    <a:lnTo>
                      <a:pt x="0" y="48"/>
                    </a:lnTo>
                    <a:lnTo>
                      <a:pt x="7" y="87"/>
                    </a:lnTo>
                    <a:lnTo>
                      <a:pt x="37" y="167"/>
                    </a:lnTo>
                    <a:lnTo>
                      <a:pt x="54" y="210"/>
                    </a:lnTo>
                    <a:lnTo>
                      <a:pt x="244" y="200"/>
                    </a:lnTo>
                    <a:lnTo>
                      <a:pt x="275" y="210"/>
                    </a:lnTo>
                    <a:lnTo>
                      <a:pt x="294" y="169"/>
                    </a:lnTo>
                    <a:lnTo>
                      <a:pt x="287" y="140"/>
                    </a:lnTo>
                    <a:lnTo>
                      <a:pt x="319" y="134"/>
                    </a:lnTo>
                    <a:lnTo>
                      <a:pt x="323" y="88"/>
                    </a:lnTo>
                    <a:lnTo>
                      <a:pt x="304" y="68"/>
                    </a:lnTo>
                    <a:lnTo>
                      <a:pt x="271" y="48"/>
                    </a:lnTo>
                    <a:lnTo>
                      <a:pt x="278" y="20"/>
                    </a:lnTo>
                    <a:lnTo>
                      <a:pt x="264" y="0"/>
                    </a:lnTo>
                    <a:lnTo>
                      <a:pt x="193" y="3"/>
                    </a:lnTo>
                    <a:lnTo>
                      <a:pt x="121" y="6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6" name=""/>
              <p:cNvSpPr/>
              <p:nvPr/>
            </p:nvSpPr>
            <p:spPr>
              <a:xfrm>
                <a:off x="5923080" y="1452600"/>
                <a:ext cx="783360" cy="338040"/>
              </a:xfrm>
              <a:custGeom>
                <a:avLst/>
                <a:gdLst/>
                <a:ahLst/>
                <a:rect l="l" t="t" r="r" b="b"/>
                <a:pathLst>
                  <a:path w="299" h="129">
                    <a:moveTo>
                      <a:pt x="0" y="71"/>
                    </a:moveTo>
                    <a:lnTo>
                      <a:pt x="67" y="0"/>
                    </a:lnTo>
                    <a:lnTo>
                      <a:pt x="55" y="29"/>
                    </a:lnTo>
                    <a:lnTo>
                      <a:pt x="64" y="38"/>
                    </a:lnTo>
                    <a:lnTo>
                      <a:pt x="85" y="26"/>
                    </a:lnTo>
                    <a:lnTo>
                      <a:pt x="131" y="44"/>
                    </a:lnTo>
                    <a:lnTo>
                      <a:pt x="151" y="29"/>
                    </a:lnTo>
                    <a:lnTo>
                      <a:pt x="213" y="21"/>
                    </a:lnTo>
                    <a:lnTo>
                      <a:pt x="225" y="39"/>
                    </a:lnTo>
                    <a:lnTo>
                      <a:pt x="249" y="35"/>
                    </a:lnTo>
                    <a:lnTo>
                      <a:pt x="296" y="54"/>
                    </a:lnTo>
                    <a:lnTo>
                      <a:pt x="299" y="68"/>
                    </a:lnTo>
                    <a:lnTo>
                      <a:pt x="248" y="80"/>
                    </a:lnTo>
                    <a:lnTo>
                      <a:pt x="233" y="71"/>
                    </a:lnTo>
                    <a:lnTo>
                      <a:pt x="207" y="74"/>
                    </a:lnTo>
                    <a:lnTo>
                      <a:pt x="177" y="92"/>
                    </a:lnTo>
                    <a:lnTo>
                      <a:pt x="163" y="93"/>
                    </a:lnTo>
                    <a:lnTo>
                      <a:pt x="152" y="80"/>
                    </a:lnTo>
                    <a:lnTo>
                      <a:pt x="135" y="128"/>
                    </a:lnTo>
                    <a:lnTo>
                      <a:pt x="116" y="129"/>
                    </a:lnTo>
                    <a:lnTo>
                      <a:pt x="108" y="110"/>
                    </a:lnTo>
                    <a:lnTo>
                      <a:pt x="68" y="101"/>
                    </a:lnTo>
                    <a:lnTo>
                      <a:pt x="49" y="87"/>
                    </a:lnTo>
                    <a:lnTo>
                      <a:pt x="16" y="9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7" name=""/>
              <p:cNvSpPr/>
              <p:nvPr/>
            </p:nvSpPr>
            <p:spPr>
              <a:xfrm>
                <a:off x="6465240" y="1691280"/>
                <a:ext cx="561240" cy="759960"/>
              </a:xfrm>
              <a:custGeom>
                <a:avLst/>
                <a:gdLst/>
                <a:ahLst/>
                <a:rect l="l" t="t" r="r" b="b"/>
                <a:pathLst>
                  <a:path w="214" h="290">
                    <a:moveTo>
                      <a:pt x="54" y="12"/>
                    </a:moveTo>
                    <a:lnTo>
                      <a:pt x="62" y="30"/>
                    </a:lnTo>
                    <a:lnTo>
                      <a:pt x="47" y="41"/>
                    </a:lnTo>
                    <a:lnTo>
                      <a:pt x="46" y="87"/>
                    </a:lnTo>
                    <a:lnTo>
                      <a:pt x="38" y="57"/>
                    </a:lnTo>
                    <a:lnTo>
                      <a:pt x="7" y="86"/>
                    </a:lnTo>
                    <a:lnTo>
                      <a:pt x="0" y="169"/>
                    </a:lnTo>
                    <a:lnTo>
                      <a:pt x="20" y="210"/>
                    </a:lnTo>
                    <a:lnTo>
                      <a:pt x="22" y="231"/>
                    </a:lnTo>
                    <a:lnTo>
                      <a:pt x="23" y="248"/>
                    </a:lnTo>
                    <a:lnTo>
                      <a:pt x="22" y="263"/>
                    </a:lnTo>
                    <a:lnTo>
                      <a:pt x="18" y="290"/>
                    </a:lnTo>
                    <a:lnTo>
                      <a:pt x="102" y="285"/>
                    </a:lnTo>
                    <a:lnTo>
                      <a:pt x="213" y="275"/>
                    </a:lnTo>
                    <a:lnTo>
                      <a:pt x="193" y="269"/>
                    </a:lnTo>
                    <a:lnTo>
                      <a:pt x="182" y="254"/>
                    </a:lnTo>
                    <a:lnTo>
                      <a:pt x="199" y="241"/>
                    </a:lnTo>
                    <a:lnTo>
                      <a:pt x="199" y="225"/>
                    </a:lnTo>
                    <a:lnTo>
                      <a:pt x="191" y="211"/>
                    </a:lnTo>
                    <a:lnTo>
                      <a:pt x="199" y="201"/>
                    </a:lnTo>
                    <a:lnTo>
                      <a:pt x="214" y="202"/>
                    </a:lnTo>
                    <a:lnTo>
                      <a:pt x="211" y="162"/>
                    </a:lnTo>
                    <a:lnTo>
                      <a:pt x="207" y="138"/>
                    </a:lnTo>
                    <a:lnTo>
                      <a:pt x="198" y="123"/>
                    </a:lnTo>
                    <a:lnTo>
                      <a:pt x="189" y="114"/>
                    </a:lnTo>
                    <a:lnTo>
                      <a:pt x="175" y="111"/>
                    </a:lnTo>
                    <a:lnTo>
                      <a:pt x="162" y="111"/>
                    </a:lnTo>
                    <a:lnTo>
                      <a:pt x="148" y="130"/>
                    </a:lnTo>
                    <a:lnTo>
                      <a:pt x="139" y="136"/>
                    </a:lnTo>
                    <a:lnTo>
                      <a:pt x="133" y="138"/>
                    </a:lnTo>
                    <a:lnTo>
                      <a:pt x="126" y="135"/>
                    </a:lnTo>
                    <a:lnTo>
                      <a:pt x="124" y="126"/>
                    </a:lnTo>
                    <a:lnTo>
                      <a:pt x="126" y="120"/>
                    </a:lnTo>
                    <a:lnTo>
                      <a:pt x="132" y="114"/>
                    </a:lnTo>
                    <a:lnTo>
                      <a:pt x="138" y="111"/>
                    </a:lnTo>
                    <a:lnTo>
                      <a:pt x="144" y="110"/>
                    </a:lnTo>
                    <a:lnTo>
                      <a:pt x="144" y="99"/>
                    </a:lnTo>
                    <a:lnTo>
                      <a:pt x="160" y="87"/>
                    </a:lnTo>
                    <a:lnTo>
                      <a:pt x="144" y="49"/>
                    </a:lnTo>
                    <a:lnTo>
                      <a:pt x="144" y="31"/>
                    </a:lnTo>
                    <a:lnTo>
                      <a:pt x="117" y="24"/>
                    </a:lnTo>
                    <a:lnTo>
                      <a:pt x="78" y="0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8" name=""/>
              <p:cNvSpPr/>
              <p:nvPr/>
            </p:nvSpPr>
            <p:spPr>
              <a:xfrm>
                <a:off x="5854680" y="2364840"/>
                <a:ext cx="608040" cy="1003680"/>
              </a:xfrm>
              <a:custGeom>
                <a:avLst/>
                <a:gdLst/>
                <a:ahLst/>
                <a:rect l="l" t="t" r="r" b="b"/>
                <a:pathLst>
                  <a:path w="232" h="383">
                    <a:moveTo>
                      <a:pt x="43" y="22"/>
                    </a:moveTo>
                    <a:lnTo>
                      <a:pt x="176" y="0"/>
                    </a:lnTo>
                    <a:lnTo>
                      <a:pt x="197" y="47"/>
                    </a:lnTo>
                    <a:lnTo>
                      <a:pt x="224" y="243"/>
                    </a:lnTo>
                    <a:lnTo>
                      <a:pt x="232" y="269"/>
                    </a:lnTo>
                    <a:lnTo>
                      <a:pt x="211" y="321"/>
                    </a:lnTo>
                    <a:lnTo>
                      <a:pt x="211" y="357"/>
                    </a:lnTo>
                    <a:lnTo>
                      <a:pt x="187" y="353"/>
                    </a:lnTo>
                    <a:lnTo>
                      <a:pt x="188" y="383"/>
                    </a:lnTo>
                    <a:lnTo>
                      <a:pt x="163" y="371"/>
                    </a:lnTo>
                    <a:lnTo>
                      <a:pt x="150" y="375"/>
                    </a:lnTo>
                    <a:lnTo>
                      <a:pt x="131" y="372"/>
                    </a:lnTo>
                    <a:lnTo>
                      <a:pt x="117" y="326"/>
                    </a:lnTo>
                    <a:lnTo>
                      <a:pt x="90" y="312"/>
                    </a:lnTo>
                    <a:lnTo>
                      <a:pt x="90" y="263"/>
                    </a:lnTo>
                    <a:lnTo>
                      <a:pt x="63" y="269"/>
                    </a:lnTo>
                    <a:lnTo>
                      <a:pt x="48" y="233"/>
                    </a:lnTo>
                    <a:lnTo>
                      <a:pt x="0" y="191"/>
                    </a:lnTo>
                    <a:lnTo>
                      <a:pt x="35" y="125"/>
                    </a:lnTo>
                    <a:lnTo>
                      <a:pt x="25" y="94"/>
                    </a:lnTo>
                    <a:lnTo>
                      <a:pt x="60" y="88"/>
                    </a:lnTo>
                    <a:lnTo>
                      <a:pt x="63" y="45"/>
                    </a:lnTo>
                    <a:lnTo>
                      <a:pt x="43" y="2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9" name=""/>
              <p:cNvSpPr/>
              <p:nvPr/>
            </p:nvSpPr>
            <p:spPr>
              <a:xfrm>
                <a:off x="5313960" y="2771280"/>
                <a:ext cx="964800" cy="793800"/>
              </a:xfrm>
              <a:custGeom>
                <a:avLst/>
                <a:gdLst/>
                <a:ahLst/>
                <a:rect l="l" t="t" r="r" b="b"/>
                <a:pathLst>
                  <a:path w="368" h="303">
                    <a:moveTo>
                      <a:pt x="0" y="10"/>
                    </a:moveTo>
                    <a:lnTo>
                      <a:pt x="161" y="0"/>
                    </a:lnTo>
                    <a:lnTo>
                      <a:pt x="195" y="0"/>
                    </a:lnTo>
                    <a:lnTo>
                      <a:pt x="221" y="9"/>
                    </a:lnTo>
                    <a:lnTo>
                      <a:pt x="207" y="35"/>
                    </a:lnTo>
                    <a:lnTo>
                      <a:pt x="254" y="78"/>
                    </a:lnTo>
                    <a:lnTo>
                      <a:pt x="269" y="114"/>
                    </a:lnTo>
                    <a:lnTo>
                      <a:pt x="297" y="105"/>
                    </a:lnTo>
                    <a:lnTo>
                      <a:pt x="296" y="156"/>
                    </a:lnTo>
                    <a:lnTo>
                      <a:pt x="324" y="171"/>
                    </a:lnTo>
                    <a:lnTo>
                      <a:pt x="337" y="216"/>
                    </a:lnTo>
                    <a:lnTo>
                      <a:pt x="357" y="220"/>
                    </a:lnTo>
                    <a:lnTo>
                      <a:pt x="368" y="239"/>
                    </a:lnTo>
                    <a:lnTo>
                      <a:pt x="343" y="265"/>
                    </a:lnTo>
                    <a:lnTo>
                      <a:pt x="335" y="295"/>
                    </a:lnTo>
                    <a:lnTo>
                      <a:pt x="300" y="303"/>
                    </a:lnTo>
                    <a:lnTo>
                      <a:pt x="309" y="270"/>
                    </a:lnTo>
                    <a:lnTo>
                      <a:pt x="171" y="282"/>
                    </a:lnTo>
                    <a:lnTo>
                      <a:pt x="72" y="294"/>
                    </a:lnTo>
                    <a:lnTo>
                      <a:pt x="66" y="262"/>
                    </a:lnTo>
                    <a:lnTo>
                      <a:pt x="59" y="165"/>
                    </a:lnTo>
                    <a:lnTo>
                      <a:pt x="58" y="112"/>
                    </a:lnTo>
                    <a:lnTo>
                      <a:pt x="25" y="88"/>
                    </a:lnTo>
                    <a:lnTo>
                      <a:pt x="37" y="66"/>
                    </a:lnTo>
                    <a:lnTo>
                      <a:pt x="21" y="5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0" name=""/>
              <p:cNvSpPr/>
              <p:nvPr/>
            </p:nvSpPr>
            <p:spPr>
              <a:xfrm>
                <a:off x="6371280" y="2435400"/>
                <a:ext cx="471240" cy="775440"/>
              </a:xfrm>
              <a:custGeom>
                <a:avLst/>
                <a:gdLst/>
                <a:ahLst/>
                <a:rect l="l" t="t" r="r" b="b"/>
                <a:pathLst>
                  <a:path w="180" h="296">
                    <a:moveTo>
                      <a:pt x="0" y="21"/>
                    </a:moveTo>
                    <a:lnTo>
                      <a:pt x="21" y="32"/>
                    </a:lnTo>
                    <a:lnTo>
                      <a:pt x="41" y="30"/>
                    </a:lnTo>
                    <a:lnTo>
                      <a:pt x="48" y="24"/>
                    </a:lnTo>
                    <a:lnTo>
                      <a:pt x="53" y="6"/>
                    </a:lnTo>
                    <a:lnTo>
                      <a:pt x="140" y="0"/>
                    </a:lnTo>
                    <a:lnTo>
                      <a:pt x="180" y="209"/>
                    </a:lnTo>
                    <a:lnTo>
                      <a:pt x="177" y="207"/>
                    </a:lnTo>
                    <a:lnTo>
                      <a:pt x="147" y="219"/>
                    </a:lnTo>
                    <a:lnTo>
                      <a:pt x="126" y="275"/>
                    </a:lnTo>
                    <a:lnTo>
                      <a:pt x="95" y="267"/>
                    </a:lnTo>
                    <a:lnTo>
                      <a:pt x="59" y="288"/>
                    </a:lnTo>
                    <a:lnTo>
                      <a:pt x="12" y="296"/>
                    </a:lnTo>
                    <a:lnTo>
                      <a:pt x="33" y="241"/>
                    </a:lnTo>
                    <a:lnTo>
                      <a:pt x="24" y="21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1" name=""/>
              <p:cNvSpPr/>
              <p:nvPr/>
            </p:nvSpPr>
            <p:spPr>
              <a:xfrm>
                <a:off x="6738120" y="2278440"/>
                <a:ext cx="605520" cy="699120"/>
              </a:xfrm>
              <a:custGeom>
                <a:avLst/>
                <a:gdLst/>
                <a:ahLst/>
                <a:rect l="l" t="t" r="r" b="b"/>
                <a:pathLst>
                  <a:path w="231" h="267">
                    <a:moveTo>
                      <a:pt x="0" y="60"/>
                    </a:moveTo>
                    <a:lnTo>
                      <a:pt x="104" y="50"/>
                    </a:lnTo>
                    <a:lnTo>
                      <a:pt x="126" y="54"/>
                    </a:lnTo>
                    <a:lnTo>
                      <a:pt x="175" y="31"/>
                    </a:lnTo>
                    <a:lnTo>
                      <a:pt x="186" y="10"/>
                    </a:lnTo>
                    <a:lnTo>
                      <a:pt x="215" y="0"/>
                    </a:lnTo>
                    <a:lnTo>
                      <a:pt x="231" y="101"/>
                    </a:lnTo>
                    <a:lnTo>
                      <a:pt x="219" y="112"/>
                    </a:lnTo>
                    <a:lnTo>
                      <a:pt x="222" y="182"/>
                    </a:lnTo>
                    <a:lnTo>
                      <a:pt x="199" y="188"/>
                    </a:lnTo>
                    <a:lnTo>
                      <a:pt x="186" y="227"/>
                    </a:lnTo>
                    <a:lnTo>
                      <a:pt x="168" y="222"/>
                    </a:lnTo>
                    <a:lnTo>
                      <a:pt x="162" y="267"/>
                    </a:lnTo>
                    <a:lnTo>
                      <a:pt x="136" y="248"/>
                    </a:lnTo>
                    <a:lnTo>
                      <a:pt x="85" y="260"/>
                    </a:lnTo>
                    <a:lnTo>
                      <a:pt x="63" y="243"/>
                    </a:lnTo>
                    <a:lnTo>
                      <a:pt x="34" y="242"/>
                    </a:lnTo>
                    <a:lnTo>
                      <a:pt x="19" y="167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2" name=""/>
              <p:cNvSpPr/>
              <p:nvPr/>
            </p:nvSpPr>
            <p:spPr>
              <a:xfrm>
                <a:off x="6198120" y="2909520"/>
                <a:ext cx="1066320" cy="592200"/>
              </a:xfrm>
              <a:custGeom>
                <a:avLst/>
                <a:gdLst/>
                <a:ahLst/>
                <a:rect l="l" t="t" r="r" b="b"/>
                <a:pathLst>
                  <a:path w="407" h="226">
                    <a:moveTo>
                      <a:pt x="0" y="226"/>
                    </a:moveTo>
                    <a:lnTo>
                      <a:pt x="99" y="212"/>
                    </a:lnTo>
                    <a:lnTo>
                      <a:pt x="99" y="202"/>
                    </a:lnTo>
                    <a:lnTo>
                      <a:pt x="338" y="169"/>
                    </a:lnTo>
                    <a:lnTo>
                      <a:pt x="342" y="152"/>
                    </a:lnTo>
                    <a:lnTo>
                      <a:pt x="377" y="139"/>
                    </a:lnTo>
                    <a:lnTo>
                      <a:pt x="381" y="121"/>
                    </a:lnTo>
                    <a:lnTo>
                      <a:pt x="396" y="115"/>
                    </a:lnTo>
                    <a:lnTo>
                      <a:pt x="407" y="88"/>
                    </a:lnTo>
                    <a:lnTo>
                      <a:pt x="374" y="61"/>
                    </a:lnTo>
                    <a:lnTo>
                      <a:pt x="368" y="25"/>
                    </a:lnTo>
                    <a:lnTo>
                      <a:pt x="342" y="7"/>
                    </a:lnTo>
                    <a:lnTo>
                      <a:pt x="289" y="17"/>
                    </a:lnTo>
                    <a:lnTo>
                      <a:pt x="264" y="1"/>
                    </a:lnTo>
                    <a:lnTo>
                      <a:pt x="240" y="0"/>
                    </a:lnTo>
                    <a:lnTo>
                      <a:pt x="245" y="25"/>
                    </a:lnTo>
                    <a:lnTo>
                      <a:pt x="212" y="38"/>
                    </a:lnTo>
                    <a:lnTo>
                      <a:pt x="190" y="94"/>
                    </a:lnTo>
                    <a:lnTo>
                      <a:pt x="160" y="85"/>
                    </a:lnTo>
                    <a:lnTo>
                      <a:pt x="124" y="106"/>
                    </a:lnTo>
                    <a:lnTo>
                      <a:pt x="78" y="114"/>
                    </a:lnTo>
                    <a:lnTo>
                      <a:pt x="78" y="146"/>
                    </a:lnTo>
                    <a:lnTo>
                      <a:pt x="55" y="145"/>
                    </a:lnTo>
                    <a:lnTo>
                      <a:pt x="56" y="173"/>
                    </a:lnTo>
                    <a:lnTo>
                      <a:pt x="32" y="162"/>
                    </a:lnTo>
                    <a:lnTo>
                      <a:pt x="18" y="167"/>
                    </a:lnTo>
                    <a:lnTo>
                      <a:pt x="30" y="186"/>
                    </a:lnTo>
                    <a:lnTo>
                      <a:pt x="5" y="211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3" name=""/>
              <p:cNvSpPr/>
              <p:nvPr/>
            </p:nvSpPr>
            <p:spPr>
              <a:xfrm>
                <a:off x="6127560" y="3292200"/>
                <a:ext cx="1229400" cy="447840"/>
              </a:xfrm>
              <a:custGeom>
                <a:avLst/>
                <a:gdLst/>
                <a:ahLst/>
                <a:rect l="l" t="t" r="r" b="b"/>
                <a:pathLst>
                  <a:path w="469" h="171">
                    <a:moveTo>
                      <a:pt x="28" y="78"/>
                    </a:moveTo>
                    <a:lnTo>
                      <a:pt x="28" y="81"/>
                    </a:lnTo>
                    <a:lnTo>
                      <a:pt x="20" y="97"/>
                    </a:lnTo>
                    <a:lnTo>
                      <a:pt x="29" y="119"/>
                    </a:lnTo>
                    <a:lnTo>
                      <a:pt x="0" y="138"/>
                    </a:lnTo>
                    <a:lnTo>
                      <a:pt x="6" y="171"/>
                    </a:lnTo>
                    <a:lnTo>
                      <a:pt x="129" y="161"/>
                    </a:lnTo>
                    <a:lnTo>
                      <a:pt x="275" y="144"/>
                    </a:lnTo>
                    <a:lnTo>
                      <a:pt x="348" y="131"/>
                    </a:lnTo>
                    <a:lnTo>
                      <a:pt x="363" y="87"/>
                    </a:lnTo>
                    <a:lnTo>
                      <a:pt x="389" y="85"/>
                    </a:lnTo>
                    <a:lnTo>
                      <a:pt x="469" y="0"/>
                    </a:lnTo>
                    <a:lnTo>
                      <a:pt x="365" y="21"/>
                    </a:lnTo>
                    <a:lnTo>
                      <a:pt x="123" y="56"/>
                    </a:lnTo>
                    <a:lnTo>
                      <a:pt x="125" y="66"/>
                    </a:lnTo>
                    <a:lnTo>
                      <a:pt x="28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4" name=""/>
              <p:cNvSpPr/>
              <p:nvPr/>
            </p:nvSpPr>
            <p:spPr>
              <a:xfrm>
                <a:off x="6006960" y="3706560"/>
                <a:ext cx="502920" cy="877680"/>
              </a:xfrm>
              <a:custGeom>
                <a:avLst/>
                <a:gdLst/>
                <a:ahLst/>
                <a:rect l="l" t="t" r="r" b="b"/>
                <a:pathLst>
                  <a:path w="192" h="335">
                    <a:moveTo>
                      <a:pt x="54" y="11"/>
                    </a:moveTo>
                    <a:lnTo>
                      <a:pt x="25" y="68"/>
                    </a:lnTo>
                    <a:lnTo>
                      <a:pt x="0" y="105"/>
                    </a:lnTo>
                    <a:lnTo>
                      <a:pt x="8" y="149"/>
                    </a:lnTo>
                    <a:lnTo>
                      <a:pt x="38" y="209"/>
                    </a:lnTo>
                    <a:lnTo>
                      <a:pt x="15" y="270"/>
                    </a:lnTo>
                    <a:lnTo>
                      <a:pt x="5" y="302"/>
                    </a:lnTo>
                    <a:lnTo>
                      <a:pt x="117" y="289"/>
                    </a:lnTo>
                    <a:lnTo>
                      <a:pt x="122" y="330"/>
                    </a:lnTo>
                    <a:lnTo>
                      <a:pt x="145" y="335"/>
                    </a:lnTo>
                    <a:lnTo>
                      <a:pt x="151" y="314"/>
                    </a:lnTo>
                    <a:lnTo>
                      <a:pt x="192" y="308"/>
                    </a:lnTo>
                    <a:lnTo>
                      <a:pt x="183" y="240"/>
                    </a:lnTo>
                    <a:lnTo>
                      <a:pt x="181" y="0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5" name=""/>
              <p:cNvSpPr/>
              <p:nvPr/>
            </p:nvSpPr>
            <p:spPr>
              <a:xfrm>
                <a:off x="6478200" y="3664440"/>
                <a:ext cx="568800" cy="885960"/>
              </a:xfrm>
              <a:custGeom>
                <a:avLst/>
                <a:gdLst/>
                <a:ahLst/>
                <a:rect l="l" t="t" r="r" b="b"/>
                <a:pathLst>
                  <a:path w="217" h="338">
                    <a:moveTo>
                      <a:pt x="0" y="17"/>
                    </a:moveTo>
                    <a:lnTo>
                      <a:pt x="141" y="0"/>
                    </a:lnTo>
                    <a:lnTo>
                      <a:pt x="186" y="156"/>
                    </a:lnTo>
                    <a:lnTo>
                      <a:pt x="217" y="181"/>
                    </a:lnTo>
                    <a:lnTo>
                      <a:pt x="192" y="227"/>
                    </a:lnTo>
                    <a:lnTo>
                      <a:pt x="216" y="271"/>
                    </a:lnTo>
                    <a:lnTo>
                      <a:pt x="72" y="287"/>
                    </a:lnTo>
                    <a:lnTo>
                      <a:pt x="78" y="325"/>
                    </a:lnTo>
                    <a:lnTo>
                      <a:pt x="57" y="338"/>
                    </a:lnTo>
                    <a:lnTo>
                      <a:pt x="40" y="290"/>
                    </a:lnTo>
                    <a:lnTo>
                      <a:pt x="30" y="329"/>
                    </a:lnTo>
                    <a:lnTo>
                      <a:pt x="12" y="325"/>
                    </a:lnTo>
                    <a:lnTo>
                      <a:pt x="6" y="286"/>
                    </a:lnTo>
                    <a:lnTo>
                      <a:pt x="1" y="25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6" name=""/>
              <p:cNvSpPr/>
              <p:nvPr/>
            </p:nvSpPr>
            <p:spPr>
              <a:xfrm>
                <a:off x="6848280" y="3619800"/>
                <a:ext cx="786600" cy="815040"/>
              </a:xfrm>
              <a:custGeom>
                <a:avLst/>
                <a:gdLst/>
                <a:ahLst/>
                <a:rect l="l" t="t" r="r" b="b"/>
                <a:pathLst>
                  <a:path w="300" h="311">
                    <a:moveTo>
                      <a:pt x="0" y="19"/>
                    </a:moveTo>
                    <a:lnTo>
                      <a:pt x="3" y="19"/>
                    </a:lnTo>
                    <a:lnTo>
                      <a:pt x="73" y="6"/>
                    </a:lnTo>
                    <a:lnTo>
                      <a:pt x="135" y="0"/>
                    </a:lnTo>
                    <a:lnTo>
                      <a:pt x="126" y="16"/>
                    </a:lnTo>
                    <a:lnTo>
                      <a:pt x="145" y="16"/>
                    </a:lnTo>
                    <a:lnTo>
                      <a:pt x="252" y="112"/>
                    </a:lnTo>
                    <a:lnTo>
                      <a:pt x="294" y="174"/>
                    </a:lnTo>
                    <a:lnTo>
                      <a:pt x="300" y="216"/>
                    </a:lnTo>
                    <a:lnTo>
                      <a:pt x="286" y="226"/>
                    </a:lnTo>
                    <a:lnTo>
                      <a:pt x="294" y="268"/>
                    </a:lnTo>
                    <a:lnTo>
                      <a:pt x="264" y="270"/>
                    </a:lnTo>
                    <a:lnTo>
                      <a:pt x="264" y="306"/>
                    </a:lnTo>
                    <a:lnTo>
                      <a:pt x="240" y="288"/>
                    </a:lnTo>
                    <a:lnTo>
                      <a:pt x="86" y="311"/>
                    </a:lnTo>
                    <a:lnTo>
                      <a:pt x="51" y="244"/>
                    </a:lnTo>
                    <a:lnTo>
                      <a:pt x="76" y="198"/>
                    </a:lnTo>
                    <a:lnTo>
                      <a:pt x="43" y="17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7" name=""/>
              <p:cNvSpPr/>
              <p:nvPr/>
            </p:nvSpPr>
            <p:spPr>
              <a:xfrm>
                <a:off x="7178760" y="3510000"/>
                <a:ext cx="718200" cy="568440"/>
              </a:xfrm>
              <a:custGeom>
                <a:avLst/>
                <a:gdLst/>
                <a:ahLst/>
                <a:rect l="l" t="t" r="r" b="b"/>
                <a:pathLst>
                  <a:path w="274" h="217">
                    <a:moveTo>
                      <a:pt x="10" y="39"/>
                    </a:moveTo>
                    <a:lnTo>
                      <a:pt x="32" y="18"/>
                    </a:lnTo>
                    <a:lnTo>
                      <a:pt x="114" y="0"/>
                    </a:lnTo>
                    <a:lnTo>
                      <a:pt x="139" y="12"/>
                    </a:lnTo>
                    <a:lnTo>
                      <a:pt x="192" y="3"/>
                    </a:lnTo>
                    <a:lnTo>
                      <a:pt x="235" y="34"/>
                    </a:lnTo>
                    <a:lnTo>
                      <a:pt x="274" y="58"/>
                    </a:lnTo>
                    <a:lnTo>
                      <a:pt x="252" y="123"/>
                    </a:lnTo>
                    <a:lnTo>
                      <a:pt x="219" y="156"/>
                    </a:lnTo>
                    <a:lnTo>
                      <a:pt x="183" y="166"/>
                    </a:lnTo>
                    <a:lnTo>
                      <a:pt x="190" y="192"/>
                    </a:lnTo>
                    <a:lnTo>
                      <a:pt x="168" y="217"/>
                    </a:lnTo>
                    <a:lnTo>
                      <a:pt x="126" y="156"/>
                    </a:lnTo>
                    <a:lnTo>
                      <a:pt x="18" y="58"/>
                    </a:lnTo>
                    <a:lnTo>
                      <a:pt x="0" y="58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8" name=""/>
              <p:cNvSpPr/>
              <p:nvPr/>
            </p:nvSpPr>
            <p:spPr>
              <a:xfrm>
                <a:off x="6667200" y="4322160"/>
                <a:ext cx="1344600" cy="911880"/>
              </a:xfrm>
              <a:custGeom>
                <a:avLst/>
                <a:gdLst/>
                <a:ahLst/>
                <a:rect l="l" t="t" r="r" b="b"/>
                <a:pathLst>
                  <a:path w="513" h="348">
                    <a:moveTo>
                      <a:pt x="0" y="34"/>
                    </a:moveTo>
                    <a:lnTo>
                      <a:pt x="141" y="20"/>
                    </a:lnTo>
                    <a:lnTo>
                      <a:pt x="156" y="43"/>
                    </a:lnTo>
                    <a:lnTo>
                      <a:pt x="307" y="20"/>
                    </a:lnTo>
                    <a:lnTo>
                      <a:pt x="333" y="39"/>
                    </a:lnTo>
                    <a:lnTo>
                      <a:pt x="333" y="3"/>
                    </a:lnTo>
                    <a:lnTo>
                      <a:pt x="331" y="0"/>
                    </a:lnTo>
                    <a:lnTo>
                      <a:pt x="361" y="2"/>
                    </a:lnTo>
                    <a:lnTo>
                      <a:pt x="393" y="56"/>
                    </a:lnTo>
                    <a:lnTo>
                      <a:pt x="444" y="129"/>
                    </a:lnTo>
                    <a:lnTo>
                      <a:pt x="469" y="192"/>
                    </a:lnTo>
                    <a:lnTo>
                      <a:pt x="507" y="236"/>
                    </a:lnTo>
                    <a:lnTo>
                      <a:pt x="513" y="300"/>
                    </a:lnTo>
                    <a:lnTo>
                      <a:pt x="501" y="338"/>
                    </a:lnTo>
                    <a:lnTo>
                      <a:pt x="447" y="348"/>
                    </a:lnTo>
                    <a:lnTo>
                      <a:pt x="438" y="332"/>
                    </a:lnTo>
                    <a:lnTo>
                      <a:pt x="400" y="309"/>
                    </a:lnTo>
                    <a:lnTo>
                      <a:pt x="388" y="285"/>
                    </a:lnTo>
                    <a:lnTo>
                      <a:pt x="378" y="276"/>
                    </a:lnTo>
                    <a:lnTo>
                      <a:pt x="372" y="254"/>
                    </a:lnTo>
                    <a:lnTo>
                      <a:pt x="363" y="260"/>
                    </a:lnTo>
                    <a:lnTo>
                      <a:pt x="333" y="231"/>
                    </a:lnTo>
                    <a:lnTo>
                      <a:pt x="340" y="204"/>
                    </a:lnTo>
                    <a:lnTo>
                      <a:pt x="333" y="189"/>
                    </a:lnTo>
                    <a:lnTo>
                      <a:pt x="324" y="194"/>
                    </a:lnTo>
                    <a:lnTo>
                      <a:pt x="325" y="210"/>
                    </a:lnTo>
                    <a:lnTo>
                      <a:pt x="315" y="189"/>
                    </a:lnTo>
                    <a:lnTo>
                      <a:pt x="316" y="140"/>
                    </a:lnTo>
                    <a:lnTo>
                      <a:pt x="297" y="111"/>
                    </a:lnTo>
                    <a:lnTo>
                      <a:pt x="249" y="87"/>
                    </a:lnTo>
                    <a:lnTo>
                      <a:pt x="225" y="60"/>
                    </a:lnTo>
                    <a:lnTo>
                      <a:pt x="198" y="57"/>
                    </a:lnTo>
                    <a:lnTo>
                      <a:pt x="187" y="74"/>
                    </a:lnTo>
                    <a:lnTo>
                      <a:pt x="147" y="86"/>
                    </a:lnTo>
                    <a:lnTo>
                      <a:pt x="124" y="74"/>
                    </a:lnTo>
                    <a:lnTo>
                      <a:pt x="112" y="56"/>
                    </a:lnTo>
                    <a:lnTo>
                      <a:pt x="37" y="72"/>
                    </a:lnTo>
                    <a:lnTo>
                      <a:pt x="21" y="59"/>
                    </a:lnTo>
                    <a:lnTo>
                      <a:pt x="4" y="7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9" name=""/>
              <p:cNvSpPr/>
              <p:nvPr/>
            </p:nvSpPr>
            <p:spPr>
              <a:xfrm>
                <a:off x="7037280" y="3119400"/>
                <a:ext cx="1236960" cy="542520"/>
              </a:xfrm>
              <a:custGeom>
                <a:avLst/>
                <a:gdLst/>
                <a:ahLst/>
                <a:rect l="l" t="t" r="r" b="b"/>
                <a:pathLst>
                  <a:path w="472" h="207">
                    <a:moveTo>
                      <a:pt x="16" y="153"/>
                    </a:moveTo>
                    <a:lnTo>
                      <a:pt x="0" y="197"/>
                    </a:lnTo>
                    <a:lnTo>
                      <a:pt x="61" y="191"/>
                    </a:lnTo>
                    <a:lnTo>
                      <a:pt x="85" y="171"/>
                    </a:lnTo>
                    <a:lnTo>
                      <a:pt x="168" y="149"/>
                    </a:lnTo>
                    <a:lnTo>
                      <a:pt x="191" y="161"/>
                    </a:lnTo>
                    <a:lnTo>
                      <a:pt x="246" y="153"/>
                    </a:lnTo>
                    <a:lnTo>
                      <a:pt x="246" y="156"/>
                    </a:lnTo>
                    <a:lnTo>
                      <a:pt x="328" y="207"/>
                    </a:lnTo>
                    <a:lnTo>
                      <a:pt x="376" y="192"/>
                    </a:lnTo>
                    <a:lnTo>
                      <a:pt x="403" y="135"/>
                    </a:lnTo>
                    <a:lnTo>
                      <a:pt x="450" y="119"/>
                    </a:lnTo>
                    <a:lnTo>
                      <a:pt x="472" y="77"/>
                    </a:lnTo>
                    <a:lnTo>
                      <a:pt x="471" y="26"/>
                    </a:lnTo>
                    <a:lnTo>
                      <a:pt x="465" y="68"/>
                    </a:lnTo>
                    <a:lnTo>
                      <a:pt x="439" y="104"/>
                    </a:lnTo>
                    <a:lnTo>
                      <a:pt x="429" y="101"/>
                    </a:lnTo>
                    <a:lnTo>
                      <a:pt x="394" y="111"/>
                    </a:lnTo>
                    <a:lnTo>
                      <a:pt x="394" y="99"/>
                    </a:lnTo>
                    <a:lnTo>
                      <a:pt x="429" y="87"/>
                    </a:lnTo>
                    <a:lnTo>
                      <a:pt x="397" y="83"/>
                    </a:lnTo>
                    <a:lnTo>
                      <a:pt x="433" y="72"/>
                    </a:lnTo>
                    <a:lnTo>
                      <a:pt x="447" y="78"/>
                    </a:lnTo>
                    <a:lnTo>
                      <a:pt x="454" y="38"/>
                    </a:lnTo>
                    <a:lnTo>
                      <a:pt x="445" y="29"/>
                    </a:lnTo>
                    <a:lnTo>
                      <a:pt x="402" y="45"/>
                    </a:lnTo>
                    <a:lnTo>
                      <a:pt x="403" y="21"/>
                    </a:lnTo>
                    <a:lnTo>
                      <a:pt x="421" y="27"/>
                    </a:lnTo>
                    <a:lnTo>
                      <a:pt x="445" y="9"/>
                    </a:lnTo>
                    <a:lnTo>
                      <a:pt x="432" y="0"/>
                    </a:lnTo>
                    <a:lnTo>
                      <a:pt x="291" y="32"/>
                    </a:lnTo>
                    <a:lnTo>
                      <a:pt x="118" y="67"/>
                    </a:lnTo>
                    <a:lnTo>
                      <a:pt x="39" y="152"/>
                    </a:lnTo>
                    <a:lnTo>
                      <a:pt x="16" y="15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0" name=""/>
              <p:cNvSpPr/>
              <p:nvPr/>
            </p:nvSpPr>
            <p:spPr>
              <a:xfrm>
                <a:off x="7086600" y="2671200"/>
                <a:ext cx="1083240" cy="673200"/>
              </a:xfrm>
              <a:custGeom>
                <a:avLst/>
                <a:gdLst/>
                <a:ahLst/>
                <a:rect l="l" t="t" r="r" b="b"/>
                <a:pathLst>
                  <a:path w="413" h="257">
                    <a:moveTo>
                      <a:pt x="68" y="180"/>
                    </a:moveTo>
                    <a:lnTo>
                      <a:pt x="56" y="206"/>
                    </a:lnTo>
                    <a:lnTo>
                      <a:pt x="39" y="213"/>
                    </a:lnTo>
                    <a:lnTo>
                      <a:pt x="38" y="230"/>
                    </a:lnTo>
                    <a:lnTo>
                      <a:pt x="2" y="243"/>
                    </a:lnTo>
                    <a:lnTo>
                      <a:pt x="0" y="257"/>
                    </a:lnTo>
                    <a:lnTo>
                      <a:pt x="98" y="240"/>
                    </a:lnTo>
                    <a:lnTo>
                      <a:pt x="276" y="203"/>
                    </a:lnTo>
                    <a:lnTo>
                      <a:pt x="413" y="170"/>
                    </a:lnTo>
                    <a:lnTo>
                      <a:pt x="413" y="144"/>
                    </a:lnTo>
                    <a:lnTo>
                      <a:pt x="398" y="136"/>
                    </a:lnTo>
                    <a:lnTo>
                      <a:pt x="386" y="149"/>
                    </a:lnTo>
                    <a:lnTo>
                      <a:pt x="379" y="114"/>
                    </a:lnTo>
                    <a:lnTo>
                      <a:pt x="386" y="83"/>
                    </a:lnTo>
                    <a:lnTo>
                      <a:pt x="335" y="60"/>
                    </a:lnTo>
                    <a:lnTo>
                      <a:pt x="300" y="66"/>
                    </a:lnTo>
                    <a:lnTo>
                      <a:pt x="299" y="18"/>
                    </a:lnTo>
                    <a:lnTo>
                      <a:pt x="263" y="0"/>
                    </a:lnTo>
                    <a:lnTo>
                      <a:pt x="236" y="11"/>
                    </a:lnTo>
                    <a:lnTo>
                      <a:pt x="218" y="56"/>
                    </a:lnTo>
                    <a:lnTo>
                      <a:pt x="186" y="74"/>
                    </a:lnTo>
                    <a:lnTo>
                      <a:pt x="173" y="145"/>
                    </a:lnTo>
                    <a:lnTo>
                      <a:pt x="121" y="180"/>
                    </a:lnTo>
                    <a:lnTo>
                      <a:pt x="79" y="194"/>
                    </a:lnTo>
                    <a:lnTo>
                      <a:pt x="68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1" name=""/>
              <p:cNvSpPr/>
              <p:nvPr/>
            </p:nvSpPr>
            <p:spPr>
              <a:xfrm>
                <a:off x="7162560" y="2537640"/>
                <a:ext cx="613440" cy="641520"/>
              </a:xfrm>
              <a:custGeom>
                <a:avLst/>
                <a:gdLst/>
                <a:ahLst/>
                <a:rect l="l" t="t" r="r" b="b"/>
                <a:pathLst>
                  <a:path w="234" h="245">
                    <a:moveTo>
                      <a:pt x="24" y="128"/>
                    </a:moveTo>
                    <a:lnTo>
                      <a:pt x="6" y="123"/>
                    </a:lnTo>
                    <a:lnTo>
                      <a:pt x="0" y="162"/>
                    </a:lnTo>
                    <a:lnTo>
                      <a:pt x="6" y="203"/>
                    </a:lnTo>
                    <a:lnTo>
                      <a:pt x="40" y="231"/>
                    </a:lnTo>
                    <a:lnTo>
                      <a:pt x="48" y="245"/>
                    </a:lnTo>
                    <a:lnTo>
                      <a:pt x="91" y="231"/>
                    </a:lnTo>
                    <a:lnTo>
                      <a:pt x="142" y="198"/>
                    </a:lnTo>
                    <a:lnTo>
                      <a:pt x="157" y="126"/>
                    </a:lnTo>
                    <a:lnTo>
                      <a:pt x="190" y="107"/>
                    </a:lnTo>
                    <a:lnTo>
                      <a:pt x="208" y="63"/>
                    </a:lnTo>
                    <a:lnTo>
                      <a:pt x="234" y="51"/>
                    </a:lnTo>
                    <a:lnTo>
                      <a:pt x="200" y="45"/>
                    </a:lnTo>
                    <a:lnTo>
                      <a:pt x="141" y="77"/>
                    </a:lnTo>
                    <a:lnTo>
                      <a:pt x="132" y="46"/>
                    </a:lnTo>
                    <a:lnTo>
                      <a:pt x="81" y="49"/>
                    </a:lnTo>
                    <a:lnTo>
                      <a:pt x="69" y="0"/>
                    </a:lnTo>
                    <a:lnTo>
                      <a:pt x="56" y="13"/>
                    </a:lnTo>
                    <a:lnTo>
                      <a:pt x="60" y="83"/>
                    </a:lnTo>
                    <a:lnTo>
                      <a:pt x="37" y="89"/>
                    </a:lnTo>
                    <a:lnTo>
                      <a:pt x="24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2" name=""/>
              <p:cNvSpPr/>
              <p:nvPr/>
            </p:nvSpPr>
            <p:spPr>
              <a:xfrm>
                <a:off x="8035920" y="2548440"/>
                <a:ext cx="172800" cy="214200"/>
              </a:xfrm>
              <a:custGeom>
                <a:avLst/>
                <a:gdLst/>
                <a:ahLst/>
                <a:rect l="l" t="t" r="r" b="b"/>
                <a:pathLst>
                  <a:path w="66" h="82">
                    <a:moveTo>
                      <a:pt x="0" y="5"/>
                    </a:moveTo>
                    <a:lnTo>
                      <a:pt x="14" y="0"/>
                    </a:lnTo>
                    <a:lnTo>
                      <a:pt x="44" y="18"/>
                    </a:lnTo>
                    <a:lnTo>
                      <a:pt x="44" y="36"/>
                    </a:lnTo>
                    <a:lnTo>
                      <a:pt x="65" y="49"/>
                    </a:lnTo>
                    <a:lnTo>
                      <a:pt x="66" y="73"/>
                    </a:lnTo>
                    <a:lnTo>
                      <a:pt x="32" y="8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3" name=""/>
              <p:cNvSpPr/>
              <p:nvPr/>
            </p:nvSpPr>
            <p:spPr>
              <a:xfrm>
                <a:off x="7299360" y="2126520"/>
                <a:ext cx="830880" cy="544680"/>
              </a:xfrm>
              <a:custGeom>
                <a:avLst/>
                <a:gdLst/>
                <a:ahLst/>
                <a:rect l="l" t="t" r="r" b="b"/>
                <a:pathLst>
                  <a:path w="317" h="208">
                    <a:moveTo>
                      <a:pt x="29" y="30"/>
                    </a:moveTo>
                    <a:lnTo>
                      <a:pt x="0" y="58"/>
                    </a:lnTo>
                    <a:lnTo>
                      <a:pt x="16" y="159"/>
                    </a:lnTo>
                    <a:lnTo>
                      <a:pt x="29" y="208"/>
                    </a:lnTo>
                    <a:lnTo>
                      <a:pt x="83" y="204"/>
                    </a:lnTo>
                    <a:lnTo>
                      <a:pt x="283" y="166"/>
                    </a:lnTo>
                    <a:lnTo>
                      <a:pt x="297" y="160"/>
                    </a:lnTo>
                    <a:lnTo>
                      <a:pt x="317" y="113"/>
                    </a:lnTo>
                    <a:lnTo>
                      <a:pt x="287" y="87"/>
                    </a:lnTo>
                    <a:lnTo>
                      <a:pt x="303" y="27"/>
                    </a:lnTo>
                    <a:lnTo>
                      <a:pt x="280" y="21"/>
                    </a:lnTo>
                    <a:lnTo>
                      <a:pt x="280" y="6"/>
                    </a:lnTo>
                    <a:lnTo>
                      <a:pt x="270" y="0"/>
                    </a:lnTo>
                    <a:lnTo>
                      <a:pt x="38" y="43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4" name=""/>
              <p:cNvSpPr/>
              <p:nvPr/>
            </p:nvSpPr>
            <p:spPr>
              <a:xfrm>
                <a:off x="8051400" y="2189520"/>
                <a:ext cx="220320" cy="434880"/>
              </a:xfrm>
              <a:custGeom>
                <a:avLst/>
                <a:gdLst/>
                <a:ahLst/>
                <a:rect l="l" t="t" r="r" b="b"/>
                <a:pathLst>
                  <a:path w="84" h="166">
                    <a:moveTo>
                      <a:pt x="15" y="1"/>
                    </a:moveTo>
                    <a:lnTo>
                      <a:pt x="35" y="0"/>
                    </a:lnTo>
                    <a:lnTo>
                      <a:pt x="75" y="25"/>
                    </a:lnTo>
                    <a:lnTo>
                      <a:pt x="69" y="45"/>
                    </a:lnTo>
                    <a:lnTo>
                      <a:pt x="83" y="58"/>
                    </a:lnTo>
                    <a:lnTo>
                      <a:pt x="84" y="136"/>
                    </a:lnTo>
                    <a:lnTo>
                      <a:pt x="70" y="166"/>
                    </a:lnTo>
                    <a:lnTo>
                      <a:pt x="54" y="155"/>
                    </a:lnTo>
                    <a:lnTo>
                      <a:pt x="37" y="154"/>
                    </a:lnTo>
                    <a:lnTo>
                      <a:pt x="8" y="138"/>
                    </a:lnTo>
                    <a:lnTo>
                      <a:pt x="30" y="89"/>
                    </a:lnTo>
                    <a:lnTo>
                      <a:pt x="0" y="63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5" name=""/>
              <p:cNvSpPr/>
              <p:nvPr/>
            </p:nvSpPr>
            <p:spPr>
              <a:xfrm>
                <a:off x="7370280" y="1510200"/>
                <a:ext cx="920160" cy="749880"/>
              </a:xfrm>
              <a:custGeom>
                <a:avLst/>
                <a:gdLst/>
                <a:ahLst/>
                <a:rect l="l" t="t" r="r" b="b"/>
                <a:pathLst>
                  <a:path w="351" h="286">
                    <a:moveTo>
                      <a:pt x="27" y="192"/>
                    </a:moveTo>
                    <a:lnTo>
                      <a:pt x="60" y="175"/>
                    </a:lnTo>
                    <a:lnTo>
                      <a:pt x="105" y="171"/>
                    </a:lnTo>
                    <a:lnTo>
                      <a:pt x="116" y="156"/>
                    </a:lnTo>
                    <a:lnTo>
                      <a:pt x="132" y="154"/>
                    </a:lnTo>
                    <a:lnTo>
                      <a:pt x="141" y="138"/>
                    </a:lnTo>
                    <a:lnTo>
                      <a:pt x="156" y="132"/>
                    </a:lnTo>
                    <a:lnTo>
                      <a:pt x="149" y="102"/>
                    </a:lnTo>
                    <a:lnTo>
                      <a:pt x="140" y="94"/>
                    </a:lnTo>
                    <a:lnTo>
                      <a:pt x="159" y="70"/>
                    </a:lnTo>
                    <a:lnTo>
                      <a:pt x="171" y="70"/>
                    </a:lnTo>
                    <a:lnTo>
                      <a:pt x="212" y="19"/>
                    </a:lnTo>
                    <a:lnTo>
                      <a:pt x="275" y="0"/>
                    </a:lnTo>
                    <a:lnTo>
                      <a:pt x="282" y="48"/>
                    </a:lnTo>
                    <a:lnTo>
                      <a:pt x="285" y="46"/>
                    </a:lnTo>
                    <a:lnTo>
                      <a:pt x="300" y="63"/>
                    </a:lnTo>
                    <a:lnTo>
                      <a:pt x="301" y="112"/>
                    </a:lnTo>
                    <a:lnTo>
                      <a:pt x="320" y="152"/>
                    </a:lnTo>
                    <a:lnTo>
                      <a:pt x="327" y="204"/>
                    </a:lnTo>
                    <a:lnTo>
                      <a:pt x="329" y="249"/>
                    </a:lnTo>
                    <a:lnTo>
                      <a:pt x="351" y="264"/>
                    </a:lnTo>
                    <a:lnTo>
                      <a:pt x="335" y="286"/>
                    </a:lnTo>
                    <a:lnTo>
                      <a:pt x="294" y="260"/>
                    </a:lnTo>
                    <a:lnTo>
                      <a:pt x="273" y="262"/>
                    </a:lnTo>
                    <a:lnTo>
                      <a:pt x="252" y="256"/>
                    </a:lnTo>
                    <a:lnTo>
                      <a:pt x="253" y="241"/>
                    </a:lnTo>
                    <a:lnTo>
                      <a:pt x="240" y="236"/>
                    </a:lnTo>
                    <a:lnTo>
                      <a:pt x="10" y="280"/>
                    </a:lnTo>
                    <a:lnTo>
                      <a:pt x="0" y="267"/>
                    </a:lnTo>
                    <a:lnTo>
                      <a:pt x="35" y="216"/>
                    </a:lnTo>
                    <a:lnTo>
                      <a:pt x="27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6" name=""/>
              <p:cNvSpPr/>
              <p:nvPr/>
            </p:nvSpPr>
            <p:spPr>
              <a:xfrm>
                <a:off x="8085960" y="1468440"/>
                <a:ext cx="243720" cy="450360"/>
              </a:xfrm>
              <a:custGeom>
                <a:avLst/>
                <a:gdLst/>
                <a:ahLst/>
                <a:rect l="l" t="t" r="r" b="b"/>
                <a:pathLst>
                  <a:path w="93" h="172">
                    <a:moveTo>
                      <a:pt x="0" y="18"/>
                    </a:moveTo>
                    <a:lnTo>
                      <a:pt x="68" y="0"/>
                    </a:lnTo>
                    <a:lnTo>
                      <a:pt x="93" y="47"/>
                    </a:lnTo>
                    <a:lnTo>
                      <a:pt x="80" y="59"/>
                    </a:lnTo>
                    <a:lnTo>
                      <a:pt x="85" y="163"/>
                    </a:lnTo>
                    <a:lnTo>
                      <a:pt x="46" y="172"/>
                    </a:lnTo>
                    <a:lnTo>
                      <a:pt x="27" y="129"/>
                    </a:lnTo>
                    <a:lnTo>
                      <a:pt x="26" y="78"/>
                    </a:lnTo>
                    <a:lnTo>
                      <a:pt x="9" y="6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7" name=""/>
              <p:cNvSpPr/>
              <p:nvPr/>
            </p:nvSpPr>
            <p:spPr>
              <a:xfrm>
                <a:off x="8203680" y="1819800"/>
                <a:ext cx="518760" cy="235800"/>
              </a:xfrm>
              <a:custGeom>
                <a:avLst/>
                <a:gdLst/>
                <a:ahLst/>
                <a:rect l="l" t="t" r="r" b="b"/>
                <a:pathLst>
                  <a:path w="198" h="90">
                    <a:moveTo>
                      <a:pt x="0" y="36"/>
                    </a:moveTo>
                    <a:lnTo>
                      <a:pt x="101" y="11"/>
                    </a:lnTo>
                    <a:lnTo>
                      <a:pt x="113" y="12"/>
                    </a:lnTo>
                    <a:lnTo>
                      <a:pt x="125" y="0"/>
                    </a:lnTo>
                    <a:lnTo>
                      <a:pt x="135" y="6"/>
                    </a:lnTo>
                    <a:lnTo>
                      <a:pt x="123" y="32"/>
                    </a:lnTo>
                    <a:lnTo>
                      <a:pt x="144" y="30"/>
                    </a:lnTo>
                    <a:lnTo>
                      <a:pt x="156" y="50"/>
                    </a:lnTo>
                    <a:lnTo>
                      <a:pt x="170" y="52"/>
                    </a:lnTo>
                    <a:lnTo>
                      <a:pt x="180" y="49"/>
                    </a:lnTo>
                    <a:lnTo>
                      <a:pt x="180" y="38"/>
                    </a:lnTo>
                    <a:lnTo>
                      <a:pt x="163" y="24"/>
                    </a:lnTo>
                    <a:lnTo>
                      <a:pt x="176" y="23"/>
                    </a:lnTo>
                    <a:lnTo>
                      <a:pt x="198" y="53"/>
                    </a:lnTo>
                    <a:lnTo>
                      <a:pt x="177" y="71"/>
                    </a:lnTo>
                    <a:lnTo>
                      <a:pt x="153" y="62"/>
                    </a:lnTo>
                    <a:lnTo>
                      <a:pt x="138" y="84"/>
                    </a:lnTo>
                    <a:lnTo>
                      <a:pt x="108" y="62"/>
                    </a:lnTo>
                    <a:lnTo>
                      <a:pt x="8" y="9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8" name=""/>
              <p:cNvSpPr/>
              <p:nvPr/>
            </p:nvSpPr>
            <p:spPr>
              <a:xfrm>
                <a:off x="8222040" y="1998000"/>
                <a:ext cx="269640" cy="206640"/>
              </a:xfrm>
              <a:custGeom>
                <a:avLst/>
                <a:gdLst/>
                <a:ahLst/>
                <a:rect l="l" t="t" r="r" b="b"/>
                <a:pathLst>
                  <a:path w="103" h="79">
                    <a:moveTo>
                      <a:pt x="0" y="20"/>
                    </a:moveTo>
                    <a:lnTo>
                      <a:pt x="79" y="0"/>
                    </a:lnTo>
                    <a:lnTo>
                      <a:pt x="103" y="36"/>
                    </a:lnTo>
                    <a:lnTo>
                      <a:pt x="89" y="52"/>
                    </a:lnTo>
                    <a:lnTo>
                      <a:pt x="64" y="46"/>
                    </a:lnTo>
                    <a:lnTo>
                      <a:pt x="25" y="79"/>
                    </a:lnTo>
                    <a:lnTo>
                      <a:pt x="4" y="6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9" name=""/>
              <p:cNvSpPr/>
              <p:nvPr/>
            </p:nvSpPr>
            <p:spPr>
              <a:xfrm>
                <a:off x="8266680" y="2139480"/>
                <a:ext cx="267480" cy="159840"/>
              </a:xfrm>
              <a:custGeom>
                <a:avLst/>
                <a:gdLst/>
                <a:ahLst/>
                <a:rect l="l" t="t" r="r" b="b"/>
                <a:pathLst>
                  <a:path w="102" h="61">
                    <a:moveTo>
                      <a:pt x="0" y="45"/>
                    </a:moveTo>
                    <a:lnTo>
                      <a:pt x="42" y="25"/>
                    </a:lnTo>
                    <a:lnTo>
                      <a:pt x="83" y="0"/>
                    </a:lnTo>
                    <a:lnTo>
                      <a:pt x="90" y="1"/>
                    </a:lnTo>
                    <a:lnTo>
                      <a:pt x="102" y="2"/>
                    </a:lnTo>
                    <a:lnTo>
                      <a:pt x="62" y="34"/>
                    </a:lnTo>
                    <a:lnTo>
                      <a:pt x="12" y="6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00" name=""/>
              <p:cNvSpPr/>
              <p:nvPr/>
            </p:nvSpPr>
            <p:spPr>
              <a:xfrm>
                <a:off x="8263800" y="1381680"/>
                <a:ext cx="285840" cy="508680"/>
              </a:xfrm>
              <a:custGeom>
                <a:avLst/>
                <a:gdLst/>
                <a:ahLst/>
                <a:rect l="l" t="t" r="r" b="b"/>
                <a:pathLst>
                  <a:path w="109" h="194">
                    <a:moveTo>
                      <a:pt x="23" y="0"/>
                    </a:moveTo>
                    <a:lnTo>
                      <a:pt x="0" y="34"/>
                    </a:lnTo>
                    <a:lnTo>
                      <a:pt x="25" y="79"/>
                    </a:lnTo>
                    <a:lnTo>
                      <a:pt x="10" y="91"/>
                    </a:lnTo>
                    <a:lnTo>
                      <a:pt x="16" y="194"/>
                    </a:lnTo>
                    <a:lnTo>
                      <a:pt x="77" y="179"/>
                    </a:lnTo>
                    <a:lnTo>
                      <a:pt x="93" y="179"/>
                    </a:lnTo>
                    <a:lnTo>
                      <a:pt x="102" y="168"/>
                    </a:lnTo>
                    <a:lnTo>
                      <a:pt x="102" y="149"/>
                    </a:lnTo>
                    <a:lnTo>
                      <a:pt x="109" y="137"/>
                    </a:lnTo>
                    <a:lnTo>
                      <a:pt x="75" y="122"/>
                    </a:lnTo>
                    <a:lnTo>
                      <a:pt x="31" y="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01" name=""/>
              <p:cNvSpPr/>
              <p:nvPr/>
            </p:nvSpPr>
            <p:spPr>
              <a:xfrm>
                <a:off x="8429040" y="1979640"/>
                <a:ext cx="136440" cy="111960"/>
              </a:xfrm>
              <a:custGeom>
                <a:avLst/>
                <a:gdLst/>
                <a:ahLst/>
                <a:rect l="l" t="t" r="r" b="b"/>
                <a:pathLst>
                  <a:path w="52" h="43">
                    <a:moveTo>
                      <a:pt x="0" y="7"/>
                    </a:moveTo>
                    <a:lnTo>
                      <a:pt x="22" y="0"/>
                    </a:lnTo>
                    <a:lnTo>
                      <a:pt x="52" y="22"/>
                    </a:lnTo>
                    <a:lnTo>
                      <a:pt x="46" y="28"/>
                    </a:lnTo>
                    <a:lnTo>
                      <a:pt x="31" y="28"/>
                    </a:lnTo>
                    <a:lnTo>
                      <a:pt x="24" y="4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02" name=""/>
              <p:cNvSpPr/>
              <p:nvPr/>
            </p:nvSpPr>
            <p:spPr>
              <a:xfrm>
                <a:off x="8138520" y="2838960"/>
                <a:ext cx="73080" cy="125640"/>
              </a:xfrm>
              <a:custGeom>
                <a:avLst/>
                <a:gdLst/>
                <a:ahLst/>
                <a:rect l="l" t="t" r="r" b="b"/>
                <a:pathLst>
                  <a:path w="28" h="48">
                    <a:moveTo>
                      <a:pt x="0" y="4"/>
                    </a:moveTo>
                    <a:lnTo>
                      <a:pt x="28" y="0"/>
                    </a:lnTo>
                    <a:lnTo>
                      <a:pt x="12" y="48"/>
                    </a:lnTo>
                    <a:lnTo>
                      <a:pt x="1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1703" name=""/>
          <p:cNvGrpSpPr/>
          <p:nvPr/>
        </p:nvGrpSpPr>
        <p:grpSpPr>
          <a:xfrm>
            <a:off x="1347840" y="1136520"/>
            <a:ext cx="7232400" cy="3909960"/>
            <a:chOff x="1347840" y="1136520"/>
            <a:chExt cx="7232400" cy="3909960"/>
          </a:xfrm>
        </p:grpSpPr>
        <p:sp>
          <p:nvSpPr>
            <p:cNvPr id="1704" name=""/>
            <p:cNvSpPr/>
            <p:nvPr/>
          </p:nvSpPr>
          <p:spPr>
            <a:xfrm>
              <a:off x="1941480" y="1136520"/>
              <a:ext cx="14652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5" name=""/>
            <p:cNvSpPr/>
            <p:nvPr/>
          </p:nvSpPr>
          <p:spPr>
            <a:xfrm>
              <a:off x="1787040" y="1413000"/>
              <a:ext cx="405000" cy="40500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6" name=""/>
            <p:cNvSpPr/>
            <p:nvPr/>
          </p:nvSpPr>
          <p:spPr>
            <a:xfrm>
              <a:off x="1347840" y="2803680"/>
              <a:ext cx="556920" cy="55692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7" name=""/>
            <p:cNvSpPr/>
            <p:nvPr/>
          </p:nvSpPr>
          <p:spPr>
            <a:xfrm>
              <a:off x="1787040" y="3584160"/>
              <a:ext cx="405000" cy="40500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8" name=""/>
            <p:cNvSpPr/>
            <p:nvPr/>
          </p:nvSpPr>
          <p:spPr>
            <a:xfrm>
              <a:off x="4504680" y="1315080"/>
              <a:ext cx="14616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9" name=""/>
            <p:cNvSpPr/>
            <p:nvPr/>
          </p:nvSpPr>
          <p:spPr>
            <a:xfrm>
              <a:off x="4390560" y="4641120"/>
              <a:ext cx="405360" cy="4053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0" name=""/>
            <p:cNvSpPr/>
            <p:nvPr/>
          </p:nvSpPr>
          <p:spPr>
            <a:xfrm>
              <a:off x="5145840" y="4470840"/>
              <a:ext cx="556920" cy="55692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1" name=""/>
            <p:cNvSpPr/>
            <p:nvPr/>
          </p:nvSpPr>
          <p:spPr>
            <a:xfrm>
              <a:off x="5812920" y="4348800"/>
              <a:ext cx="557280" cy="55692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2" name=""/>
            <p:cNvSpPr/>
            <p:nvPr/>
          </p:nvSpPr>
          <p:spPr>
            <a:xfrm>
              <a:off x="5586480" y="1339560"/>
              <a:ext cx="146160" cy="14652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3" name=""/>
            <p:cNvSpPr/>
            <p:nvPr/>
          </p:nvSpPr>
          <p:spPr>
            <a:xfrm>
              <a:off x="6180480" y="2112120"/>
              <a:ext cx="14616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4" name=""/>
            <p:cNvSpPr/>
            <p:nvPr/>
          </p:nvSpPr>
          <p:spPr>
            <a:xfrm>
              <a:off x="6050160" y="2331720"/>
              <a:ext cx="405000" cy="4053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5" name=""/>
            <p:cNvSpPr/>
            <p:nvPr/>
          </p:nvSpPr>
          <p:spPr>
            <a:xfrm>
              <a:off x="6579360" y="1941480"/>
              <a:ext cx="405000" cy="4053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6" name=""/>
            <p:cNvSpPr/>
            <p:nvPr/>
          </p:nvSpPr>
          <p:spPr>
            <a:xfrm>
              <a:off x="6945120" y="2307600"/>
              <a:ext cx="405360" cy="40500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7" name=""/>
            <p:cNvSpPr/>
            <p:nvPr/>
          </p:nvSpPr>
          <p:spPr>
            <a:xfrm>
              <a:off x="7880760" y="2307600"/>
              <a:ext cx="405360" cy="40500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8" name=""/>
            <p:cNvSpPr/>
            <p:nvPr/>
          </p:nvSpPr>
          <p:spPr>
            <a:xfrm>
              <a:off x="8434080" y="1868040"/>
              <a:ext cx="14616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9" name=""/>
            <p:cNvSpPr/>
            <p:nvPr/>
          </p:nvSpPr>
          <p:spPr>
            <a:xfrm>
              <a:off x="6481440" y="4365000"/>
              <a:ext cx="14616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0" name=""/>
            <p:cNvSpPr/>
            <p:nvPr/>
          </p:nvSpPr>
          <p:spPr>
            <a:xfrm>
              <a:off x="7010280" y="4446000"/>
              <a:ext cx="146160" cy="14652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1" name=""/>
            <p:cNvSpPr/>
            <p:nvPr/>
          </p:nvSpPr>
          <p:spPr>
            <a:xfrm>
              <a:off x="7473960" y="4023360"/>
              <a:ext cx="14616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2" name=""/>
            <p:cNvSpPr/>
            <p:nvPr/>
          </p:nvSpPr>
          <p:spPr>
            <a:xfrm>
              <a:off x="7473960" y="3372840"/>
              <a:ext cx="14616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3" name=""/>
            <p:cNvSpPr/>
            <p:nvPr/>
          </p:nvSpPr>
          <p:spPr>
            <a:xfrm>
              <a:off x="7441560" y="1949760"/>
              <a:ext cx="14652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24" name=""/>
          <p:cNvGrpSpPr/>
          <p:nvPr/>
        </p:nvGrpSpPr>
        <p:grpSpPr>
          <a:xfrm>
            <a:off x="1687680" y="1413000"/>
            <a:ext cx="6932160" cy="3642840"/>
            <a:chOff x="1687680" y="1413000"/>
            <a:chExt cx="6932160" cy="3642840"/>
          </a:xfrm>
        </p:grpSpPr>
        <p:sp>
          <p:nvSpPr>
            <p:cNvPr id="1725" name=""/>
            <p:cNvSpPr/>
            <p:nvPr/>
          </p:nvSpPr>
          <p:spPr>
            <a:xfrm>
              <a:off x="1835280" y="1413000"/>
              <a:ext cx="405360" cy="4050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6" name=""/>
            <p:cNvSpPr/>
            <p:nvPr/>
          </p:nvSpPr>
          <p:spPr>
            <a:xfrm>
              <a:off x="5879160" y="2966040"/>
              <a:ext cx="14652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7" name=""/>
            <p:cNvSpPr/>
            <p:nvPr/>
          </p:nvSpPr>
          <p:spPr>
            <a:xfrm>
              <a:off x="6207480" y="2112120"/>
              <a:ext cx="14652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8" name=""/>
            <p:cNvSpPr/>
            <p:nvPr/>
          </p:nvSpPr>
          <p:spPr>
            <a:xfrm>
              <a:off x="6077160" y="2331720"/>
              <a:ext cx="405360" cy="4053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9" name=""/>
            <p:cNvSpPr/>
            <p:nvPr/>
          </p:nvSpPr>
          <p:spPr>
            <a:xfrm>
              <a:off x="6627960" y="1990080"/>
              <a:ext cx="405360" cy="4053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0" name=""/>
            <p:cNvSpPr/>
            <p:nvPr/>
          </p:nvSpPr>
          <p:spPr>
            <a:xfrm>
              <a:off x="6481440" y="4364640"/>
              <a:ext cx="14616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1" name=""/>
            <p:cNvSpPr/>
            <p:nvPr/>
          </p:nvSpPr>
          <p:spPr>
            <a:xfrm>
              <a:off x="7685640" y="3754800"/>
              <a:ext cx="14616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2" name=""/>
            <p:cNvSpPr/>
            <p:nvPr/>
          </p:nvSpPr>
          <p:spPr>
            <a:xfrm>
              <a:off x="7474320" y="3372480"/>
              <a:ext cx="14616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3" name=""/>
            <p:cNvSpPr/>
            <p:nvPr/>
          </p:nvSpPr>
          <p:spPr>
            <a:xfrm>
              <a:off x="1687680" y="3405240"/>
              <a:ext cx="556920" cy="55692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4" name=""/>
            <p:cNvSpPr/>
            <p:nvPr/>
          </p:nvSpPr>
          <p:spPr>
            <a:xfrm>
              <a:off x="4650480" y="4909680"/>
              <a:ext cx="14616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5" name=""/>
            <p:cNvSpPr/>
            <p:nvPr/>
          </p:nvSpPr>
          <p:spPr>
            <a:xfrm>
              <a:off x="5145840" y="4568040"/>
              <a:ext cx="405000" cy="4053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6" name=""/>
            <p:cNvSpPr/>
            <p:nvPr/>
          </p:nvSpPr>
          <p:spPr>
            <a:xfrm>
              <a:off x="5446800" y="4226400"/>
              <a:ext cx="405000" cy="4053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7" name=""/>
            <p:cNvSpPr/>
            <p:nvPr/>
          </p:nvSpPr>
          <p:spPr>
            <a:xfrm>
              <a:off x="6016320" y="4446000"/>
              <a:ext cx="405000" cy="4053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8" name=""/>
            <p:cNvSpPr/>
            <p:nvPr/>
          </p:nvSpPr>
          <p:spPr>
            <a:xfrm>
              <a:off x="7993440" y="2331720"/>
              <a:ext cx="556920" cy="55692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9" name=""/>
            <p:cNvSpPr/>
            <p:nvPr/>
          </p:nvSpPr>
          <p:spPr>
            <a:xfrm>
              <a:off x="7075440" y="2356200"/>
              <a:ext cx="14616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0" name=""/>
            <p:cNvSpPr/>
            <p:nvPr/>
          </p:nvSpPr>
          <p:spPr>
            <a:xfrm>
              <a:off x="7278840" y="1908720"/>
              <a:ext cx="405360" cy="4053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1" name=""/>
            <p:cNvSpPr/>
            <p:nvPr/>
          </p:nvSpPr>
          <p:spPr>
            <a:xfrm>
              <a:off x="8133120" y="1437120"/>
              <a:ext cx="14616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2" name=""/>
            <p:cNvSpPr/>
            <p:nvPr/>
          </p:nvSpPr>
          <p:spPr>
            <a:xfrm>
              <a:off x="7848360" y="1583280"/>
              <a:ext cx="14616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3" name=""/>
            <p:cNvSpPr/>
            <p:nvPr/>
          </p:nvSpPr>
          <p:spPr>
            <a:xfrm>
              <a:off x="8214840" y="1721880"/>
              <a:ext cx="405000" cy="4050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4" name=""/>
            <p:cNvSpPr/>
            <p:nvPr/>
          </p:nvSpPr>
          <p:spPr>
            <a:xfrm>
              <a:off x="7832160" y="2730240"/>
              <a:ext cx="14652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45" name=""/>
          <p:cNvGrpSpPr/>
          <p:nvPr/>
        </p:nvGrpSpPr>
        <p:grpSpPr>
          <a:xfrm>
            <a:off x="1552680" y="1225440"/>
            <a:ext cx="7005240" cy="3603240"/>
            <a:chOff x="1552680" y="1225440"/>
            <a:chExt cx="7005240" cy="3603240"/>
          </a:xfrm>
        </p:grpSpPr>
        <p:sp>
          <p:nvSpPr>
            <p:cNvPr id="1746" name=""/>
            <p:cNvSpPr/>
            <p:nvPr/>
          </p:nvSpPr>
          <p:spPr>
            <a:xfrm flipV="1">
              <a:off x="7479000" y="2525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7" name=""/>
            <p:cNvSpPr/>
            <p:nvPr/>
          </p:nvSpPr>
          <p:spPr>
            <a:xfrm flipV="1">
              <a:off x="7176240" y="24652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8" name=""/>
            <p:cNvSpPr/>
            <p:nvPr/>
          </p:nvSpPr>
          <p:spPr>
            <a:xfrm flipV="1">
              <a:off x="1959120" y="1225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9" name=""/>
            <p:cNvSpPr/>
            <p:nvPr/>
          </p:nvSpPr>
          <p:spPr>
            <a:xfrm flipV="1">
              <a:off x="1807560" y="15429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0" name=""/>
            <p:cNvSpPr/>
            <p:nvPr/>
          </p:nvSpPr>
          <p:spPr>
            <a:xfrm flipV="1">
              <a:off x="1735560" y="1621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1" name=""/>
            <p:cNvSpPr/>
            <p:nvPr/>
          </p:nvSpPr>
          <p:spPr>
            <a:xfrm flipV="1">
              <a:off x="1552680" y="28400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2" name=""/>
            <p:cNvSpPr/>
            <p:nvPr/>
          </p:nvSpPr>
          <p:spPr>
            <a:xfrm flipV="1">
              <a:off x="1593000" y="29127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3" name=""/>
            <p:cNvSpPr/>
            <p:nvPr/>
          </p:nvSpPr>
          <p:spPr>
            <a:xfrm flipV="1">
              <a:off x="2138400" y="3772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4" name=""/>
            <p:cNvSpPr/>
            <p:nvPr/>
          </p:nvSpPr>
          <p:spPr>
            <a:xfrm flipV="1">
              <a:off x="2132640" y="3753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5" name=""/>
            <p:cNvSpPr/>
            <p:nvPr/>
          </p:nvSpPr>
          <p:spPr>
            <a:xfrm flipV="1">
              <a:off x="3060000" y="24519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6" name=""/>
            <p:cNvSpPr/>
            <p:nvPr/>
          </p:nvSpPr>
          <p:spPr>
            <a:xfrm flipV="1">
              <a:off x="3098160" y="2709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7" name=""/>
            <p:cNvSpPr/>
            <p:nvPr/>
          </p:nvSpPr>
          <p:spPr>
            <a:xfrm flipV="1">
              <a:off x="4074480" y="3101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8" name=""/>
            <p:cNvSpPr/>
            <p:nvPr/>
          </p:nvSpPr>
          <p:spPr>
            <a:xfrm flipV="1">
              <a:off x="3687840" y="4300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9" name=""/>
            <p:cNvSpPr/>
            <p:nvPr/>
          </p:nvSpPr>
          <p:spPr>
            <a:xfrm flipV="1">
              <a:off x="5324400" y="4761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0" name=""/>
            <p:cNvSpPr/>
            <p:nvPr/>
          </p:nvSpPr>
          <p:spPr>
            <a:xfrm flipV="1">
              <a:off x="5015160" y="47653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1" name=""/>
            <p:cNvSpPr/>
            <p:nvPr/>
          </p:nvSpPr>
          <p:spPr>
            <a:xfrm flipV="1">
              <a:off x="5156280" y="4247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2" name=""/>
            <p:cNvSpPr/>
            <p:nvPr/>
          </p:nvSpPr>
          <p:spPr>
            <a:xfrm flipV="1">
              <a:off x="5470920" y="4129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3" name=""/>
            <p:cNvSpPr/>
            <p:nvPr/>
          </p:nvSpPr>
          <p:spPr>
            <a:xfrm flipV="1">
              <a:off x="5470920" y="41994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4" name=""/>
            <p:cNvSpPr/>
            <p:nvPr/>
          </p:nvSpPr>
          <p:spPr>
            <a:xfrm flipV="1">
              <a:off x="5304240" y="4293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5" name=""/>
            <p:cNvSpPr/>
            <p:nvPr/>
          </p:nvSpPr>
          <p:spPr>
            <a:xfrm flipV="1">
              <a:off x="5243040" y="4411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6" name=""/>
            <p:cNvSpPr/>
            <p:nvPr/>
          </p:nvSpPr>
          <p:spPr>
            <a:xfrm flipV="1">
              <a:off x="5226840" y="35514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7" name=""/>
            <p:cNvSpPr/>
            <p:nvPr/>
          </p:nvSpPr>
          <p:spPr>
            <a:xfrm flipV="1">
              <a:off x="5237640" y="356760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8" name=""/>
            <p:cNvSpPr/>
            <p:nvPr/>
          </p:nvSpPr>
          <p:spPr>
            <a:xfrm flipV="1">
              <a:off x="5343120" y="352152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9" name=""/>
            <p:cNvSpPr/>
            <p:nvPr/>
          </p:nvSpPr>
          <p:spPr>
            <a:xfrm flipV="1">
              <a:off x="5030280" y="24793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0" name=""/>
            <p:cNvSpPr/>
            <p:nvPr/>
          </p:nvSpPr>
          <p:spPr>
            <a:xfrm flipV="1">
              <a:off x="5650920" y="15926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1" name=""/>
            <p:cNvSpPr/>
            <p:nvPr/>
          </p:nvSpPr>
          <p:spPr>
            <a:xfrm flipV="1">
              <a:off x="5627880" y="19828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2" name=""/>
            <p:cNvSpPr/>
            <p:nvPr/>
          </p:nvSpPr>
          <p:spPr>
            <a:xfrm flipV="1">
              <a:off x="5881680" y="2541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3" name=""/>
            <p:cNvSpPr/>
            <p:nvPr/>
          </p:nvSpPr>
          <p:spPr>
            <a:xfrm flipV="1">
              <a:off x="5458680" y="30214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4" name=""/>
            <p:cNvSpPr/>
            <p:nvPr/>
          </p:nvSpPr>
          <p:spPr>
            <a:xfrm flipV="1">
              <a:off x="6072840" y="3014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5" name=""/>
            <p:cNvSpPr/>
            <p:nvPr/>
          </p:nvSpPr>
          <p:spPr>
            <a:xfrm flipV="1">
              <a:off x="6048360" y="307836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6" name=""/>
            <p:cNvSpPr/>
            <p:nvPr/>
          </p:nvSpPr>
          <p:spPr>
            <a:xfrm flipV="1">
              <a:off x="6072840" y="30484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7" name=""/>
            <p:cNvSpPr/>
            <p:nvPr/>
          </p:nvSpPr>
          <p:spPr>
            <a:xfrm flipV="1">
              <a:off x="6066000" y="3151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8" name=""/>
            <p:cNvSpPr/>
            <p:nvPr/>
          </p:nvSpPr>
          <p:spPr>
            <a:xfrm flipV="1">
              <a:off x="6046920" y="24897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9" name=""/>
            <p:cNvSpPr/>
            <p:nvPr/>
          </p:nvSpPr>
          <p:spPr>
            <a:xfrm flipV="1">
              <a:off x="6141960" y="2597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0" name=""/>
            <p:cNvSpPr/>
            <p:nvPr/>
          </p:nvSpPr>
          <p:spPr>
            <a:xfrm flipV="1">
              <a:off x="6231600" y="2673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1" name=""/>
            <p:cNvSpPr/>
            <p:nvPr/>
          </p:nvSpPr>
          <p:spPr>
            <a:xfrm flipV="1">
              <a:off x="6303240" y="25722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2" name=""/>
            <p:cNvSpPr/>
            <p:nvPr/>
          </p:nvSpPr>
          <p:spPr>
            <a:xfrm flipV="1">
              <a:off x="6264000" y="2502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3" name=""/>
            <p:cNvSpPr/>
            <p:nvPr/>
          </p:nvSpPr>
          <p:spPr>
            <a:xfrm flipV="1">
              <a:off x="6293880" y="2401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4" name=""/>
            <p:cNvSpPr/>
            <p:nvPr/>
          </p:nvSpPr>
          <p:spPr>
            <a:xfrm flipV="1">
              <a:off x="6350760" y="24793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5" name=""/>
            <p:cNvSpPr/>
            <p:nvPr/>
          </p:nvSpPr>
          <p:spPr>
            <a:xfrm flipV="1">
              <a:off x="6357600" y="24793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6" name=""/>
            <p:cNvSpPr/>
            <p:nvPr/>
          </p:nvSpPr>
          <p:spPr>
            <a:xfrm flipV="1">
              <a:off x="6479640" y="2448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7" name=""/>
            <p:cNvSpPr/>
            <p:nvPr/>
          </p:nvSpPr>
          <p:spPr>
            <a:xfrm flipV="1">
              <a:off x="6448320" y="246600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8" name=""/>
            <p:cNvSpPr/>
            <p:nvPr/>
          </p:nvSpPr>
          <p:spPr>
            <a:xfrm flipV="1">
              <a:off x="6338520" y="2512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9" name=""/>
            <p:cNvSpPr/>
            <p:nvPr/>
          </p:nvSpPr>
          <p:spPr>
            <a:xfrm flipV="1">
              <a:off x="6366960" y="24930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0" name=""/>
            <p:cNvSpPr/>
            <p:nvPr/>
          </p:nvSpPr>
          <p:spPr>
            <a:xfrm flipV="1">
              <a:off x="6396840" y="24861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1" name=""/>
            <p:cNvSpPr/>
            <p:nvPr/>
          </p:nvSpPr>
          <p:spPr>
            <a:xfrm flipV="1">
              <a:off x="6418440" y="24883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2" name=""/>
            <p:cNvSpPr/>
            <p:nvPr/>
          </p:nvSpPr>
          <p:spPr>
            <a:xfrm flipV="1">
              <a:off x="6554160" y="24357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3" name=""/>
            <p:cNvSpPr/>
            <p:nvPr/>
          </p:nvSpPr>
          <p:spPr>
            <a:xfrm flipV="1">
              <a:off x="5905800" y="36162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4" name=""/>
            <p:cNvSpPr/>
            <p:nvPr/>
          </p:nvSpPr>
          <p:spPr>
            <a:xfrm flipV="1">
              <a:off x="6120360" y="35380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5" name=""/>
            <p:cNvSpPr/>
            <p:nvPr/>
          </p:nvSpPr>
          <p:spPr>
            <a:xfrm flipV="1">
              <a:off x="6133680" y="353808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6" name=""/>
            <p:cNvSpPr/>
            <p:nvPr/>
          </p:nvSpPr>
          <p:spPr>
            <a:xfrm flipV="1">
              <a:off x="5838120" y="42094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7" name=""/>
            <p:cNvSpPr/>
            <p:nvPr/>
          </p:nvSpPr>
          <p:spPr>
            <a:xfrm flipV="1">
              <a:off x="6154200" y="45795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8" name=""/>
            <p:cNvSpPr/>
            <p:nvPr/>
          </p:nvSpPr>
          <p:spPr>
            <a:xfrm flipV="1">
              <a:off x="6126840" y="36936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9" name=""/>
            <p:cNvSpPr/>
            <p:nvPr/>
          </p:nvSpPr>
          <p:spPr>
            <a:xfrm flipV="1">
              <a:off x="6062040" y="3861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0" name=""/>
            <p:cNvSpPr/>
            <p:nvPr/>
          </p:nvSpPr>
          <p:spPr>
            <a:xfrm flipV="1">
              <a:off x="6163560" y="42123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1" name=""/>
            <p:cNvSpPr/>
            <p:nvPr/>
          </p:nvSpPr>
          <p:spPr>
            <a:xfrm flipV="1">
              <a:off x="6280560" y="3968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2" name=""/>
            <p:cNvSpPr/>
            <p:nvPr/>
          </p:nvSpPr>
          <p:spPr>
            <a:xfrm flipV="1">
              <a:off x="6434640" y="3650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3" name=""/>
            <p:cNvSpPr/>
            <p:nvPr/>
          </p:nvSpPr>
          <p:spPr>
            <a:xfrm flipV="1">
              <a:off x="6300720" y="35611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4" name=""/>
            <p:cNvSpPr/>
            <p:nvPr/>
          </p:nvSpPr>
          <p:spPr>
            <a:xfrm flipV="1">
              <a:off x="6654600" y="3434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5" name=""/>
            <p:cNvSpPr/>
            <p:nvPr/>
          </p:nvSpPr>
          <p:spPr>
            <a:xfrm flipV="1">
              <a:off x="6867360" y="3471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6" name=""/>
            <p:cNvSpPr/>
            <p:nvPr/>
          </p:nvSpPr>
          <p:spPr>
            <a:xfrm flipV="1">
              <a:off x="6955560" y="3444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7" name=""/>
            <p:cNvSpPr/>
            <p:nvPr/>
          </p:nvSpPr>
          <p:spPr>
            <a:xfrm flipV="1">
              <a:off x="7195320" y="3308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8" name=""/>
            <p:cNvSpPr/>
            <p:nvPr/>
          </p:nvSpPr>
          <p:spPr>
            <a:xfrm flipV="1">
              <a:off x="6613560" y="37152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9" name=""/>
            <p:cNvSpPr/>
            <p:nvPr/>
          </p:nvSpPr>
          <p:spPr>
            <a:xfrm flipV="1">
              <a:off x="6769440" y="37922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0" name=""/>
            <p:cNvSpPr/>
            <p:nvPr/>
          </p:nvSpPr>
          <p:spPr>
            <a:xfrm flipV="1">
              <a:off x="6550200" y="39945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1" name=""/>
            <p:cNvSpPr/>
            <p:nvPr/>
          </p:nvSpPr>
          <p:spPr>
            <a:xfrm flipV="1">
              <a:off x="6679080" y="3894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2" name=""/>
            <p:cNvSpPr/>
            <p:nvPr/>
          </p:nvSpPr>
          <p:spPr>
            <a:xfrm flipV="1">
              <a:off x="6679080" y="3904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3" name=""/>
            <p:cNvSpPr/>
            <p:nvPr/>
          </p:nvSpPr>
          <p:spPr>
            <a:xfrm flipV="1">
              <a:off x="6658560" y="3918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4" name=""/>
            <p:cNvSpPr/>
            <p:nvPr/>
          </p:nvSpPr>
          <p:spPr>
            <a:xfrm flipV="1">
              <a:off x="6964920" y="372636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5" name=""/>
            <p:cNvSpPr/>
            <p:nvPr/>
          </p:nvSpPr>
          <p:spPr>
            <a:xfrm flipV="1">
              <a:off x="6933960" y="3822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6" name=""/>
            <p:cNvSpPr/>
            <p:nvPr/>
          </p:nvSpPr>
          <p:spPr>
            <a:xfrm flipV="1">
              <a:off x="7518240" y="44013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7" name=""/>
            <p:cNvSpPr/>
            <p:nvPr/>
          </p:nvSpPr>
          <p:spPr>
            <a:xfrm flipV="1">
              <a:off x="7414920" y="35211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8" name=""/>
            <p:cNvSpPr/>
            <p:nvPr/>
          </p:nvSpPr>
          <p:spPr>
            <a:xfrm flipV="1">
              <a:off x="7516800" y="3712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9" name=""/>
            <p:cNvSpPr/>
            <p:nvPr/>
          </p:nvSpPr>
          <p:spPr>
            <a:xfrm flipV="1">
              <a:off x="7634880" y="3576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0" name=""/>
            <p:cNvSpPr/>
            <p:nvPr/>
          </p:nvSpPr>
          <p:spPr>
            <a:xfrm flipV="1">
              <a:off x="7793640" y="3749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1" name=""/>
            <p:cNvSpPr/>
            <p:nvPr/>
          </p:nvSpPr>
          <p:spPr>
            <a:xfrm flipV="1">
              <a:off x="7736760" y="3841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2" name=""/>
            <p:cNvSpPr/>
            <p:nvPr/>
          </p:nvSpPr>
          <p:spPr>
            <a:xfrm flipV="1">
              <a:off x="7482960" y="3444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3" name=""/>
            <p:cNvSpPr/>
            <p:nvPr/>
          </p:nvSpPr>
          <p:spPr>
            <a:xfrm flipV="1">
              <a:off x="7536960" y="30643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4" name=""/>
            <p:cNvSpPr/>
            <p:nvPr/>
          </p:nvSpPr>
          <p:spPr>
            <a:xfrm flipV="1">
              <a:off x="8090640" y="2740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5" name=""/>
            <p:cNvSpPr/>
            <p:nvPr/>
          </p:nvSpPr>
          <p:spPr>
            <a:xfrm flipV="1">
              <a:off x="7936920" y="2613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6" name=""/>
            <p:cNvSpPr/>
            <p:nvPr/>
          </p:nvSpPr>
          <p:spPr>
            <a:xfrm flipV="1">
              <a:off x="7920720" y="26049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7" name=""/>
            <p:cNvSpPr/>
            <p:nvPr/>
          </p:nvSpPr>
          <p:spPr>
            <a:xfrm flipV="1">
              <a:off x="6244920" y="2154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8" name=""/>
            <p:cNvSpPr/>
            <p:nvPr/>
          </p:nvSpPr>
          <p:spPr>
            <a:xfrm flipV="1">
              <a:off x="6219360" y="2267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9" name=""/>
            <p:cNvSpPr/>
            <p:nvPr/>
          </p:nvSpPr>
          <p:spPr>
            <a:xfrm flipV="1">
              <a:off x="6683040" y="1912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0" name=""/>
            <p:cNvSpPr/>
            <p:nvPr/>
          </p:nvSpPr>
          <p:spPr>
            <a:xfrm flipV="1">
              <a:off x="6931080" y="2370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1" name=""/>
            <p:cNvSpPr/>
            <p:nvPr/>
          </p:nvSpPr>
          <p:spPr>
            <a:xfrm flipV="1">
              <a:off x="6906600" y="2319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2" name=""/>
            <p:cNvSpPr/>
            <p:nvPr/>
          </p:nvSpPr>
          <p:spPr>
            <a:xfrm flipV="1">
              <a:off x="6916320" y="2221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3" name=""/>
            <p:cNvSpPr/>
            <p:nvPr/>
          </p:nvSpPr>
          <p:spPr>
            <a:xfrm flipV="1">
              <a:off x="6947280" y="2197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4" name=""/>
            <p:cNvSpPr/>
            <p:nvPr/>
          </p:nvSpPr>
          <p:spPr>
            <a:xfrm flipV="1">
              <a:off x="6916320" y="2167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5" name=""/>
            <p:cNvSpPr/>
            <p:nvPr/>
          </p:nvSpPr>
          <p:spPr>
            <a:xfrm flipV="1">
              <a:off x="6906600" y="2201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6" name=""/>
            <p:cNvSpPr/>
            <p:nvPr/>
          </p:nvSpPr>
          <p:spPr>
            <a:xfrm flipV="1">
              <a:off x="6837480" y="2180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7" name=""/>
            <p:cNvSpPr/>
            <p:nvPr/>
          </p:nvSpPr>
          <p:spPr>
            <a:xfrm flipV="1">
              <a:off x="6769440" y="224496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8" name=""/>
            <p:cNvSpPr/>
            <p:nvPr/>
          </p:nvSpPr>
          <p:spPr>
            <a:xfrm flipV="1">
              <a:off x="6508080" y="25574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9" name=""/>
            <p:cNvSpPr/>
            <p:nvPr/>
          </p:nvSpPr>
          <p:spPr>
            <a:xfrm flipV="1">
              <a:off x="6574320" y="26280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0" name=""/>
            <p:cNvSpPr/>
            <p:nvPr/>
          </p:nvSpPr>
          <p:spPr>
            <a:xfrm flipV="1">
              <a:off x="6684480" y="2773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1" name=""/>
            <p:cNvSpPr/>
            <p:nvPr/>
          </p:nvSpPr>
          <p:spPr>
            <a:xfrm flipV="1">
              <a:off x="6695280" y="2468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2" name=""/>
            <p:cNvSpPr/>
            <p:nvPr/>
          </p:nvSpPr>
          <p:spPr>
            <a:xfrm flipV="1">
              <a:off x="6650280" y="25250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3" name=""/>
            <p:cNvSpPr/>
            <p:nvPr/>
          </p:nvSpPr>
          <p:spPr>
            <a:xfrm flipV="1">
              <a:off x="6479640" y="2756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4" name=""/>
            <p:cNvSpPr/>
            <p:nvPr/>
          </p:nvSpPr>
          <p:spPr>
            <a:xfrm flipV="1">
              <a:off x="6574320" y="30740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5" name=""/>
            <p:cNvSpPr/>
            <p:nvPr/>
          </p:nvSpPr>
          <p:spPr>
            <a:xfrm flipV="1">
              <a:off x="6574320" y="31500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6" name=""/>
            <p:cNvSpPr/>
            <p:nvPr/>
          </p:nvSpPr>
          <p:spPr>
            <a:xfrm flipV="1">
              <a:off x="6339960" y="33361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7" name=""/>
            <p:cNvSpPr/>
            <p:nvPr/>
          </p:nvSpPr>
          <p:spPr>
            <a:xfrm flipV="1">
              <a:off x="7089840" y="2932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8" name=""/>
            <p:cNvSpPr/>
            <p:nvPr/>
          </p:nvSpPr>
          <p:spPr>
            <a:xfrm flipV="1">
              <a:off x="7131960" y="2926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9" name=""/>
            <p:cNvSpPr/>
            <p:nvPr/>
          </p:nvSpPr>
          <p:spPr>
            <a:xfrm flipV="1">
              <a:off x="6764400" y="2981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0" name=""/>
            <p:cNvSpPr/>
            <p:nvPr/>
          </p:nvSpPr>
          <p:spPr>
            <a:xfrm flipV="1">
              <a:off x="6866280" y="2876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1" name=""/>
            <p:cNvSpPr/>
            <p:nvPr/>
          </p:nvSpPr>
          <p:spPr>
            <a:xfrm flipV="1">
              <a:off x="6818400" y="2779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2" name=""/>
            <p:cNvSpPr/>
            <p:nvPr/>
          </p:nvSpPr>
          <p:spPr>
            <a:xfrm flipV="1">
              <a:off x="6838920" y="27702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3" name=""/>
            <p:cNvSpPr/>
            <p:nvPr/>
          </p:nvSpPr>
          <p:spPr>
            <a:xfrm flipV="1">
              <a:off x="6784560" y="26514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4" name=""/>
            <p:cNvSpPr/>
            <p:nvPr/>
          </p:nvSpPr>
          <p:spPr>
            <a:xfrm flipV="1">
              <a:off x="6863400" y="25092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5" name=""/>
            <p:cNvSpPr/>
            <p:nvPr/>
          </p:nvSpPr>
          <p:spPr>
            <a:xfrm flipV="1">
              <a:off x="6834960" y="2424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6" name=""/>
            <p:cNvSpPr/>
            <p:nvPr/>
          </p:nvSpPr>
          <p:spPr>
            <a:xfrm flipV="1">
              <a:off x="6962400" y="2571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7" name=""/>
            <p:cNvSpPr/>
            <p:nvPr/>
          </p:nvSpPr>
          <p:spPr>
            <a:xfrm flipV="1">
              <a:off x="7004160" y="266508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8" name=""/>
            <p:cNvSpPr/>
            <p:nvPr/>
          </p:nvSpPr>
          <p:spPr>
            <a:xfrm flipV="1">
              <a:off x="7023240" y="25254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9" name=""/>
            <p:cNvSpPr/>
            <p:nvPr/>
          </p:nvSpPr>
          <p:spPr>
            <a:xfrm flipV="1">
              <a:off x="7104600" y="25092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0" name=""/>
            <p:cNvSpPr/>
            <p:nvPr/>
          </p:nvSpPr>
          <p:spPr>
            <a:xfrm flipV="1">
              <a:off x="7121160" y="2591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1" name=""/>
            <p:cNvSpPr/>
            <p:nvPr/>
          </p:nvSpPr>
          <p:spPr>
            <a:xfrm flipV="1">
              <a:off x="7114320" y="26514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2" name=""/>
            <p:cNvSpPr/>
            <p:nvPr/>
          </p:nvSpPr>
          <p:spPr>
            <a:xfrm flipV="1">
              <a:off x="7172280" y="2476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3" name=""/>
            <p:cNvSpPr/>
            <p:nvPr/>
          </p:nvSpPr>
          <p:spPr>
            <a:xfrm flipV="1">
              <a:off x="7185960" y="25426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4" name=""/>
            <p:cNvSpPr/>
            <p:nvPr/>
          </p:nvSpPr>
          <p:spPr>
            <a:xfrm flipV="1">
              <a:off x="7076160" y="2408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5" name=""/>
            <p:cNvSpPr/>
            <p:nvPr/>
          </p:nvSpPr>
          <p:spPr>
            <a:xfrm flipV="1">
              <a:off x="7070760" y="23990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6" name=""/>
            <p:cNvSpPr/>
            <p:nvPr/>
          </p:nvSpPr>
          <p:spPr>
            <a:xfrm flipV="1">
              <a:off x="7146720" y="23432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7" name=""/>
            <p:cNvSpPr/>
            <p:nvPr/>
          </p:nvSpPr>
          <p:spPr>
            <a:xfrm flipV="1">
              <a:off x="7135920" y="23508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8" name=""/>
            <p:cNvSpPr/>
            <p:nvPr/>
          </p:nvSpPr>
          <p:spPr>
            <a:xfrm flipV="1">
              <a:off x="7126200" y="23508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9" name=""/>
            <p:cNvSpPr/>
            <p:nvPr/>
          </p:nvSpPr>
          <p:spPr>
            <a:xfrm flipV="1">
              <a:off x="7288920" y="23270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0" name=""/>
            <p:cNvSpPr/>
            <p:nvPr/>
          </p:nvSpPr>
          <p:spPr>
            <a:xfrm flipV="1">
              <a:off x="7272720" y="23652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1" name=""/>
            <p:cNvSpPr/>
            <p:nvPr/>
          </p:nvSpPr>
          <p:spPr>
            <a:xfrm flipV="1">
              <a:off x="7240320" y="23072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2" name=""/>
            <p:cNvSpPr/>
            <p:nvPr/>
          </p:nvSpPr>
          <p:spPr>
            <a:xfrm flipV="1">
              <a:off x="7249680" y="235332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3" name=""/>
            <p:cNvSpPr/>
            <p:nvPr/>
          </p:nvSpPr>
          <p:spPr>
            <a:xfrm flipV="1">
              <a:off x="7270200" y="2399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4" name=""/>
            <p:cNvSpPr/>
            <p:nvPr/>
          </p:nvSpPr>
          <p:spPr>
            <a:xfrm flipV="1">
              <a:off x="7414920" y="26564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5" name=""/>
            <p:cNvSpPr/>
            <p:nvPr/>
          </p:nvSpPr>
          <p:spPr>
            <a:xfrm flipV="1">
              <a:off x="7390800" y="27676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6" name=""/>
            <p:cNvSpPr/>
            <p:nvPr/>
          </p:nvSpPr>
          <p:spPr>
            <a:xfrm flipV="1">
              <a:off x="7308000" y="2624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7" name=""/>
            <p:cNvSpPr/>
            <p:nvPr/>
          </p:nvSpPr>
          <p:spPr>
            <a:xfrm flipV="1">
              <a:off x="7317360" y="25228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8" name=""/>
            <p:cNvSpPr/>
            <p:nvPr/>
          </p:nvSpPr>
          <p:spPr>
            <a:xfrm flipV="1">
              <a:off x="7306920" y="25988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9" name=""/>
            <p:cNvSpPr/>
            <p:nvPr/>
          </p:nvSpPr>
          <p:spPr>
            <a:xfrm flipV="1">
              <a:off x="7302600" y="25426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0" name=""/>
            <p:cNvSpPr/>
            <p:nvPr/>
          </p:nvSpPr>
          <p:spPr>
            <a:xfrm flipV="1">
              <a:off x="7308000" y="2449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1" name=""/>
            <p:cNvSpPr/>
            <p:nvPr/>
          </p:nvSpPr>
          <p:spPr>
            <a:xfrm flipV="1">
              <a:off x="7869600" y="2428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2" name=""/>
            <p:cNvSpPr/>
            <p:nvPr/>
          </p:nvSpPr>
          <p:spPr>
            <a:xfrm flipV="1">
              <a:off x="7945200" y="2399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3" name=""/>
            <p:cNvSpPr/>
            <p:nvPr/>
          </p:nvSpPr>
          <p:spPr>
            <a:xfrm flipV="1">
              <a:off x="8026560" y="24289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4" name=""/>
            <p:cNvSpPr/>
            <p:nvPr/>
          </p:nvSpPr>
          <p:spPr>
            <a:xfrm flipV="1">
              <a:off x="8011800" y="24631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5" name=""/>
            <p:cNvSpPr/>
            <p:nvPr/>
          </p:nvSpPr>
          <p:spPr>
            <a:xfrm flipV="1">
              <a:off x="8111880" y="23968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6" name=""/>
            <p:cNvSpPr/>
            <p:nvPr/>
          </p:nvSpPr>
          <p:spPr>
            <a:xfrm flipV="1">
              <a:off x="8193600" y="2296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7" name=""/>
            <p:cNvSpPr/>
            <p:nvPr/>
          </p:nvSpPr>
          <p:spPr>
            <a:xfrm flipV="1">
              <a:off x="8182440" y="230724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8" name=""/>
            <p:cNvSpPr/>
            <p:nvPr/>
          </p:nvSpPr>
          <p:spPr>
            <a:xfrm flipV="1">
              <a:off x="8494560" y="18842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9" name=""/>
            <p:cNvSpPr/>
            <p:nvPr/>
          </p:nvSpPr>
          <p:spPr>
            <a:xfrm flipV="1">
              <a:off x="7339320" y="2213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0" name=""/>
            <p:cNvSpPr/>
            <p:nvPr/>
          </p:nvSpPr>
          <p:spPr>
            <a:xfrm flipV="1">
              <a:off x="7413840" y="2122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1" name=""/>
            <p:cNvSpPr/>
            <p:nvPr/>
          </p:nvSpPr>
          <p:spPr>
            <a:xfrm flipV="1">
              <a:off x="7434000" y="2041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2" name=""/>
            <p:cNvSpPr/>
            <p:nvPr/>
          </p:nvSpPr>
          <p:spPr>
            <a:xfrm flipV="1">
              <a:off x="7416360" y="2001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3" name=""/>
            <p:cNvSpPr/>
            <p:nvPr/>
          </p:nvSpPr>
          <p:spPr>
            <a:xfrm flipV="1">
              <a:off x="7294320" y="1978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4" name=""/>
            <p:cNvSpPr/>
            <p:nvPr/>
          </p:nvSpPr>
          <p:spPr>
            <a:xfrm flipV="1">
              <a:off x="7393320" y="1854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5" name=""/>
            <p:cNvSpPr/>
            <p:nvPr/>
          </p:nvSpPr>
          <p:spPr>
            <a:xfrm flipV="1">
              <a:off x="7274160" y="2069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6" name=""/>
            <p:cNvSpPr/>
            <p:nvPr/>
          </p:nvSpPr>
          <p:spPr>
            <a:xfrm flipV="1">
              <a:off x="7370280" y="2026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7" name=""/>
            <p:cNvSpPr/>
            <p:nvPr/>
          </p:nvSpPr>
          <p:spPr>
            <a:xfrm flipV="1">
              <a:off x="7738920" y="19519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8" name=""/>
            <p:cNvSpPr/>
            <p:nvPr/>
          </p:nvSpPr>
          <p:spPr>
            <a:xfrm flipV="1">
              <a:off x="7790760" y="1905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9" name=""/>
            <p:cNvSpPr/>
            <p:nvPr/>
          </p:nvSpPr>
          <p:spPr>
            <a:xfrm flipV="1">
              <a:off x="7393320" y="24861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0" name=""/>
            <p:cNvSpPr/>
            <p:nvPr/>
          </p:nvSpPr>
          <p:spPr>
            <a:xfrm flipV="1">
              <a:off x="7387920" y="24912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1" name=""/>
            <p:cNvSpPr/>
            <p:nvPr/>
          </p:nvSpPr>
          <p:spPr>
            <a:xfrm flipV="1">
              <a:off x="7383960" y="2502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2" name=""/>
            <p:cNvSpPr/>
            <p:nvPr/>
          </p:nvSpPr>
          <p:spPr>
            <a:xfrm flipV="1">
              <a:off x="7369200" y="2568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3" name=""/>
            <p:cNvSpPr/>
            <p:nvPr/>
          </p:nvSpPr>
          <p:spPr>
            <a:xfrm flipV="1">
              <a:off x="7369200" y="2554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4" name=""/>
            <p:cNvSpPr/>
            <p:nvPr/>
          </p:nvSpPr>
          <p:spPr>
            <a:xfrm flipV="1">
              <a:off x="7344720" y="2461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5" name=""/>
            <p:cNvSpPr/>
            <p:nvPr/>
          </p:nvSpPr>
          <p:spPr>
            <a:xfrm flipV="1">
              <a:off x="7344720" y="2472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6" name=""/>
            <p:cNvSpPr/>
            <p:nvPr/>
          </p:nvSpPr>
          <p:spPr>
            <a:xfrm flipV="1">
              <a:off x="7407000" y="2370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7" name=""/>
            <p:cNvSpPr/>
            <p:nvPr/>
          </p:nvSpPr>
          <p:spPr>
            <a:xfrm flipV="1">
              <a:off x="7428960" y="2461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8" name=""/>
            <p:cNvSpPr/>
            <p:nvPr/>
          </p:nvSpPr>
          <p:spPr>
            <a:xfrm flipV="1">
              <a:off x="7413840" y="2476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9" name=""/>
            <p:cNvSpPr/>
            <p:nvPr/>
          </p:nvSpPr>
          <p:spPr>
            <a:xfrm flipV="1">
              <a:off x="7480080" y="2418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0" name=""/>
            <p:cNvSpPr/>
            <p:nvPr/>
          </p:nvSpPr>
          <p:spPr>
            <a:xfrm flipV="1">
              <a:off x="7449120" y="2423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1" name=""/>
            <p:cNvSpPr/>
            <p:nvPr/>
          </p:nvSpPr>
          <p:spPr>
            <a:xfrm flipV="1">
              <a:off x="7434000" y="2530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2" name=""/>
            <p:cNvSpPr/>
            <p:nvPr/>
          </p:nvSpPr>
          <p:spPr>
            <a:xfrm flipV="1">
              <a:off x="7518240" y="2482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3" name=""/>
            <p:cNvSpPr/>
            <p:nvPr/>
          </p:nvSpPr>
          <p:spPr>
            <a:xfrm flipV="1">
              <a:off x="7522200" y="24930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4" name=""/>
            <p:cNvSpPr/>
            <p:nvPr/>
          </p:nvSpPr>
          <p:spPr>
            <a:xfrm flipV="1">
              <a:off x="7736760" y="22680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5" name=""/>
            <p:cNvSpPr/>
            <p:nvPr/>
          </p:nvSpPr>
          <p:spPr>
            <a:xfrm flipV="1">
              <a:off x="7732440" y="22798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916" name=""/>
          <p:cNvSpPr/>
          <p:nvPr/>
        </p:nvSpPr>
        <p:spPr>
          <a:xfrm>
            <a:off x="2829960" y="193680"/>
            <a:ext cx="464760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Top 20 Import Points of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Semi-Finished Products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917" name=""/>
          <p:cNvGrpSpPr/>
          <p:nvPr/>
        </p:nvGrpSpPr>
        <p:grpSpPr>
          <a:xfrm>
            <a:off x="1407960" y="5446800"/>
            <a:ext cx="1778400" cy="307440"/>
            <a:chOff x="1407960" y="5446800"/>
            <a:chExt cx="1778400" cy="307440"/>
          </a:xfrm>
        </p:grpSpPr>
        <p:sp>
          <p:nvSpPr>
            <p:cNvPr id="1918" name=""/>
            <p:cNvSpPr/>
            <p:nvPr/>
          </p:nvSpPr>
          <p:spPr>
            <a:xfrm>
              <a:off x="1407960" y="5468760"/>
              <a:ext cx="237960" cy="237960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9" name=""/>
            <p:cNvSpPr/>
            <p:nvPr/>
          </p:nvSpPr>
          <p:spPr>
            <a:xfrm>
              <a:off x="1668240" y="5446800"/>
              <a:ext cx="15181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 Mills - USA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920" name=""/>
          <p:cNvGrpSpPr/>
          <p:nvPr/>
        </p:nvGrpSpPr>
        <p:grpSpPr>
          <a:xfrm>
            <a:off x="1407960" y="6100920"/>
            <a:ext cx="4227480" cy="307440"/>
            <a:chOff x="1407960" y="6100920"/>
            <a:chExt cx="4227480" cy="307440"/>
          </a:xfrm>
        </p:grpSpPr>
        <p:sp>
          <p:nvSpPr>
            <p:cNvPr id="1921" name=""/>
            <p:cNvSpPr/>
            <p:nvPr/>
          </p:nvSpPr>
          <p:spPr>
            <a:xfrm>
              <a:off x="1407960" y="6122880"/>
              <a:ext cx="237960" cy="237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2" name=""/>
            <p:cNvSpPr/>
            <p:nvPr/>
          </p:nvSpPr>
          <p:spPr>
            <a:xfrm>
              <a:off x="1658880" y="6100920"/>
              <a:ext cx="39765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Top 20 Import Points of Semi-Finished Products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923" name=""/>
          <p:cNvSpPr/>
          <p:nvPr/>
        </p:nvSpPr>
        <p:spPr>
          <a:xfrm>
            <a:off x="1407960" y="5796000"/>
            <a:ext cx="238320" cy="237960"/>
          </a:xfrm>
          <a:prstGeom prst="ellipse">
            <a:avLst/>
          </a:prstGeom>
          <a:solidFill>
            <a:srgbClr val="6600cc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4" name=""/>
          <p:cNvSpPr/>
          <p:nvPr/>
        </p:nvSpPr>
        <p:spPr>
          <a:xfrm>
            <a:off x="1660320" y="5773680"/>
            <a:ext cx="3679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Top 20 Import Points of Hot-Rolled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BBC995-186E-49F0-BB65-A5305C28FA5B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"/>
          <p:cNvSpPr/>
          <p:nvPr/>
        </p:nvSpPr>
        <p:spPr>
          <a:xfrm>
            <a:off x="3039120" y="222120"/>
            <a:ext cx="42451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Marketing Hubs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926" name=""/>
          <p:cNvGrpSpPr/>
          <p:nvPr/>
        </p:nvGrpSpPr>
        <p:grpSpPr>
          <a:xfrm>
            <a:off x="1411200" y="903240"/>
            <a:ext cx="7463520" cy="4617000"/>
            <a:chOff x="1411200" y="903240"/>
            <a:chExt cx="7463520" cy="4617000"/>
          </a:xfrm>
        </p:grpSpPr>
        <p:grpSp>
          <p:nvGrpSpPr>
            <p:cNvPr id="1927" name=""/>
            <p:cNvGrpSpPr/>
            <p:nvPr/>
          </p:nvGrpSpPr>
          <p:grpSpPr>
            <a:xfrm>
              <a:off x="1411200" y="989640"/>
              <a:ext cx="7463520" cy="4530600"/>
              <a:chOff x="1411200" y="989640"/>
              <a:chExt cx="7463520" cy="4530600"/>
            </a:xfrm>
          </p:grpSpPr>
          <p:sp>
            <p:nvSpPr>
              <p:cNvPr id="1928" name=""/>
              <p:cNvSpPr/>
              <p:nvPr/>
            </p:nvSpPr>
            <p:spPr>
              <a:xfrm>
                <a:off x="8324640" y="989640"/>
                <a:ext cx="550080" cy="841320"/>
              </a:xfrm>
              <a:custGeom>
                <a:avLst/>
                <a:gdLst/>
                <a:ahLst/>
                <a:rect l="l" t="t" r="r" b="b"/>
                <a:pathLst>
                  <a:path w="210" h="321">
                    <a:moveTo>
                      <a:pt x="49" y="10"/>
                    </a:moveTo>
                    <a:lnTo>
                      <a:pt x="18" y="69"/>
                    </a:lnTo>
                    <a:lnTo>
                      <a:pt x="33" y="91"/>
                    </a:lnTo>
                    <a:lnTo>
                      <a:pt x="18" y="118"/>
                    </a:lnTo>
                    <a:lnTo>
                      <a:pt x="27" y="127"/>
                    </a:lnTo>
                    <a:lnTo>
                      <a:pt x="21" y="145"/>
                    </a:lnTo>
                    <a:lnTo>
                      <a:pt x="21" y="175"/>
                    </a:lnTo>
                    <a:lnTo>
                      <a:pt x="0" y="186"/>
                    </a:lnTo>
                    <a:lnTo>
                      <a:pt x="8" y="195"/>
                    </a:lnTo>
                    <a:lnTo>
                      <a:pt x="52" y="307"/>
                    </a:lnTo>
                    <a:lnTo>
                      <a:pt x="87" y="321"/>
                    </a:lnTo>
                    <a:lnTo>
                      <a:pt x="85" y="298"/>
                    </a:lnTo>
                    <a:lnTo>
                      <a:pt x="102" y="280"/>
                    </a:lnTo>
                    <a:lnTo>
                      <a:pt x="96" y="261"/>
                    </a:lnTo>
                    <a:lnTo>
                      <a:pt x="139" y="238"/>
                    </a:lnTo>
                    <a:lnTo>
                      <a:pt x="141" y="207"/>
                    </a:lnTo>
                    <a:lnTo>
                      <a:pt x="166" y="205"/>
                    </a:lnTo>
                    <a:lnTo>
                      <a:pt x="186" y="181"/>
                    </a:lnTo>
                    <a:lnTo>
                      <a:pt x="210" y="165"/>
                    </a:lnTo>
                    <a:lnTo>
                      <a:pt x="210" y="145"/>
                    </a:lnTo>
                    <a:lnTo>
                      <a:pt x="177" y="139"/>
                    </a:lnTo>
                    <a:lnTo>
                      <a:pt x="171" y="117"/>
                    </a:lnTo>
                    <a:lnTo>
                      <a:pt x="138" y="114"/>
                    </a:lnTo>
                    <a:lnTo>
                      <a:pt x="111" y="19"/>
                    </a:lnTo>
                    <a:lnTo>
                      <a:pt x="99" y="0"/>
                    </a:lnTo>
                    <a:lnTo>
                      <a:pt x="66" y="8"/>
                    </a:lnTo>
                    <a:lnTo>
                      <a:pt x="60" y="17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29" name=""/>
              <p:cNvSpPr/>
              <p:nvPr/>
            </p:nvSpPr>
            <p:spPr>
              <a:xfrm>
                <a:off x="7504560" y="2651040"/>
                <a:ext cx="707040" cy="290520"/>
              </a:xfrm>
              <a:custGeom>
                <a:avLst/>
                <a:gdLst/>
                <a:ahLst/>
                <a:rect l="l" t="t" r="r" b="b"/>
                <a:pathLst>
                  <a:path w="270" h="111">
                    <a:moveTo>
                      <a:pt x="0" y="38"/>
                    </a:moveTo>
                    <a:lnTo>
                      <a:pt x="201" y="0"/>
                    </a:lnTo>
                    <a:lnTo>
                      <a:pt x="234" y="76"/>
                    </a:lnTo>
                    <a:lnTo>
                      <a:pt x="269" y="68"/>
                    </a:lnTo>
                    <a:lnTo>
                      <a:pt x="270" y="106"/>
                    </a:lnTo>
                    <a:lnTo>
                      <a:pt x="242" y="111"/>
                    </a:lnTo>
                    <a:lnTo>
                      <a:pt x="217" y="86"/>
                    </a:lnTo>
                    <a:lnTo>
                      <a:pt x="201" y="56"/>
                    </a:lnTo>
                    <a:lnTo>
                      <a:pt x="198" y="14"/>
                    </a:lnTo>
                    <a:lnTo>
                      <a:pt x="186" y="35"/>
                    </a:lnTo>
                    <a:lnTo>
                      <a:pt x="200" y="98"/>
                    </a:lnTo>
                    <a:lnTo>
                      <a:pt x="141" y="107"/>
                    </a:lnTo>
                    <a:lnTo>
                      <a:pt x="139" y="61"/>
                    </a:lnTo>
                    <a:lnTo>
                      <a:pt x="103" y="41"/>
                    </a:lnTo>
                    <a:lnTo>
                      <a:pt x="72" y="36"/>
                    </a:lnTo>
                    <a:lnTo>
                      <a:pt x="8" y="6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0" name=""/>
              <p:cNvSpPr/>
              <p:nvPr/>
            </p:nvSpPr>
            <p:spPr>
              <a:xfrm>
                <a:off x="1725480" y="1052280"/>
                <a:ext cx="932760" cy="684000"/>
              </a:xfrm>
              <a:custGeom>
                <a:avLst/>
                <a:gdLst/>
                <a:ahLst/>
                <a:rect l="l" t="t" r="r" b="b"/>
                <a:pathLst>
                  <a:path w="356" h="261">
                    <a:moveTo>
                      <a:pt x="90" y="0"/>
                    </a:moveTo>
                    <a:lnTo>
                      <a:pt x="163" y="20"/>
                    </a:lnTo>
                    <a:lnTo>
                      <a:pt x="219" y="33"/>
                    </a:lnTo>
                    <a:lnTo>
                      <a:pt x="246" y="39"/>
                    </a:lnTo>
                    <a:lnTo>
                      <a:pt x="274" y="43"/>
                    </a:lnTo>
                    <a:lnTo>
                      <a:pt x="311" y="50"/>
                    </a:lnTo>
                    <a:lnTo>
                      <a:pt x="356" y="58"/>
                    </a:lnTo>
                    <a:lnTo>
                      <a:pt x="327" y="261"/>
                    </a:lnTo>
                    <a:lnTo>
                      <a:pt x="189" y="232"/>
                    </a:lnTo>
                    <a:lnTo>
                      <a:pt x="170" y="245"/>
                    </a:lnTo>
                    <a:lnTo>
                      <a:pt x="145" y="225"/>
                    </a:lnTo>
                    <a:lnTo>
                      <a:pt x="123" y="245"/>
                    </a:lnTo>
                    <a:lnTo>
                      <a:pt x="103" y="228"/>
                    </a:lnTo>
                    <a:lnTo>
                      <a:pt x="46" y="225"/>
                    </a:lnTo>
                    <a:lnTo>
                      <a:pt x="54" y="192"/>
                    </a:lnTo>
                    <a:lnTo>
                      <a:pt x="13" y="189"/>
                    </a:lnTo>
                    <a:lnTo>
                      <a:pt x="9" y="170"/>
                    </a:lnTo>
                    <a:lnTo>
                      <a:pt x="17" y="150"/>
                    </a:lnTo>
                    <a:lnTo>
                      <a:pt x="7" y="132"/>
                    </a:lnTo>
                    <a:lnTo>
                      <a:pt x="8" y="81"/>
                    </a:lnTo>
                    <a:lnTo>
                      <a:pt x="0" y="42"/>
                    </a:lnTo>
                    <a:lnTo>
                      <a:pt x="5" y="27"/>
                    </a:lnTo>
                    <a:lnTo>
                      <a:pt x="23" y="33"/>
                    </a:lnTo>
                    <a:lnTo>
                      <a:pt x="42" y="56"/>
                    </a:lnTo>
                    <a:lnTo>
                      <a:pt x="77" y="61"/>
                    </a:lnTo>
                    <a:lnTo>
                      <a:pt x="86" y="80"/>
                    </a:lnTo>
                    <a:lnTo>
                      <a:pt x="69" y="80"/>
                    </a:lnTo>
                    <a:lnTo>
                      <a:pt x="67" y="96"/>
                    </a:lnTo>
                    <a:lnTo>
                      <a:pt x="77" y="98"/>
                    </a:lnTo>
                    <a:lnTo>
                      <a:pt x="81" y="114"/>
                    </a:lnTo>
                    <a:lnTo>
                      <a:pt x="60" y="126"/>
                    </a:lnTo>
                    <a:lnTo>
                      <a:pt x="60" y="137"/>
                    </a:lnTo>
                    <a:lnTo>
                      <a:pt x="84" y="137"/>
                    </a:lnTo>
                    <a:lnTo>
                      <a:pt x="90" y="109"/>
                    </a:lnTo>
                    <a:lnTo>
                      <a:pt x="108" y="92"/>
                    </a:lnTo>
                    <a:lnTo>
                      <a:pt x="86" y="48"/>
                    </a:lnTo>
                    <a:lnTo>
                      <a:pt x="100" y="3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1" name=""/>
              <p:cNvSpPr/>
              <p:nvPr/>
            </p:nvSpPr>
            <p:spPr>
              <a:xfrm>
                <a:off x="1505520" y="1547640"/>
                <a:ext cx="1163520" cy="888480"/>
              </a:xfrm>
              <a:custGeom>
                <a:avLst/>
                <a:gdLst/>
                <a:ahLst/>
                <a:rect l="l" t="t" r="r" b="b"/>
                <a:pathLst>
                  <a:path w="444" h="339">
                    <a:moveTo>
                      <a:pt x="97" y="0"/>
                    </a:moveTo>
                    <a:lnTo>
                      <a:pt x="84" y="7"/>
                    </a:lnTo>
                    <a:lnTo>
                      <a:pt x="76" y="37"/>
                    </a:lnTo>
                    <a:lnTo>
                      <a:pt x="68" y="62"/>
                    </a:lnTo>
                    <a:lnTo>
                      <a:pt x="62" y="82"/>
                    </a:lnTo>
                    <a:lnTo>
                      <a:pt x="54" y="104"/>
                    </a:lnTo>
                    <a:lnTo>
                      <a:pt x="45" y="126"/>
                    </a:lnTo>
                    <a:lnTo>
                      <a:pt x="33" y="150"/>
                    </a:lnTo>
                    <a:lnTo>
                      <a:pt x="17" y="178"/>
                    </a:lnTo>
                    <a:lnTo>
                      <a:pt x="0" y="205"/>
                    </a:lnTo>
                    <a:lnTo>
                      <a:pt x="0" y="264"/>
                    </a:lnTo>
                    <a:lnTo>
                      <a:pt x="249" y="315"/>
                    </a:lnTo>
                    <a:lnTo>
                      <a:pt x="364" y="339"/>
                    </a:lnTo>
                    <a:lnTo>
                      <a:pt x="388" y="221"/>
                    </a:lnTo>
                    <a:lnTo>
                      <a:pt x="403" y="211"/>
                    </a:lnTo>
                    <a:lnTo>
                      <a:pt x="389" y="185"/>
                    </a:lnTo>
                    <a:lnTo>
                      <a:pt x="396" y="158"/>
                    </a:lnTo>
                    <a:lnTo>
                      <a:pt x="444" y="113"/>
                    </a:lnTo>
                    <a:lnTo>
                      <a:pt x="411" y="72"/>
                    </a:lnTo>
                    <a:lnTo>
                      <a:pt x="273" y="43"/>
                    </a:lnTo>
                    <a:lnTo>
                      <a:pt x="254" y="55"/>
                    </a:lnTo>
                    <a:lnTo>
                      <a:pt x="229" y="35"/>
                    </a:lnTo>
                    <a:lnTo>
                      <a:pt x="207" y="56"/>
                    </a:lnTo>
                    <a:lnTo>
                      <a:pt x="186" y="35"/>
                    </a:lnTo>
                    <a:lnTo>
                      <a:pt x="131" y="36"/>
                    </a:lnTo>
                    <a:lnTo>
                      <a:pt x="138" y="3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2" name=""/>
              <p:cNvSpPr/>
              <p:nvPr/>
            </p:nvSpPr>
            <p:spPr>
              <a:xfrm>
                <a:off x="1411200" y="2234520"/>
                <a:ext cx="1226520" cy="1894680"/>
              </a:xfrm>
              <a:custGeom>
                <a:avLst/>
                <a:gdLst/>
                <a:ahLst/>
                <a:rect l="l" t="t" r="r" b="b"/>
                <a:pathLst>
                  <a:path w="468" h="723">
                    <a:moveTo>
                      <a:pt x="36" y="0"/>
                    </a:moveTo>
                    <a:lnTo>
                      <a:pt x="251" y="43"/>
                    </a:lnTo>
                    <a:lnTo>
                      <a:pt x="204" y="256"/>
                    </a:lnTo>
                    <a:lnTo>
                      <a:pt x="446" y="580"/>
                    </a:lnTo>
                    <a:lnTo>
                      <a:pt x="468" y="621"/>
                    </a:lnTo>
                    <a:lnTo>
                      <a:pt x="445" y="641"/>
                    </a:lnTo>
                    <a:lnTo>
                      <a:pt x="430" y="677"/>
                    </a:lnTo>
                    <a:lnTo>
                      <a:pt x="416" y="698"/>
                    </a:lnTo>
                    <a:lnTo>
                      <a:pt x="431" y="717"/>
                    </a:lnTo>
                    <a:lnTo>
                      <a:pt x="406" y="723"/>
                    </a:lnTo>
                    <a:lnTo>
                      <a:pt x="264" y="718"/>
                    </a:lnTo>
                    <a:lnTo>
                      <a:pt x="255" y="676"/>
                    </a:lnTo>
                    <a:lnTo>
                      <a:pt x="230" y="645"/>
                    </a:lnTo>
                    <a:lnTo>
                      <a:pt x="212" y="634"/>
                    </a:lnTo>
                    <a:lnTo>
                      <a:pt x="207" y="612"/>
                    </a:lnTo>
                    <a:lnTo>
                      <a:pt x="192" y="600"/>
                    </a:lnTo>
                    <a:lnTo>
                      <a:pt x="177" y="585"/>
                    </a:lnTo>
                    <a:lnTo>
                      <a:pt x="172" y="568"/>
                    </a:lnTo>
                    <a:lnTo>
                      <a:pt x="158" y="557"/>
                    </a:lnTo>
                    <a:lnTo>
                      <a:pt x="136" y="563"/>
                    </a:lnTo>
                    <a:lnTo>
                      <a:pt x="111" y="554"/>
                    </a:lnTo>
                    <a:lnTo>
                      <a:pt x="111" y="545"/>
                    </a:lnTo>
                    <a:lnTo>
                      <a:pt x="110" y="525"/>
                    </a:lnTo>
                    <a:lnTo>
                      <a:pt x="100" y="503"/>
                    </a:lnTo>
                    <a:lnTo>
                      <a:pt x="99" y="485"/>
                    </a:lnTo>
                    <a:lnTo>
                      <a:pt x="88" y="469"/>
                    </a:lnTo>
                    <a:lnTo>
                      <a:pt x="91" y="454"/>
                    </a:lnTo>
                    <a:lnTo>
                      <a:pt x="60" y="417"/>
                    </a:lnTo>
                    <a:lnTo>
                      <a:pt x="60" y="396"/>
                    </a:lnTo>
                    <a:lnTo>
                      <a:pt x="76" y="388"/>
                    </a:lnTo>
                    <a:lnTo>
                      <a:pt x="76" y="375"/>
                    </a:lnTo>
                    <a:lnTo>
                      <a:pt x="60" y="371"/>
                    </a:lnTo>
                    <a:lnTo>
                      <a:pt x="53" y="351"/>
                    </a:lnTo>
                    <a:lnTo>
                      <a:pt x="45" y="316"/>
                    </a:lnTo>
                    <a:lnTo>
                      <a:pt x="68" y="335"/>
                    </a:lnTo>
                    <a:lnTo>
                      <a:pt x="59" y="310"/>
                    </a:lnTo>
                    <a:lnTo>
                      <a:pt x="76" y="310"/>
                    </a:lnTo>
                    <a:lnTo>
                      <a:pt x="76" y="292"/>
                    </a:lnTo>
                    <a:lnTo>
                      <a:pt x="59" y="280"/>
                    </a:lnTo>
                    <a:lnTo>
                      <a:pt x="51" y="297"/>
                    </a:lnTo>
                    <a:lnTo>
                      <a:pt x="36" y="291"/>
                    </a:lnTo>
                    <a:lnTo>
                      <a:pt x="6" y="210"/>
                    </a:lnTo>
                    <a:lnTo>
                      <a:pt x="14" y="152"/>
                    </a:lnTo>
                    <a:lnTo>
                      <a:pt x="0" y="119"/>
                    </a:lnTo>
                    <a:lnTo>
                      <a:pt x="7" y="94"/>
                    </a:lnTo>
                    <a:lnTo>
                      <a:pt x="22" y="89"/>
                    </a:lnTo>
                    <a:lnTo>
                      <a:pt x="36" y="4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3" name=""/>
              <p:cNvSpPr/>
              <p:nvPr/>
            </p:nvSpPr>
            <p:spPr>
              <a:xfrm>
                <a:off x="1945800" y="2352240"/>
                <a:ext cx="927720" cy="1401840"/>
              </a:xfrm>
              <a:custGeom>
                <a:avLst/>
                <a:gdLst/>
                <a:ahLst/>
                <a:rect l="l" t="t" r="r" b="b"/>
                <a:pathLst>
                  <a:path w="354" h="535">
                    <a:moveTo>
                      <a:pt x="45" y="0"/>
                    </a:moveTo>
                    <a:lnTo>
                      <a:pt x="0" y="212"/>
                    </a:lnTo>
                    <a:lnTo>
                      <a:pt x="241" y="535"/>
                    </a:lnTo>
                    <a:lnTo>
                      <a:pt x="256" y="521"/>
                    </a:lnTo>
                    <a:lnTo>
                      <a:pt x="255" y="457"/>
                    </a:lnTo>
                    <a:lnTo>
                      <a:pt x="285" y="462"/>
                    </a:lnTo>
                    <a:lnTo>
                      <a:pt x="316" y="266"/>
                    </a:lnTo>
                    <a:lnTo>
                      <a:pt x="337" y="133"/>
                    </a:lnTo>
                    <a:lnTo>
                      <a:pt x="343" y="93"/>
                    </a:lnTo>
                    <a:lnTo>
                      <a:pt x="354" y="57"/>
                    </a:lnTo>
                    <a:lnTo>
                      <a:pt x="195" y="3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4" name=""/>
              <p:cNvSpPr/>
              <p:nvPr/>
            </p:nvSpPr>
            <p:spPr>
              <a:xfrm>
                <a:off x="2456280" y="1201680"/>
                <a:ext cx="835920" cy="1355040"/>
              </a:xfrm>
              <a:custGeom>
                <a:avLst/>
                <a:gdLst/>
                <a:ahLst/>
                <a:rect l="l" t="t" r="r" b="b"/>
                <a:pathLst>
                  <a:path w="319" h="517">
                    <a:moveTo>
                      <a:pt x="77" y="0"/>
                    </a:moveTo>
                    <a:lnTo>
                      <a:pt x="48" y="202"/>
                    </a:lnTo>
                    <a:lnTo>
                      <a:pt x="78" y="245"/>
                    </a:lnTo>
                    <a:lnTo>
                      <a:pt x="31" y="290"/>
                    </a:lnTo>
                    <a:lnTo>
                      <a:pt x="25" y="321"/>
                    </a:lnTo>
                    <a:lnTo>
                      <a:pt x="38" y="343"/>
                    </a:lnTo>
                    <a:lnTo>
                      <a:pt x="25" y="354"/>
                    </a:lnTo>
                    <a:lnTo>
                      <a:pt x="0" y="471"/>
                    </a:lnTo>
                    <a:lnTo>
                      <a:pt x="152" y="498"/>
                    </a:lnTo>
                    <a:lnTo>
                      <a:pt x="296" y="517"/>
                    </a:lnTo>
                    <a:lnTo>
                      <a:pt x="311" y="410"/>
                    </a:lnTo>
                    <a:lnTo>
                      <a:pt x="319" y="351"/>
                    </a:lnTo>
                    <a:lnTo>
                      <a:pt x="305" y="330"/>
                    </a:lnTo>
                    <a:lnTo>
                      <a:pt x="272" y="336"/>
                    </a:lnTo>
                    <a:lnTo>
                      <a:pt x="229" y="341"/>
                    </a:lnTo>
                    <a:lnTo>
                      <a:pt x="221" y="293"/>
                    </a:lnTo>
                    <a:lnTo>
                      <a:pt x="169" y="254"/>
                    </a:lnTo>
                    <a:lnTo>
                      <a:pt x="176" y="229"/>
                    </a:lnTo>
                    <a:lnTo>
                      <a:pt x="181" y="185"/>
                    </a:lnTo>
                    <a:lnTo>
                      <a:pt x="114" y="90"/>
                    </a:lnTo>
                    <a:lnTo>
                      <a:pt x="123" y="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5" name=""/>
              <p:cNvSpPr/>
              <p:nvPr/>
            </p:nvSpPr>
            <p:spPr>
              <a:xfrm>
                <a:off x="2713680" y="2504520"/>
                <a:ext cx="775440" cy="1000800"/>
              </a:xfrm>
              <a:custGeom>
                <a:avLst/>
                <a:gdLst/>
                <a:ahLst/>
                <a:rect l="l" t="t" r="r" b="b"/>
                <a:pathLst>
                  <a:path w="296" h="382">
                    <a:moveTo>
                      <a:pt x="55" y="0"/>
                    </a:moveTo>
                    <a:lnTo>
                      <a:pt x="200" y="20"/>
                    </a:lnTo>
                    <a:lnTo>
                      <a:pt x="190" y="93"/>
                    </a:lnTo>
                    <a:lnTo>
                      <a:pt x="296" y="103"/>
                    </a:lnTo>
                    <a:lnTo>
                      <a:pt x="267" y="382"/>
                    </a:lnTo>
                    <a:lnTo>
                      <a:pt x="0" y="353"/>
                    </a:lnTo>
                    <a:lnTo>
                      <a:pt x="27" y="17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6" name=""/>
              <p:cNvSpPr/>
              <p:nvPr/>
            </p:nvSpPr>
            <p:spPr>
              <a:xfrm>
                <a:off x="2750040" y="1214640"/>
                <a:ext cx="1454760" cy="906840"/>
              </a:xfrm>
              <a:custGeom>
                <a:avLst/>
                <a:gdLst/>
                <a:ahLst/>
                <a:rect l="l" t="t" r="r" b="b"/>
                <a:pathLst>
                  <a:path w="555" h="346">
                    <a:moveTo>
                      <a:pt x="9" y="0"/>
                    </a:moveTo>
                    <a:lnTo>
                      <a:pt x="118" y="14"/>
                    </a:lnTo>
                    <a:lnTo>
                      <a:pt x="184" y="23"/>
                    </a:lnTo>
                    <a:lnTo>
                      <a:pt x="271" y="32"/>
                    </a:lnTo>
                    <a:lnTo>
                      <a:pt x="351" y="40"/>
                    </a:lnTo>
                    <a:lnTo>
                      <a:pt x="490" y="50"/>
                    </a:lnTo>
                    <a:lnTo>
                      <a:pt x="555" y="55"/>
                    </a:lnTo>
                    <a:lnTo>
                      <a:pt x="553" y="337"/>
                    </a:lnTo>
                    <a:lnTo>
                      <a:pt x="213" y="308"/>
                    </a:lnTo>
                    <a:lnTo>
                      <a:pt x="206" y="346"/>
                    </a:lnTo>
                    <a:lnTo>
                      <a:pt x="193" y="328"/>
                    </a:lnTo>
                    <a:lnTo>
                      <a:pt x="162" y="331"/>
                    </a:lnTo>
                    <a:lnTo>
                      <a:pt x="117" y="338"/>
                    </a:lnTo>
                    <a:lnTo>
                      <a:pt x="109" y="289"/>
                    </a:lnTo>
                    <a:lnTo>
                      <a:pt x="56" y="250"/>
                    </a:lnTo>
                    <a:lnTo>
                      <a:pt x="64" y="213"/>
                    </a:lnTo>
                    <a:lnTo>
                      <a:pt x="69" y="183"/>
                    </a:lnTo>
                    <a:lnTo>
                      <a:pt x="0" y="8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7" name=""/>
              <p:cNvSpPr/>
              <p:nvPr/>
            </p:nvSpPr>
            <p:spPr>
              <a:xfrm>
                <a:off x="3203640" y="2014200"/>
                <a:ext cx="995760" cy="815400"/>
              </a:xfrm>
              <a:custGeom>
                <a:avLst/>
                <a:gdLst/>
                <a:ahLst/>
                <a:rect l="l" t="t" r="r" b="b"/>
                <a:pathLst>
                  <a:path w="380" h="311">
                    <a:moveTo>
                      <a:pt x="37" y="0"/>
                    </a:moveTo>
                    <a:lnTo>
                      <a:pt x="23" y="116"/>
                    </a:lnTo>
                    <a:lnTo>
                      <a:pt x="0" y="282"/>
                    </a:lnTo>
                    <a:lnTo>
                      <a:pt x="110" y="291"/>
                    </a:lnTo>
                    <a:lnTo>
                      <a:pt x="367" y="311"/>
                    </a:lnTo>
                    <a:lnTo>
                      <a:pt x="380" y="3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8" name=""/>
              <p:cNvSpPr/>
              <p:nvPr/>
            </p:nvSpPr>
            <p:spPr>
              <a:xfrm>
                <a:off x="3405600" y="2774160"/>
                <a:ext cx="1037520" cy="772920"/>
              </a:xfrm>
              <a:custGeom>
                <a:avLst/>
                <a:gdLst/>
                <a:ahLst/>
                <a:rect l="l" t="t" r="r" b="b"/>
                <a:pathLst>
                  <a:path w="396" h="295">
                    <a:moveTo>
                      <a:pt x="33" y="0"/>
                    </a:moveTo>
                    <a:lnTo>
                      <a:pt x="13" y="177"/>
                    </a:lnTo>
                    <a:lnTo>
                      <a:pt x="0" y="279"/>
                    </a:lnTo>
                    <a:lnTo>
                      <a:pt x="198" y="289"/>
                    </a:lnTo>
                    <a:lnTo>
                      <a:pt x="387" y="295"/>
                    </a:lnTo>
                    <a:lnTo>
                      <a:pt x="393" y="157"/>
                    </a:lnTo>
                    <a:lnTo>
                      <a:pt x="396" y="22"/>
                    </a:lnTo>
                    <a:lnTo>
                      <a:pt x="288" y="2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9" name=""/>
              <p:cNvSpPr/>
              <p:nvPr/>
            </p:nvSpPr>
            <p:spPr>
              <a:xfrm>
                <a:off x="2472480" y="3424320"/>
                <a:ext cx="940680" cy="1045080"/>
              </a:xfrm>
              <a:custGeom>
                <a:avLst/>
                <a:gdLst/>
                <a:ahLst/>
                <a:rect l="l" t="t" r="r" b="b"/>
                <a:pathLst>
                  <a:path w="359" h="399">
                    <a:moveTo>
                      <a:pt x="91" y="0"/>
                    </a:moveTo>
                    <a:lnTo>
                      <a:pt x="84" y="52"/>
                    </a:lnTo>
                    <a:lnTo>
                      <a:pt x="53" y="46"/>
                    </a:lnTo>
                    <a:lnTo>
                      <a:pt x="55" y="113"/>
                    </a:lnTo>
                    <a:lnTo>
                      <a:pt x="40" y="126"/>
                    </a:lnTo>
                    <a:lnTo>
                      <a:pt x="62" y="167"/>
                    </a:lnTo>
                    <a:lnTo>
                      <a:pt x="40" y="185"/>
                    </a:lnTo>
                    <a:lnTo>
                      <a:pt x="28" y="215"/>
                    </a:lnTo>
                    <a:lnTo>
                      <a:pt x="11" y="244"/>
                    </a:lnTo>
                    <a:lnTo>
                      <a:pt x="23" y="261"/>
                    </a:lnTo>
                    <a:lnTo>
                      <a:pt x="2" y="268"/>
                    </a:lnTo>
                    <a:lnTo>
                      <a:pt x="0" y="295"/>
                    </a:lnTo>
                    <a:lnTo>
                      <a:pt x="202" y="397"/>
                    </a:lnTo>
                    <a:lnTo>
                      <a:pt x="316" y="399"/>
                    </a:lnTo>
                    <a:lnTo>
                      <a:pt x="359" y="31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0" name=""/>
              <p:cNvSpPr/>
              <p:nvPr/>
            </p:nvSpPr>
            <p:spPr>
              <a:xfrm>
                <a:off x="3292560" y="3497400"/>
                <a:ext cx="998280" cy="990720"/>
              </a:xfrm>
              <a:custGeom>
                <a:avLst/>
                <a:gdLst/>
                <a:ahLst/>
                <a:rect l="l" t="t" r="r" b="b"/>
                <a:pathLst>
                  <a:path w="381" h="378">
                    <a:moveTo>
                      <a:pt x="46" y="0"/>
                    </a:moveTo>
                    <a:lnTo>
                      <a:pt x="381" y="15"/>
                    </a:lnTo>
                    <a:lnTo>
                      <a:pt x="365" y="349"/>
                    </a:lnTo>
                    <a:lnTo>
                      <a:pt x="256" y="343"/>
                    </a:lnTo>
                    <a:lnTo>
                      <a:pt x="154" y="340"/>
                    </a:lnTo>
                    <a:lnTo>
                      <a:pt x="154" y="353"/>
                    </a:lnTo>
                    <a:lnTo>
                      <a:pt x="69" y="353"/>
                    </a:lnTo>
                    <a:lnTo>
                      <a:pt x="64" y="378"/>
                    </a:lnTo>
                    <a:lnTo>
                      <a:pt x="0" y="370"/>
                    </a:lnTo>
                    <a:lnTo>
                      <a:pt x="36" y="8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1" name=""/>
              <p:cNvSpPr/>
              <p:nvPr/>
            </p:nvSpPr>
            <p:spPr>
              <a:xfrm>
                <a:off x="3688560" y="3644280"/>
                <a:ext cx="2025720" cy="1875960"/>
              </a:xfrm>
              <a:custGeom>
                <a:avLst/>
                <a:gdLst/>
                <a:ahLst/>
                <a:rect l="l" t="t" r="r" b="b"/>
                <a:pathLst>
                  <a:path w="773" h="716">
                    <a:moveTo>
                      <a:pt x="224" y="0"/>
                    </a:moveTo>
                    <a:lnTo>
                      <a:pt x="395" y="6"/>
                    </a:lnTo>
                    <a:lnTo>
                      <a:pt x="395" y="136"/>
                    </a:lnTo>
                    <a:lnTo>
                      <a:pt x="482" y="172"/>
                    </a:lnTo>
                    <a:lnTo>
                      <a:pt x="506" y="160"/>
                    </a:lnTo>
                    <a:lnTo>
                      <a:pt x="563" y="188"/>
                    </a:lnTo>
                    <a:lnTo>
                      <a:pt x="597" y="186"/>
                    </a:lnTo>
                    <a:lnTo>
                      <a:pt x="663" y="158"/>
                    </a:lnTo>
                    <a:lnTo>
                      <a:pt x="701" y="185"/>
                    </a:lnTo>
                    <a:lnTo>
                      <a:pt x="734" y="192"/>
                    </a:lnTo>
                    <a:lnTo>
                      <a:pt x="734" y="298"/>
                    </a:lnTo>
                    <a:lnTo>
                      <a:pt x="773" y="364"/>
                    </a:lnTo>
                    <a:lnTo>
                      <a:pt x="764" y="454"/>
                    </a:lnTo>
                    <a:lnTo>
                      <a:pt x="722" y="490"/>
                    </a:lnTo>
                    <a:lnTo>
                      <a:pt x="713" y="457"/>
                    </a:lnTo>
                    <a:lnTo>
                      <a:pt x="701" y="472"/>
                    </a:lnTo>
                    <a:lnTo>
                      <a:pt x="710" y="493"/>
                    </a:lnTo>
                    <a:lnTo>
                      <a:pt x="635" y="547"/>
                    </a:lnTo>
                    <a:lnTo>
                      <a:pt x="617" y="550"/>
                    </a:lnTo>
                    <a:lnTo>
                      <a:pt x="578" y="577"/>
                    </a:lnTo>
                    <a:lnTo>
                      <a:pt x="578" y="592"/>
                    </a:lnTo>
                    <a:lnTo>
                      <a:pt x="566" y="595"/>
                    </a:lnTo>
                    <a:lnTo>
                      <a:pt x="575" y="613"/>
                    </a:lnTo>
                    <a:lnTo>
                      <a:pt x="554" y="640"/>
                    </a:lnTo>
                    <a:lnTo>
                      <a:pt x="566" y="679"/>
                    </a:lnTo>
                    <a:lnTo>
                      <a:pt x="578" y="692"/>
                    </a:lnTo>
                    <a:lnTo>
                      <a:pt x="575" y="716"/>
                    </a:lnTo>
                    <a:lnTo>
                      <a:pt x="545" y="716"/>
                    </a:lnTo>
                    <a:lnTo>
                      <a:pt x="518" y="704"/>
                    </a:lnTo>
                    <a:lnTo>
                      <a:pt x="500" y="707"/>
                    </a:lnTo>
                    <a:lnTo>
                      <a:pt x="440" y="686"/>
                    </a:lnTo>
                    <a:lnTo>
                      <a:pt x="413" y="604"/>
                    </a:lnTo>
                    <a:lnTo>
                      <a:pt x="371" y="565"/>
                    </a:lnTo>
                    <a:lnTo>
                      <a:pt x="334" y="493"/>
                    </a:lnTo>
                    <a:lnTo>
                      <a:pt x="317" y="486"/>
                    </a:lnTo>
                    <a:lnTo>
                      <a:pt x="297" y="468"/>
                    </a:lnTo>
                    <a:lnTo>
                      <a:pt x="278" y="468"/>
                    </a:lnTo>
                    <a:lnTo>
                      <a:pt x="249" y="462"/>
                    </a:lnTo>
                    <a:lnTo>
                      <a:pt x="227" y="468"/>
                    </a:lnTo>
                    <a:lnTo>
                      <a:pt x="212" y="504"/>
                    </a:lnTo>
                    <a:lnTo>
                      <a:pt x="189" y="510"/>
                    </a:lnTo>
                    <a:lnTo>
                      <a:pt x="140" y="482"/>
                    </a:lnTo>
                    <a:lnTo>
                      <a:pt x="111" y="448"/>
                    </a:lnTo>
                    <a:lnTo>
                      <a:pt x="106" y="407"/>
                    </a:lnTo>
                    <a:lnTo>
                      <a:pt x="85" y="379"/>
                    </a:lnTo>
                    <a:lnTo>
                      <a:pt x="36" y="340"/>
                    </a:lnTo>
                    <a:lnTo>
                      <a:pt x="0" y="299"/>
                    </a:lnTo>
                    <a:lnTo>
                      <a:pt x="0" y="282"/>
                    </a:lnTo>
                    <a:lnTo>
                      <a:pt x="117" y="283"/>
                    </a:lnTo>
                    <a:lnTo>
                      <a:pt x="212" y="29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2" name=""/>
              <p:cNvSpPr/>
              <p:nvPr/>
            </p:nvSpPr>
            <p:spPr>
              <a:xfrm>
                <a:off x="4201920" y="1359000"/>
                <a:ext cx="975240" cy="570960"/>
              </a:xfrm>
              <a:custGeom>
                <a:avLst/>
                <a:gdLst/>
                <a:ahLst/>
                <a:rect l="l" t="t" r="r" b="b"/>
                <a:pathLst>
                  <a:path w="372" h="218">
                    <a:moveTo>
                      <a:pt x="1" y="0"/>
                    </a:moveTo>
                    <a:lnTo>
                      <a:pt x="312" y="7"/>
                    </a:lnTo>
                    <a:lnTo>
                      <a:pt x="335" y="71"/>
                    </a:lnTo>
                    <a:lnTo>
                      <a:pt x="357" y="120"/>
                    </a:lnTo>
                    <a:lnTo>
                      <a:pt x="372" y="200"/>
                    </a:lnTo>
                    <a:lnTo>
                      <a:pt x="363" y="218"/>
                    </a:lnTo>
                    <a:lnTo>
                      <a:pt x="248" y="215"/>
                    </a:lnTo>
                    <a:lnTo>
                      <a:pt x="0" y="2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3" name=""/>
              <p:cNvSpPr/>
              <p:nvPr/>
            </p:nvSpPr>
            <p:spPr>
              <a:xfrm>
                <a:off x="4175640" y="1909440"/>
                <a:ext cx="1024560" cy="667800"/>
              </a:xfrm>
              <a:custGeom>
                <a:avLst/>
                <a:gdLst/>
                <a:ahLst/>
                <a:rect l="l" t="t" r="r" b="b"/>
                <a:pathLst>
                  <a:path w="391" h="255">
                    <a:moveTo>
                      <a:pt x="7" y="0"/>
                    </a:moveTo>
                    <a:lnTo>
                      <a:pt x="6" y="99"/>
                    </a:lnTo>
                    <a:lnTo>
                      <a:pt x="0" y="215"/>
                    </a:lnTo>
                    <a:lnTo>
                      <a:pt x="284" y="219"/>
                    </a:lnTo>
                    <a:lnTo>
                      <a:pt x="314" y="235"/>
                    </a:lnTo>
                    <a:lnTo>
                      <a:pt x="335" y="213"/>
                    </a:lnTo>
                    <a:lnTo>
                      <a:pt x="391" y="255"/>
                    </a:lnTo>
                    <a:lnTo>
                      <a:pt x="383" y="211"/>
                    </a:lnTo>
                    <a:lnTo>
                      <a:pt x="388" y="177"/>
                    </a:lnTo>
                    <a:lnTo>
                      <a:pt x="391" y="61"/>
                    </a:lnTo>
                    <a:lnTo>
                      <a:pt x="366" y="36"/>
                    </a:lnTo>
                    <a:lnTo>
                      <a:pt x="376" y="4"/>
                    </a:lnTo>
                    <a:lnTo>
                      <a:pt x="19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4" name=""/>
              <p:cNvSpPr/>
              <p:nvPr/>
            </p:nvSpPr>
            <p:spPr>
              <a:xfrm>
                <a:off x="4160160" y="2465280"/>
                <a:ext cx="1221120" cy="550080"/>
              </a:xfrm>
              <a:custGeom>
                <a:avLst/>
                <a:gdLst/>
                <a:ahLst/>
                <a:rect l="l" t="t" r="r" b="b"/>
                <a:pathLst>
                  <a:path w="466" h="210">
                    <a:moveTo>
                      <a:pt x="5" y="0"/>
                    </a:moveTo>
                    <a:lnTo>
                      <a:pt x="0" y="139"/>
                    </a:lnTo>
                    <a:lnTo>
                      <a:pt x="105" y="142"/>
                    </a:lnTo>
                    <a:lnTo>
                      <a:pt x="104" y="210"/>
                    </a:lnTo>
                    <a:lnTo>
                      <a:pt x="246" y="208"/>
                    </a:lnTo>
                    <a:lnTo>
                      <a:pt x="373" y="206"/>
                    </a:lnTo>
                    <a:lnTo>
                      <a:pt x="466" y="208"/>
                    </a:lnTo>
                    <a:lnTo>
                      <a:pt x="437" y="149"/>
                    </a:lnTo>
                    <a:lnTo>
                      <a:pt x="417" y="94"/>
                    </a:lnTo>
                    <a:lnTo>
                      <a:pt x="395" y="37"/>
                    </a:lnTo>
                    <a:lnTo>
                      <a:pt x="342" y="1"/>
                    </a:lnTo>
                    <a:lnTo>
                      <a:pt x="318" y="22"/>
                    </a:lnTo>
                    <a:lnTo>
                      <a:pt x="289" y="7"/>
                    </a:lnTo>
                    <a:lnTo>
                      <a:pt x="162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5" name=""/>
              <p:cNvSpPr/>
              <p:nvPr/>
            </p:nvSpPr>
            <p:spPr>
              <a:xfrm>
                <a:off x="4419360" y="3002400"/>
                <a:ext cx="1074240" cy="547200"/>
              </a:xfrm>
              <a:custGeom>
                <a:avLst/>
                <a:gdLst/>
                <a:ahLst/>
                <a:rect l="l" t="t" r="r" b="b"/>
                <a:pathLst>
                  <a:path w="410" h="209">
                    <a:moveTo>
                      <a:pt x="4" y="2"/>
                    </a:moveTo>
                    <a:lnTo>
                      <a:pt x="3" y="122"/>
                    </a:lnTo>
                    <a:lnTo>
                      <a:pt x="0" y="207"/>
                    </a:lnTo>
                    <a:lnTo>
                      <a:pt x="410" y="209"/>
                    </a:lnTo>
                    <a:lnTo>
                      <a:pt x="402" y="100"/>
                    </a:lnTo>
                    <a:lnTo>
                      <a:pt x="402" y="59"/>
                    </a:lnTo>
                    <a:lnTo>
                      <a:pt x="369" y="34"/>
                    </a:lnTo>
                    <a:lnTo>
                      <a:pt x="379" y="12"/>
                    </a:lnTo>
                    <a:lnTo>
                      <a:pt x="365" y="0"/>
                    </a:lnTo>
                    <a:lnTo>
                      <a:pt x="179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6" name=""/>
              <p:cNvSpPr/>
              <p:nvPr/>
            </p:nvSpPr>
            <p:spPr>
              <a:xfrm>
                <a:off x="4275720" y="3536640"/>
                <a:ext cx="1252800" cy="602280"/>
              </a:xfrm>
              <a:custGeom>
                <a:avLst/>
                <a:gdLst/>
                <a:ahLst/>
                <a:rect l="l" t="t" r="r" b="b"/>
                <a:pathLst>
                  <a:path w="478" h="230">
                    <a:moveTo>
                      <a:pt x="3" y="0"/>
                    </a:moveTo>
                    <a:lnTo>
                      <a:pt x="0" y="41"/>
                    </a:lnTo>
                    <a:lnTo>
                      <a:pt x="170" y="47"/>
                    </a:lnTo>
                    <a:lnTo>
                      <a:pt x="171" y="178"/>
                    </a:lnTo>
                    <a:lnTo>
                      <a:pt x="258" y="214"/>
                    </a:lnTo>
                    <a:lnTo>
                      <a:pt x="282" y="201"/>
                    </a:lnTo>
                    <a:lnTo>
                      <a:pt x="337" y="230"/>
                    </a:lnTo>
                    <a:lnTo>
                      <a:pt x="373" y="229"/>
                    </a:lnTo>
                    <a:lnTo>
                      <a:pt x="439" y="201"/>
                    </a:lnTo>
                    <a:lnTo>
                      <a:pt x="478" y="228"/>
                    </a:lnTo>
                    <a:lnTo>
                      <a:pt x="478" y="86"/>
                    </a:lnTo>
                    <a:lnTo>
                      <a:pt x="46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7" name=""/>
              <p:cNvSpPr/>
              <p:nvPr/>
            </p:nvSpPr>
            <p:spPr>
              <a:xfrm>
                <a:off x="5504760" y="3565800"/>
                <a:ext cx="704520" cy="657720"/>
              </a:xfrm>
              <a:custGeom>
                <a:avLst/>
                <a:gdLst/>
                <a:ahLst/>
                <a:rect l="l" t="t" r="r" b="b"/>
                <a:pathLst>
                  <a:path w="269" h="251">
                    <a:moveTo>
                      <a:pt x="0" y="23"/>
                    </a:moveTo>
                    <a:lnTo>
                      <a:pt x="106" y="10"/>
                    </a:lnTo>
                    <a:lnTo>
                      <a:pt x="237" y="0"/>
                    </a:lnTo>
                    <a:lnTo>
                      <a:pt x="230" y="33"/>
                    </a:lnTo>
                    <a:lnTo>
                      <a:pt x="259" y="26"/>
                    </a:lnTo>
                    <a:lnTo>
                      <a:pt x="269" y="48"/>
                    </a:lnTo>
                    <a:lnTo>
                      <a:pt x="239" y="68"/>
                    </a:lnTo>
                    <a:lnTo>
                      <a:pt x="246" y="103"/>
                    </a:lnTo>
                    <a:lnTo>
                      <a:pt x="215" y="161"/>
                    </a:lnTo>
                    <a:lnTo>
                      <a:pt x="192" y="197"/>
                    </a:lnTo>
                    <a:lnTo>
                      <a:pt x="205" y="243"/>
                    </a:lnTo>
                    <a:lnTo>
                      <a:pt x="39" y="251"/>
                    </a:lnTo>
                    <a:lnTo>
                      <a:pt x="38" y="223"/>
                    </a:lnTo>
                    <a:lnTo>
                      <a:pt x="5" y="217"/>
                    </a:lnTo>
                    <a:lnTo>
                      <a:pt x="5" y="6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8" name=""/>
              <p:cNvSpPr/>
              <p:nvPr/>
            </p:nvSpPr>
            <p:spPr>
              <a:xfrm>
                <a:off x="5607000" y="4200120"/>
                <a:ext cx="859320" cy="689400"/>
              </a:xfrm>
              <a:custGeom>
                <a:avLst/>
                <a:gdLst/>
                <a:ahLst/>
                <a:rect l="l" t="t" r="r" b="b"/>
                <a:pathLst>
                  <a:path w="328" h="263">
                    <a:moveTo>
                      <a:pt x="0" y="6"/>
                    </a:moveTo>
                    <a:lnTo>
                      <a:pt x="164" y="0"/>
                    </a:lnTo>
                    <a:lnTo>
                      <a:pt x="193" y="54"/>
                    </a:lnTo>
                    <a:lnTo>
                      <a:pt x="168" y="118"/>
                    </a:lnTo>
                    <a:lnTo>
                      <a:pt x="160" y="147"/>
                    </a:lnTo>
                    <a:lnTo>
                      <a:pt x="270" y="135"/>
                    </a:lnTo>
                    <a:lnTo>
                      <a:pt x="277" y="177"/>
                    </a:lnTo>
                    <a:lnTo>
                      <a:pt x="244" y="173"/>
                    </a:lnTo>
                    <a:lnTo>
                      <a:pt x="229" y="191"/>
                    </a:lnTo>
                    <a:lnTo>
                      <a:pt x="246" y="203"/>
                    </a:lnTo>
                    <a:lnTo>
                      <a:pt x="276" y="189"/>
                    </a:lnTo>
                    <a:lnTo>
                      <a:pt x="277" y="209"/>
                    </a:lnTo>
                    <a:lnTo>
                      <a:pt x="295" y="192"/>
                    </a:lnTo>
                    <a:lnTo>
                      <a:pt x="307" y="192"/>
                    </a:lnTo>
                    <a:lnTo>
                      <a:pt x="293" y="227"/>
                    </a:lnTo>
                    <a:lnTo>
                      <a:pt x="320" y="233"/>
                    </a:lnTo>
                    <a:lnTo>
                      <a:pt x="328" y="252"/>
                    </a:lnTo>
                    <a:lnTo>
                      <a:pt x="316" y="258"/>
                    </a:lnTo>
                    <a:lnTo>
                      <a:pt x="299" y="246"/>
                    </a:lnTo>
                    <a:lnTo>
                      <a:pt x="267" y="237"/>
                    </a:lnTo>
                    <a:lnTo>
                      <a:pt x="274" y="260"/>
                    </a:lnTo>
                    <a:lnTo>
                      <a:pt x="258" y="263"/>
                    </a:lnTo>
                    <a:lnTo>
                      <a:pt x="245" y="242"/>
                    </a:lnTo>
                    <a:lnTo>
                      <a:pt x="237" y="255"/>
                    </a:lnTo>
                    <a:lnTo>
                      <a:pt x="189" y="255"/>
                    </a:lnTo>
                    <a:lnTo>
                      <a:pt x="189" y="242"/>
                    </a:lnTo>
                    <a:lnTo>
                      <a:pt x="171" y="227"/>
                    </a:lnTo>
                    <a:lnTo>
                      <a:pt x="135" y="225"/>
                    </a:lnTo>
                    <a:lnTo>
                      <a:pt x="165" y="242"/>
                    </a:lnTo>
                    <a:lnTo>
                      <a:pt x="123" y="251"/>
                    </a:lnTo>
                    <a:lnTo>
                      <a:pt x="57" y="239"/>
                    </a:lnTo>
                    <a:lnTo>
                      <a:pt x="32" y="242"/>
                    </a:lnTo>
                    <a:lnTo>
                      <a:pt x="41" y="154"/>
                    </a:lnTo>
                    <a:lnTo>
                      <a:pt x="1" y="8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9" name=""/>
              <p:cNvSpPr/>
              <p:nvPr/>
            </p:nvSpPr>
            <p:spPr>
              <a:xfrm>
                <a:off x="5017320" y="1290600"/>
                <a:ext cx="959040" cy="1079640"/>
              </a:xfrm>
              <a:custGeom>
                <a:avLst/>
                <a:gdLst/>
                <a:ahLst/>
                <a:rect l="l" t="t" r="r" b="b"/>
                <a:pathLst>
                  <a:path w="366" h="412">
                    <a:moveTo>
                      <a:pt x="0" y="32"/>
                    </a:moveTo>
                    <a:lnTo>
                      <a:pt x="96" y="32"/>
                    </a:lnTo>
                    <a:lnTo>
                      <a:pt x="95" y="0"/>
                    </a:lnTo>
                    <a:lnTo>
                      <a:pt x="116" y="9"/>
                    </a:lnTo>
                    <a:lnTo>
                      <a:pt x="120" y="34"/>
                    </a:lnTo>
                    <a:lnTo>
                      <a:pt x="166" y="61"/>
                    </a:lnTo>
                    <a:lnTo>
                      <a:pt x="180" y="49"/>
                    </a:lnTo>
                    <a:lnTo>
                      <a:pt x="207" y="49"/>
                    </a:lnTo>
                    <a:lnTo>
                      <a:pt x="228" y="73"/>
                    </a:lnTo>
                    <a:lnTo>
                      <a:pt x="242" y="64"/>
                    </a:lnTo>
                    <a:lnTo>
                      <a:pt x="282" y="74"/>
                    </a:lnTo>
                    <a:lnTo>
                      <a:pt x="296" y="56"/>
                    </a:lnTo>
                    <a:lnTo>
                      <a:pt x="321" y="70"/>
                    </a:lnTo>
                    <a:lnTo>
                      <a:pt x="366" y="68"/>
                    </a:lnTo>
                    <a:lnTo>
                      <a:pt x="293" y="119"/>
                    </a:lnTo>
                    <a:lnTo>
                      <a:pt x="257" y="164"/>
                    </a:lnTo>
                    <a:lnTo>
                      <a:pt x="264" y="229"/>
                    </a:lnTo>
                    <a:lnTo>
                      <a:pt x="239" y="256"/>
                    </a:lnTo>
                    <a:lnTo>
                      <a:pt x="249" y="275"/>
                    </a:lnTo>
                    <a:lnTo>
                      <a:pt x="249" y="323"/>
                    </a:lnTo>
                    <a:lnTo>
                      <a:pt x="274" y="323"/>
                    </a:lnTo>
                    <a:lnTo>
                      <a:pt x="311" y="358"/>
                    </a:lnTo>
                    <a:lnTo>
                      <a:pt x="326" y="400"/>
                    </a:lnTo>
                    <a:lnTo>
                      <a:pt x="67" y="412"/>
                    </a:lnTo>
                    <a:lnTo>
                      <a:pt x="68" y="298"/>
                    </a:lnTo>
                    <a:lnTo>
                      <a:pt x="45" y="273"/>
                    </a:lnTo>
                    <a:lnTo>
                      <a:pt x="53" y="243"/>
                    </a:lnTo>
                    <a:lnTo>
                      <a:pt x="61" y="226"/>
                    </a:lnTo>
                    <a:lnTo>
                      <a:pt x="45" y="147"/>
                    </a:lnTo>
                    <a:lnTo>
                      <a:pt x="23" y="9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0" name=""/>
              <p:cNvSpPr/>
              <p:nvPr/>
            </p:nvSpPr>
            <p:spPr>
              <a:xfrm>
                <a:off x="5638320" y="1662840"/>
                <a:ext cx="728280" cy="851400"/>
              </a:xfrm>
              <a:custGeom>
                <a:avLst/>
                <a:gdLst/>
                <a:ahLst/>
                <a:rect l="l" t="t" r="r" b="b"/>
                <a:pathLst>
                  <a:path w="278" h="325">
                    <a:moveTo>
                      <a:pt x="20" y="22"/>
                    </a:moveTo>
                    <a:lnTo>
                      <a:pt x="41" y="19"/>
                    </a:lnTo>
                    <a:lnTo>
                      <a:pt x="60" y="19"/>
                    </a:lnTo>
                    <a:lnTo>
                      <a:pt x="72" y="0"/>
                    </a:lnTo>
                    <a:lnTo>
                      <a:pt x="81" y="24"/>
                    </a:lnTo>
                    <a:lnTo>
                      <a:pt x="111" y="24"/>
                    </a:lnTo>
                    <a:lnTo>
                      <a:pt x="127" y="46"/>
                    </a:lnTo>
                    <a:lnTo>
                      <a:pt x="158" y="40"/>
                    </a:lnTo>
                    <a:lnTo>
                      <a:pt x="179" y="54"/>
                    </a:lnTo>
                    <a:lnTo>
                      <a:pt x="218" y="64"/>
                    </a:lnTo>
                    <a:lnTo>
                      <a:pt x="225" y="81"/>
                    </a:lnTo>
                    <a:lnTo>
                      <a:pt x="245" y="82"/>
                    </a:lnTo>
                    <a:lnTo>
                      <a:pt x="239" y="99"/>
                    </a:lnTo>
                    <a:lnTo>
                      <a:pt x="246" y="118"/>
                    </a:lnTo>
                    <a:lnTo>
                      <a:pt x="233" y="142"/>
                    </a:lnTo>
                    <a:lnTo>
                      <a:pt x="242" y="147"/>
                    </a:lnTo>
                    <a:lnTo>
                      <a:pt x="264" y="121"/>
                    </a:lnTo>
                    <a:lnTo>
                      <a:pt x="263" y="112"/>
                    </a:lnTo>
                    <a:lnTo>
                      <a:pt x="272" y="108"/>
                    </a:lnTo>
                    <a:lnTo>
                      <a:pt x="278" y="121"/>
                    </a:lnTo>
                    <a:lnTo>
                      <a:pt x="261" y="139"/>
                    </a:lnTo>
                    <a:lnTo>
                      <a:pt x="254" y="180"/>
                    </a:lnTo>
                    <a:lnTo>
                      <a:pt x="254" y="249"/>
                    </a:lnTo>
                    <a:lnTo>
                      <a:pt x="264" y="261"/>
                    </a:lnTo>
                    <a:lnTo>
                      <a:pt x="260" y="304"/>
                    </a:lnTo>
                    <a:lnTo>
                      <a:pt x="128" y="325"/>
                    </a:lnTo>
                    <a:lnTo>
                      <a:pt x="95" y="305"/>
                    </a:lnTo>
                    <a:lnTo>
                      <a:pt x="102" y="279"/>
                    </a:lnTo>
                    <a:lnTo>
                      <a:pt x="86" y="251"/>
                    </a:lnTo>
                    <a:lnTo>
                      <a:pt x="72" y="216"/>
                    </a:lnTo>
                    <a:lnTo>
                      <a:pt x="35" y="181"/>
                    </a:lnTo>
                    <a:lnTo>
                      <a:pt x="12" y="181"/>
                    </a:lnTo>
                    <a:lnTo>
                      <a:pt x="12" y="133"/>
                    </a:lnTo>
                    <a:lnTo>
                      <a:pt x="0" y="115"/>
                    </a:lnTo>
                    <a:lnTo>
                      <a:pt x="26" y="87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1" name=""/>
              <p:cNvSpPr/>
              <p:nvPr/>
            </p:nvSpPr>
            <p:spPr>
              <a:xfrm>
                <a:off x="5177160" y="2336760"/>
                <a:ext cx="846000" cy="550080"/>
              </a:xfrm>
              <a:custGeom>
                <a:avLst/>
                <a:gdLst/>
                <a:ahLst/>
                <a:rect l="l" t="t" r="r" b="b"/>
                <a:pathLst>
                  <a:path w="323" h="210">
                    <a:moveTo>
                      <a:pt x="5" y="11"/>
                    </a:moveTo>
                    <a:lnTo>
                      <a:pt x="0" y="48"/>
                    </a:lnTo>
                    <a:lnTo>
                      <a:pt x="7" y="87"/>
                    </a:lnTo>
                    <a:lnTo>
                      <a:pt x="37" y="167"/>
                    </a:lnTo>
                    <a:lnTo>
                      <a:pt x="54" y="210"/>
                    </a:lnTo>
                    <a:lnTo>
                      <a:pt x="244" y="200"/>
                    </a:lnTo>
                    <a:lnTo>
                      <a:pt x="275" y="210"/>
                    </a:lnTo>
                    <a:lnTo>
                      <a:pt x="294" y="169"/>
                    </a:lnTo>
                    <a:lnTo>
                      <a:pt x="287" y="140"/>
                    </a:lnTo>
                    <a:lnTo>
                      <a:pt x="319" y="134"/>
                    </a:lnTo>
                    <a:lnTo>
                      <a:pt x="323" y="88"/>
                    </a:lnTo>
                    <a:lnTo>
                      <a:pt x="304" y="68"/>
                    </a:lnTo>
                    <a:lnTo>
                      <a:pt x="271" y="48"/>
                    </a:lnTo>
                    <a:lnTo>
                      <a:pt x="278" y="20"/>
                    </a:lnTo>
                    <a:lnTo>
                      <a:pt x="264" y="0"/>
                    </a:lnTo>
                    <a:lnTo>
                      <a:pt x="193" y="3"/>
                    </a:lnTo>
                    <a:lnTo>
                      <a:pt x="121" y="6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2" name=""/>
              <p:cNvSpPr/>
              <p:nvPr/>
            </p:nvSpPr>
            <p:spPr>
              <a:xfrm>
                <a:off x="5924160" y="1542240"/>
                <a:ext cx="783000" cy="338040"/>
              </a:xfrm>
              <a:custGeom>
                <a:avLst/>
                <a:gdLst/>
                <a:ahLst/>
                <a:rect l="l" t="t" r="r" b="b"/>
                <a:pathLst>
                  <a:path w="299" h="129">
                    <a:moveTo>
                      <a:pt x="0" y="71"/>
                    </a:moveTo>
                    <a:lnTo>
                      <a:pt x="67" y="0"/>
                    </a:lnTo>
                    <a:lnTo>
                      <a:pt x="55" y="29"/>
                    </a:lnTo>
                    <a:lnTo>
                      <a:pt x="64" y="38"/>
                    </a:lnTo>
                    <a:lnTo>
                      <a:pt x="85" y="26"/>
                    </a:lnTo>
                    <a:lnTo>
                      <a:pt x="131" y="44"/>
                    </a:lnTo>
                    <a:lnTo>
                      <a:pt x="151" y="29"/>
                    </a:lnTo>
                    <a:lnTo>
                      <a:pt x="213" y="21"/>
                    </a:lnTo>
                    <a:lnTo>
                      <a:pt x="225" y="39"/>
                    </a:lnTo>
                    <a:lnTo>
                      <a:pt x="249" y="35"/>
                    </a:lnTo>
                    <a:lnTo>
                      <a:pt x="296" y="54"/>
                    </a:lnTo>
                    <a:lnTo>
                      <a:pt x="299" y="68"/>
                    </a:lnTo>
                    <a:lnTo>
                      <a:pt x="248" y="80"/>
                    </a:lnTo>
                    <a:lnTo>
                      <a:pt x="233" y="71"/>
                    </a:lnTo>
                    <a:lnTo>
                      <a:pt x="207" y="74"/>
                    </a:lnTo>
                    <a:lnTo>
                      <a:pt x="177" y="92"/>
                    </a:lnTo>
                    <a:lnTo>
                      <a:pt x="163" y="93"/>
                    </a:lnTo>
                    <a:lnTo>
                      <a:pt x="152" y="80"/>
                    </a:lnTo>
                    <a:lnTo>
                      <a:pt x="135" y="128"/>
                    </a:lnTo>
                    <a:lnTo>
                      <a:pt x="116" y="129"/>
                    </a:lnTo>
                    <a:lnTo>
                      <a:pt x="108" y="110"/>
                    </a:lnTo>
                    <a:lnTo>
                      <a:pt x="68" y="101"/>
                    </a:lnTo>
                    <a:lnTo>
                      <a:pt x="49" y="87"/>
                    </a:lnTo>
                    <a:lnTo>
                      <a:pt x="16" y="9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3" name=""/>
              <p:cNvSpPr/>
              <p:nvPr/>
            </p:nvSpPr>
            <p:spPr>
              <a:xfrm>
                <a:off x="6466320" y="1780920"/>
                <a:ext cx="560880" cy="759960"/>
              </a:xfrm>
              <a:custGeom>
                <a:avLst/>
                <a:gdLst/>
                <a:ahLst/>
                <a:rect l="l" t="t" r="r" b="b"/>
                <a:pathLst>
                  <a:path w="214" h="290">
                    <a:moveTo>
                      <a:pt x="54" y="12"/>
                    </a:moveTo>
                    <a:lnTo>
                      <a:pt x="62" y="30"/>
                    </a:lnTo>
                    <a:lnTo>
                      <a:pt x="47" y="41"/>
                    </a:lnTo>
                    <a:lnTo>
                      <a:pt x="46" y="87"/>
                    </a:lnTo>
                    <a:lnTo>
                      <a:pt x="38" y="57"/>
                    </a:lnTo>
                    <a:lnTo>
                      <a:pt x="7" y="86"/>
                    </a:lnTo>
                    <a:lnTo>
                      <a:pt x="0" y="169"/>
                    </a:lnTo>
                    <a:lnTo>
                      <a:pt x="20" y="210"/>
                    </a:lnTo>
                    <a:lnTo>
                      <a:pt x="22" y="231"/>
                    </a:lnTo>
                    <a:lnTo>
                      <a:pt x="23" y="248"/>
                    </a:lnTo>
                    <a:lnTo>
                      <a:pt x="22" y="263"/>
                    </a:lnTo>
                    <a:lnTo>
                      <a:pt x="18" y="290"/>
                    </a:lnTo>
                    <a:lnTo>
                      <a:pt x="102" y="285"/>
                    </a:lnTo>
                    <a:lnTo>
                      <a:pt x="213" y="275"/>
                    </a:lnTo>
                    <a:lnTo>
                      <a:pt x="193" y="269"/>
                    </a:lnTo>
                    <a:lnTo>
                      <a:pt x="182" y="254"/>
                    </a:lnTo>
                    <a:lnTo>
                      <a:pt x="199" y="241"/>
                    </a:lnTo>
                    <a:lnTo>
                      <a:pt x="199" y="225"/>
                    </a:lnTo>
                    <a:lnTo>
                      <a:pt x="191" y="211"/>
                    </a:lnTo>
                    <a:lnTo>
                      <a:pt x="199" y="201"/>
                    </a:lnTo>
                    <a:lnTo>
                      <a:pt x="214" y="202"/>
                    </a:lnTo>
                    <a:lnTo>
                      <a:pt x="211" y="162"/>
                    </a:lnTo>
                    <a:lnTo>
                      <a:pt x="207" y="138"/>
                    </a:lnTo>
                    <a:lnTo>
                      <a:pt x="198" y="123"/>
                    </a:lnTo>
                    <a:lnTo>
                      <a:pt x="189" y="114"/>
                    </a:lnTo>
                    <a:lnTo>
                      <a:pt x="175" y="111"/>
                    </a:lnTo>
                    <a:lnTo>
                      <a:pt x="162" y="111"/>
                    </a:lnTo>
                    <a:lnTo>
                      <a:pt x="148" y="130"/>
                    </a:lnTo>
                    <a:lnTo>
                      <a:pt x="139" y="136"/>
                    </a:lnTo>
                    <a:lnTo>
                      <a:pt x="133" y="138"/>
                    </a:lnTo>
                    <a:lnTo>
                      <a:pt x="126" y="135"/>
                    </a:lnTo>
                    <a:lnTo>
                      <a:pt x="124" y="126"/>
                    </a:lnTo>
                    <a:lnTo>
                      <a:pt x="126" y="120"/>
                    </a:lnTo>
                    <a:lnTo>
                      <a:pt x="132" y="114"/>
                    </a:lnTo>
                    <a:lnTo>
                      <a:pt x="138" y="111"/>
                    </a:lnTo>
                    <a:lnTo>
                      <a:pt x="144" y="110"/>
                    </a:lnTo>
                    <a:lnTo>
                      <a:pt x="144" y="99"/>
                    </a:lnTo>
                    <a:lnTo>
                      <a:pt x="160" y="87"/>
                    </a:lnTo>
                    <a:lnTo>
                      <a:pt x="144" y="49"/>
                    </a:lnTo>
                    <a:lnTo>
                      <a:pt x="144" y="31"/>
                    </a:lnTo>
                    <a:lnTo>
                      <a:pt x="117" y="24"/>
                    </a:lnTo>
                    <a:lnTo>
                      <a:pt x="78" y="0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4" name=""/>
              <p:cNvSpPr/>
              <p:nvPr/>
            </p:nvSpPr>
            <p:spPr>
              <a:xfrm>
                <a:off x="5855760" y="2454480"/>
                <a:ext cx="607680" cy="1003680"/>
              </a:xfrm>
              <a:custGeom>
                <a:avLst/>
                <a:gdLst/>
                <a:ahLst/>
                <a:rect l="l" t="t" r="r" b="b"/>
                <a:pathLst>
                  <a:path w="232" h="383">
                    <a:moveTo>
                      <a:pt x="43" y="22"/>
                    </a:moveTo>
                    <a:lnTo>
                      <a:pt x="176" y="0"/>
                    </a:lnTo>
                    <a:lnTo>
                      <a:pt x="197" y="47"/>
                    </a:lnTo>
                    <a:lnTo>
                      <a:pt x="224" y="243"/>
                    </a:lnTo>
                    <a:lnTo>
                      <a:pt x="232" y="269"/>
                    </a:lnTo>
                    <a:lnTo>
                      <a:pt x="211" y="321"/>
                    </a:lnTo>
                    <a:lnTo>
                      <a:pt x="211" y="357"/>
                    </a:lnTo>
                    <a:lnTo>
                      <a:pt x="187" y="353"/>
                    </a:lnTo>
                    <a:lnTo>
                      <a:pt x="188" y="383"/>
                    </a:lnTo>
                    <a:lnTo>
                      <a:pt x="163" y="371"/>
                    </a:lnTo>
                    <a:lnTo>
                      <a:pt x="150" y="375"/>
                    </a:lnTo>
                    <a:lnTo>
                      <a:pt x="131" y="372"/>
                    </a:lnTo>
                    <a:lnTo>
                      <a:pt x="117" y="326"/>
                    </a:lnTo>
                    <a:lnTo>
                      <a:pt x="90" y="312"/>
                    </a:lnTo>
                    <a:lnTo>
                      <a:pt x="90" y="263"/>
                    </a:lnTo>
                    <a:lnTo>
                      <a:pt x="63" y="269"/>
                    </a:lnTo>
                    <a:lnTo>
                      <a:pt x="48" y="233"/>
                    </a:lnTo>
                    <a:lnTo>
                      <a:pt x="0" y="191"/>
                    </a:lnTo>
                    <a:lnTo>
                      <a:pt x="35" y="125"/>
                    </a:lnTo>
                    <a:lnTo>
                      <a:pt x="25" y="94"/>
                    </a:lnTo>
                    <a:lnTo>
                      <a:pt x="60" y="88"/>
                    </a:lnTo>
                    <a:lnTo>
                      <a:pt x="63" y="45"/>
                    </a:lnTo>
                    <a:lnTo>
                      <a:pt x="43" y="2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5" name=""/>
              <p:cNvSpPr/>
              <p:nvPr/>
            </p:nvSpPr>
            <p:spPr>
              <a:xfrm>
                <a:off x="5315760" y="2860920"/>
                <a:ext cx="964440" cy="793800"/>
              </a:xfrm>
              <a:custGeom>
                <a:avLst/>
                <a:gdLst/>
                <a:ahLst/>
                <a:rect l="l" t="t" r="r" b="b"/>
                <a:pathLst>
                  <a:path w="368" h="303">
                    <a:moveTo>
                      <a:pt x="0" y="10"/>
                    </a:moveTo>
                    <a:lnTo>
                      <a:pt x="161" y="0"/>
                    </a:lnTo>
                    <a:lnTo>
                      <a:pt x="195" y="0"/>
                    </a:lnTo>
                    <a:lnTo>
                      <a:pt x="221" y="9"/>
                    </a:lnTo>
                    <a:lnTo>
                      <a:pt x="207" y="35"/>
                    </a:lnTo>
                    <a:lnTo>
                      <a:pt x="254" y="78"/>
                    </a:lnTo>
                    <a:lnTo>
                      <a:pt x="269" y="114"/>
                    </a:lnTo>
                    <a:lnTo>
                      <a:pt x="297" y="105"/>
                    </a:lnTo>
                    <a:lnTo>
                      <a:pt x="296" y="156"/>
                    </a:lnTo>
                    <a:lnTo>
                      <a:pt x="324" y="171"/>
                    </a:lnTo>
                    <a:lnTo>
                      <a:pt x="337" y="216"/>
                    </a:lnTo>
                    <a:lnTo>
                      <a:pt x="357" y="220"/>
                    </a:lnTo>
                    <a:lnTo>
                      <a:pt x="368" y="239"/>
                    </a:lnTo>
                    <a:lnTo>
                      <a:pt x="343" y="265"/>
                    </a:lnTo>
                    <a:lnTo>
                      <a:pt x="335" y="295"/>
                    </a:lnTo>
                    <a:lnTo>
                      <a:pt x="300" y="303"/>
                    </a:lnTo>
                    <a:lnTo>
                      <a:pt x="309" y="270"/>
                    </a:lnTo>
                    <a:lnTo>
                      <a:pt x="171" y="282"/>
                    </a:lnTo>
                    <a:lnTo>
                      <a:pt x="72" y="294"/>
                    </a:lnTo>
                    <a:lnTo>
                      <a:pt x="66" y="262"/>
                    </a:lnTo>
                    <a:lnTo>
                      <a:pt x="59" y="165"/>
                    </a:lnTo>
                    <a:lnTo>
                      <a:pt x="58" y="112"/>
                    </a:lnTo>
                    <a:lnTo>
                      <a:pt x="25" y="88"/>
                    </a:lnTo>
                    <a:lnTo>
                      <a:pt x="37" y="66"/>
                    </a:lnTo>
                    <a:lnTo>
                      <a:pt x="21" y="5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6" name=""/>
              <p:cNvSpPr/>
              <p:nvPr/>
            </p:nvSpPr>
            <p:spPr>
              <a:xfrm>
                <a:off x="6372360" y="2525040"/>
                <a:ext cx="471240" cy="775440"/>
              </a:xfrm>
              <a:custGeom>
                <a:avLst/>
                <a:gdLst/>
                <a:ahLst/>
                <a:rect l="l" t="t" r="r" b="b"/>
                <a:pathLst>
                  <a:path w="180" h="296">
                    <a:moveTo>
                      <a:pt x="0" y="21"/>
                    </a:moveTo>
                    <a:lnTo>
                      <a:pt x="21" y="32"/>
                    </a:lnTo>
                    <a:lnTo>
                      <a:pt x="41" y="30"/>
                    </a:lnTo>
                    <a:lnTo>
                      <a:pt x="48" y="24"/>
                    </a:lnTo>
                    <a:lnTo>
                      <a:pt x="53" y="6"/>
                    </a:lnTo>
                    <a:lnTo>
                      <a:pt x="140" y="0"/>
                    </a:lnTo>
                    <a:lnTo>
                      <a:pt x="180" y="209"/>
                    </a:lnTo>
                    <a:lnTo>
                      <a:pt x="177" y="207"/>
                    </a:lnTo>
                    <a:lnTo>
                      <a:pt x="147" y="219"/>
                    </a:lnTo>
                    <a:lnTo>
                      <a:pt x="126" y="275"/>
                    </a:lnTo>
                    <a:lnTo>
                      <a:pt x="95" y="267"/>
                    </a:lnTo>
                    <a:lnTo>
                      <a:pt x="59" y="288"/>
                    </a:lnTo>
                    <a:lnTo>
                      <a:pt x="12" y="296"/>
                    </a:lnTo>
                    <a:lnTo>
                      <a:pt x="33" y="241"/>
                    </a:lnTo>
                    <a:lnTo>
                      <a:pt x="24" y="21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7" name=""/>
              <p:cNvSpPr/>
              <p:nvPr/>
            </p:nvSpPr>
            <p:spPr>
              <a:xfrm>
                <a:off x="6739200" y="2368440"/>
                <a:ext cx="605520" cy="699480"/>
              </a:xfrm>
              <a:custGeom>
                <a:avLst/>
                <a:gdLst/>
                <a:ahLst/>
                <a:rect l="l" t="t" r="r" b="b"/>
                <a:pathLst>
                  <a:path w="231" h="267">
                    <a:moveTo>
                      <a:pt x="0" y="60"/>
                    </a:moveTo>
                    <a:lnTo>
                      <a:pt x="104" y="50"/>
                    </a:lnTo>
                    <a:lnTo>
                      <a:pt x="126" y="54"/>
                    </a:lnTo>
                    <a:lnTo>
                      <a:pt x="175" y="31"/>
                    </a:lnTo>
                    <a:lnTo>
                      <a:pt x="186" y="10"/>
                    </a:lnTo>
                    <a:lnTo>
                      <a:pt x="215" y="0"/>
                    </a:lnTo>
                    <a:lnTo>
                      <a:pt x="231" y="101"/>
                    </a:lnTo>
                    <a:lnTo>
                      <a:pt x="219" y="112"/>
                    </a:lnTo>
                    <a:lnTo>
                      <a:pt x="222" y="182"/>
                    </a:lnTo>
                    <a:lnTo>
                      <a:pt x="199" y="188"/>
                    </a:lnTo>
                    <a:lnTo>
                      <a:pt x="186" y="227"/>
                    </a:lnTo>
                    <a:lnTo>
                      <a:pt x="168" y="222"/>
                    </a:lnTo>
                    <a:lnTo>
                      <a:pt x="162" y="267"/>
                    </a:lnTo>
                    <a:lnTo>
                      <a:pt x="136" y="248"/>
                    </a:lnTo>
                    <a:lnTo>
                      <a:pt x="85" y="260"/>
                    </a:lnTo>
                    <a:lnTo>
                      <a:pt x="63" y="243"/>
                    </a:lnTo>
                    <a:lnTo>
                      <a:pt x="34" y="242"/>
                    </a:lnTo>
                    <a:lnTo>
                      <a:pt x="19" y="167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8" name=""/>
              <p:cNvSpPr/>
              <p:nvPr/>
            </p:nvSpPr>
            <p:spPr>
              <a:xfrm>
                <a:off x="6199560" y="2999520"/>
                <a:ext cx="1065960" cy="592200"/>
              </a:xfrm>
              <a:custGeom>
                <a:avLst/>
                <a:gdLst/>
                <a:ahLst/>
                <a:rect l="l" t="t" r="r" b="b"/>
                <a:pathLst>
                  <a:path w="407" h="226">
                    <a:moveTo>
                      <a:pt x="0" y="226"/>
                    </a:moveTo>
                    <a:lnTo>
                      <a:pt x="99" y="212"/>
                    </a:lnTo>
                    <a:lnTo>
                      <a:pt x="99" y="202"/>
                    </a:lnTo>
                    <a:lnTo>
                      <a:pt x="338" y="169"/>
                    </a:lnTo>
                    <a:lnTo>
                      <a:pt x="342" y="152"/>
                    </a:lnTo>
                    <a:lnTo>
                      <a:pt x="377" y="139"/>
                    </a:lnTo>
                    <a:lnTo>
                      <a:pt x="381" y="121"/>
                    </a:lnTo>
                    <a:lnTo>
                      <a:pt x="396" y="115"/>
                    </a:lnTo>
                    <a:lnTo>
                      <a:pt x="407" y="88"/>
                    </a:lnTo>
                    <a:lnTo>
                      <a:pt x="374" y="61"/>
                    </a:lnTo>
                    <a:lnTo>
                      <a:pt x="368" y="25"/>
                    </a:lnTo>
                    <a:lnTo>
                      <a:pt x="342" y="7"/>
                    </a:lnTo>
                    <a:lnTo>
                      <a:pt x="289" y="17"/>
                    </a:lnTo>
                    <a:lnTo>
                      <a:pt x="264" y="1"/>
                    </a:lnTo>
                    <a:lnTo>
                      <a:pt x="240" y="0"/>
                    </a:lnTo>
                    <a:lnTo>
                      <a:pt x="245" y="25"/>
                    </a:lnTo>
                    <a:lnTo>
                      <a:pt x="212" y="38"/>
                    </a:lnTo>
                    <a:lnTo>
                      <a:pt x="190" y="94"/>
                    </a:lnTo>
                    <a:lnTo>
                      <a:pt x="160" y="85"/>
                    </a:lnTo>
                    <a:lnTo>
                      <a:pt x="124" y="106"/>
                    </a:lnTo>
                    <a:lnTo>
                      <a:pt x="78" y="114"/>
                    </a:lnTo>
                    <a:lnTo>
                      <a:pt x="78" y="146"/>
                    </a:lnTo>
                    <a:lnTo>
                      <a:pt x="55" y="145"/>
                    </a:lnTo>
                    <a:lnTo>
                      <a:pt x="56" y="173"/>
                    </a:lnTo>
                    <a:lnTo>
                      <a:pt x="32" y="162"/>
                    </a:lnTo>
                    <a:lnTo>
                      <a:pt x="18" y="167"/>
                    </a:lnTo>
                    <a:lnTo>
                      <a:pt x="30" y="186"/>
                    </a:lnTo>
                    <a:lnTo>
                      <a:pt x="5" y="211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9" name=""/>
              <p:cNvSpPr/>
              <p:nvPr/>
            </p:nvSpPr>
            <p:spPr>
              <a:xfrm>
                <a:off x="6128640" y="3382200"/>
                <a:ext cx="1229040" cy="447840"/>
              </a:xfrm>
              <a:custGeom>
                <a:avLst/>
                <a:gdLst/>
                <a:ahLst/>
                <a:rect l="l" t="t" r="r" b="b"/>
                <a:pathLst>
                  <a:path w="469" h="171">
                    <a:moveTo>
                      <a:pt x="28" y="78"/>
                    </a:moveTo>
                    <a:lnTo>
                      <a:pt x="28" y="81"/>
                    </a:lnTo>
                    <a:lnTo>
                      <a:pt x="20" y="97"/>
                    </a:lnTo>
                    <a:lnTo>
                      <a:pt x="29" y="119"/>
                    </a:lnTo>
                    <a:lnTo>
                      <a:pt x="0" y="138"/>
                    </a:lnTo>
                    <a:lnTo>
                      <a:pt x="6" y="171"/>
                    </a:lnTo>
                    <a:lnTo>
                      <a:pt x="129" y="161"/>
                    </a:lnTo>
                    <a:lnTo>
                      <a:pt x="275" y="144"/>
                    </a:lnTo>
                    <a:lnTo>
                      <a:pt x="348" y="131"/>
                    </a:lnTo>
                    <a:lnTo>
                      <a:pt x="363" y="87"/>
                    </a:lnTo>
                    <a:lnTo>
                      <a:pt x="389" y="85"/>
                    </a:lnTo>
                    <a:lnTo>
                      <a:pt x="469" y="0"/>
                    </a:lnTo>
                    <a:lnTo>
                      <a:pt x="365" y="21"/>
                    </a:lnTo>
                    <a:lnTo>
                      <a:pt x="123" y="56"/>
                    </a:lnTo>
                    <a:lnTo>
                      <a:pt x="125" y="66"/>
                    </a:lnTo>
                    <a:lnTo>
                      <a:pt x="28" y="7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0" name=""/>
              <p:cNvSpPr/>
              <p:nvPr/>
            </p:nvSpPr>
            <p:spPr>
              <a:xfrm>
                <a:off x="6008040" y="3796560"/>
                <a:ext cx="502560" cy="877680"/>
              </a:xfrm>
              <a:custGeom>
                <a:avLst/>
                <a:gdLst/>
                <a:ahLst/>
                <a:rect l="l" t="t" r="r" b="b"/>
                <a:pathLst>
                  <a:path w="192" h="335">
                    <a:moveTo>
                      <a:pt x="54" y="11"/>
                    </a:moveTo>
                    <a:lnTo>
                      <a:pt x="25" y="68"/>
                    </a:lnTo>
                    <a:lnTo>
                      <a:pt x="0" y="105"/>
                    </a:lnTo>
                    <a:lnTo>
                      <a:pt x="8" y="149"/>
                    </a:lnTo>
                    <a:lnTo>
                      <a:pt x="38" y="209"/>
                    </a:lnTo>
                    <a:lnTo>
                      <a:pt x="15" y="270"/>
                    </a:lnTo>
                    <a:lnTo>
                      <a:pt x="5" y="302"/>
                    </a:lnTo>
                    <a:lnTo>
                      <a:pt x="117" y="289"/>
                    </a:lnTo>
                    <a:lnTo>
                      <a:pt x="122" y="330"/>
                    </a:lnTo>
                    <a:lnTo>
                      <a:pt x="145" y="335"/>
                    </a:lnTo>
                    <a:lnTo>
                      <a:pt x="151" y="314"/>
                    </a:lnTo>
                    <a:lnTo>
                      <a:pt x="192" y="308"/>
                    </a:lnTo>
                    <a:lnTo>
                      <a:pt x="183" y="240"/>
                    </a:lnTo>
                    <a:lnTo>
                      <a:pt x="181" y="0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1" name=""/>
              <p:cNvSpPr/>
              <p:nvPr/>
            </p:nvSpPr>
            <p:spPr>
              <a:xfrm>
                <a:off x="6479280" y="3754080"/>
                <a:ext cx="568440" cy="885960"/>
              </a:xfrm>
              <a:custGeom>
                <a:avLst/>
                <a:gdLst/>
                <a:ahLst/>
                <a:rect l="l" t="t" r="r" b="b"/>
                <a:pathLst>
                  <a:path w="217" h="338">
                    <a:moveTo>
                      <a:pt x="0" y="17"/>
                    </a:moveTo>
                    <a:lnTo>
                      <a:pt x="141" y="0"/>
                    </a:lnTo>
                    <a:lnTo>
                      <a:pt x="186" y="156"/>
                    </a:lnTo>
                    <a:lnTo>
                      <a:pt x="217" y="181"/>
                    </a:lnTo>
                    <a:lnTo>
                      <a:pt x="192" y="227"/>
                    </a:lnTo>
                    <a:lnTo>
                      <a:pt x="216" y="271"/>
                    </a:lnTo>
                    <a:lnTo>
                      <a:pt x="72" y="287"/>
                    </a:lnTo>
                    <a:lnTo>
                      <a:pt x="78" y="325"/>
                    </a:lnTo>
                    <a:lnTo>
                      <a:pt x="57" y="338"/>
                    </a:lnTo>
                    <a:lnTo>
                      <a:pt x="40" y="290"/>
                    </a:lnTo>
                    <a:lnTo>
                      <a:pt x="30" y="329"/>
                    </a:lnTo>
                    <a:lnTo>
                      <a:pt x="12" y="325"/>
                    </a:lnTo>
                    <a:lnTo>
                      <a:pt x="6" y="286"/>
                    </a:lnTo>
                    <a:lnTo>
                      <a:pt x="1" y="25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2" name=""/>
              <p:cNvSpPr/>
              <p:nvPr/>
            </p:nvSpPr>
            <p:spPr>
              <a:xfrm>
                <a:off x="6849000" y="3709800"/>
                <a:ext cx="786240" cy="815400"/>
              </a:xfrm>
              <a:custGeom>
                <a:avLst/>
                <a:gdLst/>
                <a:ahLst/>
                <a:rect l="l" t="t" r="r" b="b"/>
                <a:pathLst>
                  <a:path w="300" h="311">
                    <a:moveTo>
                      <a:pt x="0" y="19"/>
                    </a:moveTo>
                    <a:lnTo>
                      <a:pt x="3" y="19"/>
                    </a:lnTo>
                    <a:lnTo>
                      <a:pt x="73" y="6"/>
                    </a:lnTo>
                    <a:lnTo>
                      <a:pt x="135" y="0"/>
                    </a:lnTo>
                    <a:lnTo>
                      <a:pt x="126" y="16"/>
                    </a:lnTo>
                    <a:lnTo>
                      <a:pt x="145" y="16"/>
                    </a:lnTo>
                    <a:lnTo>
                      <a:pt x="252" y="112"/>
                    </a:lnTo>
                    <a:lnTo>
                      <a:pt x="294" y="174"/>
                    </a:lnTo>
                    <a:lnTo>
                      <a:pt x="300" y="216"/>
                    </a:lnTo>
                    <a:lnTo>
                      <a:pt x="286" y="226"/>
                    </a:lnTo>
                    <a:lnTo>
                      <a:pt x="294" y="268"/>
                    </a:lnTo>
                    <a:lnTo>
                      <a:pt x="264" y="270"/>
                    </a:lnTo>
                    <a:lnTo>
                      <a:pt x="264" y="306"/>
                    </a:lnTo>
                    <a:lnTo>
                      <a:pt x="240" y="288"/>
                    </a:lnTo>
                    <a:lnTo>
                      <a:pt x="86" y="311"/>
                    </a:lnTo>
                    <a:lnTo>
                      <a:pt x="51" y="244"/>
                    </a:lnTo>
                    <a:lnTo>
                      <a:pt x="76" y="198"/>
                    </a:lnTo>
                    <a:lnTo>
                      <a:pt x="43" y="17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3" name=""/>
              <p:cNvSpPr/>
              <p:nvPr/>
            </p:nvSpPr>
            <p:spPr>
              <a:xfrm>
                <a:off x="7179480" y="3599640"/>
                <a:ext cx="717840" cy="568440"/>
              </a:xfrm>
              <a:custGeom>
                <a:avLst/>
                <a:gdLst/>
                <a:ahLst/>
                <a:rect l="l" t="t" r="r" b="b"/>
                <a:pathLst>
                  <a:path w="274" h="217">
                    <a:moveTo>
                      <a:pt x="10" y="39"/>
                    </a:moveTo>
                    <a:lnTo>
                      <a:pt x="32" y="18"/>
                    </a:lnTo>
                    <a:lnTo>
                      <a:pt x="114" y="0"/>
                    </a:lnTo>
                    <a:lnTo>
                      <a:pt x="139" y="12"/>
                    </a:lnTo>
                    <a:lnTo>
                      <a:pt x="192" y="3"/>
                    </a:lnTo>
                    <a:lnTo>
                      <a:pt x="235" y="34"/>
                    </a:lnTo>
                    <a:lnTo>
                      <a:pt x="274" y="58"/>
                    </a:lnTo>
                    <a:lnTo>
                      <a:pt x="252" y="123"/>
                    </a:lnTo>
                    <a:lnTo>
                      <a:pt x="219" y="156"/>
                    </a:lnTo>
                    <a:lnTo>
                      <a:pt x="183" y="166"/>
                    </a:lnTo>
                    <a:lnTo>
                      <a:pt x="190" y="192"/>
                    </a:lnTo>
                    <a:lnTo>
                      <a:pt x="168" y="217"/>
                    </a:lnTo>
                    <a:lnTo>
                      <a:pt x="126" y="156"/>
                    </a:lnTo>
                    <a:lnTo>
                      <a:pt x="18" y="58"/>
                    </a:lnTo>
                    <a:lnTo>
                      <a:pt x="0" y="58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4" name=""/>
              <p:cNvSpPr/>
              <p:nvPr/>
            </p:nvSpPr>
            <p:spPr>
              <a:xfrm>
                <a:off x="6668280" y="4412160"/>
                <a:ext cx="1344240" cy="912240"/>
              </a:xfrm>
              <a:custGeom>
                <a:avLst/>
                <a:gdLst/>
                <a:ahLst/>
                <a:rect l="l" t="t" r="r" b="b"/>
                <a:pathLst>
                  <a:path w="513" h="348">
                    <a:moveTo>
                      <a:pt x="0" y="34"/>
                    </a:moveTo>
                    <a:lnTo>
                      <a:pt x="141" y="20"/>
                    </a:lnTo>
                    <a:lnTo>
                      <a:pt x="156" y="43"/>
                    </a:lnTo>
                    <a:lnTo>
                      <a:pt x="307" y="20"/>
                    </a:lnTo>
                    <a:lnTo>
                      <a:pt x="333" y="39"/>
                    </a:lnTo>
                    <a:lnTo>
                      <a:pt x="333" y="3"/>
                    </a:lnTo>
                    <a:lnTo>
                      <a:pt x="331" y="0"/>
                    </a:lnTo>
                    <a:lnTo>
                      <a:pt x="361" y="2"/>
                    </a:lnTo>
                    <a:lnTo>
                      <a:pt x="393" y="56"/>
                    </a:lnTo>
                    <a:lnTo>
                      <a:pt x="444" y="129"/>
                    </a:lnTo>
                    <a:lnTo>
                      <a:pt x="469" y="192"/>
                    </a:lnTo>
                    <a:lnTo>
                      <a:pt x="507" y="236"/>
                    </a:lnTo>
                    <a:lnTo>
                      <a:pt x="513" y="300"/>
                    </a:lnTo>
                    <a:lnTo>
                      <a:pt x="501" y="338"/>
                    </a:lnTo>
                    <a:lnTo>
                      <a:pt x="447" y="348"/>
                    </a:lnTo>
                    <a:lnTo>
                      <a:pt x="438" y="332"/>
                    </a:lnTo>
                    <a:lnTo>
                      <a:pt x="400" y="309"/>
                    </a:lnTo>
                    <a:lnTo>
                      <a:pt x="388" y="285"/>
                    </a:lnTo>
                    <a:lnTo>
                      <a:pt x="378" y="276"/>
                    </a:lnTo>
                    <a:lnTo>
                      <a:pt x="372" y="254"/>
                    </a:lnTo>
                    <a:lnTo>
                      <a:pt x="363" y="260"/>
                    </a:lnTo>
                    <a:lnTo>
                      <a:pt x="333" y="231"/>
                    </a:lnTo>
                    <a:lnTo>
                      <a:pt x="340" y="204"/>
                    </a:lnTo>
                    <a:lnTo>
                      <a:pt x="333" y="189"/>
                    </a:lnTo>
                    <a:lnTo>
                      <a:pt x="324" y="194"/>
                    </a:lnTo>
                    <a:lnTo>
                      <a:pt x="325" y="210"/>
                    </a:lnTo>
                    <a:lnTo>
                      <a:pt x="315" y="189"/>
                    </a:lnTo>
                    <a:lnTo>
                      <a:pt x="316" y="140"/>
                    </a:lnTo>
                    <a:lnTo>
                      <a:pt x="297" y="111"/>
                    </a:lnTo>
                    <a:lnTo>
                      <a:pt x="249" y="87"/>
                    </a:lnTo>
                    <a:lnTo>
                      <a:pt x="225" y="60"/>
                    </a:lnTo>
                    <a:lnTo>
                      <a:pt x="198" y="57"/>
                    </a:lnTo>
                    <a:lnTo>
                      <a:pt x="187" y="74"/>
                    </a:lnTo>
                    <a:lnTo>
                      <a:pt x="147" y="86"/>
                    </a:lnTo>
                    <a:lnTo>
                      <a:pt x="124" y="74"/>
                    </a:lnTo>
                    <a:lnTo>
                      <a:pt x="112" y="56"/>
                    </a:lnTo>
                    <a:lnTo>
                      <a:pt x="37" y="72"/>
                    </a:lnTo>
                    <a:lnTo>
                      <a:pt x="21" y="59"/>
                    </a:lnTo>
                    <a:lnTo>
                      <a:pt x="4" y="7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5" name=""/>
              <p:cNvSpPr/>
              <p:nvPr/>
            </p:nvSpPr>
            <p:spPr>
              <a:xfrm>
                <a:off x="7038000" y="3209400"/>
                <a:ext cx="1236600" cy="542520"/>
              </a:xfrm>
              <a:custGeom>
                <a:avLst/>
                <a:gdLst/>
                <a:ahLst/>
                <a:rect l="l" t="t" r="r" b="b"/>
                <a:pathLst>
                  <a:path w="472" h="207">
                    <a:moveTo>
                      <a:pt x="16" y="153"/>
                    </a:moveTo>
                    <a:lnTo>
                      <a:pt x="0" y="197"/>
                    </a:lnTo>
                    <a:lnTo>
                      <a:pt x="61" y="191"/>
                    </a:lnTo>
                    <a:lnTo>
                      <a:pt x="85" y="171"/>
                    </a:lnTo>
                    <a:lnTo>
                      <a:pt x="168" y="149"/>
                    </a:lnTo>
                    <a:lnTo>
                      <a:pt x="191" y="161"/>
                    </a:lnTo>
                    <a:lnTo>
                      <a:pt x="246" y="153"/>
                    </a:lnTo>
                    <a:lnTo>
                      <a:pt x="246" y="156"/>
                    </a:lnTo>
                    <a:lnTo>
                      <a:pt x="328" y="207"/>
                    </a:lnTo>
                    <a:lnTo>
                      <a:pt x="376" y="192"/>
                    </a:lnTo>
                    <a:lnTo>
                      <a:pt x="403" y="135"/>
                    </a:lnTo>
                    <a:lnTo>
                      <a:pt x="450" y="119"/>
                    </a:lnTo>
                    <a:lnTo>
                      <a:pt x="472" y="77"/>
                    </a:lnTo>
                    <a:lnTo>
                      <a:pt x="471" y="26"/>
                    </a:lnTo>
                    <a:lnTo>
                      <a:pt x="465" y="68"/>
                    </a:lnTo>
                    <a:lnTo>
                      <a:pt x="439" y="104"/>
                    </a:lnTo>
                    <a:lnTo>
                      <a:pt x="429" y="101"/>
                    </a:lnTo>
                    <a:lnTo>
                      <a:pt x="394" y="111"/>
                    </a:lnTo>
                    <a:lnTo>
                      <a:pt x="394" y="99"/>
                    </a:lnTo>
                    <a:lnTo>
                      <a:pt x="429" y="87"/>
                    </a:lnTo>
                    <a:lnTo>
                      <a:pt x="397" y="83"/>
                    </a:lnTo>
                    <a:lnTo>
                      <a:pt x="433" y="72"/>
                    </a:lnTo>
                    <a:lnTo>
                      <a:pt x="447" y="78"/>
                    </a:lnTo>
                    <a:lnTo>
                      <a:pt x="454" y="38"/>
                    </a:lnTo>
                    <a:lnTo>
                      <a:pt x="445" y="29"/>
                    </a:lnTo>
                    <a:lnTo>
                      <a:pt x="402" y="45"/>
                    </a:lnTo>
                    <a:lnTo>
                      <a:pt x="403" y="21"/>
                    </a:lnTo>
                    <a:lnTo>
                      <a:pt x="421" y="27"/>
                    </a:lnTo>
                    <a:lnTo>
                      <a:pt x="445" y="9"/>
                    </a:lnTo>
                    <a:lnTo>
                      <a:pt x="432" y="0"/>
                    </a:lnTo>
                    <a:lnTo>
                      <a:pt x="291" y="32"/>
                    </a:lnTo>
                    <a:lnTo>
                      <a:pt x="118" y="67"/>
                    </a:lnTo>
                    <a:lnTo>
                      <a:pt x="39" y="152"/>
                    </a:lnTo>
                    <a:lnTo>
                      <a:pt x="16" y="153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6" name=""/>
              <p:cNvSpPr/>
              <p:nvPr/>
            </p:nvSpPr>
            <p:spPr>
              <a:xfrm>
                <a:off x="7087320" y="2761200"/>
                <a:ext cx="1082520" cy="673200"/>
              </a:xfrm>
              <a:custGeom>
                <a:avLst/>
                <a:gdLst/>
                <a:ahLst/>
                <a:rect l="l" t="t" r="r" b="b"/>
                <a:pathLst>
                  <a:path w="413" h="257">
                    <a:moveTo>
                      <a:pt x="68" y="180"/>
                    </a:moveTo>
                    <a:lnTo>
                      <a:pt x="56" y="206"/>
                    </a:lnTo>
                    <a:lnTo>
                      <a:pt x="39" y="213"/>
                    </a:lnTo>
                    <a:lnTo>
                      <a:pt x="38" y="230"/>
                    </a:lnTo>
                    <a:lnTo>
                      <a:pt x="2" y="243"/>
                    </a:lnTo>
                    <a:lnTo>
                      <a:pt x="0" y="257"/>
                    </a:lnTo>
                    <a:lnTo>
                      <a:pt x="98" y="240"/>
                    </a:lnTo>
                    <a:lnTo>
                      <a:pt x="276" y="203"/>
                    </a:lnTo>
                    <a:lnTo>
                      <a:pt x="413" y="170"/>
                    </a:lnTo>
                    <a:lnTo>
                      <a:pt x="413" y="144"/>
                    </a:lnTo>
                    <a:lnTo>
                      <a:pt x="398" y="136"/>
                    </a:lnTo>
                    <a:lnTo>
                      <a:pt x="386" y="149"/>
                    </a:lnTo>
                    <a:lnTo>
                      <a:pt x="379" y="114"/>
                    </a:lnTo>
                    <a:lnTo>
                      <a:pt x="386" y="83"/>
                    </a:lnTo>
                    <a:lnTo>
                      <a:pt x="335" y="60"/>
                    </a:lnTo>
                    <a:lnTo>
                      <a:pt x="300" y="66"/>
                    </a:lnTo>
                    <a:lnTo>
                      <a:pt x="299" y="18"/>
                    </a:lnTo>
                    <a:lnTo>
                      <a:pt x="263" y="0"/>
                    </a:lnTo>
                    <a:lnTo>
                      <a:pt x="236" y="11"/>
                    </a:lnTo>
                    <a:lnTo>
                      <a:pt x="218" y="56"/>
                    </a:lnTo>
                    <a:lnTo>
                      <a:pt x="186" y="74"/>
                    </a:lnTo>
                    <a:lnTo>
                      <a:pt x="173" y="145"/>
                    </a:lnTo>
                    <a:lnTo>
                      <a:pt x="121" y="180"/>
                    </a:lnTo>
                    <a:lnTo>
                      <a:pt x="79" y="194"/>
                    </a:lnTo>
                    <a:lnTo>
                      <a:pt x="68" y="18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7" name=""/>
              <p:cNvSpPr/>
              <p:nvPr/>
            </p:nvSpPr>
            <p:spPr>
              <a:xfrm>
                <a:off x="7163280" y="2627280"/>
                <a:ext cx="613080" cy="641520"/>
              </a:xfrm>
              <a:custGeom>
                <a:avLst/>
                <a:gdLst/>
                <a:ahLst/>
                <a:rect l="l" t="t" r="r" b="b"/>
                <a:pathLst>
                  <a:path w="234" h="245">
                    <a:moveTo>
                      <a:pt x="24" y="128"/>
                    </a:moveTo>
                    <a:lnTo>
                      <a:pt x="6" y="123"/>
                    </a:lnTo>
                    <a:lnTo>
                      <a:pt x="0" y="162"/>
                    </a:lnTo>
                    <a:lnTo>
                      <a:pt x="6" y="203"/>
                    </a:lnTo>
                    <a:lnTo>
                      <a:pt x="40" y="231"/>
                    </a:lnTo>
                    <a:lnTo>
                      <a:pt x="48" y="245"/>
                    </a:lnTo>
                    <a:lnTo>
                      <a:pt x="91" y="231"/>
                    </a:lnTo>
                    <a:lnTo>
                      <a:pt x="142" y="198"/>
                    </a:lnTo>
                    <a:lnTo>
                      <a:pt x="157" y="126"/>
                    </a:lnTo>
                    <a:lnTo>
                      <a:pt x="190" y="107"/>
                    </a:lnTo>
                    <a:lnTo>
                      <a:pt x="208" y="63"/>
                    </a:lnTo>
                    <a:lnTo>
                      <a:pt x="234" y="51"/>
                    </a:lnTo>
                    <a:lnTo>
                      <a:pt x="200" y="45"/>
                    </a:lnTo>
                    <a:lnTo>
                      <a:pt x="141" y="77"/>
                    </a:lnTo>
                    <a:lnTo>
                      <a:pt x="132" y="46"/>
                    </a:lnTo>
                    <a:lnTo>
                      <a:pt x="81" y="49"/>
                    </a:lnTo>
                    <a:lnTo>
                      <a:pt x="69" y="0"/>
                    </a:lnTo>
                    <a:lnTo>
                      <a:pt x="56" y="13"/>
                    </a:lnTo>
                    <a:lnTo>
                      <a:pt x="60" y="83"/>
                    </a:lnTo>
                    <a:lnTo>
                      <a:pt x="37" y="89"/>
                    </a:lnTo>
                    <a:lnTo>
                      <a:pt x="24" y="12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8" name=""/>
              <p:cNvSpPr/>
              <p:nvPr/>
            </p:nvSpPr>
            <p:spPr>
              <a:xfrm>
                <a:off x="8036280" y="2638080"/>
                <a:ext cx="172800" cy="214200"/>
              </a:xfrm>
              <a:custGeom>
                <a:avLst/>
                <a:gdLst/>
                <a:ahLst/>
                <a:rect l="l" t="t" r="r" b="b"/>
                <a:pathLst>
                  <a:path w="66" h="82">
                    <a:moveTo>
                      <a:pt x="0" y="5"/>
                    </a:moveTo>
                    <a:lnTo>
                      <a:pt x="14" y="0"/>
                    </a:lnTo>
                    <a:lnTo>
                      <a:pt x="44" y="18"/>
                    </a:lnTo>
                    <a:lnTo>
                      <a:pt x="44" y="36"/>
                    </a:lnTo>
                    <a:lnTo>
                      <a:pt x="65" y="49"/>
                    </a:lnTo>
                    <a:lnTo>
                      <a:pt x="66" y="73"/>
                    </a:lnTo>
                    <a:lnTo>
                      <a:pt x="32" y="8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9" name=""/>
              <p:cNvSpPr/>
              <p:nvPr/>
            </p:nvSpPr>
            <p:spPr>
              <a:xfrm>
                <a:off x="7300080" y="2216160"/>
                <a:ext cx="830520" cy="544680"/>
              </a:xfrm>
              <a:custGeom>
                <a:avLst/>
                <a:gdLst/>
                <a:ahLst/>
                <a:rect l="l" t="t" r="r" b="b"/>
                <a:pathLst>
                  <a:path w="317" h="208">
                    <a:moveTo>
                      <a:pt x="29" y="30"/>
                    </a:moveTo>
                    <a:lnTo>
                      <a:pt x="0" y="58"/>
                    </a:lnTo>
                    <a:lnTo>
                      <a:pt x="16" y="159"/>
                    </a:lnTo>
                    <a:lnTo>
                      <a:pt x="29" y="208"/>
                    </a:lnTo>
                    <a:lnTo>
                      <a:pt x="83" y="204"/>
                    </a:lnTo>
                    <a:lnTo>
                      <a:pt x="283" y="166"/>
                    </a:lnTo>
                    <a:lnTo>
                      <a:pt x="297" y="160"/>
                    </a:lnTo>
                    <a:lnTo>
                      <a:pt x="317" y="113"/>
                    </a:lnTo>
                    <a:lnTo>
                      <a:pt x="287" y="87"/>
                    </a:lnTo>
                    <a:lnTo>
                      <a:pt x="303" y="27"/>
                    </a:lnTo>
                    <a:lnTo>
                      <a:pt x="280" y="21"/>
                    </a:lnTo>
                    <a:lnTo>
                      <a:pt x="280" y="6"/>
                    </a:lnTo>
                    <a:lnTo>
                      <a:pt x="270" y="0"/>
                    </a:lnTo>
                    <a:lnTo>
                      <a:pt x="38" y="43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0" name=""/>
              <p:cNvSpPr/>
              <p:nvPr/>
            </p:nvSpPr>
            <p:spPr>
              <a:xfrm>
                <a:off x="8051760" y="2279160"/>
                <a:ext cx="220320" cy="434880"/>
              </a:xfrm>
              <a:custGeom>
                <a:avLst/>
                <a:gdLst/>
                <a:ahLst/>
                <a:rect l="l" t="t" r="r" b="b"/>
                <a:pathLst>
                  <a:path w="84" h="166">
                    <a:moveTo>
                      <a:pt x="15" y="1"/>
                    </a:moveTo>
                    <a:lnTo>
                      <a:pt x="35" y="0"/>
                    </a:lnTo>
                    <a:lnTo>
                      <a:pt x="75" y="25"/>
                    </a:lnTo>
                    <a:lnTo>
                      <a:pt x="69" y="45"/>
                    </a:lnTo>
                    <a:lnTo>
                      <a:pt x="83" y="58"/>
                    </a:lnTo>
                    <a:lnTo>
                      <a:pt x="84" y="136"/>
                    </a:lnTo>
                    <a:lnTo>
                      <a:pt x="70" y="166"/>
                    </a:lnTo>
                    <a:lnTo>
                      <a:pt x="54" y="155"/>
                    </a:lnTo>
                    <a:lnTo>
                      <a:pt x="37" y="154"/>
                    </a:lnTo>
                    <a:lnTo>
                      <a:pt x="8" y="138"/>
                    </a:lnTo>
                    <a:lnTo>
                      <a:pt x="30" y="89"/>
                    </a:lnTo>
                    <a:lnTo>
                      <a:pt x="0" y="63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1" name=""/>
              <p:cNvSpPr/>
              <p:nvPr/>
            </p:nvSpPr>
            <p:spPr>
              <a:xfrm>
                <a:off x="7370640" y="1599840"/>
                <a:ext cx="919800" cy="749880"/>
              </a:xfrm>
              <a:custGeom>
                <a:avLst/>
                <a:gdLst/>
                <a:ahLst/>
                <a:rect l="l" t="t" r="r" b="b"/>
                <a:pathLst>
                  <a:path w="351" h="286">
                    <a:moveTo>
                      <a:pt x="27" y="192"/>
                    </a:moveTo>
                    <a:lnTo>
                      <a:pt x="60" y="175"/>
                    </a:lnTo>
                    <a:lnTo>
                      <a:pt x="105" y="171"/>
                    </a:lnTo>
                    <a:lnTo>
                      <a:pt x="116" y="156"/>
                    </a:lnTo>
                    <a:lnTo>
                      <a:pt x="132" y="154"/>
                    </a:lnTo>
                    <a:lnTo>
                      <a:pt x="141" y="138"/>
                    </a:lnTo>
                    <a:lnTo>
                      <a:pt x="156" y="132"/>
                    </a:lnTo>
                    <a:lnTo>
                      <a:pt x="149" y="102"/>
                    </a:lnTo>
                    <a:lnTo>
                      <a:pt x="140" y="94"/>
                    </a:lnTo>
                    <a:lnTo>
                      <a:pt x="159" y="70"/>
                    </a:lnTo>
                    <a:lnTo>
                      <a:pt x="171" y="70"/>
                    </a:lnTo>
                    <a:lnTo>
                      <a:pt x="212" y="19"/>
                    </a:lnTo>
                    <a:lnTo>
                      <a:pt x="275" y="0"/>
                    </a:lnTo>
                    <a:lnTo>
                      <a:pt x="282" y="48"/>
                    </a:lnTo>
                    <a:lnTo>
                      <a:pt x="285" y="46"/>
                    </a:lnTo>
                    <a:lnTo>
                      <a:pt x="300" y="63"/>
                    </a:lnTo>
                    <a:lnTo>
                      <a:pt x="301" y="112"/>
                    </a:lnTo>
                    <a:lnTo>
                      <a:pt x="320" y="152"/>
                    </a:lnTo>
                    <a:lnTo>
                      <a:pt x="327" y="204"/>
                    </a:lnTo>
                    <a:lnTo>
                      <a:pt x="329" y="249"/>
                    </a:lnTo>
                    <a:lnTo>
                      <a:pt x="351" y="264"/>
                    </a:lnTo>
                    <a:lnTo>
                      <a:pt x="335" y="286"/>
                    </a:lnTo>
                    <a:lnTo>
                      <a:pt x="294" y="260"/>
                    </a:lnTo>
                    <a:lnTo>
                      <a:pt x="273" y="262"/>
                    </a:lnTo>
                    <a:lnTo>
                      <a:pt x="252" y="256"/>
                    </a:lnTo>
                    <a:lnTo>
                      <a:pt x="253" y="241"/>
                    </a:lnTo>
                    <a:lnTo>
                      <a:pt x="240" y="236"/>
                    </a:lnTo>
                    <a:lnTo>
                      <a:pt x="10" y="280"/>
                    </a:lnTo>
                    <a:lnTo>
                      <a:pt x="0" y="267"/>
                    </a:lnTo>
                    <a:lnTo>
                      <a:pt x="35" y="216"/>
                    </a:lnTo>
                    <a:lnTo>
                      <a:pt x="27" y="19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2" name=""/>
              <p:cNvSpPr/>
              <p:nvPr/>
            </p:nvSpPr>
            <p:spPr>
              <a:xfrm>
                <a:off x="8086320" y="1558080"/>
                <a:ext cx="243360" cy="450360"/>
              </a:xfrm>
              <a:custGeom>
                <a:avLst/>
                <a:gdLst/>
                <a:ahLst/>
                <a:rect l="l" t="t" r="r" b="b"/>
                <a:pathLst>
                  <a:path w="93" h="172">
                    <a:moveTo>
                      <a:pt x="0" y="18"/>
                    </a:moveTo>
                    <a:lnTo>
                      <a:pt x="68" y="0"/>
                    </a:lnTo>
                    <a:lnTo>
                      <a:pt x="93" y="47"/>
                    </a:lnTo>
                    <a:lnTo>
                      <a:pt x="80" y="59"/>
                    </a:lnTo>
                    <a:lnTo>
                      <a:pt x="85" y="163"/>
                    </a:lnTo>
                    <a:lnTo>
                      <a:pt x="46" y="172"/>
                    </a:lnTo>
                    <a:lnTo>
                      <a:pt x="27" y="129"/>
                    </a:lnTo>
                    <a:lnTo>
                      <a:pt x="26" y="78"/>
                    </a:lnTo>
                    <a:lnTo>
                      <a:pt x="9" y="6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3" name=""/>
              <p:cNvSpPr/>
              <p:nvPr/>
            </p:nvSpPr>
            <p:spPr>
              <a:xfrm>
                <a:off x="8204040" y="1909440"/>
                <a:ext cx="518760" cy="235800"/>
              </a:xfrm>
              <a:custGeom>
                <a:avLst/>
                <a:gdLst/>
                <a:ahLst/>
                <a:rect l="l" t="t" r="r" b="b"/>
                <a:pathLst>
                  <a:path w="198" h="90">
                    <a:moveTo>
                      <a:pt x="0" y="36"/>
                    </a:moveTo>
                    <a:lnTo>
                      <a:pt x="101" y="11"/>
                    </a:lnTo>
                    <a:lnTo>
                      <a:pt x="113" y="12"/>
                    </a:lnTo>
                    <a:lnTo>
                      <a:pt x="125" y="0"/>
                    </a:lnTo>
                    <a:lnTo>
                      <a:pt x="135" y="6"/>
                    </a:lnTo>
                    <a:lnTo>
                      <a:pt x="123" y="32"/>
                    </a:lnTo>
                    <a:lnTo>
                      <a:pt x="144" y="30"/>
                    </a:lnTo>
                    <a:lnTo>
                      <a:pt x="156" y="50"/>
                    </a:lnTo>
                    <a:lnTo>
                      <a:pt x="170" y="52"/>
                    </a:lnTo>
                    <a:lnTo>
                      <a:pt x="180" y="49"/>
                    </a:lnTo>
                    <a:lnTo>
                      <a:pt x="180" y="38"/>
                    </a:lnTo>
                    <a:lnTo>
                      <a:pt x="163" y="24"/>
                    </a:lnTo>
                    <a:lnTo>
                      <a:pt x="176" y="23"/>
                    </a:lnTo>
                    <a:lnTo>
                      <a:pt x="198" y="53"/>
                    </a:lnTo>
                    <a:lnTo>
                      <a:pt x="177" y="71"/>
                    </a:lnTo>
                    <a:lnTo>
                      <a:pt x="153" y="62"/>
                    </a:lnTo>
                    <a:lnTo>
                      <a:pt x="138" y="84"/>
                    </a:lnTo>
                    <a:lnTo>
                      <a:pt x="108" y="62"/>
                    </a:lnTo>
                    <a:lnTo>
                      <a:pt x="8" y="9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4" name=""/>
              <p:cNvSpPr/>
              <p:nvPr/>
            </p:nvSpPr>
            <p:spPr>
              <a:xfrm>
                <a:off x="8222400" y="2087640"/>
                <a:ext cx="269640" cy="206640"/>
              </a:xfrm>
              <a:custGeom>
                <a:avLst/>
                <a:gdLst/>
                <a:ahLst/>
                <a:rect l="l" t="t" r="r" b="b"/>
                <a:pathLst>
                  <a:path w="103" h="79">
                    <a:moveTo>
                      <a:pt x="0" y="20"/>
                    </a:moveTo>
                    <a:lnTo>
                      <a:pt x="79" y="0"/>
                    </a:lnTo>
                    <a:lnTo>
                      <a:pt x="103" y="36"/>
                    </a:lnTo>
                    <a:lnTo>
                      <a:pt x="89" y="52"/>
                    </a:lnTo>
                    <a:lnTo>
                      <a:pt x="64" y="46"/>
                    </a:lnTo>
                    <a:lnTo>
                      <a:pt x="25" y="79"/>
                    </a:lnTo>
                    <a:lnTo>
                      <a:pt x="4" y="6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5" name=""/>
              <p:cNvSpPr/>
              <p:nvPr/>
            </p:nvSpPr>
            <p:spPr>
              <a:xfrm>
                <a:off x="8267040" y="2229120"/>
                <a:ext cx="267120" cy="159840"/>
              </a:xfrm>
              <a:custGeom>
                <a:avLst/>
                <a:gdLst/>
                <a:ahLst/>
                <a:rect l="l" t="t" r="r" b="b"/>
                <a:pathLst>
                  <a:path w="102" h="61">
                    <a:moveTo>
                      <a:pt x="0" y="45"/>
                    </a:moveTo>
                    <a:lnTo>
                      <a:pt x="42" y="25"/>
                    </a:lnTo>
                    <a:lnTo>
                      <a:pt x="83" y="0"/>
                    </a:lnTo>
                    <a:lnTo>
                      <a:pt x="90" y="1"/>
                    </a:lnTo>
                    <a:lnTo>
                      <a:pt x="102" y="2"/>
                    </a:lnTo>
                    <a:lnTo>
                      <a:pt x="62" y="34"/>
                    </a:lnTo>
                    <a:lnTo>
                      <a:pt x="12" y="6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6" name=""/>
              <p:cNvSpPr/>
              <p:nvPr/>
            </p:nvSpPr>
            <p:spPr>
              <a:xfrm>
                <a:off x="8264160" y="1471320"/>
                <a:ext cx="285840" cy="508680"/>
              </a:xfrm>
              <a:custGeom>
                <a:avLst/>
                <a:gdLst/>
                <a:ahLst/>
                <a:rect l="l" t="t" r="r" b="b"/>
                <a:pathLst>
                  <a:path w="109" h="194">
                    <a:moveTo>
                      <a:pt x="23" y="0"/>
                    </a:moveTo>
                    <a:lnTo>
                      <a:pt x="0" y="34"/>
                    </a:lnTo>
                    <a:lnTo>
                      <a:pt x="25" y="79"/>
                    </a:lnTo>
                    <a:lnTo>
                      <a:pt x="10" y="91"/>
                    </a:lnTo>
                    <a:lnTo>
                      <a:pt x="16" y="194"/>
                    </a:lnTo>
                    <a:lnTo>
                      <a:pt x="77" y="179"/>
                    </a:lnTo>
                    <a:lnTo>
                      <a:pt x="93" y="179"/>
                    </a:lnTo>
                    <a:lnTo>
                      <a:pt x="102" y="168"/>
                    </a:lnTo>
                    <a:lnTo>
                      <a:pt x="102" y="149"/>
                    </a:lnTo>
                    <a:lnTo>
                      <a:pt x="109" y="137"/>
                    </a:lnTo>
                    <a:lnTo>
                      <a:pt x="75" y="122"/>
                    </a:lnTo>
                    <a:lnTo>
                      <a:pt x="31" y="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7" name=""/>
              <p:cNvSpPr/>
              <p:nvPr/>
            </p:nvSpPr>
            <p:spPr>
              <a:xfrm>
                <a:off x="8429400" y="2069280"/>
                <a:ext cx="136440" cy="112320"/>
              </a:xfrm>
              <a:custGeom>
                <a:avLst/>
                <a:gdLst/>
                <a:ahLst/>
                <a:rect l="l" t="t" r="r" b="b"/>
                <a:pathLst>
                  <a:path w="52" h="43">
                    <a:moveTo>
                      <a:pt x="0" y="7"/>
                    </a:moveTo>
                    <a:lnTo>
                      <a:pt x="22" y="0"/>
                    </a:lnTo>
                    <a:lnTo>
                      <a:pt x="52" y="22"/>
                    </a:lnTo>
                    <a:lnTo>
                      <a:pt x="46" y="28"/>
                    </a:lnTo>
                    <a:lnTo>
                      <a:pt x="31" y="28"/>
                    </a:lnTo>
                    <a:lnTo>
                      <a:pt x="24" y="4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8" name=""/>
              <p:cNvSpPr/>
              <p:nvPr/>
            </p:nvSpPr>
            <p:spPr>
              <a:xfrm>
                <a:off x="8138520" y="2928600"/>
                <a:ext cx="73080" cy="125640"/>
              </a:xfrm>
              <a:custGeom>
                <a:avLst/>
                <a:gdLst/>
                <a:ahLst/>
                <a:rect l="l" t="t" r="r" b="b"/>
                <a:pathLst>
                  <a:path w="28" h="48">
                    <a:moveTo>
                      <a:pt x="0" y="4"/>
                    </a:moveTo>
                    <a:lnTo>
                      <a:pt x="28" y="0"/>
                    </a:lnTo>
                    <a:lnTo>
                      <a:pt x="12" y="48"/>
                    </a:lnTo>
                    <a:lnTo>
                      <a:pt x="1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979" name=""/>
            <p:cNvGrpSpPr/>
            <p:nvPr/>
          </p:nvGrpSpPr>
          <p:grpSpPr>
            <a:xfrm>
              <a:off x="1411200" y="903240"/>
              <a:ext cx="7463520" cy="4530240"/>
              <a:chOff x="1411200" y="903240"/>
              <a:chExt cx="7463520" cy="4530240"/>
            </a:xfrm>
          </p:grpSpPr>
          <p:sp>
            <p:nvSpPr>
              <p:cNvPr id="1980" name=""/>
              <p:cNvSpPr/>
              <p:nvPr/>
            </p:nvSpPr>
            <p:spPr>
              <a:xfrm>
                <a:off x="8324640" y="903240"/>
                <a:ext cx="550080" cy="841320"/>
              </a:xfrm>
              <a:custGeom>
                <a:avLst/>
                <a:gdLst/>
                <a:ahLst/>
                <a:rect l="l" t="t" r="r" b="b"/>
                <a:pathLst>
                  <a:path w="210" h="321">
                    <a:moveTo>
                      <a:pt x="49" y="10"/>
                    </a:moveTo>
                    <a:lnTo>
                      <a:pt x="18" y="69"/>
                    </a:lnTo>
                    <a:lnTo>
                      <a:pt x="33" y="91"/>
                    </a:lnTo>
                    <a:lnTo>
                      <a:pt x="18" y="118"/>
                    </a:lnTo>
                    <a:lnTo>
                      <a:pt x="27" y="127"/>
                    </a:lnTo>
                    <a:lnTo>
                      <a:pt x="21" y="145"/>
                    </a:lnTo>
                    <a:lnTo>
                      <a:pt x="21" y="175"/>
                    </a:lnTo>
                    <a:lnTo>
                      <a:pt x="0" y="186"/>
                    </a:lnTo>
                    <a:lnTo>
                      <a:pt x="8" y="195"/>
                    </a:lnTo>
                    <a:lnTo>
                      <a:pt x="52" y="307"/>
                    </a:lnTo>
                    <a:lnTo>
                      <a:pt x="87" y="321"/>
                    </a:lnTo>
                    <a:lnTo>
                      <a:pt x="85" y="298"/>
                    </a:lnTo>
                    <a:lnTo>
                      <a:pt x="102" y="280"/>
                    </a:lnTo>
                    <a:lnTo>
                      <a:pt x="96" y="261"/>
                    </a:lnTo>
                    <a:lnTo>
                      <a:pt x="139" y="238"/>
                    </a:lnTo>
                    <a:lnTo>
                      <a:pt x="141" y="207"/>
                    </a:lnTo>
                    <a:lnTo>
                      <a:pt x="166" y="205"/>
                    </a:lnTo>
                    <a:lnTo>
                      <a:pt x="186" y="181"/>
                    </a:lnTo>
                    <a:lnTo>
                      <a:pt x="210" y="165"/>
                    </a:lnTo>
                    <a:lnTo>
                      <a:pt x="210" y="145"/>
                    </a:lnTo>
                    <a:lnTo>
                      <a:pt x="177" y="139"/>
                    </a:lnTo>
                    <a:lnTo>
                      <a:pt x="171" y="117"/>
                    </a:lnTo>
                    <a:lnTo>
                      <a:pt x="138" y="114"/>
                    </a:lnTo>
                    <a:lnTo>
                      <a:pt x="111" y="19"/>
                    </a:lnTo>
                    <a:lnTo>
                      <a:pt x="99" y="0"/>
                    </a:lnTo>
                    <a:lnTo>
                      <a:pt x="66" y="8"/>
                    </a:lnTo>
                    <a:lnTo>
                      <a:pt x="60" y="17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1" name=""/>
              <p:cNvSpPr/>
              <p:nvPr/>
            </p:nvSpPr>
            <p:spPr>
              <a:xfrm>
                <a:off x="7504560" y="2564640"/>
                <a:ext cx="707040" cy="290520"/>
              </a:xfrm>
              <a:custGeom>
                <a:avLst/>
                <a:gdLst/>
                <a:ahLst/>
                <a:rect l="l" t="t" r="r" b="b"/>
                <a:pathLst>
                  <a:path w="270" h="111">
                    <a:moveTo>
                      <a:pt x="0" y="38"/>
                    </a:moveTo>
                    <a:lnTo>
                      <a:pt x="201" y="0"/>
                    </a:lnTo>
                    <a:lnTo>
                      <a:pt x="234" y="76"/>
                    </a:lnTo>
                    <a:lnTo>
                      <a:pt x="269" y="68"/>
                    </a:lnTo>
                    <a:lnTo>
                      <a:pt x="270" y="106"/>
                    </a:lnTo>
                    <a:lnTo>
                      <a:pt x="242" y="111"/>
                    </a:lnTo>
                    <a:lnTo>
                      <a:pt x="217" y="86"/>
                    </a:lnTo>
                    <a:lnTo>
                      <a:pt x="201" y="56"/>
                    </a:lnTo>
                    <a:lnTo>
                      <a:pt x="198" y="14"/>
                    </a:lnTo>
                    <a:lnTo>
                      <a:pt x="186" y="35"/>
                    </a:lnTo>
                    <a:lnTo>
                      <a:pt x="200" y="98"/>
                    </a:lnTo>
                    <a:lnTo>
                      <a:pt x="141" y="107"/>
                    </a:lnTo>
                    <a:lnTo>
                      <a:pt x="139" y="61"/>
                    </a:lnTo>
                    <a:lnTo>
                      <a:pt x="103" y="41"/>
                    </a:lnTo>
                    <a:lnTo>
                      <a:pt x="72" y="36"/>
                    </a:lnTo>
                    <a:lnTo>
                      <a:pt x="8" y="6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2" name=""/>
              <p:cNvSpPr/>
              <p:nvPr/>
            </p:nvSpPr>
            <p:spPr>
              <a:xfrm>
                <a:off x="1725480" y="965880"/>
                <a:ext cx="932760" cy="684000"/>
              </a:xfrm>
              <a:custGeom>
                <a:avLst/>
                <a:gdLst/>
                <a:ahLst/>
                <a:rect l="l" t="t" r="r" b="b"/>
                <a:pathLst>
                  <a:path w="356" h="261">
                    <a:moveTo>
                      <a:pt x="90" y="0"/>
                    </a:moveTo>
                    <a:lnTo>
                      <a:pt x="163" y="20"/>
                    </a:lnTo>
                    <a:lnTo>
                      <a:pt x="219" y="33"/>
                    </a:lnTo>
                    <a:lnTo>
                      <a:pt x="246" y="39"/>
                    </a:lnTo>
                    <a:lnTo>
                      <a:pt x="274" y="43"/>
                    </a:lnTo>
                    <a:lnTo>
                      <a:pt x="311" y="50"/>
                    </a:lnTo>
                    <a:lnTo>
                      <a:pt x="356" y="58"/>
                    </a:lnTo>
                    <a:lnTo>
                      <a:pt x="327" y="261"/>
                    </a:lnTo>
                    <a:lnTo>
                      <a:pt x="189" y="232"/>
                    </a:lnTo>
                    <a:lnTo>
                      <a:pt x="170" y="245"/>
                    </a:lnTo>
                    <a:lnTo>
                      <a:pt x="145" y="225"/>
                    </a:lnTo>
                    <a:lnTo>
                      <a:pt x="123" y="245"/>
                    </a:lnTo>
                    <a:lnTo>
                      <a:pt x="103" y="228"/>
                    </a:lnTo>
                    <a:lnTo>
                      <a:pt x="46" y="225"/>
                    </a:lnTo>
                    <a:lnTo>
                      <a:pt x="54" y="192"/>
                    </a:lnTo>
                    <a:lnTo>
                      <a:pt x="13" y="189"/>
                    </a:lnTo>
                    <a:lnTo>
                      <a:pt x="9" y="170"/>
                    </a:lnTo>
                    <a:lnTo>
                      <a:pt x="17" y="150"/>
                    </a:lnTo>
                    <a:lnTo>
                      <a:pt x="7" y="132"/>
                    </a:lnTo>
                    <a:lnTo>
                      <a:pt x="8" y="81"/>
                    </a:lnTo>
                    <a:lnTo>
                      <a:pt x="0" y="42"/>
                    </a:lnTo>
                    <a:lnTo>
                      <a:pt x="5" y="27"/>
                    </a:lnTo>
                    <a:lnTo>
                      <a:pt x="23" y="33"/>
                    </a:lnTo>
                    <a:lnTo>
                      <a:pt x="42" y="56"/>
                    </a:lnTo>
                    <a:lnTo>
                      <a:pt x="77" y="61"/>
                    </a:lnTo>
                    <a:lnTo>
                      <a:pt x="86" y="80"/>
                    </a:lnTo>
                    <a:lnTo>
                      <a:pt x="69" y="80"/>
                    </a:lnTo>
                    <a:lnTo>
                      <a:pt x="67" y="96"/>
                    </a:lnTo>
                    <a:lnTo>
                      <a:pt x="77" y="98"/>
                    </a:lnTo>
                    <a:lnTo>
                      <a:pt x="81" y="114"/>
                    </a:lnTo>
                    <a:lnTo>
                      <a:pt x="60" y="126"/>
                    </a:lnTo>
                    <a:lnTo>
                      <a:pt x="60" y="137"/>
                    </a:lnTo>
                    <a:lnTo>
                      <a:pt x="84" y="137"/>
                    </a:lnTo>
                    <a:lnTo>
                      <a:pt x="90" y="109"/>
                    </a:lnTo>
                    <a:lnTo>
                      <a:pt x="108" y="92"/>
                    </a:lnTo>
                    <a:lnTo>
                      <a:pt x="86" y="48"/>
                    </a:lnTo>
                    <a:lnTo>
                      <a:pt x="100" y="3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3" name=""/>
              <p:cNvSpPr/>
              <p:nvPr/>
            </p:nvSpPr>
            <p:spPr>
              <a:xfrm>
                <a:off x="1505520" y="1461240"/>
                <a:ext cx="1163520" cy="888120"/>
              </a:xfrm>
              <a:custGeom>
                <a:avLst/>
                <a:gdLst/>
                <a:ahLst/>
                <a:rect l="l" t="t" r="r" b="b"/>
                <a:pathLst>
                  <a:path w="444" h="339">
                    <a:moveTo>
                      <a:pt x="97" y="0"/>
                    </a:moveTo>
                    <a:lnTo>
                      <a:pt x="84" y="7"/>
                    </a:lnTo>
                    <a:lnTo>
                      <a:pt x="76" y="37"/>
                    </a:lnTo>
                    <a:lnTo>
                      <a:pt x="68" y="62"/>
                    </a:lnTo>
                    <a:lnTo>
                      <a:pt x="62" y="82"/>
                    </a:lnTo>
                    <a:lnTo>
                      <a:pt x="54" y="104"/>
                    </a:lnTo>
                    <a:lnTo>
                      <a:pt x="45" y="126"/>
                    </a:lnTo>
                    <a:lnTo>
                      <a:pt x="33" y="150"/>
                    </a:lnTo>
                    <a:lnTo>
                      <a:pt x="17" y="178"/>
                    </a:lnTo>
                    <a:lnTo>
                      <a:pt x="0" y="205"/>
                    </a:lnTo>
                    <a:lnTo>
                      <a:pt x="0" y="264"/>
                    </a:lnTo>
                    <a:lnTo>
                      <a:pt x="249" y="315"/>
                    </a:lnTo>
                    <a:lnTo>
                      <a:pt x="364" y="339"/>
                    </a:lnTo>
                    <a:lnTo>
                      <a:pt x="388" y="221"/>
                    </a:lnTo>
                    <a:lnTo>
                      <a:pt x="403" y="211"/>
                    </a:lnTo>
                    <a:lnTo>
                      <a:pt x="389" y="185"/>
                    </a:lnTo>
                    <a:lnTo>
                      <a:pt x="396" y="158"/>
                    </a:lnTo>
                    <a:lnTo>
                      <a:pt x="444" y="113"/>
                    </a:lnTo>
                    <a:lnTo>
                      <a:pt x="411" y="72"/>
                    </a:lnTo>
                    <a:lnTo>
                      <a:pt x="273" y="43"/>
                    </a:lnTo>
                    <a:lnTo>
                      <a:pt x="254" y="55"/>
                    </a:lnTo>
                    <a:lnTo>
                      <a:pt x="229" y="35"/>
                    </a:lnTo>
                    <a:lnTo>
                      <a:pt x="207" y="56"/>
                    </a:lnTo>
                    <a:lnTo>
                      <a:pt x="186" y="35"/>
                    </a:lnTo>
                    <a:lnTo>
                      <a:pt x="131" y="36"/>
                    </a:lnTo>
                    <a:lnTo>
                      <a:pt x="138" y="3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4" name=""/>
              <p:cNvSpPr/>
              <p:nvPr/>
            </p:nvSpPr>
            <p:spPr>
              <a:xfrm>
                <a:off x="1411200" y="2148120"/>
                <a:ext cx="1226520" cy="1894320"/>
              </a:xfrm>
              <a:custGeom>
                <a:avLst/>
                <a:gdLst/>
                <a:ahLst/>
                <a:rect l="l" t="t" r="r" b="b"/>
                <a:pathLst>
                  <a:path w="468" h="723">
                    <a:moveTo>
                      <a:pt x="36" y="0"/>
                    </a:moveTo>
                    <a:lnTo>
                      <a:pt x="251" y="43"/>
                    </a:lnTo>
                    <a:lnTo>
                      <a:pt x="204" y="256"/>
                    </a:lnTo>
                    <a:lnTo>
                      <a:pt x="446" y="580"/>
                    </a:lnTo>
                    <a:lnTo>
                      <a:pt x="468" y="621"/>
                    </a:lnTo>
                    <a:lnTo>
                      <a:pt x="445" y="641"/>
                    </a:lnTo>
                    <a:lnTo>
                      <a:pt x="430" y="677"/>
                    </a:lnTo>
                    <a:lnTo>
                      <a:pt x="416" y="698"/>
                    </a:lnTo>
                    <a:lnTo>
                      <a:pt x="431" y="717"/>
                    </a:lnTo>
                    <a:lnTo>
                      <a:pt x="406" y="723"/>
                    </a:lnTo>
                    <a:lnTo>
                      <a:pt x="264" y="718"/>
                    </a:lnTo>
                    <a:lnTo>
                      <a:pt x="255" y="676"/>
                    </a:lnTo>
                    <a:lnTo>
                      <a:pt x="230" y="645"/>
                    </a:lnTo>
                    <a:lnTo>
                      <a:pt x="212" y="634"/>
                    </a:lnTo>
                    <a:lnTo>
                      <a:pt x="207" y="612"/>
                    </a:lnTo>
                    <a:lnTo>
                      <a:pt x="192" y="600"/>
                    </a:lnTo>
                    <a:lnTo>
                      <a:pt x="177" y="585"/>
                    </a:lnTo>
                    <a:lnTo>
                      <a:pt x="172" y="568"/>
                    </a:lnTo>
                    <a:lnTo>
                      <a:pt x="158" y="557"/>
                    </a:lnTo>
                    <a:lnTo>
                      <a:pt x="136" y="563"/>
                    </a:lnTo>
                    <a:lnTo>
                      <a:pt x="111" y="554"/>
                    </a:lnTo>
                    <a:lnTo>
                      <a:pt x="111" y="545"/>
                    </a:lnTo>
                    <a:lnTo>
                      <a:pt x="110" y="525"/>
                    </a:lnTo>
                    <a:lnTo>
                      <a:pt x="100" y="503"/>
                    </a:lnTo>
                    <a:lnTo>
                      <a:pt x="99" y="485"/>
                    </a:lnTo>
                    <a:lnTo>
                      <a:pt x="88" y="469"/>
                    </a:lnTo>
                    <a:lnTo>
                      <a:pt x="91" y="454"/>
                    </a:lnTo>
                    <a:lnTo>
                      <a:pt x="60" y="417"/>
                    </a:lnTo>
                    <a:lnTo>
                      <a:pt x="60" y="396"/>
                    </a:lnTo>
                    <a:lnTo>
                      <a:pt x="76" y="388"/>
                    </a:lnTo>
                    <a:lnTo>
                      <a:pt x="76" y="375"/>
                    </a:lnTo>
                    <a:lnTo>
                      <a:pt x="60" y="371"/>
                    </a:lnTo>
                    <a:lnTo>
                      <a:pt x="53" y="351"/>
                    </a:lnTo>
                    <a:lnTo>
                      <a:pt x="45" y="316"/>
                    </a:lnTo>
                    <a:lnTo>
                      <a:pt x="68" y="335"/>
                    </a:lnTo>
                    <a:lnTo>
                      <a:pt x="59" y="310"/>
                    </a:lnTo>
                    <a:lnTo>
                      <a:pt x="76" y="310"/>
                    </a:lnTo>
                    <a:lnTo>
                      <a:pt x="76" y="292"/>
                    </a:lnTo>
                    <a:lnTo>
                      <a:pt x="59" y="280"/>
                    </a:lnTo>
                    <a:lnTo>
                      <a:pt x="51" y="297"/>
                    </a:lnTo>
                    <a:lnTo>
                      <a:pt x="36" y="291"/>
                    </a:lnTo>
                    <a:lnTo>
                      <a:pt x="6" y="210"/>
                    </a:lnTo>
                    <a:lnTo>
                      <a:pt x="14" y="152"/>
                    </a:lnTo>
                    <a:lnTo>
                      <a:pt x="0" y="119"/>
                    </a:lnTo>
                    <a:lnTo>
                      <a:pt x="7" y="94"/>
                    </a:lnTo>
                    <a:lnTo>
                      <a:pt x="22" y="89"/>
                    </a:lnTo>
                    <a:lnTo>
                      <a:pt x="36" y="4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5" name=""/>
              <p:cNvSpPr/>
              <p:nvPr/>
            </p:nvSpPr>
            <p:spPr>
              <a:xfrm>
                <a:off x="1945800" y="2265840"/>
                <a:ext cx="927720" cy="1401840"/>
              </a:xfrm>
              <a:custGeom>
                <a:avLst/>
                <a:gdLst/>
                <a:ahLst/>
                <a:rect l="l" t="t" r="r" b="b"/>
                <a:pathLst>
                  <a:path w="354" h="535">
                    <a:moveTo>
                      <a:pt x="45" y="0"/>
                    </a:moveTo>
                    <a:lnTo>
                      <a:pt x="0" y="212"/>
                    </a:lnTo>
                    <a:lnTo>
                      <a:pt x="241" y="535"/>
                    </a:lnTo>
                    <a:lnTo>
                      <a:pt x="256" y="521"/>
                    </a:lnTo>
                    <a:lnTo>
                      <a:pt x="255" y="457"/>
                    </a:lnTo>
                    <a:lnTo>
                      <a:pt x="285" y="462"/>
                    </a:lnTo>
                    <a:lnTo>
                      <a:pt x="316" y="266"/>
                    </a:lnTo>
                    <a:lnTo>
                      <a:pt x="337" y="133"/>
                    </a:lnTo>
                    <a:lnTo>
                      <a:pt x="343" y="93"/>
                    </a:lnTo>
                    <a:lnTo>
                      <a:pt x="354" y="57"/>
                    </a:lnTo>
                    <a:lnTo>
                      <a:pt x="195" y="3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6" name=""/>
              <p:cNvSpPr/>
              <p:nvPr/>
            </p:nvSpPr>
            <p:spPr>
              <a:xfrm>
                <a:off x="2456280" y="1115280"/>
                <a:ext cx="835920" cy="1354680"/>
              </a:xfrm>
              <a:custGeom>
                <a:avLst/>
                <a:gdLst/>
                <a:ahLst/>
                <a:rect l="l" t="t" r="r" b="b"/>
                <a:pathLst>
                  <a:path w="319" h="517">
                    <a:moveTo>
                      <a:pt x="77" y="0"/>
                    </a:moveTo>
                    <a:lnTo>
                      <a:pt x="48" y="202"/>
                    </a:lnTo>
                    <a:lnTo>
                      <a:pt x="78" y="245"/>
                    </a:lnTo>
                    <a:lnTo>
                      <a:pt x="31" y="290"/>
                    </a:lnTo>
                    <a:lnTo>
                      <a:pt x="25" y="321"/>
                    </a:lnTo>
                    <a:lnTo>
                      <a:pt x="38" y="343"/>
                    </a:lnTo>
                    <a:lnTo>
                      <a:pt x="25" y="354"/>
                    </a:lnTo>
                    <a:lnTo>
                      <a:pt x="0" y="471"/>
                    </a:lnTo>
                    <a:lnTo>
                      <a:pt x="152" y="498"/>
                    </a:lnTo>
                    <a:lnTo>
                      <a:pt x="296" y="517"/>
                    </a:lnTo>
                    <a:lnTo>
                      <a:pt x="311" y="410"/>
                    </a:lnTo>
                    <a:lnTo>
                      <a:pt x="319" y="351"/>
                    </a:lnTo>
                    <a:lnTo>
                      <a:pt x="305" y="330"/>
                    </a:lnTo>
                    <a:lnTo>
                      <a:pt x="272" y="336"/>
                    </a:lnTo>
                    <a:lnTo>
                      <a:pt x="229" y="341"/>
                    </a:lnTo>
                    <a:lnTo>
                      <a:pt x="221" y="293"/>
                    </a:lnTo>
                    <a:lnTo>
                      <a:pt x="169" y="254"/>
                    </a:lnTo>
                    <a:lnTo>
                      <a:pt x="176" y="229"/>
                    </a:lnTo>
                    <a:lnTo>
                      <a:pt x="181" y="185"/>
                    </a:lnTo>
                    <a:lnTo>
                      <a:pt x="114" y="90"/>
                    </a:lnTo>
                    <a:lnTo>
                      <a:pt x="123" y="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7" name=""/>
              <p:cNvSpPr/>
              <p:nvPr/>
            </p:nvSpPr>
            <p:spPr>
              <a:xfrm>
                <a:off x="2713680" y="2417760"/>
                <a:ext cx="775440" cy="1000440"/>
              </a:xfrm>
              <a:custGeom>
                <a:avLst/>
                <a:gdLst/>
                <a:ahLst/>
                <a:rect l="l" t="t" r="r" b="b"/>
                <a:pathLst>
                  <a:path w="296" h="382">
                    <a:moveTo>
                      <a:pt x="55" y="0"/>
                    </a:moveTo>
                    <a:lnTo>
                      <a:pt x="200" y="20"/>
                    </a:lnTo>
                    <a:lnTo>
                      <a:pt x="190" y="93"/>
                    </a:lnTo>
                    <a:lnTo>
                      <a:pt x="296" y="103"/>
                    </a:lnTo>
                    <a:lnTo>
                      <a:pt x="267" y="382"/>
                    </a:lnTo>
                    <a:lnTo>
                      <a:pt x="0" y="353"/>
                    </a:lnTo>
                    <a:lnTo>
                      <a:pt x="27" y="17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8" name=""/>
              <p:cNvSpPr/>
              <p:nvPr/>
            </p:nvSpPr>
            <p:spPr>
              <a:xfrm>
                <a:off x="2750040" y="1128240"/>
                <a:ext cx="1454760" cy="906840"/>
              </a:xfrm>
              <a:custGeom>
                <a:avLst/>
                <a:gdLst/>
                <a:ahLst/>
                <a:rect l="l" t="t" r="r" b="b"/>
                <a:pathLst>
                  <a:path w="555" h="346">
                    <a:moveTo>
                      <a:pt x="9" y="0"/>
                    </a:moveTo>
                    <a:lnTo>
                      <a:pt x="118" y="14"/>
                    </a:lnTo>
                    <a:lnTo>
                      <a:pt x="184" y="23"/>
                    </a:lnTo>
                    <a:lnTo>
                      <a:pt x="271" y="32"/>
                    </a:lnTo>
                    <a:lnTo>
                      <a:pt x="351" y="40"/>
                    </a:lnTo>
                    <a:lnTo>
                      <a:pt x="490" y="50"/>
                    </a:lnTo>
                    <a:lnTo>
                      <a:pt x="555" y="55"/>
                    </a:lnTo>
                    <a:lnTo>
                      <a:pt x="553" y="337"/>
                    </a:lnTo>
                    <a:lnTo>
                      <a:pt x="213" y="308"/>
                    </a:lnTo>
                    <a:lnTo>
                      <a:pt x="206" y="346"/>
                    </a:lnTo>
                    <a:lnTo>
                      <a:pt x="193" y="328"/>
                    </a:lnTo>
                    <a:lnTo>
                      <a:pt x="162" y="331"/>
                    </a:lnTo>
                    <a:lnTo>
                      <a:pt x="117" y="338"/>
                    </a:lnTo>
                    <a:lnTo>
                      <a:pt x="109" y="289"/>
                    </a:lnTo>
                    <a:lnTo>
                      <a:pt x="56" y="250"/>
                    </a:lnTo>
                    <a:lnTo>
                      <a:pt x="64" y="213"/>
                    </a:lnTo>
                    <a:lnTo>
                      <a:pt x="69" y="183"/>
                    </a:lnTo>
                    <a:lnTo>
                      <a:pt x="0" y="8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9" name=""/>
              <p:cNvSpPr/>
              <p:nvPr/>
            </p:nvSpPr>
            <p:spPr>
              <a:xfrm>
                <a:off x="3203640" y="1927440"/>
                <a:ext cx="995760" cy="815040"/>
              </a:xfrm>
              <a:custGeom>
                <a:avLst/>
                <a:gdLst/>
                <a:ahLst/>
                <a:rect l="l" t="t" r="r" b="b"/>
                <a:pathLst>
                  <a:path w="380" h="311">
                    <a:moveTo>
                      <a:pt x="37" y="0"/>
                    </a:moveTo>
                    <a:lnTo>
                      <a:pt x="23" y="116"/>
                    </a:lnTo>
                    <a:lnTo>
                      <a:pt x="0" y="282"/>
                    </a:lnTo>
                    <a:lnTo>
                      <a:pt x="110" y="291"/>
                    </a:lnTo>
                    <a:lnTo>
                      <a:pt x="367" y="311"/>
                    </a:lnTo>
                    <a:lnTo>
                      <a:pt x="380" y="3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0" name=""/>
              <p:cNvSpPr/>
              <p:nvPr/>
            </p:nvSpPr>
            <p:spPr>
              <a:xfrm>
                <a:off x="3405600" y="2687760"/>
                <a:ext cx="1037520" cy="772920"/>
              </a:xfrm>
              <a:custGeom>
                <a:avLst/>
                <a:gdLst/>
                <a:ahLst/>
                <a:rect l="l" t="t" r="r" b="b"/>
                <a:pathLst>
                  <a:path w="396" h="295">
                    <a:moveTo>
                      <a:pt x="33" y="0"/>
                    </a:moveTo>
                    <a:lnTo>
                      <a:pt x="13" y="177"/>
                    </a:lnTo>
                    <a:lnTo>
                      <a:pt x="0" y="279"/>
                    </a:lnTo>
                    <a:lnTo>
                      <a:pt x="198" y="289"/>
                    </a:lnTo>
                    <a:lnTo>
                      <a:pt x="387" y="295"/>
                    </a:lnTo>
                    <a:lnTo>
                      <a:pt x="393" y="157"/>
                    </a:lnTo>
                    <a:lnTo>
                      <a:pt x="396" y="22"/>
                    </a:lnTo>
                    <a:lnTo>
                      <a:pt x="288" y="2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1" name=""/>
              <p:cNvSpPr/>
              <p:nvPr/>
            </p:nvSpPr>
            <p:spPr>
              <a:xfrm>
                <a:off x="2472480" y="3337920"/>
                <a:ext cx="940680" cy="1045080"/>
              </a:xfrm>
              <a:custGeom>
                <a:avLst/>
                <a:gdLst/>
                <a:ahLst/>
                <a:rect l="l" t="t" r="r" b="b"/>
                <a:pathLst>
                  <a:path w="359" h="399">
                    <a:moveTo>
                      <a:pt x="91" y="0"/>
                    </a:moveTo>
                    <a:lnTo>
                      <a:pt x="84" y="52"/>
                    </a:lnTo>
                    <a:lnTo>
                      <a:pt x="53" y="46"/>
                    </a:lnTo>
                    <a:lnTo>
                      <a:pt x="55" y="113"/>
                    </a:lnTo>
                    <a:lnTo>
                      <a:pt x="40" y="126"/>
                    </a:lnTo>
                    <a:lnTo>
                      <a:pt x="62" y="167"/>
                    </a:lnTo>
                    <a:lnTo>
                      <a:pt x="40" y="185"/>
                    </a:lnTo>
                    <a:lnTo>
                      <a:pt x="28" y="215"/>
                    </a:lnTo>
                    <a:lnTo>
                      <a:pt x="11" y="244"/>
                    </a:lnTo>
                    <a:lnTo>
                      <a:pt x="23" y="261"/>
                    </a:lnTo>
                    <a:lnTo>
                      <a:pt x="2" y="268"/>
                    </a:lnTo>
                    <a:lnTo>
                      <a:pt x="0" y="295"/>
                    </a:lnTo>
                    <a:lnTo>
                      <a:pt x="202" y="397"/>
                    </a:lnTo>
                    <a:lnTo>
                      <a:pt x="316" y="399"/>
                    </a:lnTo>
                    <a:lnTo>
                      <a:pt x="359" y="31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2" name=""/>
              <p:cNvSpPr/>
              <p:nvPr/>
            </p:nvSpPr>
            <p:spPr>
              <a:xfrm>
                <a:off x="3292560" y="3411000"/>
                <a:ext cx="998280" cy="990360"/>
              </a:xfrm>
              <a:custGeom>
                <a:avLst/>
                <a:gdLst/>
                <a:ahLst/>
                <a:rect l="l" t="t" r="r" b="b"/>
                <a:pathLst>
                  <a:path w="381" h="378">
                    <a:moveTo>
                      <a:pt x="46" y="0"/>
                    </a:moveTo>
                    <a:lnTo>
                      <a:pt x="381" y="15"/>
                    </a:lnTo>
                    <a:lnTo>
                      <a:pt x="365" y="349"/>
                    </a:lnTo>
                    <a:lnTo>
                      <a:pt x="256" y="343"/>
                    </a:lnTo>
                    <a:lnTo>
                      <a:pt x="154" y="340"/>
                    </a:lnTo>
                    <a:lnTo>
                      <a:pt x="154" y="353"/>
                    </a:lnTo>
                    <a:lnTo>
                      <a:pt x="69" y="353"/>
                    </a:lnTo>
                    <a:lnTo>
                      <a:pt x="64" y="378"/>
                    </a:lnTo>
                    <a:lnTo>
                      <a:pt x="0" y="370"/>
                    </a:lnTo>
                    <a:lnTo>
                      <a:pt x="36" y="8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3" name=""/>
              <p:cNvSpPr/>
              <p:nvPr/>
            </p:nvSpPr>
            <p:spPr>
              <a:xfrm>
                <a:off x="3688560" y="3557520"/>
                <a:ext cx="2025720" cy="1875960"/>
              </a:xfrm>
              <a:custGeom>
                <a:avLst/>
                <a:gdLst/>
                <a:ahLst/>
                <a:rect l="l" t="t" r="r" b="b"/>
                <a:pathLst>
                  <a:path w="773" h="716">
                    <a:moveTo>
                      <a:pt x="224" y="0"/>
                    </a:moveTo>
                    <a:lnTo>
                      <a:pt x="395" y="6"/>
                    </a:lnTo>
                    <a:lnTo>
                      <a:pt x="395" y="136"/>
                    </a:lnTo>
                    <a:lnTo>
                      <a:pt x="482" y="172"/>
                    </a:lnTo>
                    <a:lnTo>
                      <a:pt x="506" y="160"/>
                    </a:lnTo>
                    <a:lnTo>
                      <a:pt x="563" y="188"/>
                    </a:lnTo>
                    <a:lnTo>
                      <a:pt x="597" y="186"/>
                    </a:lnTo>
                    <a:lnTo>
                      <a:pt x="663" y="158"/>
                    </a:lnTo>
                    <a:lnTo>
                      <a:pt x="701" y="185"/>
                    </a:lnTo>
                    <a:lnTo>
                      <a:pt x="734" y="192"/>
                    </a:lnTo>
                    <a:lnTo>
                      <a:pt x="734" y="298"/>
                    </a:lnTo>
                    <a:lnTo>
                      <a:pt x="773" y="364"/>
                    </a:lnTo>
                    <a:lnTo>
                      <a:pt x="764" y="454"/>
                    </a:lnTo>
                    <a:lnTo>
                      <a:pt x="722" y="490"/>
                    </a:lnTo>
                    <a:lnTo>
                      <a:pt x="713" y="457"/>
                    </a:lnTo>
                    <a:lnTo>
                      <a:pt x="701" y="472"/>
                    </a:lnTo>
                    <a:lnTo>
                      <a:pt x="710" y="493"/>
                    </a:lnTo>
                    <a:lnTo>
                      <a:pt x="635" y="547"/>
                    </a:lnTo>
                    <a:lnTo>
                      <a:pt x="617" y="550"/>
                    </a:lnTo>
                    <a:lnTo>
                      <a:pt x="578" y="577"/>
                    </a:lnTo>
                    <a:lnTo>
                      <a:pt x="578" y="592"/>
                    </a:lnTo>
                    <a:lnTo>
                      <a:pt x="566" y="595"/>
                    </a:lnTo>
                    <a:lnTo>
                      <a:pt x="575" y="613"/>
                    </a:lnTo>
                    <a:lnTo>
                      <a:pt x="554" y="640"/>
                    </a:lnTo>
                    <a:lnTo>
                      <a:pt x="566" y="679"/>
                    </a:lnTo>
                    <a:lnTo>
                      <a:pt x="578" y="692"/>
                    </a:lnTo>
                    <a:lnTo>
                      <a:pt x="575" y="716"/>
                    </a:lnTo>
                    <a:lnTo>
                      <a:pt x="545" y="716"/>
                    </a:lnTo>
                    <a:lnTo>
                      <a:pt x="518" y="704"/>
                    </a:lnTo>
                    <a:lnTo>
                      <a:pt x="500" y="707"/>
                    </a:lnTo>
                    <a:lnTo>
                      <a:pt x="440" y="686"/>
                    </a:lnTo>
                    <a:lnTo>
                      <a:pt x="413" y="604"/>
                    </a:lnTo>
                    <a:lnTo>
                      <a:pt x="371" y="565"/>
                    </a:lnTo>
                    <a:lnTo>
                      <a:pt x="334" y="493"/>
                    </a:lnTo>
                    <a:lnTo>
                      <a:pt x="317" y="486"/>
                    </a:lnTo>
                    <a:lnTo>
                      <a:pt x="297" y="468"/>
                    </a:lnTo>
                    <a:lnTo>
                      <a:pt x="278" y="468"/>
                    </a:lnTo>
                    <a:lnTo>
                      <a:pt x="249" y="462"/>
                    </a:lnTo>
                    <a:lnTo>
                      <a:pt x="227" y="468"/>
                    </a:lnTo>
                    <a:lnTo>
                      <a:pt x="212" y="504"/>
                    </a:lnTo>
                    <a:lnTo>
                      <a:pt x="189" y="510"/>
                    </a:lnTo>
                    <a:lnTo>
                      <a:pt x="140" y="482"/>
                    </a:lnTo>
                    <a:lnTo>
                      <a:pt x="111" y="448"/>
                    </a:lnTo>
                    <a:lnTo>
                      <a:pt x="106" y="407"/>
                    </a:lnTo>
                    <a:lnTo>
                      <a:pt x="85" y="379"/>
                    </a:lnTo>
                    <a:lnTo>
                      <a:pt x="36" y="340"/>
                    </a:lnTo>
                    <a:lnTo>
                      <a:pt x="0" y="299"/>
                    </a:lnTo>
                    <a:lnTo>
                      <a:pt x="0" y="282"/>
                    </a:lnTo>
                    <a:lnTo>
                      <a:pt x="117" y="283"/>
                    </a:lnTo>
                    <a:lnTo>
                      <a:pt x="212" y="29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4" name=""/>
              <p:cNvSpPr/>
              <p:nvPr/>
            </p:nvSpPr>
            <p:spPr>
              <a:xfrm>
                <a:off x="4201920" y="1272600"/>
                <a:ext cx="975240" cy="570960"/>
              </a:xfrm>
              <a:custGeom>
                <a:avLst/>
                <a:gdLst/>
                <a:ahLst/>
                <a:rect l="l" t="t" r="r" b="b"/>
                <a:pathLst>
                  <a:path w="372" h="218">
                    <a:moveTo>
                      <a:pt x="1" y="0"/>
                    </a:moveTo>
                    <a:lnTo>
                      <a:pt x="312" y="7"/>
                    </a:lnTo>
                    <a:lnTo>
                      <a:pt x="335" y="71"/>
                    </a:lnTo>
                    <a:lnTo>
                      <a:pt x="357" y="120"/>
                    </a:lnTo>
                    <a:lnTo>
                      <a:pt x="372" y="200"/>
                    </a:lnTo>
                    <a:lnTo>
                      <a:pt x="363" y="218"/>
                    </a:lnTo>
                    <a:lnTo>
                      <a:pt x="248" y="215"/>
                    </a:lnTo>
                    <a:lnTo>
                      <a:pt x="0" y="2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5" name=""/>
              <p:cNvSpPr/>
              <p:nvPr/>
            </p:nvSpPr>
            <p:spPr>
              <a:xfrm>
                <a:off x="4175640" y="1823040"/>
                <a:ext cx="1024560" cy="667800"/>
              </a:xfrm>
              <a:custGeom>
                <a:avLst/>
                <a:gdLst/>
                <a:ahLst/>
                <a:rect l="l" t="t" r="r" b="b"/>
                <a:pathLst>
                  <a:path w="391" h="255">
                    <a:moveTo>
                      <a:pt x="7" y="0"/>
                    </a:moveTo>
                    <a:lnTo>
                      <a:pt x="6" y="99"/>
                    </a:lnTo>
                    <a:lnTo>
                      <a:pt x="0" y="215"/>
                    </a:lnTo>
                    <a:lnTo>
                      <a:pt x="284" y="219"/>
                    </a:lnTo>
                    <a:lnTo>
                      <a:pt x="314" y="235"/>
                    </a:lnTo>
                    <a:lnTo>
                      <a:pt x="335" y="213"/>
                    </a:lnTo>
                    <a:lnTo>
                      <a:pt x="391" y="255"/>
                    </a:lnTo>
                    <a:lnTo>
                      <a:pt x="383" y="211"/>
                    </a:lnTo>
                    <a:lnTo>
                      <a:pt x="388" y="177"/>
                    </a:lnTo>
                    <a:lnTo>
                      <a:pt x="391" y="61"/>
                    </a:lnTo>
                    <a:lnTo>
                      <a:pt x="366" y="36"/>
                    </a:lnTo>
                    <a:lnTo>
                      <a:pt x="376" y="4"/>
                    </a:lnTo>
                    <a:lnTo>
                      <a:pt x="19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6" name=""/>
              <p:cNvSpPr/>
              <p:nvPr/>
            </p:nvSpPr>
            <p:spPr>
              <a:xfrm>
                <a:off x="4160160" y="2378520"/>
                <a:ext cx="1221120" cy="550080"/>
              </a:xfrm>
              <a:custGeom>
                <a:avLst/>
                <a:gdLst/>
                <a:ahLst/>
                <a:rect l="l" t="t" r="r" b="b"/>
                <a:pathLst>
                  <a:path w="466" h="210">
                    <a:moveTo>
                      <a:pt x="5" y="0"/>
                    </a:moveTo>
                    <a:lnTo>
                      <a:pt x="0" y="139"/>
                    </a:lnTo>
                    <a:lnTo>
                      <a:pt x="105" y="142"/>
                    </a:lnTo>
                    <a:lnTo>
                      <a:pt x="104" y="210"/>
                    </a:lnTo>
                    <a:lnTo>
                      <a:pt x="246" y="208"/>
                    </a:lnTo>
                    <a:lnTo>
                      <a:pt x="373" y="206"/>
                    </a:lnTo>
                    <a:lnTo>
                      <a:pt x="466" y="208"/>
                    </a:lnTo>
                    <a:lnTo>
                      <a:pt x="437" y="149"/>
                    </a:lnTo>
                    <a:lnTo>
                      <a:pt x="417" y="94"/>
                    </a:lnTo>
                    <a:lnTo>
                      <a:pt x="395" y="37"/>
                    </a:lnTo>
                    <a:lnTo>
                      <a:pt x="342" y="1"/>
                    </a:lnTo>
                    <a:lnTo>
                      <a:pt x="318" y="22"/>
                    </a:lnTo>
                    <a:lnTo>
                      <a:pt x="289" y="7"/>
                    </a:lnTo>
                    <a:lnTo>
                      <a:pt x="162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7" name=""/>
              <p:cNvSpPr/>
              <p:nvPr/>
            </p:nvSpPr>
            <p:spPr>
              <a:xfrm>
                <a:off x="4419360" y="2916000"/>
                <a:ext cx="1074240" cy="547200"/>
              </a:xfrm>
              <a:custGeom>
                <a:avLst/>
                <a:gdLst/>
                <a:ahLst/>
                <a:rect l="l" t="t" r="r" b="b"/>
                <a:pathLst>
                  <a:path w="410" h="209">
                    <a:moveTo>
                      <a:pt x="4" y="2"/>
                    </a:moveTo>
                    <a:lnTo>
                      <a:pt x="3" y="122"/>
                    </a:lnTo>
                    <a:lnTo>
                      <a:pt x="0" y="207"/>
                    </a:lnTo>
                    <a:lnTo>
                      <a:pt x="410" y="209"/>
                    </a:lnTo>
                    <a:lnTo>
                      <a:pt x="402" y="100"/>
                    </a:lnTo>
                    <a:lnTo>
                      <a:pt x="402" y="59"/>
                    </a:lnTo>
                    <a:lnTo>
                      <a:pt x="369" y="34"/>
                    </a:lnTo>
                    <a:lnTo>
                      <a:pt x="379" y="12"/>
                    </a:lnTo>
                    <a:lnTo>
                      <a:pt x="365" y="0"/>
                    </a:lnTo>
                    <a:lnTo>
                      <a:pt x="179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8" name=""/>
              <p:cNvSpPr/>
              <p:nvPr/>
            </p:nvSpPr>
            <p:spPr>
              <a:xfrm>
                <a:off x="4275720" y="3450240"/>
                <a:ext cx="1252800" cy="602280"/>
              </a:xfrm>
              <a:custGeom>
                <a:avLst/>
                <a:gdLst/>
                <a:ahLst/>
                <a:rect l="l" t="t" r="r" b="b"/>
                <a:pathLst>
                  <a:path w="478" h="230">
                    <a:moveTo>
                      <a:pt x="3" y="0"/>
                    </a:moveTo>
                    <a:lnTo>
                      <a:pt x="0" y="41"/>
                    </a:lnTo>
                    <a:lnTo>
                      <a:pt x="170" y="47"/>
                    </a:lnTo>
                    <a:lnTo>
                      <a:pt x="171" y="178"/>
                    </a:lnTo>
                    <a:lnTo>
                      <a:pt x="258" y="214"/>
                    </a:lnTo>
                    <a:lnTo>
                      <a:pt x="282" y="201"/>
                    </a:lnTo>
                    <a:lnTo>
                      <a:pt x="337" y="230"/>
                    </a:lnTo>
                    <a:lnTo>
                      <a:pt x="373" y="229"/>
                    </a:lnTo>
                    <a:lnTo>
                      <a:pt x="439" y="201"/>
                    </a:lnTo>
                    <a:lnTo>
                      <a:pt x="478" y="228"/>
                    </a:lnTo>
                    <a:lnTo>
                      <a:pt x="478" y="86"/>
                    </a:lnTo>
                    <a:lnTo>
                      <a:pt x="46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9" name=""/>
              <p:cNvSpPr/>
              <p:nvPr/>
            </p:nvSpPr>
            <p:spPr>
              <a:xfrm>
                <a:off x="5504760" y="3479400"/>
                <a:ext cx="704520" cy="657720"/>
              </a:xfrm>
              <a:custGeom>
                <a:avLst/>
                <a:gdLst/>
                <a:ahLst/>
                <a:rect l="l" t="t" r="r" b="b"/>
                <a:pathLst>
                  <a:path w="269" h="251">
                    <a:moveTo>
                      <a:pt x="0" y="23"/>
                    </a:moveTo>
                    <a:lnTo>
                      <a:pt x="106" y="10"/>
                    </a:lnTo>
                    <a:lnTo>
                      <a:pt x="237" y="0"/>
                    </a:lnTo>
                    <a:lnTo>
                      <a:pt x="230" y="33"/>
                    </a:lnTo>
                    <a:lnTo>
                      <a:pt x="259" y="26"/>
                    </a:lnTo>
                    <a:lnTo>
                      <a:pt x="269" y="48"/>
                    </a:lnTo>
                    <a:lnTo>
                      <a:pt x="239" y="68"/>
                    </a:lnTo>
                    <a:lnTo>
                      <a:pt x="246" y="103"/>
                    </a:lnTo>
                    <a:lnTo>
                      <a:pt x="215" y="161"/>
                    </a:lnTo>
                    <a:lnTo>
                      <a:pt x="192" y="197"/>
                    </a:lnTo>
                    <a:lnTo>
                      <a:pt x="205" y="243"/>
                    </a:lnTo>
                    <a:lnTo>
                      <a:pt x="39" y="251"/>
                    </a:lnTo>
                    <a:lnTo>
                      <a:pt x="38" y="223"/>
                    </a:lnTo>
                    <a:lnTo>
                      <a:pt x="5" y="217"/>
                    </a:lnTo>
                    <a:lnTo>
                      <a:pt x="5" y="6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0" name=""/>
              <p:cNvSpPr/>
              <p:nvPr/>
            </p:nvSpPr>
            <p:spPr>
              <a:xfrm>
                <a:off x="5607000" y="4113360"/>
                <a:ext cx="859320" cy="689040"/>
              </a:xfrm>
              <a:custGeom>
                <a:avLst/>
                <a:gdLst/>
                <a:ahLst/>
                <a:rect l="l" t="t" r="r" b="b"/>
                <a:pathLst>
                  <a:path w="328" h="263">
                    <a:moveTo>
                      <a:pt x="0" y="6"/>
                    </a:moveTo>
                    <a:lnTo>
                      <a:pt x="164" y="0"/>
                    </a:lnTo>
                    <a:lnTo>
                      <a:pt x="193" y="54"/>
                    </a:lnTo>
                    <a:lnTo>
                      <a:pt x="168" y="118"/>
                    </a:lnTo>
                    <a:lnTo>
                      <a:pt x="160" y="147"/>
                    </a:lnTo>
                    <a:lnTo>
                      <a:pt x="270" y="135"/>
                    </a:lnTo>
                    <a:lnTo>
                      <a:pt x="277" y="177"/>
                    </a:lnTo>
                    <a:lnTo>
                      <a:pt x="244" y="173"/>
                    </a:lnTo>
                    <a:lnTo>
                      <a:pt x="229" y="191"/>
                    </a:lnTo>
                    <a:lnTo>
                      <a:pt x="246" y="203"/>
                    </a:lnTo>
                    <a:lnTo>
                      <a:pt x="276" y="189"/>
                    </a:lnTo>
                    <a:lnTo>
                      <a:pt x="277" y="209"/>
                    </a:lnTo>
                    <a:lnTo>
                      <a:pt x="295" y="192"/>
                    </a:lnTo>
                    <a:lnTo>
                      <a:pt x="307" y="192"/>
                    </a:lnTo>
                    <a:lnTo>
                      <a:pt x="293" y="227"/>
                    </a:lnTo>
                    <a:lnTo>
                      <a:pt x="320" y="233"/>
                    </a:lnTo>
                    <a:lnTo>
                      <a:pt x="328" y="252"/>
                    </a:lnTo>
                    <a:lnTo>
                      <a:pt x="316" y="258"/>
                    </a:lnTo>
                    <a:lnTo>
                      <a:pt x="299" y="246"/>
                    </a:lnTo>
                    <a:lnTo>
                      <a:pt x="267" y="237"/>
                    </a:lnTo>
                    <a:lnTo>
                      <a:pt x="274" y="260"/>
                    </a:lnTo>
                    <a:lnTo>
                      <a:pt x="258" y="263"/>
                    </a:lnTo>
                    <a:lnTo>
                      <a:pt x="245" y="242"/>
                    </a:lnTo>
                    <a:lnTo>
                      <a:pt x="237" y="255"/>
                    </a:lnTo>
                    <a:lnTo>
                      <a:pt x="189" y="255"/>
                    </a:lnTo>
                    <a:lnTo>
                      <a:pt x="189" y="242"/>
                    </a:lnTo>
                    <a:lnTo>
                      <a:pt x="171" y="227"/>
                    </a:lnTo>
                    <a:lnTo>
                      <a:pt x="135" y="225"/>
                    </a:lnTo>
                    <a:lnTo>
                      <a:pt x="165" y="242"/>
                    </a:lnTo>
                    <a:lnTo>
                      <a:pt x="123" y="251"/>
                    </a:lnTo>
                    <a:lnTo>
                      <a:pt x="57" y="239"/>
                    </a:lnTo>
                    <a:lnTo>
                      <a:pt x="32" y="242"/>
                    </a:lnTo>
                    <a:lnTo>
                      <a:pt x="41" y="154"/>
                    </a:lnTo>
                    <a:lnTo>
                      <a:pt x="1" y="8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1" name=""/>
              <p:cNvSpPr/>
              <p:nvPr/>
            </p:nvSpPr>
            <p:spPr>
              <a:xfrm>
                <a:off x="5017320" y="1204200"/>
                <a:ext cx="959040" cy="1079640"/>
              </a:xfrm>
              <a:custGeom>
                <a:avLst/>
                <a:gdLst/>
                <a:ahLst/>
                <a:rect l="l" t="t" r="r" b="b"/>
                <a:pathLst>
                  <a:path w="366" h="412">
                    <a:moveTo>
                      <a:pt x="0" y="32"/>
                    </a:moveTo>
                    <a:lnTo>
                      <a:pt x="96" y="32"/>
                    </a:lnTo>
                    <a:lnTo>
                      <a:pt x="95" y="0"/>
                    </a:lnTo>
                    <a:lnTo>
                      <a:pt x="116" y="9"/>
                    </a:lnTo>
                    <a:lnTo>
                      <a:pt x="120" y="34"/>
                    </a:lnTo>
                    <a:lnTo>
                      <a:pt x="166" y="61"/>
                    </a:lnTo>
                    <a:lnTo>
                      <a:pt x="180" y="49"/>
                    </a:lnTo>
                    <a:lnTo>
                      <a:pt x="207" y="49"/>
                    </a:lnTo>
                    <a:lnTo>
                      <a:pt x="228" y="73"/>
                    </a:lnTo>
                    <a:lnTo>
                      <a:pt x="242" y="64"/>
                    </a:lnTo>
                    <a:lnTo>
                      <a:pt x="282" y="74"/>
                    </a:lnTo>
                    <a:lnTo>
                      <a:pt x="296" y="56"/>
                    </a:lnTo>
                    <a:lnTo>
                      <a:pt x="321" y="70"/>
                    </a:lnTo>
                    <a:lnTo>
                      <a:pt x="366" y="68"/>
                    </a:lnTo>
                    <a:lnTo>
                      <a:pt x="293" y="119"/>
                    </a:lnTo>
                    <a:lnTo>
                      <a:pt x="257" y="164"/>
                    </a:lnTo>
                    <a:lnTo>
                      <a:pt x="264" y="229"/>
                    </a:lnTo>
                    <a:lnTo>
                      <a:pt x="239" y="256"/>
                    </a:lnTo>
                    <a:lnTo>
                      <a:pt x="249" y="275"/>
                    </a:lnTo>
                    <a:lnTo>
                      <a:pt x="249" y="323"/>
                    </a:lnTo>
                    <a:lnTo>
                      <a:pt x="274" y="323"/>
                    </a:lnTo>
                    <a:lnTo>
                      <a:pt x="311" y="358"/>
                    </a:lnTo>
                    <a:lnTo>
                      <a:pt x="326" y="400"/>
                    </a:lnTo>
                    <a:lnTo>
                      <a:pt x="67" y="412"/>
                    </a:lnTo>
                    <a:lnTo>
                      <a:pt x="68" y="298"/>
                    </a:lnTo>
                    <a:lnTo>
                      <a:pt x="45" y="273"/>
                    </a:lnTo>
                    <a:lnTo>
                      <a:pt x="53" y="243"/>
                    </a:lnTo>
                    <a:lnTo>
                      <a:pt x="61" y="226"/>
                    </a:lnTo>
                    <a:lnTo>
                      <a:pt x="45" y="147"/>
                    </a:lnTo>
                    <a:lnTo>
                      <a:pt x="23" y="9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2" name=""/>
              <p:cNvSpPr/>
              <p:nvPr/>
            </p:nvSpPr>
            <p:spPr>
              <a:xfrm>
                <a:off x="5638320" y="1576440"/>
                <a:ext cx="728280" cy="851400"/>
              </a:xfrm>
              <a:custGeom>
                <a:avLst/>
                <a:gdLst/>
                <a:ahLst/>
                <a:rect l="l" t="t" r="r" b="b"/>
                <a:pathLst>
                  <a:path w="278" h="325">
                    <a:moveTo>
                      <a:pt x="20" y="22"/>
                    </a:moveTo>
                    <a:lnTo>
                      <a:pt x="41" y="19"/>
                    </a:lnTo>
                    <a:lnTo>
                      <a:pt x="60" y="19"/>
                    </a:lnTo>
                    <a:lnTo>
                      <a:pt x="72" y="0"/>
                    </a:lnTo>
                    <a:lnTo>
                      <a:pt x="81" y="24"/>
                    </a:lnTo>
                    <a:lnTo>
                      <a:pt x="111" y="24"/>
                    </a:lnTo>
                    <a:lnTo>
                      <a:pt x="127" y="46"/>
                    </a:lnTo>
                    <a:lnTo>
                      <a:pt x="158" y="40"/>
                    </a:lnTo>
                    <a:lnTo>
                      <a:pt x="179" y="54"/>
                    </a:lnTo>
                    <a:lnTo>
                      <a:pt x="218" y="64"/>
                    </a:lnTo>
                    <a:lnTo>
                      <a:pt x="225" y="81"/>
                    </a:lnTo>
                    <a:lnTo>
                      <a:pt x="245" y="82"/>
                    </a:lnTo>
                    <a:lnTo>
                      <a:pt x="239" y="99"/>
                    </a:lnTo>
                    <a:lnTo>
                      <a:pt x="246" y="118"/>
                    </a:lnTo>
                    <a:lnTo>
                      <a:pt x="233" y="142"/>
                    </a:lnTo>
                    <a:lnTo>
                      <a:pt x="242" y="147"/>
                    </a:lnTo>
                    <a:lnTo>
                      <a:pt x="264" y="121"/>
                    </a:lnTo>
                    <a:lnTo>
                      <a:pt x="263" y="112"/>
                    </a:lnTo>
                    <a:lnTo>
                      <a:pt x="272" y="108"/>
                    </a:lnTo>
                    <a:lnTo>
                      <a:pt x="278" y="121"/>
                    </a:lnTo>
                    <a:lnTo>
                      <a:pt x="261" y="139"/>
                    </a:lnTo>
                    <a:lnTo>
                      <a:pt x="254" y="180"/>
                    </a:lnTo>
                    <a:lnTo>
                      <a:pt x="254" y="249"/>
                    </a:lnTo>
                    <a:lnTo>
                      <a:pt x="264" y="261"/>
                    </a:lnTo>
                    <a:lnTo>
                      <a:pt x="260" y="304"/>
                    </a:lnTo>
                    <a:lnTo>
                      <a:pt x="128" y="325"/>
                    </a:lnTo>
                    <a:lnTo>
                      <a:pt x="95" y="305"/>
                    </a:lnTo>
                    <a:lnTo>
                      <a:pt x="102" y="279"/>
                    </a:lnTo>
                    <a:lnTo>
                      <a:pt x="86" y="251"/>
                    </a:lnTo>
                    <a:lnTo>
                      <a:pt x="72" y="216"/>
                    </a:lnTo>
                    <a:lnTo>
                      <a:pt x="35" y="181"/>
                    </a:lnTo>
                    <a:lnTo>
                      <a:pt x="12" y="181"/>
                    </a:lnTo>
                    <a:lnTo>
                      <a:pt x="12" y="133"/>
                    </a:lnTo>
                    <a:lnTo>
                      <a:pt x="0" y="115"/>
                    </a:lnTo>
                    <a:lnTo>
                      <a:pt x="26" y="87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3" name=""/>
              <p:cNvSpPr/>
              <p:nvPr/>
            </p:nvSpPr>
            <p:spPr>
              <a:xfrm>
                <a:off x="5177160" y="2250360"/>
                <a:ext cx="846000" cy="550080"/>
              </a:xfrm>
              <a:custGeom>
                <a:avLst/>
                <a:gdLst/>
                <a:ahLst/>
                <a:rect l="l" t="t" r="r" b="b"/>
                <a:pathLst>
                  <a:path w="323" h="210">
                    <a:moveTo>
                      <a:pt x="5" y="11"/>
                    </a:moveTo>
                    <a:lnTo>
                      <a:pt x="0" y="48"/>
                    </a:lnTo>
                    <a:lnTo>
                      <a:pt x="7" y="87"/>
                    </a:lnTo>
                    <a:lnTo>
                      <a:pt x="37" y="167"/>
                    </a:lnTo>
                    <a:lnTo>
                      <a:pt x="54" y="210"/>
                    </a:lnTo>
                    <a:lnTo>
                      <a:pt x="244" y="200"/>
                    </a:lnTo>
                    <a:lnTo>
                      <a:pt x="275" y="210"/>
                    </a:lnTo>
                    <a:lnTo>
                      <a:pt x="294" y="169"/>
                    </a:lnTo>
                    <a:lnTo>
                      <a:pt x="287" y="140"/>
                    </a:lnTo>
                    <a:lnTo>
                      <a:pt x="319" y="134"/>
                    </a:lnTo>
                    <a:lnTo>
                      <a:pt x="323" y="88"/>
                    </a:lnTo>
                    <a:lnTo>
                      <a:pt x="304" y="68"/>
                    </a:lnTo>
                    <a:lnTo>
                      <a:pt x="271" y="48"/>
                    </a:lnTo>
                    <a:lnTo>
                      <a:pt x="278" y="20"/>
                    </a:lnTo>
                    <a:lnTo>
                      <a:pt x="264" y="0"/>
                    </a:lnTo>
                    <a:lnTo>
                      <a:pt x="193" y="3"/>
                    </a:lnTo>
                    <a:lnTo>
                      <a:pt x="121" y="6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4" name=""/>
              <p:cNvSpPr/>
              <p:nvPr/>
            </p:nvSpPr>
            <p:spPr>
              <a:xfrm>
                <a:off x="5924160" y="1455840"/>
                <a:ext cx="783000" cy="338040"/>
              </a:xfrm>
              <a:custGeom>
                <a:avLst/>
                <a:gdLst/>
                <a:ahLst/>
                <a:rect l="l" t="t" r="r" b="b"/>
                <a:pathLst>
                  <a:path w="299" h="129">
                    <a:moveTo>
                      <a:pt x="0" y="71"/>
                    </a:moveTo>
                    <a:lnTo>
                      <a:pt x="67" y="0"/>
                    </a:lnTo>
                    <a:lnTo>
                      <a:pt x="55" y="29"/>
                    </a:lnTo>
                    <a:lnTo>
                      <a:pt x="64" y="38"/>
                    </a:lnTo>
                    <a:lnTo>
                      <a:pt x="85" y="26"/>
                    </a:lnTo>
                    <a:lnTo>
                      <a:pt x="131" y="44"/>
                    </a:lnTo>
                    <a:lnTo>
                      <a:pt x="151" y="29"/>
                    </a:lnTo>
                    <a:lnTo>
                      <a:pt x="213" y="21"/>
                    </a:lnTo>
                    <a:lnTo>
                      <a:pt x="225" y="39"/>
                    </a:lnTo>
                    <a:lnTo>
                      <a:pt x="249" y="35"/>
                    </a:lnTo>
                    <a:lnTo>
                      <a:pt x="296" y="54"/>
                    </a:lnTo>
                    <a:lnTo>
                      <a:pt x="299" y="68"/>
                    </a:lnTo>
                    <a:lnTo>
                      <a:pt x="248" y="80"/>
                    </a:lnTo>
                    <a:lnTo>
                      <a:pt x="233" y="71"/>
                    </a:lnTo>
                    <a:lnTo>
                      <a:pt x="207" y="74"/>
                    </a:lnTo>
                    <a:lnTo>
                      <a:pt x="177" y="92"/>
                    </a:lnTo>
                    <a:lnTo>
                      <a:pt x="163" y="93"/>
                    </a:lnTo>
                    <a:lnTo>
                      <a:pt x="152" y="80"/>
                    </a:lnTo>
                    <a:lnTo>
                      <a:pt x="135" y="128"/>
                    </a:lnTo>
                    <a:lnTo>
                      <a:pt x="116" y="129"/>
                    </a:lnTo>
                    <a:lnTo>
                      <a:pt x="108" y="110"/>
                    </a:lnTo>
                    <a:lnTo>
                      <a:pt x="68" y="101"/>
                    </a:lnTo>
                    <a:lnTo>
                      <a:pt x="49" y="87"/>
                    </a:lnTo>
                    <a:lnTo>
                      <a:pt x="16" y="9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5" name=""/>
              <p:cNvSpPr/>
              <p:nvPr/>
            </p:nvSpPr>
            <p:spPr>
              <a:xfrm>
                <a:off x="6466320" y="1694520"/>
                <a:ext cx="560880" cy="759960"/>
              </a:xfrm>
              <a:custGeom>
                <a:avLst/>
                <a:gdLst/>
                <a:ahLst/>
                <a:rect l="l" t="t" r="r" b="b"/>
                <a:pathLst>
                  <a:path w="214" h="290">
                    <a:moveTo>
                      <a:pt x="54" y="12"/>
                    </a:moveTo>
                    <a:lnTo>
                      <a:pt x="62" y="30"/>
                    </a:lnTo>
                    <a:lnTo>
                      <a:pt x="47" y="41"/>
                    </a:lnTo>
                    <a:lnTo>
                      <a:pt x="46" y="87"/>
                    </a:lnTo>
                    <a:lnTo>
                      <a:pt x="38" y="57"/>
                    </a:lnTo>
                    <a:lnTo>
                      <a:pt x="7" y="86"/>
                    </a:lnTo>
                    <a:lnTo>
                      <a:pt x="0" y="169"/>
                    </a:lnTo>
                    <a:lnTo>
                      <a:pt x="20" y="210"/>
                    </a:lnTo>
                    <a:lnTo>
                      <a:pt x="22" y="231"/>
                    </a:lnTo>
                    <a:lnTo>
                      <a:pt x="23" y="248"/>
                    </a:lnTo>
                    <a:lnTo>
                      <a:pt x="22" y="263"/>
                    </a:lnTo>
                    <a:lnTo>
                      <a:pt x="18" y="290"/>
                    </a:lnTo>
                    <a:lnTo>
                      <a:pt x="102" y="285"/>
                    </a:lnTo>
                    <a:lnTo>
                      <a:pt x="213" y="275"/>
                    </a:lnTo>
                    <a:lnTo>
                      <a:pt x="193" y="269"/>
                    </a:lnTo>
                    <a:lnTo>
                      <a:pt x="182" y="254"/>
                    </a:lnTo>
                    <a:lnTo>
                      <a:pt x="199" y="241"/>
                    </a:lnTo>
                    <a:lnTo>
                      <a:pt x="199" y="225"/>
                    </a:lnTo>
                    <a:lnTo>
                      <a:pt x="191" y="211"/>
                    </a:lnTo>
                    <a:lnTo>
                      <a:pt x="199" y="201"/>
                    </a:lnTo>
                    <a:lnTo>
                      <a:pt x="214" y="202"/>
                    </a:lnTo>
                    <a:lnTo>
                      <a:pt x="211" y="162"/>
                    </a:lnTo>
                    <a:lnTo>
                      <a:pt x="207" y="138"/>
                    </a:lnTo>
                    <a:lnTo>
                      <a:pt x="198" y="123"/>
                    </a:lnTo>
                    <a:lnTo>
                      <a:pt x="189" y="114"/>
                    </a:lnTo>
                    <a:lnTo>
                      <a:pt x="175" y="111"/>
                    </a:lnTo>
                    <a:lnTo>
                      <a:pt x="162" y="111"/>
                    </a:lnTo>
                    <a:lnTo>
                      <a:pt x="148" y="130"/>
                    </a:lnTo>
                    <a:lnTo>
                      <a:pt x="139" y="136"/>
                    </a:lnTo>
                    <a:lnTo>
                      <a:pt x="133" y="138"/>
                    </a:lnTo>
                    <a:lnTo>
                      <a:pt x="126" y="135"/>
                    </a:lnTo>
                    <a:lnTo>
                      <a:pt x="124" y="126"/>
                    </a:lnTo>
                    <a:lnTo>
                      <a:pt x="126" y="120"/>
                    </a:lnTo>
                    <a:lnTo>
                      <a:pt x="132" y="114"/>
                    </a:lnTo>
                    <a:lnTo>
                      <a:pt x="138" y="111"/>
                    </a:lnTo>
                    <a:lnTo>
                      <a:pt x="144" y="110"/>
                    </a:lnTo>
                    <a:lnTo>
                      <a:pt x="144" y="99"/>
                    </a:lnTo>
                    <a:lnTo>
                      <a:pt x="160" y="87"/>
                    </a:lnTo>
                    <a:lnTo>
                      <a:pt x="144" y="49"/>
                    </a:lnTo>
                    <a:lnTo>
                      <a:pt x="144" y="31"/>
                    </a:lnTo>
                    <a:lnTo>
                      <a:pt x="117" y="24"/>
                    </a:lnTo>
                    <a:lnTo>
                      <a:pt x="78" y="0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6" name=""/>
              <p:cNvSpPr/>
              <p:nvPr/>
            </p:nvSpPr>
            <p:spPr>
              <a:xfrm>
                <a:off x="5855760" y="2368080"/>
                <a:ext cx="607680" cy="1003680"/>
              </a:xfrm>
              <a:custGeom>
                <a:avLst/>
                <a:gdLst/>
                <a:ahLst/>
                <a:rect l="l" t="t" r="r" b="b"/>
                <a:pathLst>
                  <a:path w="232" h="383">
                    <a:moveTo>
                      <a:pt x="43" y="22"/>
                    </a:moveTo>
                    <a:lnTo>
                      <a:pt x="176" y="0"/>
                    </a:lnTo>
                    <a:lnTo>
                      <a:pt x="197" y="47"/>
                    </a:lnTo>
                    <a:lnTo>
                      <a:pt x="224" y="243"/>
                    </a:lnTo>
                    <a:lnTo>
                      <a:pt x="232" y="269"/>
                    </a:lnTo>
                    <a:lnTo>
                      <a:pt x="211" y="321"/>
                    </a:lnTo>
                    <a:lnTo>
                      <a:pt x="211" y="357"/>
                    </a:lnTo>
                    <a:lnTo>
                      <a:pt x="187" y="353"/>
                    </a:lnTo>
                    <a:lnTo>
                      <a:pt x="188" y="383"/>
                    </a:lnTo>
                    <a:lnTo>
                      <a:pt x="163" y="371"/>
                    </a:lnTo>
                    <a:lnTo>
                      <a:pt x="150" y="375"/>
                    </a:lnTo>
                    <a:lnTo>
                      <a:pt x="131" y="372"/>
                    </a:lnTo>
                    <a:lnTo>
                      <a:pt x="117" y="326"/>
                    </a:lnTo>
                    <a:lnTo>
                      <a:pt x="90" y="312"/>
                    </a:lnTo>
                    <a:lnTo>
                      <a:pt x="90" y="263"/>
                    </a:lnTo>
                    <a:lnTo>
                      <a:pt x="63" y="269"/>
                    </a:lnTo>
                    <a:lnTo>
                      <a:pt x="48" y="233"/>
                    </a:lnTo>
                    <a:lnTo>
                      <a:pt x="0" y="191"/>
                    </a:lnTo>
                    <a:lnTo>
                      <a:pt x="35" y="125"/>
                    </a:lnTo>
                    <a:lnTo>
                      <a:pt x="25" y="94"/>
                    </a:lnTo>
                    <a:lnTo>
                      <a:pt x="60" y="88"/>
                    </a:lnTo>
                    <a:lnTo>
                      <a:pt x="63" y="45"/>
                    </a:lnTo>
                    <a:lnTo>
                      <a:pt x="43" y="2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7" name=""/>
              <p:cNvSpPr/>
              <p:nvPr/>
            </p:nvSpPr>
            <p:spPr>
              <a:xfrm>
                <a:off x="5315760" y="2774520"/>
                <a:ext cx="964440" cy="793800"/>
              </a:xfrm>
              <a:custGeom>
                <a:avLst/>
                <a:gdLst/>
                <a:ahLst/>
                <a:rect l="l" t="t" r="r" b="b"/>
                <a:pathLst>
                  <a:path w="368" h="303">
                    <a:moveTo>
                      <a:pt x="0" y="10"/>
                    </a:moveTo>
                    <a:lnTo>
                      <a:pt x="161" y="0"/>
                    </a:lnTo>
                    <a:lnTo>
                      <a:pt x="195" y="0"/>
                    </a:lnTo>
                    <a:lnTo>
                      <a:pt x="221" y="9"/>
                    </a:lnTo>
                    <a:lnTo>
                      <a:pt x="207" y="35"/>
                    </a:lnTo>
                    <a:lnTo>
                      <a:pt x="254" y="78"/>
                    </a:lnTo>
                    <a:lnTo>
                      <a:pt x="269" y="114"/>
                    </a:lnTo>
                    <a:lnTo>
                      <a:pt x="297" y="105"/>
                    </a:lnTo>
                    <a:lnTo>
                      <a:pt x="296" y="156"/>
                    </a:lnTo>
                    <a:lnTo>
                      <a:pt x="324" y="171"/>
                    </a:lnTo>
                    <a:lnTo>
                      <a:pt x="337" y="216"/>
                    </a:lnTo>
                    <a:lnTo>
                      <a:pt x="357" y="220"/>
                    </a:lnTo>
                    <a:lnTo>
                      <a:pt x="368" y="239"/>
                    </a:lnTo>
                    <a:lnTo>
                      <a:pt x="343" y="265"/>
                    </a:lnTo>
                    <a:lnTo>
                      <a:pt x="335" y="295"/>
                    </a:lnTo>
                    <a:lnTo>
                      <a:pt x="300" y="303"/>
                    </a:lnTo>
                    <a:lnTo>
                      <a:pt x="309" y="270"/>
                    </a:lnTo>
                    <a:lnTo>
                      <a:pt x="171" y="282"/>
                    </a:lnTo>
                    <a:lnTo>
                      <a:pt x="72" y="294"/>
                    </a:lnTo>
                    <a:lnTo>
                      <a:pt x="66" y="262"/>
                    </a:lnTo>
                    <a:lnTo>
                      <a:pt x="59" y="165"/>
                    </a:lnTo>
                    <a:lnTo>
                      <a:pt x="58" y="112"/>
                    </a:lnTo>
                    <a:lnTo>
                      <a:pt x="25" y="88"/>
                    </a:lnTo>
                    <a:lnTo>
                      <a:pt x="37" y="66"/>
                    </a:lnTo>
                    <a:lnTo>
                      <a:pt x="21" y="5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8" name=""/>
              <p:cNvSpPr/>
              <p:nvPr/>
            </p:nvSpPr>
            <p:spPr>
              <a:xfrm>
                <a:off x="6372360" y="2438640"/>
                <a:ext cx="471240" cy="775440"/>
              </a:xfrm>
              <a:custGeom>
                <a:avLst/>
                <a:gdLst/>
                <a:ahLst/>
                <a:rect l="l" t="t" r="r" b="b"/>
                <a:pathLst>
                  <a:path w="180" h="296">
                    <a:moveTo>
                      <a:pt x="0" y="21"/>
                    </a:moveTo>
                    <a:lnTo>
                      <a:pt x="21" y="32"/>
                    </a:lnTo>
                    <a:lnTo>
                      <a:pt x="41" y="30"/>
                    </a:lnTo>
                    <a:lnTo>
                      <a:pt x="48" y="24"/>
                    </a:lnTo>
                    <a:lnTo>
                      <a:pt x="53" y="6"/>
                    </a:lnTo>
                    <a:lnTo>
                      <a:pt x="140" y="0"/>
                    </a:lnTo>
                    <a:lnTo>
                      <a:pt x="180" y="209"/>
                    </a:lnTo>
                    <a:lnTo>
                      <a:pt x="177" y="207"/>
                    </a:lnTo>
                    <a:lnTo>
                      <a:pt x="147" y="219"/>
                    </a:lnTo>
                    <a:lnTo>
                      <a:pt x="126" y="275"/>
                    </a:lnTo>
                    <a:lnTo>
                      <a:pt x="95" y="267"/>
                    </a:lnTo>
                    <a:lnTo>
                      <a:pt x="59" y="288"/>
                    </a:lnTo>
                    <a:lnTo>
                      <a:pt x="12" y="296"/>
                    </a:lnTo>
                    <a:lnTo>
                      <a:pt x="33" y="241"/>
                    </a:lnTo>
                    <a:lnTo>
                      <a:pt x="24" y="21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9" name=""/>
              <p:cNvSpPr/>
              <p:nvPr/>
            </p:nvSpPr>
            <p:spPr>
              <a:xfrm>
                <a:off x="6739200" y="2281680"/>
                <a:ext cx="605520" cy="699120"/>
              </a:xfrm>
              <a:custGeom>
                <a:avLst/>
                <a:gdLst/>
                <a:ahLst/>
                <a:rect l="l" t="t" r="r" b="b"/>
                <a:pathLst>
                  <a:path w="231" h="267">
                    <a:moveTo>
                      <a:pt x="0" y="60"/>
                    </a:moveTo>
                    <a:lnTo>
                      <a:pt x="104" y="50"/>
                    </a:lnTo>
                    <a:lnTo>
                      <a:pt x="126" y="54"/>
                    </a:lnTo>
                    <a:lnTo>
                      <a:pt x="175" y="31"/>
                    </a:lnTo>
                    <a:lnTo>
                      <a:pt x="186" y="10"/>
                    </a:lnTo>
                    <a:lnTo>
                      <a:pt x="215" y="0"/>
                    </a:lnTo>
                    <a:lnTo>
                      <a:pt x="231" y="101"/>
                    </a:lnTo>
                    <a:lnTo>
                      <a:pt x="219" y="112"/>
                    </a:lnTo>
                    <a:lnTo>
                      <a:pt x="222" y="182"/>
                    </a:lnTo>
                    <a:lnTo>
                      <a:pt x="199" y="188"/>
                    </a:lnTo>
                    <a:lnTo>
                      <a:pt x="186" y="227"/>
                    </a:lnTo>
                    <a:lnTo>
                      <a:pt x="168" y="222"/>
                    </a:lnTo>
                    <a:lnTo>
                      <a:pt x="162" y="267"/>
                    </a:lnTo>
                    <a:lnTo>
                      <a:pt x="136" y="248"/>
                    </a:lnTo>
                    <a:lnTo>
                      <a:pt x="85" y="260"/>
                    </a:lnTo>
                    <a:lnTo>
                      <a:pt x="63" y="243"/>
                    </a:lnTo>
                    <a:lnTo>
                      <a:pt x="34" y="242"/>
                    </a:lnTo>
                    <a:lnTo>
                      <a:pt x="19" y="167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0" name=""/>
              <p:cNvSpPr/>
              <p:nvPr/>
            </p:nvSpPr>
            <p:spPr>
              <a:xfrm>
                <a:off x="6199560" y="2912760"/>
                <a:ext cx="1065960" cy="592200"/>
              </a:xfrm>
              <a:custGeom>
                <a:avLst/>
                <a:gdLst/>
                <a:ahLst/>
                <a:rect l="l" t="t" r="r" b="b"/>
                <a:pathLst>
                  <a:path w="407" h="226">
                    <a:moveTo>
                      <a:pt x="0" y="226"/>
                    </a:moveTo>
                    <a:lnTo>
                      <a:pt x="99" y="212"/>
                    </a:lnTo>
                    <a:lnTo>
                      <a:pt x="99" y="202"/>
                    </a:lnTo>
                    <a:lnTo>
                      <a:pt x="338" y="169"/>
                    </a:lnTo>
                    <a:lnTo>
                      <a:pt x="342" y="152"/>
                    </a:lnTo>
                    <a:lnTo>
                      <a:pt x="377" y="139"/>
                    </a:lnTo>
                    <a:lnTo>
                      <a:pt x="381" y="121"/>
                    </a:lnTo>
                    <a:lnTo>
                      <a:pt x="396" y="115"/>
                    </a:lnTo>
                    <a:lnTo>
                      <a:pt x="407" y="88"/>
                    </a:lnTo>
                    <a:lnTo>
                      <a:pt x="374" y="61"/>
                    </a:lnTo>
                    <a:lnTo>
                      <a:pt x="368" y="25"/>
                    </a:lnTo>
                    <a:lnTo>
                      <a:pt x="342" y="7"/>
                    </a:lnTo>
                    <a:lnTo>
                      <a:pt x="289" y="17"/>
                    </a:lnTo>
                    <a:lnTo>
                      <a:pt x="264" y="1"/>
                    </a:lnTo>
                    <a:lnTo>
                      <a:pt x="240" y="0"/>
                    </a:lnTo>
                    <a:lnTo>
                      <a:pt x="245" y="25"/>
                    </a:lnTo>
                    <a:lnTo>
                      <a:pt x="212" y="38"/>
                    </a:lnTo>
                    <a:lnTo>
                      <a:pt x="190" y="94"/>
                    </a:lnTo>
                    <a:lnTo>
                      <a:pt x="160" y="85"/>
                    </a:lnTo>
                    <a:lnTo>
                      <a:pt x="124" y="106"/>
                    </a:lnTo>
                    <a:lnTo>
                      <a:pt x="78" y="114"/>
                    </a:lnTo>
                    <a:lnTo>
                      <a:pt x="78" y="146"/>
                    </a:lnTo>
                    <a:lnTo>
                      <a:pt x="55" y="145"/>
                    </a:lnTo>
                    <a:lnTo>
                      <a:pt x="56" y="173"/>
                    </a:lnTo>
                    <a:lnTo>
                      <a:pt x="32" y="162"/>
                    </a:lnTo>
                    <a:lnTo>
                      <a:pt x="18" y="167"/>
                    </a:lnTo>
                    <a:lnTo>
                      <a:pt x="30" y="186"/>
                    </a:lnTo>
                    <a:lnTo>
                      <a:pt x="5" y="211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1" name=""/>
              <p:cNvSpPr/>
              <p:nvPr/>
            </p:nvSpPr>
            <p:spPr>
              <a:xfrm>
                <a:off x="6128640" y="3295440"/>
                <a:ext cx="1229040" cy="447840"/>
              </a:xfrm>
              <a:custGeom>
                <a:avLst/>
                <a:gdLst/>
                <a:ahLst/>
                <a:rect l="l" t="t" r="r" b="b"/>
                <a:pathLst>
                  <a:path w="469" h="171">
                    <a:moveTo>
                      <a:pt x="28" y="78"/>
                    </a:moveTo>
                    <a:lnTo>
                      <a:pt x="28" y="81"/>
                    </a:lnTo>
                    <a:lnTo>
                      <a:pt x="20" y="97"/>
                    </a:lnTo>
                    <a:lnTo>
                      <a:pt x="29" y="119"/>
                    </a:lnTo>
                    <a:lnTo>
                      <a:pt x="0" y="138"/>
                    </a:lnTo>
                    <a:lnTo>
                      <a:pt x="6" y="171"/>
                    </a:lnTo>
                    <a:lnTo>
                      <a:pt x="129" y="161"/>
                    </a:lnTo>
                    <a:lnTo>
                      <a:pt x="275" y="144"/>
                    </a:lnTo>
                    <a:lnTo>
                      <a:pt x="348" y="131"/>
                    </a:lnTo>
                    <a:lnTo>
                      <a:pt x="363" y="87"/>
                    </a:lnTo>
                    <a:lnTo>
                      <a:pt x="389" y="85"/>
                    </a:lnTo>
                    <a:lnTo>
                      <a:pt x="469" y="0"/>
                    </a:lnTo>
                    <a:lnTo>
                      <a:pt x="365" y="21"/>
                    </a:lnTo>
                    <a:lnTo>
                      <a:pt x="123" y="56"/>
                    </a:lnTo>
                    <a:lnTo>
                      <a:pt x="125" y="66"/>
                    </a:lnTo>
                    <a:lnTo>
                      <a:pt x="28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2" name=""/>
              <p:cNvSpPr/>
              <p:nvPr/>
            </p:nvSpPr>
            <p:spPr>
              <a:xfrm>
                <a:off x="6008040" y="3709800"/>
                <a:ext cx="502560" cy="877680"/>
              </a:xfrm>
              <a:custGeom>
                <a:avLst/>
                <a:gdLst/>
                <a:ahLst/>
                <a:rect l="l" t="t" r="r" b="b"/>
                <a:pathLst>
                  <a:path w="192" h="335">
                    <a:moveTo>
                      <a:pt x="54" y="11"/>
                    </a:moveTo>
                    <a:lnTo>
                      <a:pt x="25" y="68"/>
                    </a:lnTo>
                    <a:lnTo>
                      <a:pt x="0" y="105"/>
                    </a:lnTo>
                    <a:lnTo>
                      <a:pt x="8" y="149"/>
                    </a:lnTo>
                    <a:lnTo>
                      <a:pt x="38" y="209"/>
                    </a:lnTo>
                    <a:lnTo>
                      <a:pt x="15" y="270"/>
                    </a:lnTo>
                    <a:lnTo>
                      <a:pt x="5" y="302"/>
                    </a:lnTo>
                    <a:lnTo>
                      <a:pt x="117" y="289"/>
                    </a:lnTo>
                    <a:lnTo>
                      <a:pt x="122" y="330"/>
                    </a:lnTo>
                    <a:lnTo>
                      <a:pt x="145" y="335"/>
                    </a:lnTo>
                    <a:lnTo>
                      <a:pt x="151" y="314"/>
                    </a:lnTo>
                    <a:lnTo>
                      <a:pt x="192" y="308"/>
                    </a:lnTo>
                    <a:lnTo>
                      <a:pt x="183" y="240"/>
                    </a:lnTo>
                    <a:lnTo>
                      <a:pt x="181" y="0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3" name=""/>
              <p:cNvSpPr/>
              <p:nvPr/>
            </p:nvSpPr>
            <p:spPr>
              <a:xfrm>
                <a:off x="6479280" y="3667680"/>
                <a:ext cx="568440" cy="885960"/>
              </a:xfrm>
              <a:custGeom>
                <a:avLst/>
                <a:gdLst/>
                <a:ahLst/>
                <a:rect l="l" t="t" r="r" b="b"/>
                <a:pathLst>
                  <a:path w="217" h="338">
                    <a:moveTo>
                      <a:pt x="0" y="17"/>
                    </a:moveTo>
                    <a:lnTo>
                      <a:pt x="141" y="0"/>
                    </a:lnTo>
                    <a:lnTo>
                      <a:pt x="186" y="156"/>
                    </a:lnTo>
                    <a:lnTo>
                      <a:pt x="217" y="181"/>
                    </a:lnTo>
                    <a:lnTo>
                      <a:pt x="192" y="227"/>
                    </a:lnTo>
                    <a:lnTo>
                      <a:pt x="216" y="271"/>
                    </a:lnTo>
                    <a:lnTo>
                      <a:pt x="72" y="287"/>
                    </a:lnTo>
                    <a:lnTo>
                      <a:pt x="78" y="325"/>
                    </a:lnTo>
                    <a:lnTo>
                      <a:pt x="57" y="338"/>
                    </a:lnTo>
                    <a:lnTo>
                      <a:pt x="40" y="290"/>
                    </a:lnTo>
                    <a:lnTo>
                      <a:pt x="30" y="329"/>
                    </a:lnTo>
                    <a:lnTo>
                      <a:pt x="12" y="325"/>
                    </a:lnTo>
                    <a:lnTo>
                      <a:pt x="6" y="286"/>
                    </a:lnTo>
                    <a:lnTo>
                      <a:pt x="1" y="25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4" name=""/>
              <p:cNvSpPr/>
              <p:nvPr/>
            </p:nvSpPr>
            <p:spPr>
              <a:xfrm>
                <a:off x="6849000" y="3623040"/>
                <a:ext cx="786240" cy="815040"/>
              </a:xfrm>
              <a:custGeom>
                <a:avLst/>
                <a:gdLst/>
                <a:ahLst/>
                <a:rect l="l" t="t" r="r" b="b"/>
                <a:pathLst>
                  <a:path w="300" h="311">
                    <a:moveTo>
                      <a:pt x="0" y="19"/>
                    </a:moveTo>
                    <a:lnTo>
                      <a:pt x="3" y="19"/>
                    </a:lnTo>
                    <a:lnTo>
                      <a:pt x="73" y="6"/>
                    </a:lnTo>
                    <a:lnTo>
                      <a:pt x="135" y="0"/>
                    </a:lnTo>
                    <a:lnTo>
                      <a:pt x="126" y="16"/>
                    </a:lnTo>
                    <a:lnTo>
                      <a:pt x="145" y="16"/>
                    </a:lnTo>
                    <a:lnTo>
                      <a:pt x="252" y="112"/>
                    </a:lnTo>
                    <a:lnTo>
                      <a:pt x="294" y="174"/>
                    </a:lnTo>
                    <a:lnTo>
                      <a:pt x="300" y="216"/>
                    </a:lnTo>
                    <a:lnTo>
                      <a:pt x="286" y="226"/>
                    </a:lnTo>
                    <a:lnTo>
                      <a:pt x="294" y="268"/>
                    </a:lnTo>
                    <a:lnTo>
                      <a:pt x="264" y="270"/>
                    </a:lnTo>
                    <a:lnTo>
                      <a:pt x="264" y="306"/>
                    </a:lnTo>
                    <a:lnTo>
                      <a:pt x="240" y="288"/>
                    </a:lnTo>
                    <a:lnTo>
                      <a:pt x="86" y="311"/>
                    </a:lnTo>
                    <a:lnTo>
                      <a:pt x="51" y="244"/>
                    </a:lnTo>
                    <a:lnTo>
                      <a:pt x="76" y="198"/>
                    </a:lnTo>
                    <a:lnTo>
                      <a:pt x="43" y="17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5" name=""/>
              <p:cNvSpPr/>
              <p:nvPr/>
            </p:nvSpPr>
            <p:spPr>
              <a:xfrm>
                <a:off x="7179480" y="3513240"/>
                <a:ext cx="717840" cy="568440"/>
              </a:xfrm>
              <a:custGeom>
                <a:avLst/>
                <a:gdLst/>
                <a:ahLst/>
                <a:rect l="l" t="t" r="r" b="b"/>
                <a:pathLst>
                  <a:path w="274" h="217">
                    <a:moveTo>
                      <a:pt x="10" y="39"/>
                    </a:moveTo>
                    <a:lnTo>
                      <a:pt x="32" y="18"/>
                    </a:lnTo>
                    <a:lnTo>
                      <a:pt x="114" y="0"/>
                    </a:lnTo>
                    <a:lnTo>
                      <a:pt x="139" y="12"/>
                    </a:lnTo>
                    <a:lnTo>
                      <a:pt x="192" y="3"/>
                    </a:lnTo>
                    <a:lnTo>
                      <a:pt x="235" y="34"/>
                    </a:lnTo>
                    <a:lnTo>
                      <a:pt x="274" y="58"/>
                    </a:lnTo>
                    <a:lnTo>
                      <a:pt x="252" y="123"/>
                    </a:lnTo>
                    <a:lnTo>
                      <a:pt x="219" y="156"/>
                    </a:lnTo>
                    <a:lnTo>
                      <a:pt x="183" y="166"/>
                    </a:lnTo>
                    <a:lnTo>
                      <a:pt x="190" y="192"/>
                    </a:lnTo>
                    <a:lnTo>
                      <a:pt x="168" y="217"/>
                    </a:lnTo>
                    <a:lnTo>
                      <a:pt x="126" y="156"/>
                    </a:lnTo>
                    <a:lnTo>
                      <a:pt x="18" y="58"/>
                    </a:lnTo>
                    <a:lnTo>
                      <a:pt x="0" y="58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6" name=""/>
              <p:cNvSpPr/>
              <p:nvPr/>
            </p:nvSpPr>
            <p:spPr>
              <a:xfrm>
                <a:off x="6668280" y="4325400"/>
                <a:ext cx="1344240" cy="911880"/>
              </a:xfrm>
              <a:custGeom>
                <a:avLst/>
                <a:gdLst/>
                <a:ahLst/>
                <a:rect l="l" t="t" r="r" b="b"/>
                <a:pathLst>
                  <a:path w="513" h="348">
                    <a:moveTo>
                      <a:pt x="0" y="34"/>
                    </a:moveTo>
                    <a:lnTo>
                      <a:pt x="141" y="20"/>
                    </a:lnTo>
                    <a:lnTo>
                      <a:pt x="156" y="43"/>
                    </a:lnTo>
                    <a:lnTo>
                      <a:pt x="307" y="20"/>
                    </a:lnTo>
                    <a:lnTo>
                      <a:pt x="333" y="39"/>
                    </a:lnTo>
                    <a:lnTo>
                      <a:pt x="333" y="3"/>
                    </a:lnTo>
                    <a:lnTo>
                      <a:pt x="331" y="0"/>
                    </a:lnTo>
                    <a:lnTo>
                      <a:pt x="361" y="2"/>
                    </a:lnTo>
                    <a:lnTo>
                      <a:pt x="393" y="56"/>
                    </a:lnTo>
                    <a:lnTo>
                      <a:pt x="444" y="129"/>
                    </a:lnTo>
                    <a:lnTo>
                      <a:pt x="469" y="192"/>
                    </a:lnTo>
                    <a:lnTo>
                      <a:pt x="507" y="236"/>
                    </a:lnTo>
                    <a:lnTo>
                      <a:pt x="513" y="300"/>
                    </a:lnTo>
                    <a:lnTo>
                      <a:pt x="501" y="338"/>
                    </a:lnTo>
                    <a:lnTo>
                      <a:pt x="447" y="348"/>
                    </a:lnTo>
                    <a:lnTo>
                      <a:pt x="438" y="332"/>
                    </a:lnTo>
                    <a:lnTo>
                      <a:pt x="400" y="309"/>
                    </a:lnTo>
                    <a:lnTo>
                      <a:pt x="388" y="285"/>
                    </a:lnTo>
                    <a:lnTo>
                      <a:pt x="378" y="276"/>
                    </a:lnTo>
                    <a:lnTo>
                      <a:pt x="372" y="254"/>
                    </a:lnTo>
                    <a:lnTo>
                      <a:pt x="363" y="260"/>
                    </a:lnTo>
                    <a:lnTo>
                      <a:pt x="333" y="231"/>
                    </a:lnTo>
                    <a:lnTo>
                      <a:pt x="340" y="204"/>
                    </a:lnTo>
                    <a:lnTo>
                      <a:pt x="333" y="189"/>
                    </a:lnTo>
                    <a:lnTo>
                      <a:pt x="324" y="194"/>
                    </a:lnTo>
                    <a:lnTo>
                      <a:pt x="325" y="210"/>
                    </a:lnTo>
                    <a:lnTo>
                      <a:pt x="315" y="189"/>
                    </a:lnTo>
                    <a:lnTo>
                      <a:pt x="316" y="140"/>
                    </a:lnTo>
                    <a:lnTo>
                      <a:pt x="297" y="111"/>
                    </a:lnTo>
                    <a:lnTo>
                      <a:pt x="249" y="87"/>
                    </a:lnTo>
                    <a:lnTo>
                      <a:pt x="225" y="60"/>
                    </a:lnTo>
                    <a:lnTo>
                      <a:pt x="198" y="57"/>
                    </a:lnTo>
                    <a:lnTo>
                      <a:pt x="187" y="74"/>
                    </a:lnTo>
                    <a:lnTo>
                      <a:pt x="147" y="86"/>
                    </a:lnTo>
                    <a:lnTo>
                      <a:pt x="124" y="74"/>
                    </a:lnTo>
                    <a:lnTo>
                      <a:pt x="112" y="56"/>
                    </a:lnTo>
                    <a:lnTo>
                      <a:pt x="37" y="72"/>
                    </a:lnTo>
                    <a:lnTo>
                      <a:pt x="21" y="59"/>
                    </a:lnTo>
                    <a:lnTo>
                      <a:pt x="4" y="7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7" name=""/>
              <p:cNvSpPr/>
              <p:nvPr/>
            </p:nvSpPr>
            <p:spPr>
              <a:xfrm>
                <a:off x="7038000" y="3122640"/>
                <a:ext cx="1236600" cy="542520"/>
              </a:xfrm>
              <a:custGeom>
                <a:avLst/>
                <a:gdLst/>
                <a:ahLst/>
                <a:rect l="l" t="t" r="r" b="b"/>
                <a:pathLst>
                  <a:path w="472" h="207">
                    <a:moveTo>
                      <a:pt x="16" y="153"/>
                    </a:moveTo>
                    <a:lnTo>
                      <a:pt x="0" y="197"/>
                    </a:lnTo>
                    <a:lnTo>
                      <a:pt x="61" y="191"/>
                    </a:lnTo>
                    <a:lnTo>
                      <a:pt x="85" y="171"/>
                    </a:lnTo>
                    <a:lnTo>
                      <a:pt x="168" y="149"/>
                    </a:lnTo>
                    <a:lnTo>
                      <a:pt x="191" y="161"/>
                    </a:lnTo>
                    <a:lnTo>
                      <a:pt x="246" y="153"/>
                    </a:lnTo>
                    <a:lnTo>
                      <a:pt x="246" y="156"/>
                    </a:lnTo>
                    <a:lnTo>
                      <a:pt x="328" y="207"/>
                    </a:lnTo>
                    <a:lnTo>
                      <a:pt x="376" y="192"/>
                    </a:lnTo>
                    <a:lnTo>
                      <a:pt x="403" y="135"/>
                    </a:lnTo>
                    <a:lnTo>
                      <a:pt x="450" y="119"/>
                    </a:lnTo>
                    <a:lnTo>
                      <a:pt x="472" y="77"/>
                    </a:lnTo>
                    <a:lnTo>
                      <a:pt x="471" y="26"/>
                    </a:lnTo>
                    <a:lnTo>
                      <a:pt x="465" y="68"/>
                    </a:lnTo>
                    <a:lnTo>
                      <a:pt x="439" y="104"/>
                    </a:lnTo>
                    <a:lnTo>
                      <a:pt x="429" y="101"/>
                    </a:lnTo>
                    <a:lnTo>
                      <a:pt x="394" y="111"/>
                    </a:lnTo>
                    <a:lnTo>
                      <a:pt x="394" y="99"/>
                    </a:lnTo>
                    <a:lnTo>
                      <a:pt x="429" y="87"/>
                    </a:lnTo>
                    <a:lnTo>
                      <a:pt x="397" y="83"/>
                    </a:lnTo>
                    <a:lnTo>
                      <a:pt x="433" y="72"/>
                    </a:lnTo>
                    <a:lnTo>
                      <a:pt x="447" y="78"/>
                    </a:lnTo>
                    <a:lnTo>
                      <a:pt x="454" y="38"/>
                    </a:lnTo>
                    <a:lnTo>
                      <a:pt x="445" y="29"/>
                    </a:lnTo>
                    <a:lnTo>
                      <a:pt x="402" y="45"/>
                    </a:lnTo>
                    <a:lnTo>
                      <a:pt x="403" y="21"/>
                    </a:lnTo>
                    <a:lnTo>
                      <a:pt x="421" y="27"/>
                    </a:lnTo>
                    <a:lnTo>
                      <a:pt x="445" y="9"/>
                    </a:lnTo>
                    <a:lnTo>
                      <a:pt x="432" y="0"/>
                    </a:lnTo>
                    <a:lnTo>
                      <a:pt x="291" y="32"/>
                    </a:lnTo>
                    <a:lnTo>
                      <a:pt x="118" y="67"/>
                    </a:lnTo>
                    <a:lnTo>
                      <a:pt x="39" y="152"/>
                    </a:lnTo>
                    <a:lnTo>
                      <a:pt x="16" y="15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8" name=""/>
              <p:cNvSpPr/>
              <p:nvPr/>
            </p:nvSpPr>
            <p:spPr>
              <a:xfrm>
                <a:off x="7087320" y="2674440"/>
                <a:ext cx="1082520" cy="673200"/>
              </a:xfrm>
              <a:custGeom>
                <a:avLst/>
                <a:gdLst/>
                <a:ahLst/>
                <a:rect l="l" t="t" r="r" b="b"/>
                <a:pathLst>
                  <a:path w="413" h="257">
                    <a:moveTo>
                      <a:pt x="68" y="180"/>
                    </a:moveTo>
                    <a:lnTo>
                      <a:pt x="56" y="206"/>
                    </a:lnTo>
                    <a:lnTo>
                      <a:pt x="39" y="213"/>
                    </a:lnTo>
                    <a:lnTo>
                      <a:pt x="38" y="230"/>
                    </a:lnTo>
                    <a:lnTo>
                      <a:pt x="2" y="243"/>
                    </a:lnTo>
                    <a:lnTo>
                      <a:pt x="0" y="257"/>
                    </a:lnTo>
                    <a:lnTo>
                      <a:pt x="98" y="240"/>
                    </a:lnTo>
                    <a:lnTo>
                      <a:pt x="276" y="203"/>
                    </a:lnTo>
                    <a:lnTo>
                      <a:pt x="413" y="170"/>
                    </a:lnTo>
                    <a:lnTo>
                      <a:pt x="413" y="144"/>
                    </a:lnTo>
                    <a:lnTo>
                      <a:pt x="398" y="136"/>
                    </a:lnTo>
                    <a:lnTo>
                      <a:pt x="386" y="149"/>
                    </a:lnTo>
                    <a:lnTo>
                      <a:pt x="379" y="114"/>
                    </a:lnTo>
                    <a:lnTo>
                      <a:pt x="386" y="83"/>
                    </a:lnTo>
                    <a:lnTo>
                      <a:pt x="335" y="60"/>
                    </a:lnTo>
                    <a:lnTo>
                      <a:pt x="300" y="66"/>
                    </a:lnTo>
                    <a:lnTo>
                      <a:pt x="299" y="18"/>
                    </a:lnTo>
                    <a:lnTo>
                      <a:pt x="263" y="0"/>
                    </a:lnTo>
                    <a:lnTo>
                      <a:pt x="236" y="11"/>
                    </a:lnTo>
                    <a:lnTo>
                      <a:pt x="218" y="56"/>
                    </a:lnTo>
                    <a:lnTo>
                      <a:pt x="186" y="74"/>
                    </a:lnTo>
                    <a:lnTo>
                      <a:pt x="173" y="145"/>
                    </a:lnTo>
                    <a:lnTo>
                      <a:pt x="121" y="180"/>
                    </a:lnTo>
                    <a:lnTo>
                      <a:pt x="79" y="194"/>
                    </a:lnTo>
                    <a:lnTo>
                      <a:pt x="68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9" name=""/>
              <p:cNvSpPr/>
              <p:nvPr/>
            </p:nvSpPr>
            <p:spPr>
              <a:xfrm>
                <a:off x="7163280" y="2540880"/>
                <a:ext cx="613080" cy="641520"/>
              </a:xfrm>
              <a:custGeom>
                <a:avLst/>
                <a:gdLst/>
                <a:ahLst/>
                <a:rect l="l" t="t" r="r" b="b"/>
                <a:pathLst>
                  <a:path w="234" h="245">
                    <a:moveTo>
                      <a:pt x="24" y="128"/>
                    </a:moveTo>
                    <a:lnTo>
                      <a:pt x="6" y="123"/>
                    </a:lnTo>
                    <a:lnTo>
                      <a:pt x="0" y="162"/>
                    </a:lnTo>
                    <a:lnTo>
                      <a:pt x="6" y="203"/>
                    </a:lnTo>
                    <a:lnTo>
                      <a:pt x="40" y="231"/>
                    </a:lnTo>
                    <a:lnTo>
                      <a:pt x="48" y="245"/>
                    </a:lnTo>
                    <a:lnTo>
                      <a:pt x="91" y="231"/>
                    </a:lnTo>
                    <a:lnTo>
                      <a:pt x="142" y="198"/>
                    </a:lnTo>
                    <a:lnTo>
                      <a:pt x="157" y="126"/>
                    </a:lnTo>
                    <a:lnTo>
                      <a:pt x="190" y="107"/>
                    </a:lnTo>
                    <a:lnTo>
                      <a:pt x="208" y="63"/>
                    </a:lnTo>
                    <a:lnTo>
                      <a:pt x="234" y="51"/>
                    </a:lnTo>
                    <a:lnTo>
                      <a:pt x="200" y="45"/>
                    </a:lnTo>
                    <a:lnTo>
                      <a:pt x="141" y="77"/>
                    </a:lnTo>
                    <a:lnTo>
                      <a:pt x="132" y="46"/>
                    </a:lnTo>
                    <a:lnTo>
                      <a:pt x="81" y="49"/>
                    </a:lnTo>
                    <a:lnTo>
                      <a:pt x="69" y="0"/>
                    </a:lnTo>
                    <a:lnTo>
                      <a:pt x="56" y="13"/>
                    </a:lnTo>
                    <a:lnTo>
                      <a:pt x="60" y="83"/>
                    </a:lnTo>
                    <a:lnTo>
                      <a:pt x="37" y="89"/>
                    </a:lnTo>
                    <a:lnTo>
                      <a:pt x="24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0" name=""/>
              <p:cNvSpPr/>
              <p:nvPr/>
            </p:nvSpPr>
            <p:spPr>
              <a:xfrm>
                <a:off x="8036280" y="2551680"/>
                <a:ext cx="172800" cy="214200"/>
              </a:xfrm>
              <a:custGeom>
                <a:avLst/>
                <a:gdLst/>
                <a:ahLst/>
                <a:rect l="l" t="t" r="r" b="b"/>
                <a:pathLst>
                  <a:path w="66" h="82">
                    <a:moveTo>
                      <a:pt x="0" y="5"/>
                    </a:moveTo>
                    <a:lnTo>
                      <a:pt x="14" y="0"/>
                    </a:lnTo>
                    <a:lnTo>
                      <a:pt x="44" y="18"/>
                    </a:lnTo>
                    <a:lnTo>
                      <a:pt x="44" y="36"/>
                    </a:lnTo>
                    <a:lnTo>
                      <a:pt x="65" y="49"/>
                    </a:lnTo>
                    <a:lnTo>
                      <a:pt x="66" y="73"/>
                    </a:lnTo>
                    <a:lnTo>
                      <a:pt x="32" y="8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1" name=""/>
              <p:cNvSpPr/>
              <p:nvPr/>
            </p:nvSpPr>
            <p:spPr>
              <a:xfrm>
                <a:off x="7300080" y="2129760"/>
                <a:ext cx="830520" cy="544680"/>
              </a:xfrm>
              <a:custGeom>
                <a:avLst/>
                <a:gdLst/>
                <a:ahLst/>
                <a:rect l="l" t="t" r="r" b="b"/>
                <a:pathLst>
                  <a:path w="317" h="208">
                    <a:moveTo>
                      <a:pt x="29" y="30"/>
                    </a:moveTo>
                    <a:lnTo>
                      <a:pt x="0" y="58"/>
                    </a:lnTo>
                    <a:lnTo>
                      <a:pt x="16" y="159"/>
                    </a:lnTo>
                    <a:lnTo>
                      <a:pt x="29" y="208"/>
                    </a:lnTo>
                    <a:lnTo>
                      <a:pt x="83" y="204"/>
                    </a:lnTo>
                    <a:lnTo>
                      <a:pt x="283" y="166"/>
                    </a:lnTo>
                    <a:lnTo>
                      <a:pt x="297" y="160"/>
                    </a:lnTo>
                    <a:lnTo>
                      <a:pt x="317" y="113"/>
                    </a:lnTo>
                    <a:lnTo>
                      <a:pt x="287" y="87"/>
                    </a:lnTo>
                    <a:lnTo>
                      <a:pt x="303" y="27"/>
                    </a:lnTo>
                    <a:lnTo>
                      <a:pt x="280" y="21"/>
                    </a:lnTo>
                    <a:lnTo>
                      <a:pt x="280" y="6"/>
                    </a:lnTo>
                    <a:lnTo>
                      <a:pt x="270" y="0"/>
                    </a:lnTo>
                    <a:lnTo>
                      <a:pt x="38" y="43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2" name=""/>
              <p:cNvSpPr/>
              <p:nvPr/>
            </p:nvSpPr>
            <p:spPr>
              <a:xfrm>
                <a:off x="8051760" y="2192760"/>
                <a:ext cx="220320" cy="434880"/>
              </a:xfrm>
              <a:custGeom>
                <a:avLst/>
                <a:gdLst/>
                <a:ahLst/>
                <a:rect l="l" t="t" r="r" b="b"/>
                <a:pathLst>
                  <a:path w="84" h="166">
                    <a:moveTo>
                      <a:pt x="15" y="1"/>
                    </a:moveTo>
                    <a:lnTo>
                      <a:pt x="35" y="0"/>
                    </a:lnTo>
                    <a:lnTo>
                      <a:pt x="75" y="25"/>
                    </a:lnTo>
                    <a:lnTo>
                      <a:pt x="69" y="45"/>
                    </a:lnTo>
                    <a:lnTo>
                      <a:pt x="83" y="58"/>
                    </a:lnTo>
                    <a:lnTo>
                      <a:pt x="84" y="136"/>
                    </a:lnTo>
                    <a:lnTo>
                      <a:pt x="70" y="166"/>
                    </a:lnTo>
                    <a:lnTo>
                      <a:pt x="54" y="155"/>
                    </a:lnTo>
                    <a:lnTo>
                      <a:pt x="37" y="154"/>
                    </a:lnTo>
                    <a:lnTo>
                      <a:pt x="8" y="138"/>
                    </a:lnTo>
                    <a:lnTo>
                      <a:pt x="30" y="89"/>
                    </a:lnTo>
                    <a:lnTo>
                      <a:pt x="0" y="63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3" name=""/>
              <p:cNvSpPr/>
              <p:nvPr/>
            </p:nvSpPr>
            <p:spPr>
              <a:xfrm>
                <a:off x="7370640" y="1513440"/>
                <a:ext cx="919800" cy="749880"/>
              </a:xfrm>
              <a:custGeom>
                <a:avLst/>
                <a:gdLst/>
                <a:ahLst/>
                <a:rect l="l" t="t" r="r" b="b"/>
                <a:pathLst>
                  <a:path w="351" h="286">
                    <a:moveTo>
                      <a:pt x="27" y="192"/>
                    </a:moveTo>
                    <a:lnTo>
                      <a:pt x="60" y="175"/>
                    </a:lnTo>
                    <a:lnTo>
                      <a:pt x="105" y="171"/>
                    </a:lnTo>
                    <a:lnTo>
                      <a:pt x="116" y="156"/>
                    </a:lnTo>
                    <a:lnTo>
                      <a:pt x="132" y="154"/>
                    </a:lnTo>
                    <a:lnTo>
                      <a:pt x="141" y="138"/>
                    </a:lnTo>
                    <a:lnTo>
                      <a:pt x="156" y="132"/>
                    </a:lnTo>
                    <a:lnTo>
                      <a:pt x="149" y="102"/>
                    </a:lnTo>
                    <a:lnTo>
                      <a:pt x="140" y="94"/>
                    </a:lnTo>
                    <a:lnTo>
                      <a:pt x="159" y="70"/>
                    </a:lnTo>
                    <a:lnTo>
                      <a:pt x="171" y="70"/>
                    </a:lnTo>
                    <a:lnTo>
                      <a:pt x="212" y="19"/>
                    </a:lnTo>
                    <a:lnTo>
                      <a:pt x="275" y="0"/>
                    </a:lnTo>
                    <a:lnTo>
                      <a:pt x="282" y="48"/>
                    </a:lnTo>
                    <a:lnTo>
                      <a:pt x="285" y="46"/>
                    </a:lnTo>
                    <a:lnTo>
                      <a:pt x="300" y="63"/>
                    </a:lnTo>
                    <a:lnTo>
                      <a:pt x="301" y="112"/>
                    </a:lnTo>
                    <a:lnTo>
                      <a:pt x="320" y="152"/>
                    </a:lnTo>
                    <a:lnTo>
                      <a:pt x="327" y="204"/>
                    </a:lnTo>
                    <a:lnTo>
                      <a:pt x="329" y="249"/>
                    </a:lnTo>
                    <a:lnTo>
                      <a:pt x="351" y="264"/>
                    </a:lnTo>
                    <a:lnTo>
                      <a:pt x="335" y="286"/>
                    </a:lnTo>
                    <a:lnTo>
                      <a:pt x="294" y="260"/>
                    </a:lnTo>
                    <a:lnTo>
                      <a:pt x="273" y="262"/>
                    </a:lnTo>
                    <a:lnTo>
                      <a:pt x="252" y="256"/>
                    </a:lnTo>
                    <a:lnTo>
                      <a:pt x="253" y="241"/>
                    </a:lnTo>
                    <a:lnTo>
                      <a:pt x="240" y="236"/>
                    </a:lnTo>
                    <a:lnTo>
                      <a:pt x="10" y="280"/>
                    </a:lnTo>
                    <a:lnTo>
                      <a:pt x="0" y="267"/>
                    </a:lnTo>
                    <a:lnTo>
                      <a:pt x="35" y="216"/>
                    </a:lnTo>
                    <a:lnTo>
                      <a:pt x="27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4" name=""/>
              <p:cNvSpPr/>
              <p:nvPr/>
            </p:nvSpPr>
            <p:spPr>
              <a:xfrm>
                <a:off x="8086320" y="1471680"/>
                <a:ext cx="243360" cy="450360"/>
              </a:xfrm>
              <a:custGeom>
                <a:avLst/>
                <a:gdLst/>
                <a:ahLst/>
                <a:rect l="l" t="t" r="r" b="b"/>
                <a:pathLst>
                  <a:path w="93" h="172">
                    <a:moveTo>
                      <a:pt x="0" y="18"/>
                    </a:moveTo>
                    <a:lnTo>
                      <a:pt x="68" y="0"/>
                    </a:lnTo>
                    <a:lnTo>
                      <a:pt x="93" y="47"/>
                    </a:lnTo>
                    <a:lnTo>
                      <a:pt x="80" y="59"/>
                    </a:lnTo>
                    <a:lnTo>
                      <a:pt x="85" y="163"/>
                    </a:lnTo>
                    <a:lnTo>
                      <a:pt x="46" y="172"/>
                    </a:lnTo>
                    <a:lnTo>
                      <a:pt x="27" y="129"/>
                    </a:lnTo>
                    <a:lnTo>
                      <a:pt x="26" y="78"/>
                    </a:lnTo>
                    <a:lnTo>
                      <a:pt x="9" y="6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5" name=""/>
              <p:cNvSpPr/>
              <p:nvPr/>
            </p:nvSpPr>
            <p:spPr>
              <a:xfrm>
                <a:off x="8204040" y="1823040"/>
                <a:ext cx="518760" cy="235800"/>
              </a:xfrm>
              <a:custGeom>
                <a:avLst/>
                <a:gdLst/>
                <a:ahLst/>
                <a:rect l="l" t="t" r="r" b="b"/>
                <a:pathLst>
                  <a:path w="198" h="90">
                    <a:moveTo>
                      <a:pt x="0" y="36"/>
                    </a:moveTo>
                    <a:lnTo>
                      <a:pt x="101" y="11"/>
                    </a:lnTo>
                    <a:lnTo>
                      <a:pt x="113" y="12"/>
                    </a:lnTo>
                    <a:lnTo>
                      <a:pt x="125" y="0"/>
                    </a:lnTo>
                    <a:lnTo>
                      <a:pt x="135" y="6"/>
                    </a:lnTo>
                    <a:lnTo>
                      <a:pt x="123" y="32"/>
                    </a:lnTo>
                    <a:lnTo>
                      <a:pt x="144" y="30"/>
                    </a:lnTo>
                    <a:lnTo>
                      <a:pt x="156" y="50"/>
                    </a:lnTo>
                    <a:lnTo>
                      <a:pt x="170" y="52"/>
                    </a:lnTo>
                    <a:lnTo>
                      <a:pt x="180" y="49"/>
                    </a:lnTo>
                    <a:lnTo>
                      <a:pt x="180" y="38"/>
                    </a:lnTo>
                    <a:lnTo>
                      <a:pt x="163" y="24"/>
                    </a:lnTo>
                    <a:lnTo>
                      <a:pt x="176" y="23"/>
                    </a:lnTo>
                    <a:lnTo>
                      <a:pt x="198" y="53"/>
                    </a:lnTo>
                    <a:lnTo>
                      <a:pt x="177" y="71"/>
                    </a:lnTo>
                    <a:lnTo>
                      <a:pt x="153" y="62"/>
                    </a:lnTo>
                    <a:lnTo>
                      <a:pt x="138" y="84"/>
                    </a:lnTo>
                    <a:lnTo>
                      <a:pt x="108" y="62"/>
                    </a:lnTo>
                    <a:lnTo>
                      <a:pt x="8" y="9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6" name=""/>
              <p:cNvSpPr/>
              <p:nvPr/>
            </p:nvSpPr>
            <p:spPr>
              <a:xfrm>
                <a:off x="8222400" y="2001240"/>
                <a:ext cx="269640" cy="206640"/>
              </a:xfrm>
              <a:custGeom>
                <a:avLst/>
                <a:gdLst/>
                <a:ahLst/>
                <a:rect l="l" t="t" r="r" b="b"/>
                <a:pathLst>
                  <a:path w="103" h="79">
                    <a:moveTo>
                      <a:pt x="0" y="20"/>
                    </a:moveTo>
                    <a:lnTo>
                      <a:pt x="79" y="0"/>
                    </a:lnTo>
                    <a:lnTo>
                      <a:pt x="103" y="36"/>
                    </a:lnTo>
                    <a:lnTo>
                      <a:pt x="89" y="52"/>
                    </a:lnTo>
                    <a:lnTo>
                      <a:pt x="64" y="46"/>
                    </a:lnTo>
                    <a:lnTo>
                      <a:pt x="25" y="79"/>
                    </a:lnTo>
                    <a:lnTo>
                      <a:pt x="4" y="6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7" name=""/>
              <p:cNvSpPr/>
              <p:nvPr/>
            </p:nvSpPr>
            <p:spPr>
              <a:xfrm>
                <a:off x="8267040" y="2142720"/>
                <a:ext cx="267120" cy="159840"/>
              </a:xfrm>
              <a:custGeom>
                <a:avLst/>
                <a:gdLst/>
                <a:ahLst/>
                <a:rect l="l" t="t" r="r" b="b"/>
                <a:pathLst>
                  <a:path w="102" h="61">
                    <a:moveTo>
                      <a:pt x="0" y="45"/>
                    </a:moveTo>
                    <a:lnTo>
                      <a:pt x="42" y="25"/>
                    </a:lnTo>
                    <a:lnTo>
                      <a:pt x="83" y="0"/>
                    </a:lnTo>
                    <a:lnTo>
                      <a:pt x="90" y="1"/>
                    </a:lnTo>
                    <a:lnTo>
                      <a:pt x="102" y="2"/>
                    </a:lnTo>
                    <a:lnTo>
                      <a:pt x="62" y="34"/>
                    </a:lnTo>
                    <a:lnTo>
                      <a:pt x="12" y="6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8" name=""/>
              <p:cNvSpPr/>
              <p:nvPr/>
            </p:nvSpPr>
            <p:spPr>
              <a:xfrm>
                <a:off x="8264160" y="1384920"/>
                <a:ext cx="285840" cy="508680"/>
              </a:xfrm>
              <a:custGeom>
                <a:avLst/>
                <a:gdLst/>
                <a:ahLst/>
                <a:rect l="l" t="t" r="r" b="b"/>
                <a:pathLst>
                  <a:path w="109" h="194">
                    <a:moveTo>
                      <a:pt x="23" y="0"/>
                    </a:moveTo>
                    <a:lnTo>
                      <a:pt x="0" y="34"/>
                    </a:lnTo>
                    <a:lnTo>
                      <a:pt x="25" y="79"/>
                    </a:lnTo>
                    <a:lnTo>
                      <a:pt x="10" y="91"/>
                    </a:lnTo>
                    <a:lnTo>
                      <a:pt x="16" y="194"/>
                    </a:lnTo>
                    <a:lnTo>
                      <a:pt x="77" y="179"/>
                    </a:lnTo>
                    <a:lnTo>
                      <a:pt x="93" y="179"/>
                    </a:lnTo>
                    <a:lnTo>
                      <a:pt x="102" y="168"/>
                    </a:lnTo>
                    <a:lnTo>
                      <a:pt x="102" y="149"/>
                    </a:lnTo>
                    <a:lnTo>
                      <a:pt x="109" y="137"/>
                    </a:lnTo>
                    <a:lnTo>
                      <a:pt x="75" y="122"/>
                    </a:lnTo>
                    <a:lnTo>
                      <a:pt x="31" y="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9" name=""/>
              <p:cNvSpPr/>
              <p:nvPr/>
            </p:nvSpPr>
            <p:spPr>
              <a:xfrm>
                <a:off x="8429400" y="1982880"/>
                <a:ext cx="136440" cy="111960"/>
              </a:xfrm>
              <a:custGeom>
                <a:avLst/>
                <a:gdLst/>
                <a:ahLst/>
                <a:rect l="l" t="t" r="r" b="b"/>
                <a:pathLst>
                  <a:path w="52" h="43">
                    <a:moveTo>
                      <a:pt x="0" y="7"/>
                    </a:moveTo>
                    <a:lnTo>
                      <a:pt x="22" y="0"/>
                    </a:lnTo>
                    <a:lnTo>
                      <a:pt x="52" y="22"/>
                    </a:lnTo>
                    <a:lnTo>
                      <a:pt x="46" y="28"/>
                    </a:lnTo>
                    <a:lnTo>
                      <a:pt x="31" y="28"/>
                    </a:lnTo>
                    <a:lnTo>
                      <a:pt x="24" y="4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30" name=""/>
              <p:cNvSpPr/>
              <p:nvPr/>
            </p:nvSpPr>
            <p:spPr>
              <a:xfrm>
                <a:off x="8138520" y="2842200"/>
                <a:ext cx="73080" cy="125640"/>
              </a:xfrm>
              <a:custGeom>
                <a:avLst/>
                <a:gdLst/>
                <a:ahLst/>
                <a:rect l="l" t="t" r="r" b="b"/>
                <a:pathLst>
                  <a:path w="28" h="48">
                    <a:moveTo>
                      <a:pt x="0" y="4"/>
                    </a:moveTo>
                    <a:lnTo>
                      <a:pt x="28" y="0"/>
                    </a:lnTo>
                    <a:lnTo>
                      <a:pt x="12" y="48"/>
                    </a:lnTo>
                    <a:lnTo>
                      <a:pt x="1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2031" name=""/>
          <p:cNvGrpSpPr/>
          <p:nvPr/>
        </p:nvGrpSpPr>
        <p:grpSpPr>
          <a:xfrm>
            <a:off x="1351080" y="1139760"/>
            <a:ext cx="7229160" cy="3909960"/>
            <a:chOff x="1351080" y="1139760"/>
            <a:chExt cx="7229160" cy="3909960"/>
          </a:xfrm>
        </p:grpSpPr>
        <p:sp>
          <p:nvSpPr>
            <p:cNvPr id="2032" name=""/>
            <p:cNvSpPr/>
            <p:nvPr/>
          </p:nvSpPr>
          <p:spPr>
            <a:xfrm>
              <a:off x="1944360" y="1139760"/>
              <a:ext cx="14652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3" name=""/>
            <p:cNvSpPr/>
            <p:nvPr/>
          </p:nvSpPr>
          <p:spPr>
            <a:xfrm>
              <a:off x="1790280" y="1416240"/>
              <a:ext cx="405000" cy="40500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4" name=""/>
            <p:cNvSpPr/>
            <p:nvPr/>
          </p:nvSpPr>
          <p:spPr>
            <a:xfrm>
              <a:off x="1351080" y="2806560"/>
              <a:ext cx="556920" cy="5565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5" name=""/>
            <p:cNvSpPr/>
            <p:nvPr/>
          </p:nvSpPr>
          <p:spPr>
            <a:xfrm>
              <a:off x="1790280" y="3587400"/>
              <a:ext cx="405000" cy="40500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6" name=""/>
            <p:cNvSpPr/>
            <p:nvPr/>
          </p:nvSpPr>
          <p:spPr>
            <a:xfrm>
              <a:off x="4506480" y="1318320"/>
              <a:ext cx="14616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7" name=""/>
            <p:cNvSpPr/>
            <p:nvPr/>
          </p:nvSpPr>
          <p:spPr>
            <a:xfrm>
              <a:off x="4392360" y="4644360"/>
              <a:ext cx="405360" cy="4053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8" name=""/>
            <p:cNvSpPr/>
            <p:nvPr/>
          </p:nvSpPr>
          <p:spPr>
            <a:xfrm>
              <a:off x="5147640" y="4473720"/>
              <a:ext cx="556920" cy="5565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9" name=""/>
            <p:cNvSpPr/>
            <p:nvPr/>
          </p:nvSpPr>
          <p:spPr>
            <a:xfrm>
              <a:off x="5814000" y="4351680"/>
              <a:ext cx="556920" cy="5565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0" name=""/>
            <p:cNvSpPr/>
            <p:nvPr/>
          </p:nvSpPr>
          <p:spPr>
            <a:xfrm>
              <a:off x="5587920" y="1342800"/>
              <a:ext cx="146160" cy="14652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1" name=""/>
            <p:cNvSpPr/>
            <p:nvPr/>
          </p:nvSpPr>
          <p:spPr>
            <a:xfrm>
              <a:off x="6181560" y="2115360"/>
              <a:ext cx="14616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2" name=""/>
            <p:cNvSpPr/>
            <p:nvPr/>
          </p:nvSpPr>
          <p:spPr>
            <a:xfrm>
              <a:off x="6051600" y="2334960"/>
              <a:ext cx="405000" cy="4053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3" name=""/>
            <p:cNvSpPr/>
            <p:nvPr/>
          </p:nvSpPr>
          <p:spPr>
            <a:xfrm>
              <a:off x="6580080" y="1944360"/>
              <a:ext cx="405000" cy="4053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4" name=""/>
            <p:cNvSpPr/>
            <p:nvPr/>
          </p:nvSpPr>
          <p:spPr>
            <a:xfrm>
              <a:off x="6945840" y="2310480"/>
              <a:ext cx="405360" cy="40500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5" name=""/>
            <p:cNvSpPr/>
            <p:nvPr/>
          </p:nvSpPr>
          <p:spPr>
            <a:xfrm>
              <a:off x="7881120" y="2310480"/>
              <a:ext cx="405360" cy="40500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6" name=""/>
            <p:cNvSpPr/>
            <p:nvPr/>
          </p:nvSpPr>
          <p:spPr>
            <a:xfrm>
              <a:off x="8434080" y="1871280"/>
              <a:ext cx="14616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7" name=""/>
            <p:cNvSpPr/>
            <p:nvPr/>
          </p:nvSpPr>
          <p:spPr>
            <a:xfrm>
              <a:off x="6482520" y="4367880"/>
              <a:ext cx="14616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8" name=""/>
            <p:cNvSpPr/>
            <p:nvPr/>
          </p:nvSpPr>
          <p:spPr>
            <a:xfrm>
              <a:off x="7011000" y="4448880"/>
              <a:ext cx="146160" cy="14652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9" name=""/>
            <p:cNvSpPr/>
            <p:nvPr/>
          </p:nvSpPr>
          <p:spPr>
            <a:xfrm>
              <a:off x="7474680" y="4026600"/>
              <a:ext cx="14616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0" name=""/>
            <p:cNvSpPr/>
            <p:nvPr/>
          </p:nvSpPr>
          <p:spPr>
            <a:xfrm>
              <a:off x="7474680" y="3375720"/>
              <a:ext cx="14616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1" name=""/>
            <p:cNvSpPr/>
            <p:nvPr/>
          </p:nvSpPr>
          <p:spPr>
            <a:xfrm>
              <a:off x="7441920" y="1952640"/>
              <a:ext cx="146520" cy="146160"/>
            </a:xfrm>
            <a:prstGeom prst="ellipse">
              <a:avLst/>
            </a:prstGeom>
            <a:solidFill>
              <a:srgbClr val="6600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52" name=""/>
          <p:cNvGrpSpPr/>
          <p:nvPr/>
        </p:nvGrpSpPr>
        <p:grpSpPr>
          <a:xfrm>
            <a:off x="1690560" y="1415880"/>
            <a:ext cx="6929280" cy="3643200"/>
            <a:chOff x="1690560" y="1415880"/>
            <a:chExt cx="6929280" cy="3643200"/>
          </a:xfrm>
        </p:grpSpPr>
        <p:sp>
          <p:nvSpPr>
            <p:cNvPr id="2053" name=""/>
            <p:cNvSpPr/>
            <p:nvPr/>
          </p:nvSpPr>
          <p:spPr>
            <a:xfrm>
              <a:off x="1789200" y="1415880"/>
              <a:ext cx="405000" cy="4050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4" name=""/>
            <p:cNvSpPr/>
            <p:nvPr/>
          </p:nvSpPr>
          <p:spPr>
            <a:xfrm>
              <a:off x="5880240" y="2968920"/>
              <a:ext cx="14652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5" name=""/>
            <p:cNvSpPr/>
            <p:nvPr/>
          </p:nvSpPr>
          <p:spPr>
            <a:xfrm>
              <a:off x="6181200" y="2115000"/>
              <a:ext cx="14616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6" name=""/>
            <p:cNvSpPr/>
            <p:nvPr/>
          </p:nvSpPr>
          <p:spPr>
            <a:xfrm>
              <a:off x="6051240" y="2334600"/>
              <a:ext cx="405000" cy="4053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7" name=""/>
            <p:cNvSpPr/>
            <p:nvPr/>
          </p:nvSpPr>
          <p:spPr>
            <a:xfrm>
              <a:off x="6628680" y="1992960"/>
              <a:ext cx="405360" cy="4053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8" name=""/>
            <p:cNvSpPr/>
            <p:nvPr/>
          </p:nvSpPr>
          <p:spPr>
            <a:xfrm>
              <a:off x="6482160" y="4367880"/>
              <a:ext cx="14616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9" name=""/>
            <p:cNvSpPr/>
            <p:nvPr/>
          </p:nvSpPr>
          <p:spPr>
            <a:xfrm>
              <a:off x="7686000" y="3758040"/>
              <a:ext cx="14616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0" name=""/>
            <p:cNvSpPr/>
            <p:nvPr/>
          </p:nvSpPr>
          <p:spPr>
            <a:xfrm>
              <a:off x="7474680" y="3375720"/>
              <a:ext cx="14616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1" name=""/>
            <p:cNvSpPr/>
            <p:nvPr/>
          </p:nvSpPr>
          <p:spPr>
            <a:xfrm>
              <a:off x="1690560" y="3408120"/>
              <a:ext cx="556920" cy="55692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2" name=""/>
            <p:cNvSpPr/>
            <p:nvPr/>
          </p:nvSpPr>
          <p:spPr>
            <a:xfrm>
              <a:off x="4652280" y="4912920"/>
              <a:ext cx="14616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3" name=""/>
            <p:cNvSpPr/>
            <p:nvPr/>
          </p:nvSpPr>
          <p:spPr>
            <a:xfrm>
              <a:off x="5147280" y="4571280"/>
              <a:ext cx="405000" cy="4053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4" name=""/>
            <p:cNvSpPr/>
            <p:nvPr/>
          </p:nvSpPr>
          <p:spPr>
            <a:xfrm>
              <a:off x="5448240" y="4229640"/>
              <a:ext cx="405000" cy="4053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5" name=""/>
            <p:cNvSpPr/>
            <p:nvPr/>
          </p:nvSpPr>
          <p:spPr>
            <a:xfrm>
              <a:off x="6017400" y="4449240"/>
              <a:ext cx="405000" cy="4053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6" name=""/>
            <p:cNvSpPr/>
            <p:nvPr/>
          </p:nvSpPr>
          <p:spPr>
            <a:xfrm>
              <a:off x="7993800" y="2334600"/>
              <a:ext cx="556920" cy="55728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7" name=""/>
            <p:cNvSpPr/>
            <p:nvPr/>
          </p:nvSpPr>
          <p:spPr>
            <a:xfrm>
              <a:off x="7076160" y="2359080"/>
              <a:ext cx="14616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8" name=""/>
            <p:cNvSpPr/>
            <p:nvPr/>
          </p:nvSpPr>
          <p:spPr>
            <a:xfrm>
              <a:off x="7279560" y="1911600"/>
              <a:ext cx="405360" cy="4053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9" name=""/>
            <p:cNvSpPr/>
            <p:nvPr/>
          </p:nvSpPr>
          <p:spPr>
            <a:xfrm>
              <a:off x="8133480" y="1440000"/>
              <a:ext cx="14616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0" name=""/>
            <p:cNvSpPr/>
            <p:nvPr/>
          </p:nvSpPr>
          <p:spPr>
            <a:xfrm>
              <a:off x="7848720" y="1586160"/>
              <a:ext cx="14616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1" name=""/>
            <p:cNvSpPr/>
            <p:nvPr/>
          </p:nvSpPr>
          <p:spPr>
            <a:xfrm>
              <a:off x="8214840" y="1724760"/>
              <a:ext cx="405000" cy="4050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2" name=""/>
            <p:cNvSpPr/>
            <p:nvPr/>
          </p:nvSpPr>
          <p:spPr>
            <a:xfrm>
              <a:off x="7832520" y="2733120"/>
              <a:ext cx="146520" cy="14616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73" name=""/>
          <p:cNvGrpSpPr/>
          <p:nvPr/>
        </p:nvGrpSpPr>
        <p:grpSpPr>
          <a:xfrm>
            <a:off x="1555920" y="1228680"/>
            <a:ext cx="7002000" cy="3603240"/>
            <a:chOff x="1555920" y="1228680"/>
            <a:chExt cx="7002000" cy="3603240"/>
          </a:xfrm>
        </p:grpSpPr>
        <p:sp>
          <p:nvSpPr>
            <p:cNvPr id="2074" name=""/>
            <p:cNvSpPr/>
            <p:nvPr/>
          </p:nvSpPr>
          <p:spPr>
            <a:xfrm flipV="1">
              <a:off x="7479360" y="2528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5" name=""/>
            <p:cNvSpPr/>
            <p:nvPr/>
          </p:nvSpPr>
          <p:spPr>
            <a:xfrm flipV="1">
              <a:off x="7176960" y="24685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6" name=""/>
            <p:cNvSpPr/>
            <p:nvPr/>
          </p:nvSpPr>
          <p:spPr>
            <a:xfrm flipV="1">
              <a:off x="1962360" y="12286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7" name=""/>
            <p:cNvSpPr/>
            <p:nvPr/>
          </p:nvSpPr>
          <p:spPr>
            <a:xfrm flipV="1">
              <a:off x="1810440" y="15462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8" name=""/>
            <p:cNvSpPr/>
            <p:nvPr/>
          </p:nvSpPr>
          <p:spPr>
            <a:xfrm flipV="1">
              <a:off x="1738440" y="1624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9" name=""/>
            <p:cNvSpPr/>
            <p:nvPr/>
          </p:nvSpPr>
          <p:spPr>
            <a:xfrm flipV="1">
              <a:off x="1555920" y="28432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0" name=""/>
            <p:cNvSpPr/>
            <p:nvPr/>
          </p:nvSpPr>
          <p:spPr>
            <a:xfrm flipV="1">
              <a:off x="1596240" y="2916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1" name=""/>
            <p:cNvSpPr/>
            <p:nvPr/>
          </p:nvSpPr>
          <p:spPr>
            <a:xfrm flipV="1">
              <a:off x="2141280" y="3775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2" name=""/>
            <p:cNvSpPr/>
            <p:nvPr/>
          </p:nvSpPr>
          <p:spPr>
            <a:xfrm flipV="1">
              <a:off x="2135520" y="3756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3" name=""/>
            <p:cNvSpPr/>
            <p:nvPr/>
          </p:nvSpPr>
          <p:spPr>
            <a:xfrm flipV="1">
              <a:off x="3062520" y="24552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4" name=""/>
            <p:cNvSpPr/>
            <p:nvPr/>
          </p:nvSpPr>
          <p:spPr>
            <a:xfrm flipV="1">
              <a:off x="3100680" y="2712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5" name=""/>
            <p:cNvSpPr/>
            <p:nvPr/>
          </p:nvSpPr>
          <p:spPr>
            <a:xfrm flipV="1">
              <a:off x="4076280" y="3104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6" name=""/>
            <p:cNvSpPr/>
            <p:nvPr/>
          </p:nvSpPr>
          <p:spPr>
            <a:xfrm flipV="1">
              <a:off x="3690000" y="4303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7" name=""/>
            <p:cNvSpPr/>
            <p:nvPr/>
          </p:nvSpPr>
          <p:spPr>
            <a:xfrm flipV="1">
              <a:off x="5325840" y="4764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8" name=""/>
            <p:cNvSpPr/>
            <p:nvPr/>
          </p:nvSpPr>
          <p:spPr>
            <a:xfrm flipV="1">
              <a:off x="5016960" y="47685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9" name=""/>
            <p:cNvSpPr/>
            <p:nvPr/>
          </p:nvSpPr>
          <p:spPr>
            <a:xfrm flipV="1">
              <a:off x="5158080" y="4250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0" name=""/>
            <p:cNvSpPr/>
            <p:nvPr/>
          </p:nvSpPr>
          <p:spPr>
            <a:xfrm flipV="1">
              <a:off x="5472360" y="4132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1" name=""/>
            <p:cNvSpPr/>
            <p:nvPr/>
          </p:nvSpPr>
          <p:spPr>
            <a:xfrm flipV="1">
              <a:off x="5472360" y="42026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2" name=""/>
            <p:cNvSpPr/>
            <p:nvPr/>
          </p:nvSpPr>
          <p:spPr>
            <a:xfrm flipV="1">
              <a:off x="5305680" y="42969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3" name=""/>
            <p:cNvSpPr/>
            <p:nvPr/>
          </p:nvSpPr>
          <p:spPr>
            <a:xfrm flipV="1">
              <a:off x="5244480" y="44146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4" name=""/>
            <p:cNvSpPr/>
            <p:nvPr/>
          </p:nvSpPr>
          <p:spPr>
            <a:xfrm flipV="1">
              <a:off x="5228280" y="35546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5" name=""/>
            <p:cNvSpPr/>
            <p:nvPr/>
          </p:nvSpPr>
          <p:spPr>
            <a:xfrm flipV="1">
              <a:off x="5239080" y="357084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6" name=""/>
            <p:cNvSpPr/>
            <p:nvPr/>
          </p:nvSpPr>
          <p:spPr>
            <a:xfrm flipV="1">
              <a:off x="5344920" y="352476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7" name=""/>
            <p:cNvSpPr/>
            <p:nvPr/>
          </p:nvSpPr>
          <p:spPr>
            <a:xfrm flipV="1">
              <a:off x="5031720" y="24825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8" name=""/>
            <p:cNvSpPr/>
            <p:nvPr/>
          </p:nvSpPr>
          <p:spPr>
            <a:xfrm flipV="1">
              <a:off x="5652360" y="15958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9" name=""/>
            <p:cNvSpPr/>
            <p:nvPr/>
          </p:nvSpPr>
          <p:spPr>
            <a:xfrm flipV="1">
              <a:off x="5629320" y="19861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0" name=""/>
            <p:cNvSpPr/>
            <p:nvPr/>
          </p:nvSpPr>
          <p:spPr>
            <a:xfrm flipV="1">
              <a:off x="5882760" y="25444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1" name=""/>
            <p:cNvSpPr/>
            <p:nvPr/>
          </p:nvSpPr>
          <p:spPr>
            <a:xfrm flipV="1">
              <a:off x="5460120" y="30247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2" name=""/>
            <p:cNvSpPr/>
            <p:nvPr/>
          </p:nvSpPr>
          <p:spPr>
            <a:xfrm flipV="1">
              <a:off x="6073920" y="3017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3" name=""/>
            <p:cNvSpPr/>
            <p:nvPr/>
          </p:nvSpPr>
          <p:spPr>
            <a:xfrm flipV="1">
              <a:off x="6049440" y="308160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4" name=""/>
            <p:cNvSpPr/>
            <p:nvPr/>
          </p:nvSpPr>
          <p:spPr>
            <a:xfrm flipV="1">
              <a:off x="6073920" y="30517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5" name=""/>
            <p:cNvSpPr/>
            <p:nvPr/>
          </p:nvSpPr>
          <p:spPr>
            <a:xfrm flipV="1">
              <a:off x="6067440" y="3154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6" name=""/>
            <p:cNvSpPr/>
            <p:nvPr/>
          </p:nvSpPr>
          <p:spPr>
            <a:xfrm flipV="1">
              <a:off x="6048360" y="24930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7" name=""/>
            <p:cNvSpPr/>
            <p:nvPr/>
          </p:nvSpPr>
          <p:spPr>
            <a:xfrm flipV="1">
              <a:off x="6143040" y="2600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8" name=""/>
            <p:cNvSpPr/>
            <p:nvPr/>
          </p:nvSpPr>
          <p:spPr>
            <a:xfrm flipV="1">
              <a:off x="6232680" y="2676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9" name=""/>
            <p:cNvSpPr/>
            <p:nvPr/>
          </p:nvSpPr>
          <p:spPr>
            <a:xfrm flipV="1">
              <a:off x="6304320" y="25754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0" name=""/>
            <p:cNvSpPr/>
            <p:nvPr/>
          </p:nvSpPr>
          <p:spPr>
            <a:xfrm flipV="1">
              <a:off x="6265080" y="2505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1" name=""/>
            <p:cNvSpPr/>
            <p:nvPr/>
          </p:nvSpPr>
          <p:spPr>
            <a:xfrm flipV="1">
              <a:off x="6294960" y="2405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2" name=""/>
            <p:cNvSpPr/>
            <p:nvPr/>
          </p:nvSpPr>
          <p:spPr>
            <a:xfrm flipV="1">
              <a:off x="6351840" y="24825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3" name=""/>
            <p:cNvSpPr/>
            <p:nvPr/>
          </p:nvSpPr>
          <p:spPr>
            <a:xfrm flipV="1">
              <a:off x="6358680" y="24825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4" name=""/>
            <p:cNvSpPr/>
            <p:nvPr/>
          </p:nvSpPr>
          <p:spPr>
            <a:xfrm flipV="1">
              <a:off x="6480720" y="2451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5" name=""/>
            <p:cNvSpPr/>
            <p:nvPr/>
          </p:nvSpPr>
          <p:spPr>
            <a:xfrm flipV="1">
              <a:off x="6449400" y="246924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6" name=""/>
            <p:cNvSpPr/>
            <p:nvPr/>
          </p:nvSpPr>
          <p:spPr>
            <a:xfrm flipV="1">
              <a:off x="6339600" y="25160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7" name=""/>
            <p:cNvSpPr/>
            <p:nvPr/>
          </p:nvSpPr>
          <p:spPr>
            <a:xfrm flipV="1">
              <a:off x="6368040" y="24962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8" name=""/>
            <p:cNvSpPr/>
            <p:nvPr/>
          </p:nvSpPr>
          <p:spPr>
            <a:xfrm flipV="1">
              <a:off x="6397920" y="24894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9" name=""/>
            <p:cNvSpPr/>
            <p:nvPr/>
          </p:nvSpPr>
          <p:spPr>
            <a:xfrm flipV="1">
              <a:off x="6419520" y="24915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0" name=""/>
            <p:cNvSpPr/>
            <p:nvPr/>
          </p:nvSpPr>
          <p:spPr>
            <a:xfrm flipV="1">
              <a:off x="6554880" y="24390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1" name=""/>
            <p:cNvSpPr/>
            <p:nvPr/>
          </p:nvSpPr>
          <p:spPr>
            <a:xfrm flipV="1">
              <a:off x="5907240" y="36194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2" name=""/>
            <p:cNvSpPr/>
            <p:nvPr/>
          </p:nvSpPr>
          <p:spPr>
            <a:xfrm flipV="1">
              <a:off x="6121440" y="35413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3" name=""/>
            <p:cNvSpPr/>
            <p:nvPr/>
          </p:nvSpPr>
          <p:spPr>
            <a:xfrm flipV="1">
              <a:off x="6134760" y="354132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4" name=""/>
            <p:cNvSpPr/>
            <p:nvPr/>
          </p:nvSpPr>
          <p:spPr>
            <a:xfrm flipV="1">
              <a:off x="5839560" y="42127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5" name=""/>
            <p:cNvSpPr/>
            <p:nvPr/>
          </p:nvSpPr>
          <p:spPr>
            <a:xfrm flipV="1">
              <a:off x="6155280" y="45828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6" name=""/>
            <p:cNvSpPr/>
            <p:nvPr/>
          </p:nvSpPr>
          <p:spPr>
            <a:xfrm flipV="1">
              <a:off x="6128280" y="36968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7" name=""/>
            <p:cNvSpPr/>
            <p:nvPr/>
          </p:nvSpPr>
          <p:spPr>
            <a:xfrm flipV="1">
              <a:off x="6063120" y="38646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8" name=""/>
            <p:cNvSpPr/>
            <p:nvPr/>
          </p:nvSpPr>
          <p:spPr>
            <a:xfrm flipV="1">
              <a:off x="6164640" y="42156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9" name=""/>
            <p:cNvSpPr/>
            <p:nvPr/>
          </p:nvSpPr>
          <p:spPr>
            <a:xfrm flipV="1">
              <a:off x="6281640" y="3971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0" name=""/>
            <p:cNvSpPr/>
            <p:nvPr/>
          </p:nvSpPr>
          <p:spPr>
            <a:xfrm flipV="1">
              <a:off x="6435720" y="3653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1" name=""/>
            <p:cNvSpPr/>
            <p:nvPr/>
          </p:nvSpPr>
          <p:spPr>
            <a:xfrm flipV="1">
              <a:off x="6301800" y="35643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2" name=""/>
            <p:cNvSpPr/>
            <p:nvPr/>
          </p:nvSpPr>
          <p:spPr>
            <a:xfrm flipV="1">
              <a:off x="6655680" y="3437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3" name=""/>
            <p:cNvSpPr/>
            <p:nvPr/>
          </p:nvSpPr>
          <p:spPr>
            <a:xfrm flipV="1">
              <a:off x="6868080" y="3474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4" name=""/>
            <p:cNvSpPr/>
            <p:nvPr/>
          </p:nvSpPr>
          <p:spPr>
            <a:xfrm flipV="1">
              <a:off x="6956280" y="3447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5" name=""/>
            <p:cNvSpPr/>
            <p:nvPr/>
          </p:nvSpPr>
          <p:spPr>
            <a:xfrm flipV="1">
              <a:off x="7196040" y="3311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6" name=""/>
            <p:cNvSpPr/>
            <p:nvPr/>
          </p:nvSpPr>
          <p:spPr>
            <a:xfrm flipV="1">
              <a:off x="6614640" y="37184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7" name=""/>
            <p:cNvSpPr/>
            <p:nvPr/>
          </p:nvSpPr>
          <p:spPr>
            <a:xfrm flipV="1">
              <a:off x="6770520" y="37954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8" name=""/>
            <p:cNvSpPr/>
            <p:nvPr/>
          </p:nvSpPr>
          <p:spPr>
            <a:xfrm flipV="1">
              <a:off x="6550920" y="39978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9" name=""/>
            <p:cNvSpPr/>
            <p:nvPr/>
          </p:nvSpPr>
          <p:spPr>
            <a:xfrm flipV="1">
              <a:off x="6679800" y="3897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0" name=""/>
            <p:cNvSpPr/>
            <p:nvPr/>
          </p:nvSpPr>
          <p:spPr>
            <a:xfrm flipV="1">
              <a:off x="6679800" y="3907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1" name=""/>
            <p:cNvSpPr/>
            <p:nvPr/>
          </p:nvSpPr>
          <p:spPr>
            <a:xfrm flipV="1">
              <a:off x="6659640" y="39214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2" name=""/>
            <p:cNvSpPr/>
            <p:nvPr/>
          </p:nvSpPr>
          <p:spPr>
            <a:xfrm flipV="1">
              <a:off x="6965640" y="372960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3" name=""/>
            <p:cNvSpPr/>
            <p:nvPr/>
          </p:nvSpPr>
          <p:spPr>
            <a:xfrm flipV="1">
              <a:off x="6934680" y="3825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4" name=""/>
            <p:cNvSpPr/>
            <p:nvPr/>
          </p:nvSpPr>
          <p:spPr>
            <a:xfrm flipV="1">
              <a:off x="7518600" y="44046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5" name=""/>
            <p:cNvSpPr/>
            <p:nvPr/>
          </p:nvSpPr>
          <p:spPr>
            <a:xfrm flipV="1">
              <a:off x="7415640" y="35244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6" name=""/>
            <p:cNvSpPr/>
            <p:nvPr/>
          </p:nvSpPr>
          <p:spPr>
            <a:xfrm flipV="1">
              <a:off x="7517160" y="3715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7" name=""/>
            <p:cNvSpPr/>
            <p:nvPr/>
          </p:nvSpPr>
          <p:spPr>
            <a:xfrm flipV="1">
              <a:off x="7635240" y="3579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8" name=""/>
            <p:cNvSpPr/>
            <p:nvPr/>
          </p:nvSpPr>
          <p:spPr>
            <a:xfrm flipV="1">
              <a:off x="7794000" y="3752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9" name=""/>
            <p:cNvSpPr/>
            <p:nvPr/>
          </p:nvSpPr>
          <p:spPr>
            <a:xfrm flipV="1">
              <a:off x="7737120" y="3844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0" name=""/>
            <p:cNvSpPr/>
            <p:nvPr/>
          </p:nvSpPr>
          <p:spPr>
            <a:xfrm flipV="1">
              <a:off x="7483320" y="3447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1" name=""/>
            <p:cNvSpPr/>
            <p:nvPr/>
          </p:nvSpPr>
          <p:spPr>
            <a:xfrm flipV="1">
              <a:off x="7537680" y="30675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2" name=""/>
            <p:cNvSpPr/>
            <p:nvPr/>
          </p:nvSpPr>
          <p:spPr>
            <a:xfrm flipV="1">
              <a:off x="8090640" y="2743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3" name=""/>
            <p:cNvSpPr/>
            <p:nvPr/>
          </p:nvSpPr>
          <p:spPr>
            <a:xfrm flipV="1">
              <a:off x="7937280" y="26164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4" name=""/>
            <p:cNvSpPr/>
            <p:nvPr/>
          </p:nvSpPr>
          <p:spPr>
            <a:xfrm flipV="1">
              <a:off x="7921080" y="260820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5" name=""/>
            <p:cNvSpPr/>
            <p:nvPr/>
          </p:nvSpPr>
          <p:spPr>
            <a:xfrm flipV="1">
              <a:off x="6246000" y="2158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6" name=""/>
            <p:cNvSpPr/>
            <p:nvPr/>
          </p:nvSpPr>
          <p:spPr>
            <a:xfrm flipV="1">
              <a:off x="6220440" y="2270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7" name=""/>
            <p:cNvSpPr/>
            <p:nvPr/>
          </p:nvSpPr>
          <p:spPr>
            <a:xfrm flipV="1">
              <a:off x="6683760" y="1915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8" name=""/>
            <p:cNvSpPr/>
            <p:nvPr/>
          </p:nvSpPr>
          <p:spPr>
            <a:xfrm flipV="1">
              <a:off x="6931800" y="2373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9" name=""/>
            <p:cNvSpPr/>
            <p:nvPr/>
          </p:nvSpPr>
          <p:spPr>
            <a:xfrm flipV="1">
              <a:off x="6907680" y="2322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0" name=""/>
            <p:cNvSpPr/>
            <p:nvPr/>
          </p:nvSpPr>
          <p:spPr>
            <a:xfrm flipV="1">
              <a:off x="6917040" y="2224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1" name=""/>
            <p:cNvSpPr/>
            <p:nvPr/>
          </p:nvSpPr>
          <p:spPr>
            <a:xfrm flipV="1">
              <a:off x="6948000" y="2200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2" name=""/>
            <p:cNvSpPr/>
            <p:nvPr/>
          </p:nvSpPr>
          <p:spPr>
            <a:xfrm flipV="1">
              <a:off x="6917040" y="2170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3" name=""/>
            <p:cNvSpPr/>
            <p:nvPr/>
          </p:nvSpPr>
          <p:spPr>
            <a:xfrm flipV="1">
              <a:off x="6907680" y="2204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4" name=""/>
            <p:cNvSpPr/>
            <p:nvPr/>
          </p:nvSpPr>
          <p:spPr>
            <a:xfrm flipV="1">
              <a:off x="6838200" y="2184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5" name=""/>
            <p:cNvSpPr/>
            <p:nvPr/>
          </p:nvSpPr>
          <p:spPr>
            <a:xfrm flipV="1">
              <a:off x="6770520" y="224820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6" name=""/>
            <p:cNvSpPr/>
            <p:nvPr/>
          </p:nvSpPr>
          <p:spPr>
            <a:xfrm flipV="1">
              <a:off x="6508800" y="25606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7" name=""/>
            <p:cNvSpPr/>
            <p:nvPr/>
          </p:nvSpPr>
          <p:spPr>
            <a:xfrm flipV="1">
              <a:off x="6575400" y="26312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8" name=""/>
            <p:cNvSpPr/>
            <p:nvPr/>
          </p:nvSpPr>
          <p:spPr>
            <a:xfrm flipV="1">
              <a:off x="6685200" y="2776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9" name=""/>
            <p:cNvSpPr/>
            <p:nvPr/>
          </p:nvSpPr>
          <p:spPr>
            <a:xfrm flipV="1">
              <a:off x="6696000" y="2471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0" name=""/>
            <p:cNvSpPr/>
            <p:nvPr/>
          </p:nvSpPr>
          <p:spPr>
            <a:xfrm flipV="1">
              <a:off x="6651360" y="25282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1" name=""/>
            <p:cNvSpPr/>
            <p:nvPr/>
          </p:nvSpPr>
          <p:spPr>
            <a:xfrm flipV="1">
              <a:off x="6480720" y="2760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2" name=""/>
            <p:cNvSpPr/>
            <p:nvPr/>
          </p:nvSpPr>
          <p:spPr>
            <a:xfrm flipV="1">
              <a:off x="6575400" y="30772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3" name=""/>
            <p:cNvSpPr/>
            <p:nvPr/>
          </p:nvSpPr>
          <p:spPr>
            <a:xfrm flipV="1">
              <a:off x="6575400" y="31532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4" name=""/>
            <p:cNvSpPr/>
            <p:nvPr/>
          </p:nvSpPr>
          <p:spPr>
            <a:xfrm flipV="1">
              <a:off x="6341040" y="33393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5" name=""/>
            <p:cNvSpPr/>
            <p:nvPr/>
          </p:nvSpPr>
          <p:spPr>
            <a:xfrm flipV="1">
              <a:off x="7090200" y="2936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6" name=""/>
            <p:cNvSpPr/>
            <p:nvPr/>
          </p:nvSpPr>
          <p:spPr>
            <a:xfrm flipV="1">
              <a:off x="7132320" y="2929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7" name=""/>
            <p:cNvSpPr/>
            <p:nvPr/>
          </p:nvSpPr>
          <p:spPr>
            <a:xfrm flipV="1">
              <a:off x="6765120" y="29851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8" name=""/>
            <p:cNvSpPr/>
            <p:nvPr/>
          </p:nvSpPr>
          <p:spPr>
            <a:xfrm flipV="1">
              <a:off x="6867000" y="2879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9" name=""/>
            <p:cNvSpPr/>
            <p:nvPr/>
          </p:nvSpPr>
          <p:spPr>
            <a:xfrm flipV="1">
              <a:off x="6819480" y="2783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0" name=""/>
            <p:cNvSpPr/>
            <p:nvPr/>
          </p:nvSpPr>
          <p:spPr>
            <a:xfrm flipV="1">
              <a:off x="6839640" y="27734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1" name=""/>
            <p:cNvSpPr/>
            <p:nvPr/>
          </p:nvSpPr>
          <p:spPr>
            <a:xfrm flipV="1">
              <a:off x="6785640" y="26546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2" name=""/>
            <p:cNvSpPr/>
            <p:nvPr/>
          </p:nvSpPr>
          <p:spPr>
            <a:xfrm flipV="1">
              <a:off x="6864120" y="25124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3" name=""/>
            <p:cNvSpPr/>
            <p:nvPr/>
          </p:nvSpPr>
          <p:spPr>
            <a:xfrm flipV="1">
              <a:off x="6835680" y="2428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4" name=""/>
            <p:cNvSpPr/>
            <p:nvPr/>
          </p:nvSpPr>
          <p:spPr>
            <a:xfrm flipV="1">
              <a:off x="6963120" y="2574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5" name=""/>
            <p:cNvSpPr/>
            <p:nvPr/>
          </p:nvSpPr>
          <p:spPr>
            <a:xfrm flipV="1">
              <a:off x="7004880" y="266832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6" name=""/>
            <p:cNvSpPr/>
            <p:nvPr/>
          </p:nvSpPr>
          <p:spPr>
            <a:xfrm flipV="1">
              <a:off x="7023960" y="25286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7" name=""/>
            <p:cNvSpPr/>
            <p:nvPr/>
          </p:nvSpPr>
          <p:spPr>
            <a:xfrm flipV="1">
              <a:off x="7105320" y="25124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8" name=""/>
            <p:cNvSpPr/>
            <p:nvPr/>
          </p:nvSpPr>
          <p:spPr>
            <a:xfrm flipV="1">
              <a:off x="7121880" y="2594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9" name=""/>
            <p:cNvSpPr/>
            <p:nvPr/>
          </p:nvSpPr>
          <p:spPr>
            <a:xfrm flipV="1">
              <a:off x="7115040" y="26546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0" name=""/>
            <p:cNvSpPr/>
            <p:nvPr/>
          </p:nvSpPr>
          <p:spPr>
            <a:xfrm flipV="1">
              <a:off x="7173000" y="2479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1" name=""/>
            <p:cNvSpPr/>
            <p:nvPr/>
          </p:nvSpPr>
          <p:spPr>
            <a:xfrm flipV="1">
              <a:off x="7186680" y="2545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2" name=""/>
            <p:cNvSpPr/>
            <p:nvPr/>
          </p:nvSpPr>
          <p:spPr>
            <a:xfrm flipV="1">
              <a:off x="7076880" y="24116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3" name=""/>
            <p:cNvSpPr/>
            <p:nvPr/>
          </p:nvSpPr>
          <p:spPr>
            <a:xfrm flipV="1">
              <a:off x="7071480" y="24022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4" name=""/>
            <p:cNvSpPr/>
            <p:nvPr/>
          </p:nvSpPr>
          <p:spPr>
            <a:xfrm flipV="1">
              <a:off x="7147080" y="23464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5" name=""/>
            <p:cNvSpPr/>
            <p:nvPr/>
          </p:nvSpPr>
          <p:spPr>
            <a:xfrm flipV="1">
              <a:off x="7136640" y="23540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6" name=""/>
            <p:cNvSpPr/>
            <p:nvPr/>
          </p:nvSpPr>
          <p:spPr>
            <a:xfrm flipV="1">
              <a:off x="7126920" y="23540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7" name=""/>
            <p:cNvSpPr/>
            <p:nvPr/>
          </p:nvSpPr>
          <p:spPr>
            <a:xfrm flipV="1">
              <a:off x="7289640" y="23302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8" name=""/>
            <p:cNvSpPr/>
            <p:nvPr/>
          </p:nvSpPr>
          <p:spPr>
            <a:xfrm flipV="1">
              <a:off x="7273080" y="23684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9" name=""/>
            <p:cNvSpPr/>
            <p:nvPr/>
          </p:nvSpPr>
          <p:spPr>
            <a:xfrm flipV="1">
              <a:off x="7241040" y="23104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0" name=""/>
            <p:cNvSpPr/>
            <p:nvPr/>
          </p:nvSpPr>
          <p:spPr>
            <a:xfrm flipV="1">
              <a:off x="7250040" y="235656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1" name=""/>
            <p:cNvSpPr/>
            <p:nvPr/>
          </p:nvSpPr>
          <p:spPr>
            <a:xfrm flipV="1">
              <a:off x="7270920" y="2402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2" name=""/>
            <p:cNvSpPr/>
            <p:nvPr/>
          </p:nvSpPr>
          <p:spPr>
            <a:xfrm flipV="1">
              <a:off x="7415640" y="265968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3" name=""/>
            <p:cNvSpPr/>
            <p:nvPr/>
          </p:nvSpPr>
          <p:spPr>
            <a:xfrm flipV="1">
              <a:off x="7391160" y="27709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4" name=""/>
            <p:cNvSpPr/>
            <p:nvPr/>
          </p:nvSpPr>
          <p:spPr>
            <a:xfrm flipV="1">
              <a:off x="7308720" y="2627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5" name=""/>
            <p:cNvSpPr/>
            <p:nvPr/>
          </p:nvSpPr>
          <p:spPr>
            <a:xfrm flipV="1">
              <a:off x="7318080" y="25261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6" name=""/>
            <p:cNvSpPr/>
            <p:nvPr/>
          </p:nvSpPr>
          <p:spPr>
            <a:xfrm flipV="1">
              <a:off x="7307280" y="26020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7" name=""/>
            <p:cNvSpPr/>
            <p:nvPr/>
          </p:nvSpPr>
          <p:spPr>
            <a:xfrm flipV="1">
              <a:off x="7302960" y="25459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8" name=""/>
            <p:cNvSpPr/>
            <p:nvPr/>
          </p:nvSpPr>
          <p:spPr>
            <a:xfrm flipV="1">
              <a:off x="7308720" y="2452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9" name=""/>
            <p:cNvSpPr/>
            <p:nvPr/>
          </p:nvSpPr>
          <p:spPr>
            <a:xfrm flipV="1">
              <a:off x="7869600" y="2432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0" name=""/>
            <p:cNvSpPr/>
            <p:nvPr/>
          </p:nvSpPr>
          <p:spPr>
            <a:xfrm flipV="1">
              <a:off x="7945560" y="24022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1" name=""/>
            <p:cNvSpPr/>
            <p:nvPr/>
          </p:nvSpPr>
          <p:spPr>
            <a:xfrm flipV="1">
              <a:off x="8026920" y="24321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2" name=""/>
            <p:cNvSpPr/>
            <p:nvPr/>
          </p:nvSpPr>
          <p:spPr>
            <a:xfrm flipV="1">
              <a:off x="8012160" y="246636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3" name=""/>
            <p:cNvSpPr/>
            <p:nvPr/>
          </p:nvSpPr>
          <p:spPr>
            <a:xfrm flipV="1">
              <a:off x="8112240" y="240012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4" name=""/>
            <p:cNvSpPr/>
            <p:nvPr/>
          </p:nvSpPr>
          <p:spPr>
            <a:xfrm flipV="1">
              <a:off x="8193600" y="2299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5" name=""/>
            <p:cNvSpPr/>
            <p:nvPr/>
          </p:nvSpPr>
          <p:spPr>
            <a:xfrm flipV="1">
              <a:off x="8182440" y="2310480"/>
              <a:ext cx="6372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6" name=""/>
            <p:cNvSpPr/>
            <p:nvPr/>
          </p:nvSpPr>
          <p:spPr>
            <a:xfrm flipV="1">
              <a:off x="8494560" y="188748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7" name=""/>
            <p:cNvSpPr/>
            <p:nvPr/>
          </p:nvSpPr>
          <p:spPr>
            <a:xfrm flipV="1">
              <a:off x="7340040" y="22165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8" name=""/>
            <p:cNvSpPr/>
            <p:nvPr/>
          </p:nvSpPr>
          <p:spPr>
            <a:xfrm flipV="1">
              <a:off x="7414200" y="21258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9" name=""/>
            <p:cNvSpPr/>
            <p:nvPr/>
          </p:nvSpPr>
          <p:spPr>
            <a:xfrm flipV="1">
              <a:off x="7434720" y="20444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0" name=""/>
            <p:cNvSpPr/>
            <p:nvPr/>
          </p:nvSpPr>
          <p:spPr>
            <a:xfrm flipV="1">
              <a:off x="7417080" y="20052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1" name=""/>
            <p:cNvSpPr/>
            <p:nvPr/>
          </p:nvSpPr>
          <p:spPr>
            <a:xfrm flipV="1">
              <a:off x="7295040" y="1982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2" name=""/>
            <p:cNvSpPr/>
            <p:nvPr/>
          </p:nvSpPr>
          <p:spPr>
            <a:xfrm flipV="1">
              <a:off x="7394040" y="1857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3" name=""/>
            <p:cNvSpPr/>
            <p:nvPr/>
          </p:nvSpPr>
          <p:spPr>
            <a:xfrm flipV="1">
              <a:off x="7274880" y="20728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4" name=""/>
            <p:cNvSpPr/>
            <p:nvPr/>
          </p:nvSpPr>
          <p:spPr>
            <a:xfrm flipV="1">
              <a:off x="7371000" y="2029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5" name=""/>
            <p:cNvSpPr/>
            <p:nvPr/>
          </p:nvSpPr>
          <p:spPr>
            <a:xfrm flipV="1">
              <a:off x="7739280" y="195516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6" name=""/>
            <p:cNvSpPr/>
            <p:nvPr/>
          </p:nvSpPr>
          <p:spPr>
            <a:xfrm flipV="1">
              <a:off x="7791120" y="19090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7" name=""/>
            <p:cNvSpPr/>
            <p:nvPr/>
          </p:nvSpPr>
          <p:spPr>
            <a:xfrm flipV="1">
              <a:off x="7394040" y="248940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8" name=""/>
            <p:cNvSpPr/>
            <p:nvPr/>
          </p:nvSpPr>
          <p:spPr>
            <a:xfrm flipV="1">
              <a:off x="7388640" y="249444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9" name=""/>
            <p:cNvSpPr/>
            <p:nvPr/>
          </p:nvSpPr>
          <p:spPr>
            <a:xfrm flipV="1">
              <a:off x="7384320" y="25052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0" name=""/>
            <p:cNvSpPr/>
            <p:nvPr/>
          </p:nvSpPr>
          <p:spPr>
            <a:xfrm flipV="1">
              <a:off x="7369560" y="25714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1" name=""/>
            <p:cNvSpPr/>
            <p:nvPr/>
          </p:nvSpPr>
          <p:spPr>
            <a:xfrm flipV="1">
              <a:off x="7369560" y="2558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2" name=""/>
            <p:cNvSpPr/>
            <p:nvPr/>
          </p:nvSpPr>
          <p:spPr>
            <a:xfrm flipV="1">
              <a:off x="7345080" y="2464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3" name=""/>
            <p:cNvSpPr/>
            <p:nvPr/>
          </p:nvSpPr>
          <p:spPr>
            <a:xfrm flipV="1">
              <a:off x="7345080" y="2475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4" name=""/>
            <p:cNvSpPr/>
            <p:nvPr/>
          </p:nvSpPr>
          <p:spPr>
            <a:xfrm flipV="1">
              <a:off x="7407360" y="237384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5" name=""/>
            <p:cNvSpPr/>
            <p:nvPr/>
          </p:nvSpPr>
          <p:spPr>
            <a:xfrm flipV="1">
              <a:off x="7429320" y="24645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6" name=""/>
            <p:cNvSpPr/>
            <p:nvPr/>
          </p:nvSpPr>
          <p:spPr>
            <a:xfrm flipV="1">
              <a:off x="7414200" y="247932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7" name=""/>
            <p:cNvSpPr/>
            <p:nvPr/>
          </p:nvSpPr>
          <p:spPr>
            <a:xfrm flipV="1">
              <a:off x="7480800" y="24213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8" name=""/>
            <p:cNvSpPr/>
            <p:nvPr/>
          </p:nvSpPr>
          <p:spPr>
            <a:xfrm flipV="1">
              <a:off x="7449480" y="242640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9" name=""/>
            <p:cNvSpPr/>
            <p:nvPr/>
          </p:nvSpPr>
          <p:spPr>
            <a:xfrm flipV="1">
              <a:off x="7434720" y="253368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0" name=""/>
            <p:cNvSpPr/>
            <p:nvPr/>
          </p:nvSpPr>
          <p:spPr>
            <a:xfrm flipV="1">
              <a:off x="7518600" y="2486160"/>
              <a:ext cx="6336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1" name=""/>
            <p:cNvSpPr/>
            <p:nvPr/>
          </p:nvSpPr>
          <p:spPr>
            <a:xfrm flipV="1">
              <a:off x="7522920" y="24962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2" name=""/>
            <p:cNvSpPr/>
            <p:nvPr/>
          </p:nvSpPr>
          <p:spPr>
            <a:xfrm flipV="1">
              <a:off x="7737120" y="2271240"/>
              <a:ext cx="63360" cy="6372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" bIns="-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3" name=""/>
            <p:cNvSpPr/>
            <p:nvPr/>
          </p:nvSpPr>
          <p:spPr>
            <a:xfrm flipV="1">
              <a:off x="7732800" y="2283120"/>
              <a:ext cx="63720" cy="63360"/>
            </a:xfrm>
            <a:prstGeom prst="ellipse">
              <a:avLst/>
            </a:pr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440" bIns="-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44" name=""/>
          <p:cNvGrpSpPr/>
          <p:nvPr/>
        </p:nvGrpSpPr>
        <p:grpSpPr>
          <a:xfrm>
            <a:off x="1374840" y="1735200"/>
            <a:ext cx="7354440" cy="3080880"/>
            <a:chOff x="1374840" y="1735200"/>
            <a:chExt cx="7354440" cy="3080880"/>
          </a:xfrm>
        </p:grpSpPr>
        <p:sp>
          <p:nvSpPr>
            <p:cNvPr id="2245" name=""/>
            <p:cNvSpPr/>
            <p:nvPr/>
          </p:nvSpPr>
          <p:spPr>
            <a:xfrm>
              <a:off x="1374840" y="3020400"/>
              <a:ext cx="882360" cy="882000"/>
            </a:xfrm>
            <a:prstGeom prst="ellipse">
              <a:avLst/>
            </a:prstGeom>
            <a:solidFill>
              <a:srgbClr val="0066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6" name=""/>
            <p:cNvSpPr/>
            <p:nvPr/>
          </p:nvSpPr>
          <p:spPr>
            <a:xfrm>
              <a:off x="5246280" y="3934080"/>
              <a:ext cx="882000" cy="882000"/>
            </a:xfrm>
            <a:prstGeom prst="ellipse">
              <a:avLst/>
            </a:prstGeom>
            <a:solidFill>
              <a:srgbClr val="0066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7" name=""/>
            <p:cNvSpPr/>
            <p:nvPr/>
          </p:nvSpPr>
          <p:spPr>
            <a:xfrm>
              <a:off x="6013080" y="1892520"/>
              <a:ext cx="1627920" cy="1627920"/>
            </a:xfrm>
            <a:prstGeom prst="ellipse">
              <a:avLst/>
            </a:prstGeom>
            <a:solidFill>
              <a:srgbClr val="0066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8" name=""/>
            <p:cNvSpPr/>
            <p:nvPr/>
          </p:nvSpPr>
          <p:spPr>
            <a:xfrm>
              <a:off x="7693920" y="1735200"/>
              <a:ext cx="1035360" cy="1023480"/>
            </a:xfrm>
            <a:prstGeom prst="ellipse">
              <a:avLst/>
            </a:prstGeom>
            <a:solidFill>
              <a:srgbClr val="0066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49" name=""/>
          <p:cNvGrpSpPr/>
          <p:nvPr/>
        </p:nvGrpSpPr>
        <p:grpSpPr>
          <a:xfrm>
            <a:off x="1407960" y="5427720"/>
            <a:ext cx="1778400" cy="307440"/>
            <a:chOff x="1407960" y="5427720"/>
            <a:chExt cx="1778400" cy="307440"/>
          </a:xfrm>
        </p:grpSpPr>
        <p:sp>
          <p:nvSpPr>
            <p:cNvPr id="2250" name=""/>
            <p:cNvSpPr/>
            <p:nvPr/>
          </p:nvSpPr>
          <p:spPr>
            <a:xfrm>
              <a:off x="1407960" y="5450040"/>
              <a:ext cx="237960" cy="238320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1" name=""/>
            <p:cNvSpPr/>
            <p:nvPr/>
          </p:nvSpPr>
          <p:spPr>
            <a:xfrm>
              <a:off x="1668240" y="5427720"/>
              <a:ext cx="15181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 Mills - USA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52" name=""/>
          <p:cNvGrpSpPr/>
          <p:nvPr/>
        </p:nvGrpSpPr>
        <p:grpSpPr>
          <a:xfrm>
            <a:off x="1407960" y="6081840"/>
            <a:ext cx="4227480" cy="307440"/>
            <a:chOff x="1407960" y="6081840"/>
            <a:chExt cx="4227480" cy="307440"/>
          </a:xfrm>
        </p:grpSpPr>
        <p:sp>
          <p:nvSpPr>
            <p:cNvPr id="2253" name=""/>
            <p:cNvSpPr/>
            <p:nvPr/>
          </p:nvSpPr>
          <p:spPr>
            <a:xfrm>
              <a:off x="1407960" y="6103800"/>
              <a:ext cx="237960" cy="23760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4" name=""/>
            <p:cNvSpPr/>
            <p:nvPr/>
          </p:nvSpPr>
          <p:spPr>
            <a:xfrm>
              <a:off x="1658880" y="6081840"/>
              <a:ext cx="39765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Top 20 Import Points of Semi-Finished Products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55" name=""/>
          <p:cNvGrpSpPr/>
          <p:nvPr/>
        </p:nvGrpSpPr>
        <p:grpSpPr>
          <a:xfrm>
            <a:off x="1407960" y="6408720"/>
            <a:ext cx="2211840" cy="307440"/>
            <a:chOff x="1407960" y="6408720"/>
            <a:chExt cx="2211840" cy="307440"/>
          </a:xfrm>
        </p:grpSpPr>
        <p:sp>
          <p:nvSpPr>
            <p:cNvPr id="2256" name=""/>
            <p:cNvSpPr/>
            <p:nvPr/>
          </p:nvSpPr>
          <p:spPr>
            <a:xfrm>
              <a:off x="1407960" y="6430680"/>
              <a:ext cx="237960" cy="238320"/>
            </a:xfrm>
            <a:prstGeom prst="ellipse">
              <a:avLst/>
            </a:prstGeom>
            <a:solidFill>
              <a:srgbClr val="0066cc">
                <a:alpha val="50000"/>
              </a:srgbClr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7" name=""/>
            <p:cNvSpPr/>
            <p:nvPr/>
          </p:nvSpPr>
          <p:spPr>
            <a:xfrm>
              <a:off x="1665000" y="6408720"/>
              <a:ext cx="19548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Marketing Hubs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258" name=""/>
          <p:cNvSpPr/>
          <p:nvPr/>
        </p:nvSpPr>
        <p:spPr>
          <a:xfrm>
            <a:off x="1407960" y="5776920"/>
            <a:ext cx="238320" cy="237960"/>
          </a:xfrm>
          <a:prstGeom prst="ellipse">
            <a:avLst/>
          </a:prstGeom>
          <a:solidFill>
            <a:srgbClr val="6600cc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9" name=""/>
          <p:cNvSpPr/>
          <p:nvPr/>
        </p:nvSpPr>
        <p:spPr>
          <a:xfrm>
            <a:off x="1660320" y="5754600"/>
            <a:ext cx="3679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Top 20 Import Points of Hot-Rolled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31F480A-179B-4967-B2C2-283D9A0864BB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"/>
          <p:cNvSpPr/>
          <p:nvPr/>
        </p:nvSpPr>
        <p:spPr>
          <a:xfrm>
            <a:off x="1438200" y="1495440"/>
            <a:ext cx="2286000" cy="1295280"/>
          </a:xfrm>
          <a:prstGeom prst="bevel">
            <a:avLst>
              <a:gd name="adj" fmla="val 9926"/>
            </a:avLst>
          </a:prstGeom>
          <a:gradFill rotWithShape="0">
            <a:gsLst>
              <a:gs pos="0">
                <a:srgbClr val="336699"/>
              </a:gs>
              <a:gs pos="100000">
                <a:srgbClr val="84a2c1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Physical Delivery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Logistics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1" name=""/>
          <p:cNvSpPr/>
          <p:nvPr/>
        </p:nvSpPr>
        <p:spPr>
          <a:xfrm>
            <a:off x="4016520" y="1495440"/>
            <a:ext cx="2286000" cy="1295280"/>
          </a:xfrm>
          <a:prstGeom prst="bevel">
            <a:avLst>
              <a:gd name="adj" fmla="val 10051"/>
            </a:avLst>
          </a:prstGeom>
          <a:gradFill rotWithShape="0">
            <a:gsLst>
              <a:gs pos="0">
                <a:srgbClr val="336699"/>
              </a:gs>
              <a:gs pos="100000">
                <a:srgbClr val="84a2c1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2" name=""/>
          <p:cNvSpPr/>
          <p:nvPr/>
        </p:nvSpPr>
        <p:spPr>
          <a:xfrm>
            <a:off x="6620040" y="1495440"/>
            <a:ext cx="2286000" cy="1295280"/>
          </a:xfrm>
          <a:prstGeom prst="bevel">
            <a:avLst>
              <a:gd name="adj" fmla="val 10051"/>
            </a:avLst>
          </a:prstGeom>
          <a:gradFill rotWithShape="0">
            <a:gsLst>
              <a:gs pos="0">
                <a:srgbClr val="336699"/>
              </a:gs>
              <a:gs pos="100000">
                <a:srgbClr val="83a1c0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3" name=""/>
          <p:cNvSpPr/>
          <p:nvPr/>
        </p:nvSpPr>
        <p:spPr>
          <a:xfrm>
            <a:off x="4016520" y="3019320"/>
            <a:ext cx="2286000" cy="60984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Swaps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4" name=""/>
          <p:cNvSpPr/>
          <p:nvPr/>
        </p:nvSpPr>
        <p:spPr>
          <a:xfrm>
            <a:off x="4016520" y="3857760"/>
            <a:ext cx="2286000" cy="60948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Caps, Floors, Collars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5" name=""/>
          <p:cNvSpPr/>
          <p:nvPr/>
        </p:nvSpPr>
        <p:spPr>
          <a:xfrm>
            <a:off x="6620040" y="3019320"/>
            <a:ext cx="2286000" cy="60984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Inventory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6" name=""/>
          <p:cNvSpPr/>
          <p:nvPr/>
        </p:nvSpPr>
        <p:spPr>
          <a:xfrm>
            <a:off x="1438200" y="3019320"/>
            <a:ext cx="2286000" cy="60984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Buy/Sell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7" name=""/>
          <p:cNvSpPr/>
          <p:nvPr/>
        </p:nvSpPr>
        <p:spPr>
          <a:xfrm>
            <a:off x="1438200" y="3857760"/>
            <a:ext cx="2286000" cy="60948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Buy/Sell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Index 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8" name=""/>
          <p:cNvSpPr/>
          <p:nvPr/>
        </p:nvSpPr>
        <p:spPr>
          <a:xfrm>
            <a:off x="4029120" y="4619520"/>
            <a:ext cx="2286000" cy="60984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Hybrids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Cross Commodity, Etc.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9" name=""/>
          <p:cNvSpPr/>
          <p:nvPr/>
        </p:nvSpPr>
        <p:spPr>
          <a:xfrm>
            <a:off x="6620040" y="3857760"/>
            <a:ext cx="2286000" cy="60948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 Monetization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0" name=""/>
          <p:cNvSpPr/>
          <p:nvPr/>
        </p:nvSpPr>
        <p:spPr>
          <a:xfrm>
            <a:off x="6620040" y="4619520"/>
            <a:ext cx="2286000" cy="60984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Structured Finance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1" name=""/>
          <p:cNvSpPr/>
          <p:nvPr/>
        </p:nvSpPr>
        <p:spPr>
          <a:xfrm>
            <a:off x="1685880" y="235080"/>
            <a:ext cx="693576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 and Services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38865B-3FE0-49EF-9928-C8F6092B3624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"/>
          <p:cNvSpPr/>
          <p:nvPr/>
        </p:nvSpPr>
        <p:spPr>
          <a:xfrm>
            <a:off x="2066760" y="1390680"/>
            <a:ext cx="5796000" cy="2905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3" name="PlaceHolder 1"/>
          <p:cNvSpPr>
            <a:spLocks noGrp="1"/>
          </p:cNvSpPr>
          <p:nvPr>
            <p:ph type="title"/>
          </p:nvPr>
        </p:nvSpPr>
        <p:spPr>
          <a:xfrm>
            <a:off x="1552320" y="147240"/>
            <a:ext cx="7226280" cy="66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 Metrics</a:t>
            </a:r>
            <a:endParaRPr b="1" lang="en-US" sz="30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2274" name=""/>
          <p:cNvSpPr/>
          <p:nvPr/>
        </p:nvSpPr>
        <p:spPr>
          <a:xfrm>
            <a:off x="2297880" y="1428840"/>
            <a:ext cx="2788920" cy="250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2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Margin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2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Volumes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2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EOL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5" name=""/>
          <p:cNvSpPr/>
          <p:nvPr/>
        </p:nvSpPr>
        <p:spPr>
          <a:xfrm>
            <a:off x="5604840" y="1428840"/>
            <a:ext cx="2212560" cy="250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2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$50 Million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2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 Million Tons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2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9A3184-EA10-43EC-8EFF-7E1C392E97EF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PlaceHolder 1"/>
          <p:cNvSpPr>
            <a:spLocks noGrp="1"/>
          </p:cNvSpPr>
          <p:nvPr>
            <p:ph type="title"/>
          </p:nvPr>
        </p:nvSpPr>
        <p:spPr>
          <a:xfrm>
            <a:off x="2247840" y="142560"/>
            <a:ext cx="5819760" cy="69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Logistics Capabilities</a:t>
            </a:r>
            <a:endParaRPr b="1" lang="en-US" sz="30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2277" name="PlaceHolder 2"/>
          <p:cNvSpPr>
            <a:spLocks noGrp="1"/>
          </p:cNvSpPr>
          <p:nvPr>
            <p:ph/>
          </p:nvPr>
        </p:nvSpPr>
        <p:spPr>
          <a:xfrm>
            <a:off x="1343160" y="134316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lnSpc>
                <a:spcPct val="110000"/>
              </a:lnSpc>
              <a:spcBef>
                <a:spcPts val="2375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Build new physical Logistics capability to move core products (truck, rail, ship, and warehouse)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10000"/>
              </a:lnSpc>
              <a:spcBef>
                <a:spcPts val="2375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must exceed current industry standards.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10000"/>
              </a:lnSpc>
              <a:spcBef>
                <a:spcPts val="2375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Logistics capability must be a core competency and the source of substantial business value.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722FC90-C52A-4005-8C28-9308A818F7D2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8" name=""/>
          <p:cNvGrpSpPr/>
          <p:nvPr/>
        </p:nvGrpSpPr>
        <p:grpSpPr>
          <a:xfrm>
            <a:off x="2467080" y="1135080"/>
            <a:ext cx="4212000" cy="4212000"/>
            <a:chOff x="2467080" y="1135080"/>
            <a:chExt cx="4212000" cy="4212000"/>
          </a:xfrm>
        </p:grpSpPr>
        <p:grpSp>
          <p:nvGrpSpPr>
            <p:cNvPr id="2279" name=""/>
            <p:cNvGrpSpPr/>
            <p:nvPr/>
          </p:nvGrpSpPr>
          <p:grpSpPr>
            <a:xfrm>
              <a:off x="2467080" y="2692080"/>
              <a:ext cx="4212000" cy="2655000"/>
              <a:chOff x="2467080" y="2692080"/>
              <a:chExt cx="4212000" cy="2655000"/>
            </a:xfrm>
          </p:grpSpPr>
          <p:sp>
            <p:nvSpPr>
              <p:cNvPr id="2280" name=""/>
              <p:cNvSpPr/>
              <p:nvPr/>
            </p:nvSpPr>
            <p:spPr>
              <a:xfrm>
                <a:off x="2467080" y="2703960"/>
                <a:ext cx="844200" cy="84168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1" name=""/>
              <p:cNvSpPr/>
              <p:nvPr/>
            </p:nvSpPr>
            <p:spPr>
              <a:xfrm>
                <a:off x="2877120" y="3114000"/>
                <a:ext cx="897120" cy="89748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2" name=""/>
              <p:cNvSpPr/>
              <p:nvPr/>
            </p:nvSpPr>
            <p:spPr>
              <a:xfrm>
                <a:off x="4223160" y="4457520"/>
                <a:ext cx="894600" cy="88956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3" name=""/>
              <p:cNvSpPr/>
              <p:nvPr/>
            </p:nvSpPr>
            <p:spPr>
              <a:xfrm>
                <a:off x="3875400" y="4097520"/>
                <a:ext cx="39960" cy="13680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4" name=""/>
              <p:cNvSpPr/>
              <p:nvPr/>
            </p:nvSpPr>
            <p:spPr>
              <a:xfrm>
                <a:off x="3875400" y="3581640"/>
                <a:ext cx="272880" cy="53496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5" name=""/>
              <p:cNvSpPr/>
              <p:nvPr/>
            </p:nvSpPr>
            <p:spPr>
              <a:xfrm>
                <a:off x="3347280" y="3596400"/>
                <a:ext cx="530280" cy="870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6" name=""/>
              <p:cNvSpPr/>
              <p:nvPr/>
            </p:nvSpPr>
            <p:spPr>
              <a:xfrm>
                <a:off x="4221000" y="4097520"/>
                <a:ext cx="359280" cy="67392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7" name=""/>
              <p:cNvSpPr/>
              <p:nvPr/>
            </p:nvSpPr>
            <p:spPr>
              <a:xfrm>
                <a:off x="3865680" y="4136040"/>
                <a:ext cx="357120" cy="67608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8" name=""/>
              <p:cNvSpPr/>
              <p:nvPr/>
            </p:nvSpPr>
            <p:spPr>
              <a:xfrm>
                <a:off x="5002560" y="2692080"/>
                <a:ext cx="1676520" cy="212004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289" name=""/>
            <p:cNvSpPr/>
            <p:nvPr/>
          </p:nvSpPr>
          <p:spPr>
            <a:xfrm>
              <a:off x="3010320" y="1135080"/>
              <a:ext cx="2118960" cy="2117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0" name=""/>
            <p:cNvSpPr/>
            <p:nvPr/>
          </p:nvSpPr>
          <p:spPr>
            <a:xfrm>
              <a:off x="4242960" y="1910880"/>
              <a:ext cx="1667880" cy="212220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47FBD46-2BFE-430A-AB85-5DC8F41EA84F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52320" y="328680"/>
            <a:ext cx="7226280" cy="66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EIM 2001 Plan</a:t>
            </a:r>
            <a:br>
              <a:rPr sz="3000"/>
            </a:b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$ 000’s</a:t>
            </a:r>
            <a:endParaRPr b="1" lang="en-US" sz="22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25" name=""/>
          <p:cNvSpPr/>
          <p:nvPr/>
        </p:nvSpPr>
        <p:spPr>
          <a:xfrm>
            <a:off x="1363680" y="1751040"/>
            <a:ext cx="2682720" cy="404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Forest Products Group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Assets, Net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Expenses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Commercial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Direct Support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Indirect Support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Facility Costs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"/>
          <p:cNvSpPr/>
          <p:nvPr/>
        </p:nvSpPr>
        <p:spPr>
          <a:xfrm>
            <a:off x="3906720" y="1284120"/>
            <a:ext cx="1654200" cy="492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Margin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92,127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49,960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36,800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178,887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178,887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"/>
          <p:cNvSpPr/>
          <p:nvPr/>
        </p:nvSpPr>
        <p:spPr>
          <a:xfrm>
            <a:off x="5668560" y="1284120"/>
            <a:ext cx="1959480" cy="492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Direct Expenses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14,812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5,116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15,104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35,032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21,077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18,533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41,245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74,642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"/>
          <p:cNvSpPr/>
          <p:nvPr/>
        </p:nvSpPr>
        <p:spPr>
          <a:xfrm>
            <a:off x="7799400" y="1284120"/>
            <a:ext cx="1032120" cy="492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EBIT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77,315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44,844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36,800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15,104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143,855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(21,077)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(18,533)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(21,245)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60000"/>
              </a:lnSpc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83,000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3998880" y="3621240"/>
            <a:ext cx="146376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3998880" y="5842080"/>
            <a:ext cx="146376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3998880" y="6192720"/>
            <a:ext cx="146376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5757840" y="3621240"/>
            <a:ext cx="177156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5757840" y="5842080"/>
            <a:ext cx="177156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5757840" y="6192720"/>
            <a:ext cx="177156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>
            <a:off x="7862760" y="3621240"/>
            <a:ext cx="87660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"/>
          <p:cNvSpPr/>
          <p:nvPr/>
        </p:nvSpPr>
        <p:spPr>
          <a:xfrm>
            <a:off x="7862760" y="5842080"/>
            <a:ext cx="87660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7862760" y="6192720"/>
            <a:ext cx="87660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"/>
          <p:cNvSpPr/>
          <p:nvPr/>
        </p:nvSpPr>
        <p:spPr>
          <a:xfrm>
            <a:off x="3998880" y="1773360"/>
            <a:ext cx="146376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"/>
          <p:cNvSpPr/>
          <p:nvPr/>
        </p:nvSpPr>
        <p:spPr>
          <a:xfrm>
            <a:off x="5757840" y="1773360"/>
            <a:ext cx="177156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"/>
          <p:cNvSpPr/>
          <p:nvPr/>
        </p:nvSpPr>
        <p:spPr>
          <a:xfrm>
            <a:off x="7862760" y="1773360"/>
            <a:ext cx="87660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BD01701-1FC2-490F-B262-4882BD635569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638000" y="344520"/>
            <a:ext cx="7054920" cy="66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Industrial Markets</a:t>
            </a:r>
            <a:br>
              <a:rPr sz="3000"/>
            </a:b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 Goals &amp; Objectives</a:t>
            </a:r>
            <a:endParaRPr b="1" lang="en-US" sz="22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1362240" y="1409400"/>
            <a:ext cx="7238880" cy="304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Firmly establish EIM as a significant physical merchant by moving 3 million tons of product in each of the forest products and steel industries.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 international business by generating at least $10 million of gross margin.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 vehicle to gain access to 500,000 tons/year of market pulp.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212AB9-5CF5-4580-B876-DF68EAE0C519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638000" y="316080"/>
            <a:ext cx="7054920" cy="66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Industrial Markets</a:t>
            </a:r>
            <a:br>
              <a:rPr sz="3000"/>
            </a:b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Headcount 1st Quarter 2001</a:t>
            </a:r>
            <a:endParaRPr b="1" lang="en-US" sz="22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4" name=""/>
          <p:cNvGraphicFramePr/>
          <p:nvPr/>
        </p:nvGraphicFramePr>
        <p:xfrm>
          <a:off x="1446120" y="2917800"/>
          <a:ext cx="4159440" cy="3782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6120" y="2917800"/>
                    <a:ext cx="4159440" cy="378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" name=""/>
          <p:cNvGraphicFramePr/>
          <p:nvPr/>
        </p:nvGraphicFramePr>
        <p:xfrm>
          <a:off x="5543640" y="2917800"/>
          <a:ext cx="3600360" cy="3732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3640" y="2917800"/>
                    <a:ext cx="3600360" cy="373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" name=""/>
          <p:cNvSpPr/>
          <p:nvPr/>
        </p:nvSpPr>
        <p:spPr>
          <a:xfrm>
            <a:off x="2282760" y="4089240"/>
            <a:ext cx="438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3305160" y="3738600"/>
            <a:ext cx="438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4354560" y="3201840"/>
            <a:ext cx="438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6238800" y="4611600"/>
            <a:ext cx="438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7242120" y="4413240"/>
            <a:ext cx="438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8224920" y="3276720"/>
            <a:ext cx="438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269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2894040" y="2897280"/>
            <a:ext cx="1111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Senior Commercial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6996240" y="2935440"/>
            <a:ext cx="9806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Headcount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6" name=""/>
          <p:cNvGrpSpPr/>
          <p:nvPr/>
        </p:nvGrpSpPr>
        <p:grpSpPr>
          <a:xfrm>
            <a:off x="2611440" y="1079640"/>
            <a:ext cx="5105520" cy="1667520"/>
            <a:chOff x="2611440" y="1079640"/>
            <a:chExt cx="5105520" cy="1667520"/>
          </a:xfrm>
        </p:grpSpPr>
        <p:sp>
          <p:nvSpPr>
            <p:cNvPr id="57" name=""/>
            <p:cNvSpPr/>
            <p:nvPr/>
          </p:nvSpPr>
          <p:spPr>
            <a:xfrm>
              <a:off x="2611440" y="1292400"/>
              <a:ext cx="5105520" cy="145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10000"/>
                </a:lnSpc>
                <a:tabLst>
                  <a:tab algn="l" pos="0"/>
                  <a:tab algn="r" pos="2857680"/>
                  <a:tab algn="r" pos="3774960"/>
                  <a:tab algn="r" pos="457056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Forest Products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41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44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58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110000"/>
                </a:lnSpc>
                <a:tabLst>
                  <a:tab algn="l" pos="0"/>
                  <a:tab algn="r" pos="2857680"/>
                  <a:tab algn="r" pos="3774960"/>
                  <a:tab algn="r" pos="457056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13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19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27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110000"/>
                </a:lnSpc>
                <a:tabLst>
                  <a:tab algn="l" pos="0"/>
                  <a:tab algn="r" pos="2857680"/>
                  <a:tab algn="r" pos="3774960"/>
                  <a:tab algn="r" pos="457056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Asset Operations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110000"/>
                </a:lnSpc>
                <a:tabLst>
                  <a:tab algn="l" pos="0"/>
                  <a:tab algn="r" pos="2857680"/>
                  <a:tab algn="r" pos="3774960"/>
                  <a:tab algn="r" pos="457056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Transportation Development &amp; Other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31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58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37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110000"/>
                </a:lnSpc>
                <a:tabLst>
                  <a:tab algn="l" pos="0"/>
                  <a:tab algn="r" pos="2857680"/>
                  <a:tab algn="r" pos="3774960"/>
                  <a:tab algn="r" pos="457056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Total Senior Commercial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85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102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127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110000"/>
                </a:lnSpc>
                <a:tabLst>
                  <a:tab algn="l" pos="0"/>
                  <a:tab algn="r" pos="2857680"/>
                  <a:tab algn="r" pos="3774960"/>
                  <a:tab algn="r" pos="457056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Analysts, Assoc. &amp; Other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22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15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33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110000"/>
                </a:lnSpc>
                <a:tabLst>
                  <a:tab algn="l" pos="0"/>
                  <a:tab algn="r" pos="2857680"/>
                  <a:tab algn="r" pos="3774960"/>
                  <a:tab algn="r" pos="457056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Total Commercial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107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117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160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110000"/>
                </a:lnSpc>
                <a:tabLst>
                  <a:tab algn="l" pos="0"/>
                  <a:tab algn="r" pos="2857680"/>
                  <a:tab algn="r" pos="3774960"/>
                  <a:tab algn="r" pos="457056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Support Departments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21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30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109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110000"/>
                </a:lnSpc>
                <a:tabLst>
                  <a:tab algn="l" pos="0"/>
                  <a:tab algn="r" pos="2857680"/>
                  <a:tab algn="r" pos="3774960"/>
                  <a:tab algn="r" pos="457056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TOTAL HEADCOUNT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128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147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269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2611440" y="1079640"/>
              <a:ext cx="510552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tabLst>
                  <a:tab algn="l" pos="0"/>
                  <a:tab algn="ctr" pos="2743200"/>
                  <a:tab algn="ctr" pos="3660840"/>
                  <a:tab algn="ctr" pos="45180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12/30/00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2/8/01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Plan 2001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2692440" y="1951200"/>
              <a:ext cx="4788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2692440" y="2254320"/>
              <a:ext cx="4788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2692440" y="2551320"/>
              <a:ext cx="4788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2692440" y="2683080"/>
              <a:ext cx="4788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54C8353-FE2A-4D24-B978-0C9C85587110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76200" y="162000"/>
            <a:ext cx="7772400" cy="62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EIM Organization</a:t>
            </a:r>
            <a:endParaRPr b="1" lang="en-US" sz="30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4" name=""/>
          <p:cNvGraphicFramePr/>
          <p:nvPr/>
        </p:nvGraphicFramePr>
        <p:xfrm>
          <a:off x="2065320" y="1469880"/>
          <a:ext cx="6122880" cy="2745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065320" y="1469880"/>
                    <a:ext cx="6122880" cy="2745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864369-C81C-4ECC-907C-418E28924437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"/>
          <p:cNvSpPr/>
          <p:nvPr/>
        </p:nvSpPr>
        <p:spPr>
          <a:xfrm>
            <a:off x="1746360" y="4842000"/>
            <a:ext cx="5572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Forest Products Group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7" name=""/>
          <p:cNvGrpSpPr/>
          <p:nvPr/>
        </p:nvGrpSpPr>
        <p:grpSpPr>
          <a:xfrm>
            <a:off x="2995560" y="822240"/>
            <a:ext cx="3175920" cy="3175920"/>
            <a:chOff x="2995560" y="822240"/>
            <a:chExt cx="3175920" cy="3175920"/>
          </a:xfrm>
        </p:grpSpPr>
        <p:grpSp>
          <p:nvGrpSpPr>
            <p:cNvPr id="68" name=""/>
            <p:cNvGrpSpPr/>
            <p:nvPr/>
          </p:nvGrpSpPr>
          <p:grpSpPr>
            <a:xfrm>
              <a:off x="2995560" y="1996200"/>
              <a:ext cx="3175920" cy="2001960"/>
              <a:chOff x="2995560" y="1996200"/>
              <a:chExt cx="3175920" cy="2001960"/>
            </a:xfrm>
          </p:grpSpPr>
          <p:sp>
            <p:nvSpPr>
              <p:cNvPr id="69" name=""/>
              <p:cNvSpPr/>
              <p:nvPr/>
            </p:nvSpPr>
            <p:spPr>
              <a:xfrm>
                <a:off x="2995560" y="2005200"/>
                <a:ext cx="636480" cy="63468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" name=""/>
              <p:cNvSpPr/>
              <p:nvPr/>
            </p:nvSpPr>
            <p:spPr>
              <a:xfrm>
                <a:off x="3304800" y="2314440"/>
                <a:ext cx="676080" cy="67644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" name=""/>
              <p:cNvSpPr/>
              <p:nvPr/>
            </p:nvSpPr>
            <p:spPr>
              <a:xfrm>
                <a:off x="4319640" y="3327480"/>
                <a:ext cx="674640" cy="67068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2" name=""/>
              <p:cNvSpPr/>
              <p:nvPr/>
            </p:nvSpPr>
            <p:spPr>
              <a:xfrm>
                <a:off x="4057560" y="3055680"/>
                <a:ext cx="30240" cy="10332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3" name=""/>
              <p:cNvSpPr/>
              <p:nvPr/>
            </p:nvSpPr>
            <p:spPr>
              <a:xfrm>
                <a:off x="4057560" y="2666880"/>
                <a:ext cx="205920" cy="40356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" name=""/>
              <p:cNvSpPr/>
              <p:nvPr/>
            </p:nvSpPr>
            <p:spPr>
              <a:xfrm>
                <a:off x="3659040" y="2678040"/>
                <a:ext cx="399600" cy="6559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" name=""/>
              <p:cNvSpPr/>
              <p:nvPr/>
            </p:nvSpPr>
            <p:spPr>
              <a:xfrm>
                <a:off x="4317840" y="3055680"/>
                <a:ext cx="271080" cy="50796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" name=""/>
              <p:cNvSpPr/>
              <p:nvPr/>
            </p:nvSpPr>
            <p:spPr>
              <a:xfrm>
                <a:off x="4050000" y="3084840"/>
                <a:ext cx="269280" cy="50976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" name=""/>
              <p:cNvSpPr/>
              <p:nvPr/>
            </p:nvSpPr>
            <p:spPr>
              <a:xfrm>
                <a:off x="4907520" y="1996200"/>
                <a:ext cx="1263960" cy="159840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78" name=""/>
            <p:cNvSpPr/>
            <p:nvPr/>
          </p:nvSpPr>
          <p:spPr>
            <a:xfrm>
              <a:off x="3404880" y="822240"/>
              <a:ext cx="1597680" cy="159624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4334400" y="1407240"/>
              <a:ext cx="1257480" cy="160020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935522-7461-466C-B8D5-5B4ED0C050FE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"/>
          <p:cNvSpPr/>
          <p:nvPr/>
        </p:nvSpPr>
        <p:spPr>
          <a:xfrm>
            <a:off x="1743120" y="219240"/>
            <a:ext cx="6819840" cy="5140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2001 Forest Products Strategy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231120" y="6418440"/>
            <a:ext cx="1122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Confidential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/>
          </p:nvPr>
        </p:nvSpPr>
        <p:spPr>
          <a:xfrm>
            <a:off x="1404720" y="1305000"/>
            <a:ext cx="7553160" cy="2876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0000" lnSpcReduction="19999"/>
          </a:bodyPr>
          <a:p>
            <a:pPr marL="343080" indent="-343080">
              <a:lnSpc>
                <a:spcPct val="125000"/>
              </a:lnSpc>
              <a:spcBef>
                <a:spcPts val="1375"/>
              </a:spcBef>
              <a:spcAft>
                <a:spcPts val="374"/>
              </a:spcAft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Exceed the external 3,000,000 ton goal and touch 4,000,000 tons of </a:t>
            </a: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physical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5000"/>
              </a:lnSpc>
              <a:spcBef>
                <a:spcPts val="1375"/>
              </a:spcBef>
              <a:spcAft>
                <a:spcPts val="374"/>
              </a:spcAft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 </a:t>
            </a: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physical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spot market with transparent pricing mechanisms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5000"/>
              </a:lnSpc>
              <a:spcBef>
                <a:spcPts val="1375"/>
              </a:spcBef>
              <a:spcAft>
                <a:spcPts val="374"/>
              </a:spcAft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 trading hubs and create </a:t>
            </a: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physical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liquidity at those hubs in core products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5000"/>
              </a:lnSpc>
              <a:spcBef>
                <a:spcPts val="1375"/>
              </a:spcBef>
              <a:spcAft>
                <a:spcPts val="374"/>
              </a:spcAft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 to grow financial trading business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5000"/>
              </a:lnSpc>
              <a:spcBef>
                <a:spcPts val="1375"/>
              </a:spcBef>
              <a:spcAft>
                <a:spcPts val="374"/>
              </a:spcAft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world class logistics and operations capability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5000"/>
              </a:lnSpc>
              <a:spcBef>
                <a:spcPts val="1375"/>
              </a:spcBef>
              <a:spcAft>
                <a:spcPts val="374"/>
              </a:spcAft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Acquire </a:t>
            </a: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physical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pulp supply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CF6CBA4-6A18-4B79-AEB7-BB4B596D2210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81120" y="1181160"/>
            <a:ext cx="5896080" cy="74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Initial Product Focus</a:t>
            </a:r>
            <a:endParaRPr b="1" lang="en-US" sz="24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1838160" y="1800360"/>
            <a:ext cx="589608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40000"/>
              </a:lnSpc>
              <a:spcBef>
                <a:spcPts val="601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Newsprint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601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Pulp (NBSK)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601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Recycled (ONP/OCC)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601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Lumber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601"/>
              </a:spcBef>
              <a:buClr>
                <a:srgbClr val="000000"/>
              </a:buClr>
              <a:buSzPct val="6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Linerboard/Packaging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4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4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3954600" y="203040"/>
            <a:ext cx="24033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Initial Focus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295DB2E-F52D-4172-979C-50AD51BD0FEE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2000-08-21T21:23:12Z</dcterms:created>
  <dc:creator>cpernot</dc:creator>
  <dc:description/>
  <dc:language>en-US</dc:language>
  <cp:lastModifiedBy>Marsha Schiller</cp:lastModifiedBy>
  <cp:lastPrinted>2001-03-13T15:11:34Z</cp:lastPrinted>
  <dcterms:modified xsi:type="dcterms:W3CDTF">2001-03-14T12:22:24Z</dcterms:modified>
  <cp:revision>171</cp:revision>
  <dc:subject/>
  <dc:title>Historical Power Market Shares and Volumes</dc:title>
</cp:coreProperties>
</file>