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4E5F46-4309-4EF6-A7A1-84E9A019EF9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081AEE3-FB4E-400A-B0F9-A7D94E7DE4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438280" y="0"/>
            <a:ext cx="4419720" cy="88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II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Elwood Energy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Area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Elwood, Illinois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752480" y="6048360"/>
            <a:ext cx="5105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Elwood Energy Project Area consists of the shaded area within the dashed line.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lwood%20Energy%20project%20area" descr=""/>
          <p:cNvPicPr/>
          <p:nvPr/>
        </p:nvPicPr>
        <p:blipFill>
          <a:blip r:embed="rId1"/>
          <a:stretch/>
        </p:blipFill>
        <p:spPr>
          <a:xfrm>
            <a:off x="512640" y="868320"/>
            <a:ext cx="8116920" cy="512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7315200" y="0"/>
            <a:ext cx="182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1 of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2000-03-20T17:27:56Z</dcterms:created>
  <dc:creator>DAVIS</dc:creator>
  <dc:description/>
  <dc:language>en-US</dc:language>
  <cp:lastModifiedBy>ebraden</cp:lastModifiedBy>
  <cp:lastPrinted>2000-03-27T12:41:57Z</cp:lastPrinted>
  <dcterms:modified xsi:type="dcterms:W3CDTF">2000-03-28T15:55:42Z</dcterms:modified>
  <cp:revision>7</cp:revision>
  <dc:subject/>
  <dc:title>No Slide Title</dc:title>
</cp:coreProperties>
</file>