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486400" y="6172200"/>
            <a:ext cx="3429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Renewable Power 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The Renewable Power Desk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Elliot Mainzer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Enron North America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May 18,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10080" y="6172200"/>
            <a:ext cx="342900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Desk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Joint Reporting to West Power Trading and West Origination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Plug and Play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Middle Market Business with Long-Term Financial Capabilities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Trading Initiatives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Green Tag Sales and Trading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Classic Transaction – Edwards Air Force Base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Federal Government, MUNIs, Downstream to Enron Energy Services, New Power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 Company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Physical Power Dispatch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Schedule Coordination and Sharing Agreements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Transmission Brokering and Basis Swaps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Unit Contingent Power Purchases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Origination Transactions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Wind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Accelerate Development of Enron Wind Sites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Northwest Wind, LLC.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Develop for PAC, Seattle City Light, BPA, other MUNIS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Trading/Origination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120" y="16765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Aggregation of MUNIS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Private Sector Response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The Western States Renewable Power Pool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20-year power positions at major Western Hubs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Portfolio effect/energy and capacity purchases -- firm product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Sell at index or at short-term fixed price to major utilities/wholesalers with transmission rights at major hubs.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Trading/Origination (con’t)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First transaction – 20-year PPA with Pacific Power Power Marketing. Sell energy at index to PGE. Market Green tags and share upside.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Leverage the system integration capabilities of major buyers at Mid-C, NP-15, SP-15 and Mead. ERCOT? PJM? MAPP?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Can be taken downstream to retail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Platform for National Green Tag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The U.S. Renewable Power Pool?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Alliance Agreement -- Fuel Cell Energy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Enron Offgrid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Enron Financial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Turnkey Fuel Cell Solution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Toyota Motor Corp.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Rockwel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Rockwell"/>
                <a:ea typeface="Times New Roman"/>
              </a:rPr>
              <a:t>Silicon Valley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For More Information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Elliot Mainzer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Renewable Power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Enron North America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121 SW Salmon St.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3WTC-0306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Portland, OR  97201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(503) 464-3706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(503) 709-6959 (Cell)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(503) 464-3740 (Fax)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Rockwell"/>
              </a:rPr>
              <a:t>elliot.mainzer@enron.com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2001-05-16T18:28:53Z</dcterms:created>
  <dc:creator>emainze</dc:creator>
  <dc:description/>
  <dc:language>en-US</dc:language>
  <cp:lastModifiedBy>ljacobso</cp:lastModifiedBy>
  <dcterms:modified xsi:type="dcterms:W3CDTF">2001-05-16T20:54:08Z</dcterms:modified>
  <cp:revision>1</cp:revision>
  <dc:subject/>
  <dc:title>The Renewable Power Desk</dc:title>
</cp:coreProperties>
</file>