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907588" cy="6858000"/>
  <p:notesSz cx="6796088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45880" y="115236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41200" y="6477120"/>
            <a:ext cx="8934480" cy="64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6594480"/>
            <a:ext cx="990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CCD7C9-0A4E-40A5-847C-A71CFBF8D6C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42680" y="2285640"/>
            <a:ext cx="8420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6477120"/>
            <a:ext cx="8915400" cy="7596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349"/>
              </a:spcBef>
              <a:buClr>
                <a:srgbClr val="000066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9.wmf"/><Relationship Id="rId7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2.wmf"/><Relationship Id="rId7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1117440" y="5743440"/>
            <a:ext cx="7667640" cy="39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February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42680" y="2512800"/>
            <a:ext cx="8737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Elektro’s Short Position </a:t>
            </a:r>
            <a:br>
              <a:rPr sz="4000"/>
            </a:br>
            <a:r>
              <a:rPr b="1" i="1" lang="en-US" sz="4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x</a:t>
            </a:r>
            <a:br>
              <a:rPr sz="4000"/>
            </a:br>
            <a:r>
              <a:rPr b="1" i="1" lang="en-US" sz="4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Market Deregulation</a:t>
            </a:r>
            <a:endParaRPr b="1" i="1" lang="en-US" sz="4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447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Conclusion and Recommendations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50640" y="81756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Supply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 considering the future deregulation steps, Elektro’s short position is around 100 MW in 2002 and 400 MW in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Considering the deals on the pipeline, prices are below pass-through limits (competitive VN) for Elektro’s tariff reviews although could be above price curve forecast back-end depending on the term of the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has two possibilities: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market reduction is smaller than expected, short position will be partially uncovered, and Elektro will be exposed to market price volatility. The already contracted energy will be passed-through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49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market reduction is greater than expected, energy surplus will have to be negotiated at the free market prices higher than contracted energy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should then be conservative in its market reduction forecast, using the sensitivity scenario to cover its positions up to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negotiation of energy needs for 2004 on should wait for better market knowledge, regulation definition (e.g. the right of the customers without demand metering to choose another supplier)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Elektro’s Short Position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Growth Forecast and Initial Contracts Reduction leads to the following short position at Elektro: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395280" y="692280"/>
          <a:ext cx="9242280" cy="5744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5280" y="692280"/>
                    <a:ext cx="9242280" cy="574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/>
          </p:nvPr>
        </p:nvSpPr>
        <p:spPr>
          <a:xfrm>
            <a:off x="351000" y="792000"/>
            <a:ext cx="923760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can choose their power supplier according to deregulation schedule and current contracts term: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Customers’ option to choose another supplier can reduce Elektro’s short position: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Regulatory Framework: Deregulation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42960" y="1521000"/>
          <a:ext cx="8771040" cy="1633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2960" y="1521000"/>
                    <a:ext cx="8771040" cy="163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" name=""/>
          <p:cNvGraphicFramePr/>
          <p:nvPr/>
        </p:nvGraphicFramePr>
        <p:xfrm>
          <a:off x="612720" y="4551480"/>
          <a:ext cx="8836200" cy="13968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12720" y="4551480"/>
                    <a:ext cx="8836200" cy="139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Scenarios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tariff structure for regulated customers leads to cross-subsidization benefiting large industrial customers (A2)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Unregulated customers can buy the commodity from another supplier and pay a wire tariff to Elektro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Wire tariff is currently set by ANEEL, and Elektro has filed a restructuring proposal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level of wire tariff can significantly impact client decision to exercise the option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Assumptions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 for customer: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customer: based on January 2001 tariff and forecasted tariff increases 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Unregulated customer: competitive market price (linked to VN)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cost of energy: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regulated customers: average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unregulated customers: marginal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525600" y="6183360"/>
            <a:ext cx="89168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Except for the current free customers, for which the readjustments were made according to each contract.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78200" y="4179960"/>
            <a:ext cx="39528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798480" y="2979720"/>
            <a:ext cx="8220240" cy="3083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Current Potentially Free Customers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520560" y="1130400"/>
            <a:ext cx="8826480" cy="527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50640" y="79200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regulation / existing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 Decision and Impact at Elektro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Probable Scenario: A2 customers (except Corn Products, which has a co-generation project) are likely to remain regulated; A3a and A4 (mid-size industrial and commercial) tend to leave based on current wire tariff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Sensitivity: Wire tariff restructuring reduces incentive for the A3a and A4 customers to exercise option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both scenarios, Elektro is not going to renew the contracts with current free customers (Melhoramentos, Serrana and Luk)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on Elektro’s market: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876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76040" y="3813120"/>
            <a:ext cx="1371600" cy="45972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Wire Tariff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3160" y="5137200"/>
            <a:ext cx="1373040" cy="4597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Restructured Wire Tariff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65080" y="4332240"/>
            <a:ext cx="0" cy="75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6026040" y="3535200"/>
          <a:ext cx="3598920" cy="258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26040" y="3535200"/>
                    <a:ext cx="3598920" cy="25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0" name=""/>
          <p:cNvGraphicFramePr/>
          <p:nvPr/>
        </p:nvGraphicFramePr>
        <p:xfrm>
          <a:off x="1589040" y="3813120"/>
          <a:ext cx="8045640" cy="1263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89040" y="3813120"/>
                    <a:ext cx="8045640" cy="1263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2" name=""/>
          <p:cNvGraphicFramePr/>
          <p:nvPr/>
        </p:nvGraphicFramePr>
        <p:xfrm>
          <a:off x="1584360" y="5111640"/>
          <a:ext cx="8058240" cy="12304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584360" y="5111640"/>
                    <a:ext cx="8058240" cy="123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Impact on Elektro’s Short Position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1708200" y="892080"/>
          <a:ext cx="7834320" cy="1459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08200" y="892080"/>
                    <a:ext cx="7834320" cy="145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176040" y="2674800"/>
            <a:ext cx="1371600" cy="45972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Wire Tariff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73160" y="4246560"/>
            <a:ext cx="1373040" cy="4597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Restructured Wire Tariff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65080" y="3243240"/>
            <a:ext cx="0" cy="90000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1708200" y="4246560"/>
          <a:ext cx="7800840" cy="12384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708200" y="4246560"/>
                    <a:ext cx="7800840" cy="123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" name=""/>
          <p:cNvGraphicFramePr/>
          <p:nvPr/>
        </p:nvGraphicFramePr>
        <p:xfrm>
          <a:off x="1708200" y="2666880"/>
          <a:ext cx="7800840" cy="123840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708200" y="2666880"/>
                    <a:ext cx="7800840" cy="123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Scenarios Comparison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331920" y="793800"/>
          <a:ext cx="9896400" cy="6303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1920" y="793800"/>
                    <a:ext cx="9896400" cy="630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2000-09-30T15:59:45Z</dcterms:created>
  <dc:creator>Mallon</dc:creator>
  <dc:description/>
  <dc:language>en-US</dc:language>
  <cp:lastModifiedBy>Departamento de Telematica</cp:lastModifiedBy>
  <cp:lastPrinted>2001-02-20T20:57:57Z</cp:lastPrinted>
  <dcterms:modified xsi:type="dcterms:W3CDTF">2001-02-21T13:24:43Z</dcterms:modified>
  <cp:revision>858</cp:revision>
  <dc:subject/>
  <dc:title>PowerPoint Presentation</dc:title>
</cp:coreProperties>
</file>