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14264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14264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762120" y="6477120"/>
            <a:ext cx="8305560" cy="0"/>
          </a:xfrm>
          <a:prstGeom prst="line">
            <a:avLst/>
          </a:prstGeom>
          <a:ln w="19080">
            <a:solidFill>
              <a:srgbClr val="66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152280" y="6248520"/>
          <a:ext cx="533520" cy="533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6248520"/>
                    <a:ext cx="533520" cy="53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2971800" y="6461280"/>
            <a:ext cx="3200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13th 2001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Confidential - Enron Internal Use Only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610480" y="647712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1D8559E-900A-4536-8090-AF089EB31057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 Supply</a:t>
            </a:r>
            <a:br>
              <a:rPr sz="36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Request For Proposal - Summary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/>
          </p:nvPr>
        </p:nvSpPr>
        <p:spPr>
          <a:xfrm>
            <a:off x="685800" y="1143000"/>
            <a:ext cx="7772400" cy="327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Objective: Cover Elektro 2002 short position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Volume: 120 MW in blocks ( maximum 120 MW, minimum 5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Term: 2, 4, 5 or 10 years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Modulation: To be proposed by seller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Delivery Point: Southeast Submarket Center of Gravity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Start  Date: January 1, 2002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 Adjustment: Yearly, escalated by 100 % Brazilian PPI (IGPM - same as Elektro’s tariff) or a mix of IGPM and FX (subjected to pass-through resolution)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Decision criteria: pricing against forward curve, pass-through limits to Elektro’s tariff  and limitation of price exposure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 Supply</a:t>
            </a:r>
            <a:br>
              <a:rPr sz="36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Status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/>
          </p:nvPr>
        </p:nvSpPr>
        <p:spPr>
          <a:xfrm>
            <a:off x="685800" y="837720"/>
            <a:ext cx="7772400" cy="3048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Finalize RFP and send to major market players: Light, Gerasul, Copel, Tradener, AES/Tietê, Duke/Paranapanema, Furnas, Cemig, Escelsa,CPFL, EDP/Bandeirante, Grupo Rede, EPTE,CESP, IPPs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Proposals under negotiation: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5000"/>
              </a:lnSpc>
              <a:spcBef>
                <a:spcPts val="400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Gerasul committed to send an offer this Wednesday for 84 average MW; Southeast sub market ; 4 or 5 years term. Start Date January 2002.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POSTPONED TO FRIDAY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5000"/>
              </a:lnSpc>
              <a:spcBef>
                <a:spcPts val="400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Tradener committed to send an offer this week for a minimum of 50 and a maximum of 120 average MW; Southeast sub market; 4 and 7 years term. Start Date January 2002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FORMAL OFFER WAS RECEIVED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isn’t much physical energy available in the market; time is running against us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451"/>
              </a:spcBef>
              <a:buClr>
                <a:srgbClr val="000000"/>
              </a:buClr>
              <a:buSzPct val="30000"/>
              <a:buFont typeface="Marlett" charset="2"/>
              <a:buChar char="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Due to market condition and timing we recommend to close the position, or at least part of it, prior to complete RFP, if the above offers are acceptable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669960" y="1938240"/>
            <a:ext cx="183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 Position</a:t>
            </a:r>
            <a:br>
              <a:rPr sz="36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Exposure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762120" y="1600200"/>
          <a:ext cx="7696080" cy="3733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600200"/>
                    <a:ext cx="7696080" cy="373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" name=""/>
          <p:cNvSpPr/>
          <p:nvPr/>
        </p:nvSpPr>
        <p:spPr>
          <a:xfrm>
            <a:off x="851760" y="5514840"/>
            <a:ext cx="7963920" cy="581400"/>
          </a:xfrm>
          <a:prstGeom prst="rect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NPV Elektro Position means present value for  one year to cover Elektro position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with  market prices (one year swap price)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 Supply</a:t>
            </a:r>
            <a:br>
              <a:rPr sz="3600"/>
            </a:b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Tradener Proposal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/>
          </p:nvPr>
        </p:nvSpPr>
        <p:spPr>
          <a:xfrm>
            <a:off x="685800" y="1980720"/>
            <a:ext cx="7772400" cy="350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SzPct val="135000"/>
              <a:buFont typeface="Arial"/>
              <a:buChar char="•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 : 100 MW in 2002 and 200 MW in 2003 and 2004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SzPct val="135000"/>
              <a:buFont typeface="Arial"/>
              <a:buChar char="•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Delivery Point : SouthEast Sub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SzPct val="135000"/>
              <a:buFont typeface="Arial"/>
              <a:buChar char="•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Readusjustment : IGPM ( Brazilian Whole Sale Index)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SzPct val="135000"/>
              <a:buFont typeface="Arial"/>
              <a:buChar char="•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: 70 R$ per MWh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SzPct val="135000"/>
              <a:buFont typeface="Arial"/>
              <a:buChar char="•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Maximum price allowed by curve : 1.05 Normative Value = R$ 75.97/ MWh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SzPct val="135000"/>
              <a:buFont typeface="Arial"/>
              <a:buChar char="•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Maximum price for pass through purpose : R$ 75.97 / MWh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SzPct val="135000"/>
              <a:buFont typeface="Arial"/>
              <a:buChar char="•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Tradener proposed price is 8.5% below limits.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SzPct val="135000"/>
              <a:buFont typeface="Arial"/>
              <a:buChar char="•"/>
              <a:tabLst>
                <a:tab algn="ctr" pos="1828800"/>
                <a:tab algn="ctr" pos="3200400"/>
                <a:tab algn="ctr" pos="4572000"/>
                <a:tab algn="ctr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 : Petrobras marketing Agreement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19703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1998-04-17T13:44:26Z</dcterms:created>
  <dc:creator>David Reinfeld</dc:creator>
  <dc:description/>
  <dc:language>en-US</dc:language>
  <cp:lastModifiedBy>Marcelo Amin Rassekh</cp:lastModifiedBy>
  <cp:lastPrinted>2001-02-15T10:39:50Z</cp:lastPrinted>
  <dcterms:modified xsi:type="dcterms:W3CDTF">2001-02-15T12:37:55Z</dcterms:modified>
  <cp:revision>729</cp:revision>
  <dc:subject>Executive Committee Meeting</dc:subject>
  <dc:title>Elektro 750 MW Sale</dc:title>
</cp:coreProperties>
</file>