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2971800" y="6461280"/>
            <a:ext cx="3200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13th 2001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 - Enron Internal Use Only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610480" y="64771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66B1D4-FE96-4B04-80EF-3F56582C88C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Supply</a:t>
            </a:r>
            <a:br>
              <a:rPr sz="36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 Proposal -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/>
          </p:nvPr>
        </p:nvSpPr>
        <p:spPr>
          <a:xfrm>
            <a:off x="685800" y="1143000"/>
            <a:ext cx="77724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Objective: Cover Elektro 2002 short position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 120 MW in blocks ( maximum 120 MW, minimum 5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 2, 4, 5 or 10 years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Modulation: To be proposed by seller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Delivery Point: Southeast Submarket Center of Gravity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Start  Date: January 1,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Adjustment: Yearly, escalated by 100 % Brazilian PPI (IGPM - same as Elektro’s tariff) or a mix of IGPM and FX (subjected to pass-through resolution)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criteria: pricing against forward curve, pass-through limits to Elektro’s tariff  and limitation of price exposure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Supply</a:t>
            </a:r>
            <a:br>
              <a:rPr sz="36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/>
          </p:nvPr>
        </p:nvSpPr>
        <p:spPr>
          <a:xfrm>
            <a:off x="685800" y="837720"/>
            <a:ext cx="77724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RFP was sent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 February 19th to major market players: Gerasul, AES/Tietê, Duke/Paranapanema, Furnas, Cemig, EDP/Bandeirante, Grupo Rede, EPTE,CESP, IPPs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Proposals under negotiation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Gerasul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committed to send an offer this Wednesday for 84 average MW; Southeast sub market ; 4 or 5 years term. Start Date January 2002.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DECLINED DUE TO REGUALTORY SUB MARKET RISKS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Tradener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committed to send an offer this week for a minimum of 50 and a maximum of 120 average MW; Southeast sub market; 4 and 7 years term. Start Date January 2002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FORMAL OFFER WAS RECEIVED AND IS UNDER NEGOTIATION VOLUMES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isn’t much physical energy available in the market; time is running against 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to market condition and timing we recommend to close the position, or at least part of it, prior to complete RFP, if the above offers are acceptable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669960" y="193824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Position</a:t>
            </a:r>
            <a:br>
              <a:rPr sz="36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762120" y="1600200"/>
          <a:ext cx="7696080" cy="3733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600200"/>
                    <a:ext cx="769608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851760" y="5514840"/>
            <a:ext cx="7963920" cy="58140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Elektro Position means present value for  one year to cover Elektro position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with  market prices (one year swap price)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Supply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Tradener Proposal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/>
          </p:nvPr>
        </p:nvSpPr>
        <p:spPr>
          <a:xfrm>
            <a:off x="685800" y="1980720"/>
            <a:ext cx="777240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: 100 MW in 2002(UNDER NEGOTIATION) and 200 MW in 2003 and 2004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Point : SouthEast Sub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Readusjustment : IGPM ( Brazilian Whole Sale Index)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: 70 R$ per 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price allowed by curve : 1.05 Normative Value = R$ 75.97/ 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price for pass through purpose : R$ 75.97 / 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Tradener proposed price is 8.5% below limits.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: Petrobras marketing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1998-04-17T13:44:26Z</dcterms:created>
  <dc:creator>David Reinfeld</dc:creator>
  <dc:description/>
  <dc:language>en-US</dc:language>
  <cp:lastModifiedBy>Marcelo Amin Rassekh</cp:lastModifiedBy>
  <cp:lastPrinted>2001-02-21T12:04:32Z</cp:lastPrinted>
  <dcterms:modified xsi:type="dcterms:W3CDTF">2001-02-21T12:06:13Z</dcterms:modified>
  <cp:revision>731</cp:revision>
  <dc:subject>Executive Committee Meeting</dc:subject>
  <dc:title>Elektro 750 MW Sale</dc:title>
</cp:coreProperties>
</file>