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2971800" y="6461280"/>
            <a:ext cx="3200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13th 2001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Confidential - Enron Internal Use Only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610480" y="647712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FA1C12-A603-4115-BE26-3B9035E9157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Supply</a:t>
            </a:r>
            <a:br>
              <a:rPr sz="36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 For Proposal - Summary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/>
          </p:nvPr>
        </p:nvSpPr>
        <p:spPr>
          <a:xfrm>
            <a:off x="685800" y="1143000"/>
            <a:ext cx="7772400" cy="32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Objective: Cover Elektro 2002 short position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Volume: 120 MW in blocks ( maximum 120 MW, minimum 5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 2, 4, 5 or 10 years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Modulation: To be proposed by seller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Delivery Point: Southeast Submarket Center of Gravity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Start  Date: January 1,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Adjustment: Yearly, escalated by 100 % Brazilian PPI (IGPM - same as Elektro’s tariff) or a mix of IGPM and FX (subjected to pass-through resolution)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criteria: pricing against forward curve, pass-through limits to Elektro’s tariff  and limitation of price exposure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Supply</a:t>
            </a:r>
            <a:br>
              <a:rPr sz="36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Status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/>
          </p:nvPr>
        </p:nvSpPr>
        <p:spPr>
          <a:xfrm>
            <a:off x="685800" y="1066680"/>
            <a:ext cx="777240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RFP and send to major market players: Light, Gerasul, Copel, Tradener, AES/Tietê, Duke/Paranapanema, Furnas, Cemig, Escelsa,CPFL, EDP/Bandeirante, Grupo Rede, EPTE,CESP, IPPs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Proposals under negotiation: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Gerasul committed to send an offer this Wednesday for 84 average MW; Southeast sub market ; 4 or 5 years term. Start Date January 2002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Tradener committed to send an offer this week for a minimum of 50 and a maximum of 120 average MW; Southeast sub market; 4 and 7 years term. Start Date January 2002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isn’t much physical energy available in the market; time is running against 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Due to market condition and timing we recommend to close the position, or at least part of it, prior to complete RFP, if the above offers are acceptable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1998-04-17T13:44:26Z</dcterms:created>
  <dc:creator>David Reinfeld</dc:creator>
  <dc:description/>
  <dc:language>en-US</dc:language>
  <cp:lastModifiedBy>Enron America do Sul Ltda.</cp:lastModifiedBy>
  <cp:lastPrinted>2001-02-13T12:21:14Z</cp:lastPrinted>
  <dcterms:modified xsi:type="dcterms:W3CDTF">2001-02-13T14:21:08Z</dcterms:modified>
  <cp:revision>727</cp:revision>
  <dc:subject>Executive Committee Meeting</dc:subject>
  <dc:title>Elektro 750 MW Sale</dc:title>
</cp:coreProperties>
</file>