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81080" y="122040"/>
            <a:ext cx="9936000" cy="80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>
            <a:off x="246240" y="0"/>
            <a:ext cx="979452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Volumes Traded by Enron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North America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 MM-MWH)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" name=""/>
          <p:cNvGraphicFramePr/>
          <p:nvPr/>
        </p:nvGraphicFramePr>
        <p:xfrm>
          <a:off x="898560" y="395280"/>
          <a:ext cx="8488440" cy="5411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98560" y="395280"/>
                    <a:ext cx="8488440" cy="5411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"/>
          <p:cNvSpPr/>
          <p:nvPr/>
        </p:nvSpPr>
        <p:spPr>
          <a:xfrm>
            <a:off x="2217240" y="422100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3195360" y="420228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111200" y="3992400"/>
            <a:ext cx="445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60.1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4996800" y="3408480"/>
            <a:ext cx="5727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191.8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6009840" y="2203560"/>
            <a:ext cx="5727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402.3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6962400" y="2325600"/>
            <a:ext cx="5727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380.5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8014680" y="1731960"/>
            <a:ext cx="534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470E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7686360" y="3784680"/>
            <a:ext cx="72504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235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 mos.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8627760" y="1741680"/>
            <a:ext cx="1182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(annualized)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1600200" y="1895400"/>
            <a:ext cx="1946160" cy="10224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share in year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17.5%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47520" y="6362640"/>
            <a:ext cx="6770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Enron Statistical Supplement, 1999 and 2000 Press Releases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1535040" y="5877000"/>
            <a:ext cx="7220160" cy="2746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Traded electricity volumes have grown 35% a year since 1997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9087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1998-04-21T11:26:21Z</dcterms:created>
  <dc:creator>Shant Donabedian</dc:creator>
  <dc:description/>
  <dc:language>en-US</dc:language>
  <cp:lastModifiedBy>Simon Shih</cp:lastModifiedBy>
  <cp:lastPrinted>2000-09-21T17:22:52Z</cp:lastPrinted>
  <dcterms:modified xsi:type="dcterms:W3CDTF">2000-09-21T18:12:14Z</dcterms:modified>
  <cp:revision>569</cp:revision>
  <dc:subject/>
  <dc:title>Andrew Miles</dc:title>
</cp:coreProperties>
</file>