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94B4A7-AE47-459F-8106-796D2C6482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CFD6A6-E551-413A-975F-A35DA80150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F60572-25A6-439D-B9D3-13075A3F079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480" y="1066680"/>
            <a:ext cx="792504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Supplies are tight, prices are rising in many N.A,. Power markets (prices at 14 of 17 wholesale  locations have doubled over 3 years)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economic growth fueling demand; power plant siting and construction have lagged.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most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end users don’t see real time price signals (so conservation lags).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(-  gas prices are also likely to become controversial as heating season approaches.)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Media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blackouts in some markets and widespread high prices have put electric markets on the front page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San Diego customers exposed to wholesale price volatility.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California blackouts/threats of blackouts report in USA Today, CNN, NY Times, WSJ and local press.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Politics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Policy makers responding awkwardly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Price caps in Northeast and California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Calls for “reregulation” in California legislature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Potential Presidential Election Issue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Directions MT"/>
                <a:ea typeface="Directions MT"/>
              </a:rPr>
              <a:t>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Sense of crisis and high profile of electric deregulation producing both risk and opportunity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343400" y="649116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2372EB-B29D-4907-B116-9EA3CF910C1B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406777-50D3-440D-B765-2CE340D8AA7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752480" y="380880"/>
            <a:ext cx="617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066680" y="1219320"/>
            <a:ext cx="7162920" cy="37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Regulatory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Added impetus to FERC’s  RTO efforts (filings due this October)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Expedited siting legislation in California (8000MW pending approval)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Potential political pressure for administration to take bolder (emergency) action to open system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Price volatility in power presumably raising profile of price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Commercial/Industrial end user price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Utility price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Utility &amp; utility marketing affiliate interest in shedding sales “books” and residential default service obligations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43400" y="649116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54BF3B-3715-43DE-A24C-4423A39485A5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905120" y="53352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AFFAIRS ACTION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080" y="1066680"/>
            <a:ext cx="7239240" cy="51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key messages/advocacy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background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“soundbites”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detailed discussion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policy solutions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advocacy group (Enron can’t do it alone)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editorial writers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merchant generators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marketers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political leaders/regulators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Circulate messages, organize media/political contacts, keep updated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proposals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legislation for California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RTO proposals at FERC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Proposed emergency action at FERC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political pressure for action.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343400" y="649116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FBA3BF-04CA-449D-80C0-B35796F46B3D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762120" y="380880"/>
            <a:ext cx="784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 - KEY MESSAGES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2120" y="1523880"/>
            <a:ext cx="7848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14400" y="1295280"/>
            <a:ext cx="7696080" cy="48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“deregulated market” is working; the “regulated market” is not.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Our customers bought fixed price power, we hedged our positions; our customers and shareholders are just fine.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regulated market is failing.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 utilities are prevented from hedging (they purchased an “adjustable rate mortgage” for their customers)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The market has responded with 8,000 Megawatts of proposed new capacity (150% of the peak demand increase over the last four years).  This capacity is tied up awaiting state and local approvals.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Directions MT"/>
                <a:ea typeface="Directions MT"/>
              </a:rPr>
              <a:t>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These are problems with 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regulation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not the open market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Opening the market is the answer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Transmission must be open and nondiscriminatory so power can move from where it is to where it is needed.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Siting and interconnection of new generation must be expedited.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Customers must have a choice; when they do, companies like Enron will help them manage their demand (not just build new supply).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649116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C0B61F-1F0C-49C8-906B-D638D51C09C4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4343400" y="6491160"/>
            <a:ext cx="45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84E425-8EB6-4D0D-9EC1-2E7CA7A44271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905120" y="38088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 - POLICY PROPOSALS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38080" y="1143000"/>
            <a:ext cx="7772400" cy="506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California legislation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Expedited siting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distribution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CEC override of local authority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Allow utilities to hedge outside exchange?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Demand side bidding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Others?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RTO proposals at FERC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prepackaged plan for reliability function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building the software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work within existing RTO efforts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filing at FERC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93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Emergency action at FERC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political support - Gore campaign, Gov. Davis, Richardson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draft rule (or outline)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0880" y="6545160"/>
            <a:ext cx="190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h:\presentations\ElectDereg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1998-04-17T19:56:16Z</dcterms:created>
  <dc:creator>ees</dc:creator>
  <dc:description/>
  <dc:language>en-US</dc:language>
  <cp:lastModifiedBy>mmcvicke</cp:lastModifiedBy>
  <cp:lastPrinted>2000-08-10T16:58:07Z</cp:lastPrinted>
  <dcterms:modified xsi:type="dcterms:W3CDTF">2000-08-11T20:28:35Z</dcterms:modified>
  <cp:revision>13</cp:revision>
  <dc:subject/>
  <dc:title>No Slide Title</dc:title>
</cp:coreProperties>
</file>