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pptx" ContentType="application/vnd.openxmlformats-officedocument.presentationml.presentation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D784A8-B2A3-44C2-8434-61AB32F2E58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04D443-99F9-4F78-AFDF-36FC3A8A166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228600" y="228600"/>
          <a:ext cx="8305920" cy="622944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28600"/>
                    <a:ext cx="8305920" cy="622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2000-11-03T11:13:36Z</dcterms:created>
  <dc:creator>glockwoo</dc:creator>
  <dc:description/>
  <dc:language>en-US</dc:language>
  <cp:lastModifiedBy>glockwoo</cp:lastModifiedBy>
  <dcterms:modified xsi:type="dcterms:W3CDTF">2000-11-03T11:14:07Z</dcterms:modified>
  <cp:revision>1</cp:revision>
  <dc:subject/>
  <dc:title>PowerPoint Presentation</dc:title>
</cp:coreProperties>
</file>