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05280" y="4680"/>
            <a:ext cx="17538120" cy="27381240"/>
            <a:chOff x="-8405280" y="4680"/>
            <a:chExt cx="17538120" cy="273812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00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05280" y="4680"/>
              <a:ext cx="773094112920" cy="273812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0"/>
                </a:path>
              </a:pathLst>
            </a:custGeom>
            <a:noFill/>
            <a:ln cap="sq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00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99"/>
              </a:spcBef>
              <a:buClr>
                <a:srgbClr val="ff00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799"/>
              </a:spcBef>
              <a:buClr>
                <a:srgbClr val="00cc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799"/>
              </a:spcBef>
              <a:buClr>
                <a:srgbClr val="ff00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0000"/>
              </a:lnSpc>
              <a:spcBef>
                <a:spcPts val="799"/>
              </a:spcBef>
              <a:buClr>
                <a:srgbClr val="00cc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5" marL="2057400" indent="-228600">
              <a:lnSpc>
                <a:spcPct val="90000"/>
              </a:lnSpc>
              <a:spcBef>
                <a:spcPts val="799"/>
              </a:spcBef>
              <a:buClr>
                <a:srgbClr val="ff00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6" marL="2057400" indent="-228600">
              <a:lnSpc>
                <a:spcPct val="90000"/>
              </a:lnSpc>
              <a:spcBef>
                <a:spcPts val="799"/>
              </a:spcBef>
              <a:buClr>
                <a:srgbClr val="ff00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7215120" y="6442200"/>
            <a:ext cx="190512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A822D7-F6E5-4389-8CE6-72CD3AE38887}" type="datetime">
              <a: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682560" y="6365880"/>
            <a:ext cx="42674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7199280" y="6148440"/>
            <a:ext cx="190512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0" bIns="0" anchor="b">
            <a:noAutofit/>
          </a:bodyPr>
          <a:lstStyle>
            <a:lvl1pPr lvl="1" marL="457200"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0066"/>
                </a:solidFill>
                <a:effectLst/>
                <a:uFillTx/>
                <a:latin typeface="Arial"/>
              </a:defRPr>
            </a:lvl1pPr>
          </a:lstStyle>
          <a:p>
            <a:pPr lvl="1" marL="457200"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EB1F5E-93CA-41FE-9804-B5B3FDA6C2D0}" type="slidenum">
              <a:rPr b="0" lang="en-US" sz="1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-93752280" y="1463760"/>
            <a:ext cx="171988200" cy="21589560"/>
            <a:chOff x="-93752280" y="1463760"/>
            <a:chExt cx="171988200" cy="21589560"/>
          </a:xfrm>
        </p:grpSpPr>
        <p:sp>
          <p:nvSpPr>
            <p:cNvPr id="9" name=""/>
            <p:cNvSpPr/>
            <p:nvPr/>
          </p:nvSpPr>
          <p:spPr>
            <a:xfrm>
              <a:off x="3271680" y="2709720"/>
              <a:ext cx="5872320" cy="4148280"/>
            </a:xfrm>
            <a:custGeom>
              <a:avLst/>
              <a:gdLst/>
              <a:ahLst/>
              <a:rect l="l" t="t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00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93752280" y="1463760"/>
              <a:ext cx="171988200" cy="215895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"/>
                </a:path>
              </a:pathLst>
            </a:custGeom>
            <a:noFill/>
            <a:ln cap="sq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00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9384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7215120" y="6442200"/>
            <a:ext cx="190512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C3F13E-C205-49B4-A96E-9B850AC51789}" type="datetime">
              <a: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5"/>
          </p:nvPr>
        </p:nvSpPr>
        <p:spPr>
          <a:xfrm>
            <a:off x="1295280" y="6365880"/>
            <a:ext cx="42674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7199280" y="6148440"/>
            <a:ext cx="190512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0" bIns="0" anchor="b">
            <a:noAutofit/>
          </a:bodyPr>
          <a:lstStyle>
            <a:lvl1pPr lvl="1" marL="457200"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defRPr>
            </a:lvl1pPr>
          </a:lstStyle>
          <a:p>
            <a:pPr lvl="1" marL="457200"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1D6D75-16BB-471B-A70B-2323D0DAAF5E}" type="slidenum">
              <a: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7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ccff"/>
              </a:buClr>
              <a:buSzPct val="65000"/>
              <a:buFont typeface="Wingdings" charset="2"/>
              <a:buChar char="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00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ccff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00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00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9384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Effective Performance Documentation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3428640" y="2085480"/>
            <a:ext cx="5638680" cy="1343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7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Presented by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Enron Net Works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7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Human Resources Department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94B368-6312-4C5F-B652-711EA05A79DB}" type="slidenum">
              <a:t>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AFE688B-CBDB-4CB0-9A80-1ACE34B5A914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Post Discussion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Debrief with HR and your Supervisor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Send a signed copy to HR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Interact with employee in a normal and respectful manner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388092-43C4-4404-8E8C-06E13F6BAE13}" type="slidenum">
              <a:t>10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552957D-C047-40F8-AF05-50949936F2BA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What Have We Learned?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0">
              <a:lnSpc>
                <a:spcPct val="11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Why it is important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When to document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What is the content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How to deliver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2202B6-6860-46E2-8D5F-89E85324EAEC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53C6EC8-7993-4F59-AFB8-664B249A8FE9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Let’s Practice!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Split into groups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Read your example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Identify the elements of performance documentation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What would you do?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Conduct the meeting (if time allows)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ADCA60-551C-46A1-9955-55A60026D2DA}" type="slidenum">
              <a:t>12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65A7A33-744D-447C-8113-8FBB736CA640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Crafting the message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State the problem with factual information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Outline duties or behavior standards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Create a concise improvement plan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Commit to follow up timeframe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State consequences of reoccurrence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Allow employee comments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Sign &amp; date document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107A6C-551F-4A0E-9DC5-326C97875F9C}" type="slidenum">
              <a:t>13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98EFEE6-0452-4911-B11A-650C6F2288E2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Objectives 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6840" y="1981080"/>
            <a:ext cx="853452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In this session you will learn: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the importance of documentation 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when to document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how to craft it, and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how to deliver it.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702B33-BD98-4039-A591-A2166F9DA4F7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F3172DC-5F1C-4C43-BF0D-17879587E73D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Agenda 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6840" y="1981080"/>
            <a:ext cx="853452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Introduction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Avoiding Litigation Landmines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Addressing Performance Issues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Practice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B2065E-FEC0-43B1-BE23-1CCFBD0DEA5F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E235432-4834-4813-8FC1-6874BC146973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Overview 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Several things must be considered in order to effectively document.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uzzle5"/>
          <p:cNvSpPr/>
          <p:nvPr/>
        </p:nvSpPr>
        <p:spPr>
          <a:xfrm>
            <a:off x="6781680" y="4343400"/>
            <a:ext cx="2133720" cy="1206360"/>
          </a:xfrm>
          <a:custGeom>
            <a:avLst/>
            <a:gdLst>
              <a:gd name="textAreaLeft" fmla="*/ 482040 w 2133720"/>
              <a:gd name="textAreaRight" fmla="*/ 1629360 w 2133720"/>
              <a:gd name="textAreaTop" fmla="*/ 374760 h 1206360"/>
              <a:gd name="textAreaBottom" fmla="*/ 765720 h 1206360"/>
            </a:gdLst>
            <a:ahLst/>
            <a:cxnLst/>
            <a:rect l="textAreaLeft" t="textAreaTop" r="textAreaRight" b="textAreaBottom"/>
            <a:pathLst>
              <a:path w="21633" h="21642">
                <a:moveTo>
                  <a:pt x="4281" y="12397"/>
                </a:moveTo>
                <a:lnTo>
                  <a:pt x="4168" y="12510"/>
                </a:lnTo>
                <a:lnTo>
                  <a:pt x="4044" y="12623"/>
                </a:lnTo>
                <a:lnTo>
                  <a:pt x="3931" y="12680"/>
                </a:lnTo>
                <a:lnTo>
                  <a:pt x="3807" y="12736"/>
                </a:lnTo>
                <a:lnTo>
                  <a:pt x="3671" y="12736"/>
                </a:lnTo>
                <a:lnTo>
                  <a:pt x="3558" y="12736"/>
                </a:lnTo>
                <a:lnTo>
                  <a:pt x="3434" y="12708"/>
                </a:lnTo>
                <a:lnTo>
                  <a:pt x="3321" y="12651"/>
                </a:lnTo>
                <a:lnTo>
                  <a:pt x="3061" y="12538"/>
                </a:lnTo>
                <a:lnTo>
                  <a:pt x="2824" y="12383"/>
                </a:lnTo>
                <a:lnTo>
                  <a:pt x="2564" y="12185"/>
                </a:lnTo>
                <a:lnTo>
                  <a:pt x="2327" y="12029"/>
                </a:lnTo>
                <a:lnTo>
                  <a:pt x="2067" y="11860"/>
                </a:lnTo>
                <a:lnTo>
                  <a:pt x="1807" y="11718"/>
                </a:lnTo>
                <a:lnTo>
                  <a:pt x="1671" y="11704"/>
                </a:lnTo>
                <a:lnTo>
                  <a:pt x="1547" y="11676"/>
                </a:lnTo>
                <a:lnTo>
                  <a:pt x="1412" y="11676"/>
                </a:lnTo>
                <a:lnTo>
                  <a:pt x="1287" y="11676"/>
                </a:lnTo>
                <a:lnTo>
                  <a:pt x="1152" y="11704"/>
                </a:lnTo>
                <a:lnTo>
                  <a:pt x="1005" y="11775"/>
                </a:lnTo>
                <a:lnTo>
                  <a:pt x="869" y="11860"/>
                </a:lnTo>
                <a:lnTo>
                  <a:pt x="745" y="12001"/>
                </a:lnTo>
                <a:lnTo>
                  <a:pt x="587" y="12128"/>
                </a:lnTo>
                <a:lnTo>
                  <a:pt x="463" y="12326"/>
                </a:lnTo>
                <a:lnTo>
                  <a:pt x="305" y="12567"/>
                </a:lnTo>
                <a:lnTo>
                  <a:pt x="180" y="12835"/>
                </a:lnTo>
                <a:lnTo>
                  <a:pt x="112" y="13005"/>
                </a:lnTo>
                <a:lnTo>
                  <a:pt x="67" y="13189"/>
                </a:lnTo>
                <a:lnTo>
                  <a:pt x="45" y="13429"/>
                </a:lnTo>
                <a:lnTo>
                  <a:pt x="45" y="13683"/>
                </a:lnTo>
                <a:lnTo>
                  <a:pt x="67" y="13924"/>
                </a:lnTo>
                <a:lnTo>
                  <a:pt x="135" y="14192"/>
                </a:lnTo>
                <a:lnTo>
                  <a:pt x="225" y="14447"/>
                </a:lnTo>
                <a:lnTo>
                  <a:pt x="327" y="14687"/>
                </a:lnTo>
                <a:lnTo>
                  <a:pt x="485" y="14899"/>
                </a:lnTo>
                <a:lnTo>
                  <a:pt x="655" y="15097"/>
                </a:lnTo>
                <a:lnTo>
                  <a:pt x="768" y="15168"/>
                </a:lnTo>
                <a:lnTo>
                  <a:pt x="869" y="15252"/>
                </a:lnTo>
                <a:lnTo>
                  <a:pt x="982" y="15309"/>
                </a:lnTo>
                <a:lnTo>
                  <a:pt x="1118" y="15365"/>
                </a:lnTo>
                <a:lnTo>
                  <a:pt x="1242" y="15394"/>
                </a:lnTo>
                <a:lnTo>
                  <a:pt x="1389" y="15422"/>
                </a:lnTo>
                <a:lnTo>
                  <a:pt x="1547" y="15422"/>
                </a:lnTo>
                <a:lnTo>
                  <a:pt x="1717" y="15422"/>
                </a:lnTo>
                <a:lnTo>
                  <a:pt x="1897" y="15394"/>
                </a:lnTo>
                <a:lnTo>
                  <a:pt x="2067" y="15365"/>
                </a:lnTo>
                <a:lnTo>
                  <a:pt x="2259" y="15281"/>
                </a:lnTo>
                <a:lnTo>
                  <a:pt x="2462" y="15196"/>
                </a:lnTo>
                <a:lnTo>
                  <a:pt x="2779" y="15069"/>
                </a:lnTo>
                <a:lnTo>
                  <a:pt x="3038" y="14956"/>
                </a:lnTo>
                <a:lnTo>
                  <a:pt x="3298" y="14871"/>
                </a:lnTo>
                <a:lnTo>
                  <a:pt x="3547" y="14842"/>
                </a:lnTo>
                <a:lnTo>
                  <a:pt x="3648" y="14871"/>
                </a:lnTo>
                <a:lnTo>
                  <a:pt x="3761" y="14899"/>
                </a:lnTo>
                <a:lnTo>
                  <a:pt x="3841" y="14956"/>
                </a:lnTo>
                <a:lnTo>
                  <a:pt x="3953" y="15040"/>
                </a:lnTo>
                <a:lnTo>
                  <a:pt x="4044" y="15139"/>
                </a:lnTo>
                <a:lnTo>
                  <a:pt x="4123" y="15281"/>
                </a:lnTo>
                <a:lnTo>
                  <a:pt x="4213" y="15450"/>
                </a:lnTo>
                <a:lnTo>
                  <a:pt x="4281" y="15662"/>
                </a:lnTo>
                <a:lnTo>
                  <a:pt x="4360" y="15903"/>
                </a:lnTo>
                <a:lnTo>
                  <a:pt x="4428" y="16171"/>
                </a:lnTo>
                <a:lnTo>
                  <a:pt x="4473" y="16482"/>
                </a:lnTo>
                <a:lnTo>
                  <a:pt x="4541" y="16779"/>
                </a:lnTo>
                <a:lnTo>
                  <a:pt x="4586" y="17132"/>
                </a:lnTo>
                <a:lnTo>
                  <a:pt x="4609" y="17486"/>
                </a:lnTo>
                <a:lnTo>
                  <a:pt x="4620" y="17868"/>
                </a:lnTo>
                <a:lnTo>
                  <a:pt x="4620" y="18235"/>
                </a:lnTo>
                <a:lnTo>
                  <a:pt x="4620" y="18617"/>
                </a:lnTo>
                <a:lnTo>
                  <a:pt x="4620" y="19027"/>
                </a:lnTo>
                <a:lnTo>
                  <a:pt x="4586" y="19408"/>
                </a:lnTo>
                <a:lnTo>
                  <a:pt x="4541" y="19790"/>
                </a:lnTo>
                <a:lnTo>
                  <a:pt x="4496" y="20172"/>
                </a:lnTo>
                <a:lnTo>
                  <a:pt x="4405" y="20525"/>
                </a:lnTo>
                <a:lnTo>
                  <a:pt x="4326" y="20879"/>
                </a:lnTo>
                <a:lnTo>
                  <a:pt x="4236" y="21204"/>
                </a:lnTo>
                <a:lnTo>
                  <a:pt x="4778" y="21204"/>
                </a:lnTo>
                <a:lnTo>
                  <a:pt x="5298" y="21204"/>
                </a:lnTo>
                <a:lnTo>
                  <a:pt x="5817" y="21204"/>
                </a:lnTo>
                <a:lnTo>
                  <a:pt x="6269" y="21204"/>
                </a:lnTo>
                <a:lnTo>
                  <a:pt x="6710" y="21204"/>
                </a:lnTo>
                <a:lnTo>
                  <a:pt x="7094" y="21204"/>
                </a:lnTo>
                <a:lnTo>
                  <a:pt x="7444" y="21204"/>
                </a:lnTo>
                <a:lnTo>
                  <a:pt x="7704" y="21204"/>
                </a:lnTo>
                <a:lnTo>
                  <a:pt x="8054" y="21062"/>
                </a:lnTo>
                <a:lnTo>
                  <a:pt x="8337" y="20935"/>
                </a:lnTo>
                <a:lnTo>
                  <a:pt x="8597" y="20737"/>
                </a:lnTo>
                <a:lnTo>
                  <a:pt x="8834" y="20553"/>
                </a:lnTo>
                <a:lnTo>
                  <a:pt x="9003" y="20327"/>
                </a:lnTo>
                <a:lnTo>
                  <a:pt x="9184" y="20087"/>
                </a:lnTo>
                <a:lnTo>
                  <a:pt x="9286" y="19847"/>
                </a:lnTo>
                <a:lnTo>
                  <a:pt x="9376" y="19592"/>
                </a:lnTo>
                <a:lnTo>
                  <a:pt x="9444" y="19324"/>
                </a:lnTo>
                <a:lnTo>
                  <a:pt x="9466" y="19055"/>
                </a:lnTo>
                <a:lnTo>
                  <a:pt x="9466" y="18786"/>
                </a:lnTo>
                <a:lnTo>
                  <a:pt x="9421" y="18546"/>
                </a:lnTo>
                <a:lnTo>
                  <a:pt x="9353" y="18263"/>
                </a:lnTo>
                <a:lnTo>
                  <a:pt x="9241" y="18023"/>
                </a:lnTo>
                <a:lnTo>
                  <a:pt x="9139" y="17783"/>
                </a:lnTo>
                <a:lnTo>
                  <a:pt x="8958" y="17557"/>
                </a:lnTo>
                <a:lnTo>
                  <a:pt x="8811" y="17316"/>
                </a:lnTo>
                <a:lnTo>
                  <a:pt x="8676" y="17076"/>
                </a:lnTo>
                <a:lnTo>
                  <a:pt x="8597" y="16807"/>
                </a:lnTo>
                <a:lnTo>
                  <a:pt x="8506" y="16510"/>
                </a:lnTo>
                <a:lnTo>
                  <a:pt x="8484" y="16200"/>
                </a:lnTo>
                <a:lnTo>
                  <a:pt x="8484" y="15903"/>
                </a:lnTo>
                <a:lnTo>
                  <a:pt x="8506" y="15606"/>
                </a:lnTo>
                <a:lnTo>
                  <a:pt x="8574" y="15309"/>
                </a:lnTo>
                <a:lnTo>
                  <a:pt x="8676" y="15040"/>
                </a:lnTo>
                <a:lnTo>
                  <a:pt x="8811" y="14772"/>
                </a:lnTo>
                <a:lnTo>
                  <a:pt x="8902" y="14659"/>
                </a:lnTo>
                <a:lnTo>
                  <a:pt x="9003" y="14517"/>
                </a:lnTo>
                <a:lnTo>
                  <a:pt x="9094" y="14418"/>
                </a:lnTo>
                <a:lnTo>
                  <a:pt x="9218" y="14334"/>
                </a:lnTo>
                <a:lnTo>
                  <a:pt x="9331" y="14249"/>
                </a:lnTo>
                <a:lnTo>
                  <a:pt x="9466" y="14164"/>
                </a:lnTo>
                <a:lnTo>
                  <a:pt x="9613" y="14093"/>
                </a:lnTo>
                <a:lnTo>
                  <a:pt x="9760" y="14037"/>
                </a:lnTo>
                <a:lnTo>
                  <a:pt x="9918" y="13980"/>
                </a:lnTo>
                <a:lnTo>
                  <a:pt x="10088" y="13952"/>
                </a:lnTo>
                <a:lnTo>
                  <a:pt x="10291" y="13924"/>
                </a:lnTo>
                <a:lnTo>
                  <a:pt x="10483" y="13924"/>
                </a:lnTo>
                <a:lnTo>
                  <a:pt x="10698" y="13924"/>
                </a:lnTo>
                <a:lnTo>
                  <a:pt x="10890" y="13952"/>
                </a:lnTo>
                <a:lnTo>
                  <a:pt x="11071" y="14008"/>
                </a:lnTo>
                <a:lnTo>
                  <a:pt x="11240" y="14065"/>
                </a:lnTo>
                <a:lnTo>
                  <a:pt x="11387" y="14136"/>
                </a:lnTo>
                <a:lnTo>
                  <a:pt x="11545" y="14220"/>
                </a:lnTo>
                <a:lnTo>
                  <a:pt x="11669" y="14305"/>
                </a:lnTo>
                <a:lnTo>
                  <a:pt x="11782" y="14418"/>
                </a:lnTo>
                <a:lnTo>
                  <a:pt x="11895" y="14517"/>
                </a:lnTo>
                <a:lnTo>
                  <a:pt x="11974" y="14659"/>
                </a:lnTo>
                <a:lnTo>
                  <a:pt x="12065" y="14800"/>
                </a:lnTo>
                <a:lnTo>
                  <a:pt x="12133" y="14927"/>
                </a:lnTo>
                <a:lnTo>
                  <a:pt x="12234" y="15252"/>
                </a:lnTo>
                <a:lnTo>
                  <a:pt x="12302" y="15549"/>
                </a:lnTo>
                <a:lnTo>
                  <a:pt x="12325" y="15874"/>
                </a:lnTo>
                <a:lnTo>
                  <a:pt x="12325" y="16200"/>
                </a:lnTo>
                <a:lnTo>
                  <a:pt x="12279" y="16525"/>
                </a:lnTo>
                <a:lnTo>
                  <a:pt x="12212" y="16850"/>
                </a:lnTo>
                <a:lnTo>
                  <a:pt x="12133" y="17132"/>
                </a:lnTo>
                <a:lnTo>
                  <a:pt x="12042" y="17373"/>
                </a:lnTo>
                <a:lnTo>
                  <a:pt x="11918" y="17585"/>
                </a:lnTo>
                <a:lnTo>
                  <a:pt x="11782" y="17754"/>
                </a:lnTo>
                <a:lnTo>
                  <a:pt x="11647" y="17882"/>
                </a:lnTo>
                <a:lnTo>
                  <a:pt x="11523" y="18080"/>
                </a:lnTo>
                <a:lnTo>
                  <a:pt x="11432" y="18263"/>
                </a:lnTo>
                <a:lnTo>
                  <a:pt x="11353" y="18490"/>
                </a:lnTo>
                <a:lnTo>
                  <a:pt x="11285" y="18702"/>
                </a:lnTo>
                <a:lnTo>
                  <a:pt x="11240" y="18942"/>
                </a:lnTo>
                <a:lnTo>
                  <a:pt x="11217" y="19196"/>
                </a:lnTo>
                <a:lnTo>
                  <a:pt x="11217" y="19465"/>
                </a:lnTo>
                <a:lnTo>
                  <a:pt x="11263" y="19705"/>
                </a:lnTo>
                <a:lnTo>
                  <a:pt x="11330" y="19946"/>
                </a:lnTo>
                <a:lnTo>
                  <a:pt x="11410" y="20200"/>
                </a:lnTo>
                <a:lnTo>
                  <a:pt x="11545" y="20440"/>
                </a:lnTo>
                <a:lnTo>
                  <a:pt x="11715" y="20652"/>
                </a:lnTo>
                <a:lnTo>
                  <a:pt x="11918" y="20850"/>
                </a:lnTo>
                <a:lnTo>
                  <a:pt x="12155" y="21034"/>
                </a:lnTo>
                <a:lnTo>
                  <a:pt x="12438" y="21204"/>
                </a:lnTo>
                <a:lnTo>
                  <a:pt x="12562" y="21232"/>
                </a:lnTo>
                <a:lnTo>
                  <a:pt x="12889" y="21317"/>
                </a:lnTo>
                <a:lnTo>
                  <a:pt x="13364" y="21416"/>
                </a:lnTo>
                <a:lnTo>
                  <a:pt x="13997" y="21529"/>
                </a:lnTo>
                <a:lnTo>
                  <a:pt x="14347" y="21585"/>
                </a:lnTo>
                <a:lnTo>
                  <a:pt x="14686" y="21614"/>
                </a:lnTo>
                <a:lnTo>
                  <a:pt x="15058" y="21642"/>
                </a:lnTo>
                <a:lnTo>
                  <a:pt x="15443" y="21642"/>
                </a:lnTo>
                <a:lnTo>
                  <a:pt x="15815" y="21642"/>
                </a:lnTo>
                <a:lnTo>
                  <a:pt x="16211" y="21614"/>
                </a:lnTo>
                <a:lnTo>
                  <a:pt x="16550" y="21529"/>
                </a:lnTo>
                <a:lnTo>
                  <a:pt x="16923" y="21444"/>
                </a:lnTo>
                <a:lnTo>
                  <a:pt x="16855" y="21232"/>
                </a:lnTo>
                <a:lnTo>
                  <a:pt x="16810" y="20978"/>
                </a:lnTo>
                <a:lnTo>
                  <a:pt x="16776" y="20709"/>
                </a:lnTo>
                <a:lnTo>
                  <a:pt x="16753" y="20412"/>
                </a:lnTo>
                <a:lnTo>
                  <a:pt x="16730" y="19762"/>
                </a:lnTo>
                <a:lnTo>
                  <a:pt x="16730" y="19055"/>
                </a:lnTo>
                <a:lnTo>
                  <a:pt x="16753" y="18348"/>
                </a:lnTo>
                <a:lnTo>
                  <a:pt x="16787" y="17641"/>
                </a:lnTo>
                <a:lnTo>
                  <a:pt x="16855" y="16991"/>
                </a:lnTo>
                <a:lnTo>
                  <a:pt x="16923" y="16426"/>
                </a:lnTo>
                <a:lnTo>
                  <a:pt x="16968" y="16171"/>
                </a:lnTo>
                <a:lnTo>
                  <a:pt x="17035" y="15987"/>
                </a:lnTo>
                <a:lnTo>
                  <a:pt x="17115" y="15832"/>
                </a:lnTo>
                <a:lnTo>
                  <a:pt x="17228" y="15691"/>
                </a:lnTo>
                <a:lnTo>
                  <a:pt x="17352" y="15606"/>
                </a:lnTo>
                <a:lnTo>
                  <a:pt x="17487" y="15549"/>
                </a:lnTo>
                <a:lnTo>
                  <a:pt x="17634" y="15493"/>
                </a:lnTo>
                <a:lnTo>
                  <a:pt x="17792" y="15493"/>
                </a:lnTo>
                <a:lnTo>
                  <a:pt x="17939" y="15521"/>
                </a:lnTo>
                <a:lnTo>
                  <a:pt x="18097" y="15578"/>
                </a:lnTo>
                <a:lnTo>
                  <a:pt x="18267" y="15662"/>
                </a:lnTo>
                <a:lnTo>
                  <a:pt x="18414" y="15775"/>
                </a:lnTo>
                <a:lnTo>
                  <a:pt x="18594" y="15874"/>
                </a:lnTo>
                <a:lnTo>
                  <a:pt x="18741" y="16016"/>
                </a:lnTo>
                <a:lnTo>
                  <a:pt x="18900" y="16171"/>
                </a:lnTo>
                <a:lnTo>
                  <a:pt x="19024" y="16369"/>
                </a:lnTo>
                <a:lnTo>
                  <a:pt x="19159" y="16525"/>
                </a:lnTo>
                <a:lnTo>
                  <a:pt x="19329" y="16666"/>
                </a:lnTo>
                <a:lnTo>
                  <a:pt x="19498" y="16779"/>
                </a:lnTo>
                <a:lnTo>
                  <a:pt x="19702" y="16850"/>
                </a:lnTo>
                <a:lnTo>
                  <a:pt x="19894" y="16878"/>
                </a:lnTo>
                <a:lnTo>
                  <a:pt x="20086" y="16906"/>
                </a:lnTo>
                <a:lnTo>
                  <a:pt x="20300" y="16878"/>
                </a:lnTo>
                <a:lnTo>
                  <a:pt x="20504" y="16836"/>
                </a:lnTo>
                <a:lnTo>
                  <a:pt x="20696" y="16751"/>
                </a:lnTo>
                <a:lnTo>
                  <a:pt x="20888" y="16609"/>
                </a:lnTo>
                <a:lnTo>
                  <a:pt x="21069" y="16454"/>
                </a:lnTo>
                <a:lnTo>
                  <a:pt x="21215" y="16256"/>
                </a:lnTo>
                <a:lnTo>
                  <a:pt x="21374" y="16044"/>
                </a:lnTo>
                <a:lnTo>
                  <a:pt x="21475" y="15775"/>
                </a:lnTo>
                <a:lnTo>
                  <a:pt x="21566" y="15479"/>
                </a:lnTo>
                <a:lnTo>
                  <a:pt x="21633" y="15125"/>
                </a:lnTo>
                <a:lnTo>
                  <a:pt x="21633" y="14927"/>
                </a:lnTo>
                <a:lnTo>
                  <a:pt x="21633" y="14772"/>
                </a:lnTo>
                <a:lnTo>
                  <a:pt x="21633" y="14574"/>
                </a:lnTo>
                <a:lnTo>
                  <a:pt x="21611" y="14418"/>
                </a:lnTo>
                <a:lnTo>
                  <a:pt x="21566" y="14249"/>
                </a:lnTo>
                <a:lnTo>
                  <a:pt x="21520" y="14093"/>
                </a:lnTo>
                <a:lnTo>
                  <a:pt x="21453" y="13952"/>
                </a:lnTo>
                <a:lnTo>
                  <a:pt x="21385" y="13810"/>
                </a:lnTo>
                <a:lnTo>
                  <a:pt x="21238" y="13542"/>
                </a:lnTo>
                <a:lnTo>
                  <a:pt x="21069" y="13330"/>
                </a:lnTo>
                <a:lnTo>
                  <a:pt x="20843" y="13132"/>
                </a:lnTo>
                <a:lnTo>
                  <a:pt x="20628" y="13005"/>
                </a:lnTo>
                <a:lnTo>
                  <a:pt x="20391" y="12863"/>
                </a:lnTo>
                <a:lnTo>
                  <a:pt x="20153" y="12807"/>
                </a:lnTo>
                <a:lnTo>
                  <a:pt x="19916" y="12750"/>
                </a:lnTo>
                <a:lnTo>
                  <a:pt x="19679" y="12779"/>
                </a:lnTo>
                <a:lnTo>
                  <a:pt x="19464" y="12835"/>
                </a:lnTo>
                <a:lnTo>
                  <a:pt x="19261" y="12948"/>
                </a:lnTo>
                <a:lnTo>
                  <a:pt x="19182" y="13005"/>
                </a:lnTo>
                <a:lnTo>
                  <a:pt x="19092" y="13090"/>
                </a:lnTo>
                <a:lnTo>
                  <a:pt x="19024" y="13189"/>
                </a:lnTo>
                <a:lnTo>
                  <a:pt x="18945" y="13302"/>
                </a:lnTo>
                <a:lnTo>
                  <a:pt x="18809" y="13514"/>
                </a:lnTo>
                <a:lnTo>
                  <a:pt x="18662" y="13683"/>
                </a:lnTo>
                <a:lnTo>
                  <a:pt x="18504" y="13782"/>
                </a:lnTo>
                <a:lnTo>
                  <a:pt x="18335" y="13867"/>
                </a:lnTo>
                <a:lnTo>
                  <a:pt x="18176" y="13895"/>
                </a:lnTo>
                <a:lnTo>
                  <a:pt x="18007" y="13924"/>
                </a:lnTo>
                <a:lnTo>
                  <a:pt x="17838" y="13895"/>
                </a:lnTo>
                <a:lnTo>
                  <a:pt x="17679" y="13839"/>
                </a:lnTo>
                <a:lnTo>
                  <a:pt x="17533" y="13768"/>
                </a:lnTo>
                <a:lnTo>
                  <a:pt x="17374" y="13683"/>
                </a:lnTo>
                <a:lnTo>
                  <a:pt x="17250" y="13570"/>
                </a:lnTo>
                <a:lnTo>
                  <a:pt x="17137" y="13429"/>
                </a:lnTo>
                <a:lnTo>
                  <a:pt x="17058" y="13302"/>
                </a:lnTo>
                <a:lnTo>
                  <a:pt x="16968" y="13160"/>
                </a:lnTo>
                <a:lnTo>
                  <a:pt x="16923" y="13033"/>
                </a:lnTo>
                <a:lnTo>
                  <a:pt x="16923" y="12892"/>
                </a:lnTo>
                <a:lnTo>
                  <a:pt x="16923" y="12425"/>
                </a:lnTo>
                <a:lnTo>
                  <a:pt x="16923" y="11704"/>
                </a:lnTo>
                <a:lnTo>
                  <a:pt x="16923" y="10743"/>
                </a:lnTo>
                <a:lnTo>
                  <a:pt x="16923" y="9683"/>
                </a:lnTo>
                <a:lnTo>
                  <a:pt x="16923" y="8608"/>
                </a:lnTo>
                <a:lnTo>
                  <a:pt x="16923" y="7520"/>
                </a:lnTo>
                <a:lnTo>
                  <a:pt x="16923" y="6545"/>
                </a:lnTo>
                <a:lnTo>
                  <a:pt x="16923" y="5781"/>
                </a:lnTo>
                <a:lnTo>
                  <a:pt x="16708" y="5937"/>
                </a:lnTo>
                <a:lnTo>
                  <a:pt x="16448" y="6078"/>
                </a:lnTo>
                <a:lnTo>
                  <a:pt x="16188" y="6219"/>
                </a:lnTo>
                <a:lnTo>
                  <a:pt x="15883" y="6290"/>
                </a:lnTo>
                <a:lnTo>
                  <a:pt x="15578" y="6347"/>
                </a:lnTo>
                <a:lnTo>
                  <a:pt x="15251" y="6375"/>
                </a:lnTo>
                <a:lnTo>
                  <a:pt x="14900" y="6403"/>
                </a:lnTo>
                <a:lnTo>
                  <a:pt x="14584" y="6403"/>
                </a:lnTo>
                <a:lnTo>
                  <a:pt x="14234" y="6375"/>
                </a:lnTo>
                <a:lnTo>
                  <a:pt x="13884" y="6318"/>
                </a:lnTo>
                <a:lnTo>
                  <a:pt x="13556" y="6262"/>
                </a:lnTo>
                <a:lnTo>
                  <a:pt x="13240" y="6191"/>
                </a:lnTo>
                <a:lnTo>
                  <a:pt x="12935" y="6106"/>
                </a:lnTo>
                <a:lnTo>
                  <a:pt x="12652" y="5993"/>
                </a:lnTo>
                <a:lnTo>
                  <a:pt x="12392" y="5880"/>
                </a:lnTo>
                <a:lnTo>
                  <a:pt x="12155" y="5781"/>
                </a:lnTo>
                <a:lnTo>
                  <a:pt x="11974" y="5668"/>
                </a:lnTo>
                <a:lnTo>
                  <a:pt x="11828" y="5555"/>
                </a:lnTo>
                <a:lnTo>
                  <a:pt x="11692" y="5456"/>
                </a:lnTo>
                <a:lnTo>
                  <a:pt x="11590" y="5343"/>
                </a:lnTo>
                <a:lnTo>
                  <a:pt x="11500" y="5230"/>
                </a:lnTo>
                <a:lnTo>
                  <a:pt x="11432" y="5131"/>
                </a:lnTo>
                <a:lnTo>
                  <a:pt x="11410" y="4990"/>
                </a:lnTo>
                <a:lnTo>
                  <a:pt x="11387" y="4876"/>
                </a:lnTo>
                <a:lnTo>
                  <a:pt x="11387" y="4749"/>
                </a:lnTo>
                <a:lnTo>
                  <a:pt x="11410" y="4608"/>
                </a:lnTo>
                <a:lnTo>
                  <a:pt x="11477" y="4452"/>
                </a:lnTo>
                <a:lnTo>
                  <a:pt x="11545" y="4283"/>
                </a:lnTo>
                <a:lnTo>
                  <a:pt x="11737" y="3929"/>
                </a:lnTo>
                <a:lnTo>
                  <a:pt x="12020" y="3548"/>
                </a:lnTo>
                <a:lnTo>
                  <a:pt x="12178" y="3307"/>
                </a:lnTo>
                <a:lnTo>
                  <a:pt x="12279" y="3067"/>
                </a:lnTo>
                <a:lnTo>
                  <a:pt x="12370" y="2798"/>
                </a:lnTo>
                <a:lnTo>
                  <a:pt x="12438" y="2487"/>
                </a:lnTo>
                <a:lnTo>
                  <a:pt x="12471" y="2219"/>
                </a:lnTo>
                <a:lnTo>
                  <a:pt x="12471" y="1922"/>
                </a:lnTo>
                <a:lnTo>
                  <a:pt x="12438" y="1625"/>
                </a:lnTo>
                <a:lnTo>
                  <a:pt x="12370" y="1357"/>
                </a:lnTo>
                <a:lnTo>
                  <a:pt x="12279" y="1088"/>
                </a:lnTo>
                <a:lnTo>
                  <a:pt x="12133" y="834"/>
                </a:lnTo>
                <a:lnTo>
                  <a:pt x="12042" y="735"/>
                </a:lnTo>
                <a:lnTo>
                  <a:pt x="11952" y="621"/>
                </a:lnTo>
                <a:lnTo>
                  <a:pt x="11850" y="508"/>
                </a:lnTo>
                <a:lnTo>
                  <a:pt x="11737" y="424"/>
                </a:lnTo>
                <a:lnTo>
                  <a:pt x="11613" y="353"/>
                </a:lnTo>
                <a:lnTo>
                  <a:pt x="11477" y="268"/>
                </a:lnTo>
                <a:lnTo>
                  <a:pt x="11330" y="212"/>
                </a:lnTo>
                <a:lnTo>
                  <a:pt x="11172" y="155"/>
                </a:lnTo>
                <a:lnTo>
                  <a:pt x="11003" y="98"/>
                </a:lnTo>
                <a:lnTo>
                  <a:pt x="10833" y="70"/>
                </a:lnTo>
                <a:lnTo>
                  <a:pt x="10653" y="70"/>
                </a:lnTo>
                <a:lnTo>
                  <a:pt x="10438" y="70"/>
                </a:lnTo>
                <a:lnTo>
                  <a:pt x="10291" y="70"/>
                </a:lnTo>
                <a:lnTo>
                  <a:pt x="10110" y="98"/>
                </a:lnTo>
                <a:lnTo>
                  <a:pt x="9986" y="127"/>
                </a:lnTo>
                <a:lnTo>
                  <a:pt x="9828" y="183"/>
                </a:lnTo>
                <a:lnTo>
                  <a:pt x="9726" y="268"/>
                </a:lnTo>
                <a:lnTo>
                  <a:pt x="9591" y="325"/>
                </a:lnTo>
                <a:lnTo>
                  <a:pt x="9489" y="424"/>
                </a:lnTo>
                <a:lnTo>
                  <a:pt x="9399" y="508"/>
                </a:lnTo>
                <a:lnTo>
                  <a:pt x="9308" y="621"/>
                </a:lnTo>
                <a:lnTo>
                  <a:pt x="9218" y="735"/>
                </a:lnTo>
                <a:lnTo>
                  <a:pt x="9161" y="834"/>
                </a:lnTo>
                <a:lnTo>
                  <a:pt x="9094" y="975"/>
                </a:lnTo>
                <a:lnTo>
                  <a:pt x="9003" y="1243"/>
                </a:lnTo>
                <a:lnTo>
                  <a:pt x="8947" y="1540"/>
                </a:lnTo>
                <a:lnTo>
                  <a:pt x="8924" y="1837"/>
                </a:lnTo>
                <a:lnTo>
                  <a:pt x="8924" y="2162"/>
                </a:lnTo>
                <a:lnTo>
                  <a:pt x="8947" y="2487"/>
                </a:lnTo>
                <a:lnTo>
                  <a:pt x="9003" y="2798"/>
                </a:lnTo>
                <a:lnTo>
                  <a:pt x="9094" y="3124"/>
                </a:lnTo>
                <a:lnTo>
                  <a:pt x="9207" y="3420"/>
                </a:lnTo>
                <a:lnTo>
                  <a:pt x="9331" y="3689"/>
                </a:lnTo>
                <a:lnTo>
                  <a:pt x="9500" y="3929"/>
                </a:lnTo>
                <a:lnTo>
                  <a:pt x="9613" y="4127"/>
                </a:lnTo>
                <a:lnTo>
                  <a:pt x="9704" y="4311"/>
                </a:lnTo>
                <a:lnTo>
                  <a:pt x="9760" y="4509"/>
                </a:lnTo>
                <a:lnTo>
                  <a:pt x="9805" y="4693"/>
                </a:lnTo>
                <a:lnTo>
                  <a:pt x="9805" y="4876"/>
                </a:lnTo>
                <a:lnTo>
                  <a:pt x="9783" y="5074"/>
                </a:lnTo>
                <a:lnTo>
                  <a:pt x="9749" y="5258"/>
                </a:lnTo>
                <a:lnTo>
                  <a:pt x="9658" y="5428"/>
                </a:lnTo>
                <a:lnTo>
                  <a:pt x="9568" y="5555"/>
                </a:lnTo>
                <a:lnTo>
                  <a:pt x="9444" y="5668"/>
                </a:lnTo>
                <a:lnTo>
                  <a:pt x="9263" y="5753"/>
                </a:lnTo>
                <a:lnTo>
                  <a:pt x="9094" y="5809"/>
                </a:lnTo>
                <a:lnTo>
                  <a:pt x="8879" y="5809"/>
                </a:lnTo>
                <a:lnTo>
                  <a:pt x="8619" y="5781"/>
                </a:lnTo>
                <a:lnTo>
                  <a:pt x="8359" y="5696"/>
                </a:lnTo>
                <a:lnTo>
                  <a:pt x="8054" y="5555"/>
                </a:lnTo>
                <a:lnTo>
                  <a:pt x="7874" y="5484"/>
                </a:lnTo>
                <a:lnTo>
                  <a:pt x="7682" y="5428"/>
                </a:lnTo>
                <a:lnTo>
                  <a:pt x="7467" y="5371"/>
                </a:lnTo>
                <a:lnTo>
                  <a:pt x="7275" y="5343"/>
                </a:lnTo>
                <a:lnTo>
                  <a:pt x="6789" y="5343"/>
                </a:lnTo>
                <a:lnTo>
                  <a:pt x="6315" y="5371"/>
                </a:lnTo>
                <a:lnTo>
                  <a:pt x="5817" y="5428"/>
                </a:lnTo>
                <a:lnTo>
                  <a:pt x="5298" y="5541"/>
                </a:lnTo>
                <a:lnTo>
                  <a:pt x="4778" y="5640"/>
                </a:lnTo>
                <a:lnTo>
                  <a:pt x="4281" y="5781"/>
                </a:lnTo>
                <a:lnTo>
                  <a:pt x="4236" y="5937"/>
                </a:lnTo>
                <a:lnTo>
                  <a:pt x="4236" y="6234"/>
                </a:lnTo>
                <a:lnTo>
                  <a:pt x="4236" y="6587"/>
                </a:lnTo>
                <a:lnTo>
                  <a:pt x="4258" y="6997"/>
                </a:lnTo>
                <a:lnTo>
                  <a:pt x="4349" y="7972"/>
                </a:lnTo>
                <a:lnTo>
                  <a:pt x="4428" y="9061"/>
                </a:lnTo>
                <a:lnTo>
                  <a:pt x="4473" y="9612"/>
                </a:lnTo>
                <a:lnTo>
                  <a:pt x="4496" y="10149"/>
                </a:lnTo>
                <a:lnTo>
                  <a:pt x="4518" y="10672"/>
                </a:lnTo>
                <a:lnTo>
                  <a:pt x="4541" y="11125"/>
                </a:lnTo>
                <a:lnTo>
                  <a:pt x="4518" y="11563"/>
                </a:lnTo>
                <a:lnTo>
                  <a:pt x="4473" y="11916"/>
                </a:lnTo>
                <a:lnTo>
                  <a:pt x="4428" y="12072"/>
                </a:lnTo>
                <a:lnTo>
                  <a:pt x="4383" y="12213"/>
                </a:lnTo>
                <a:lnTo>
                  <a:pt x="4349" y="12326"/>
                </a:lnTo>
                <a:lnTo>
                  <a:pt x="4281" y="12397"/>
                </a:lnTo>
                <a:close/>
              </a:path>
              <a:path w="21633" h="21642"/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Consequences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uzzle2"/>
          <p:cNvSpPr/>
          <p:nvPr/>
        </p:nvSpPr>
        <p:spPr>
          <a:xfrm>
            <a:off x="4724280" y="5470560"/>
            <a:ext cx="1828800" cy="947880"/>
          </a:xfrm>
          <a:custGeom>
            <a:avLst/>
            <a:gdLst>
              <a:gd name="textAreaLeft" fmla="*/ 553680 w 1828800"/>
              <a:gd name="textAreaRight" fmla="*/ 1328040 w 1828800"/>
              <a:gd name="textAreaTop" fmla="*/ 402840 h 947880"/>
              <a:gd name="textAreaBottom" fmla="*/ 551520 h 947880"/>
            </a:gdLst>
            <a:ahLst/>
            <a:cxnLst/>
            <a:rect l="textAreaLeft" t="textAreaTop" r="textAreaRight" b="textAreaBottom"/>
            <a:pathLst>
              <a:path w="21600" h="21730">
                <a:moveTo>
                  <a:pt x="9365" y="20836"/>
                </a:moveTo>
                <a:lnTo>
                  <a:pt x="9534" y="20836"/>
                </a:lnTo>
                <a:lnTo>
                  <a:pt x="9690" y="20762"/>
                </a:lnTo>
                <a:lnTo>
                  <a:pt x="9814" y="20687"/>
                </a:lnTo>
                <a:lnTo>
                  <a:pt x="9926" y="20575"/>
                </a:lnTo>
                <a:lnTo>
                  <a:pt x="10015" y="20426"/>
                </a:lnTo>
                <a:lnTo>
                  <a:pt x="10071" y="20296"/>
                </a:lnTo>
                <a:lnTo>
                  <a:pt x="10116" y="20110"/>
                </a:lnTo>
                <a:lnTo>
                  <a:pt x="10139" y="19905"/>
                </a:lnTo>
                <a:lnTo>
                  <a:pt x="10139" y="19682"/>
                </a:lnTo>
                <a:lnTo>
                  <a:pt x="10116" y="19440"/>
                </a:lnTo>
                <a:lnTo>
                  <a:pt x="10071" y="19142"/>
                </a:lnTo>
                <a:lnTo>
                  <a:pt x="10015" y="18900"/>
                </a:lnTo>
                <a:lnTo>
                  <a:pt x="9903" y="18620"/>
                </a:lnTo>
                <a:lnTo>
                  <a:pt x="9791" y="18285"/>
                </a:lnTo>
                <a:lnTo>
                  <a:pt x="9646" y="17968"/>
                </a:lnTo>
                <a:lnTo>
                  <a:pt x="9478" y="17652"/>
                </a:lnTo>
                <a:lnTo>
                  <a:pt x="9388" y="17466"/>
                </a:lnTo>
                <a:lnTo>
                  <a:pt x="9321" y="17298"/>
                </a:lnTo>
                <a:lnTo>
                  <a:pt x="9265" y="17112"/>
                </a:lnTo>
                <a:lnTo>
                  <a:pt x="9197" y="16926"/>
                </a:lnTo>
                <a:lnTo>
                  <a:pt x="9130" y="16535"/>
                </a:lnTo>
                <a:lnTo>
                  <a:pt x="9108" y="16144"/>
                </a:lnTo>
                <a:lnTo>
                  <a:pt x="9108" y="15753"/>
                </a:lnTo>
                <a:lnTo>
                  <a:pt x="9175" y="15362"/>
                </a:lnTo>
                <a:lnTo>
                  <a:pt x="9242" y="14971"/>
                </a:lnTo>
                <a:lnTo>
                  <a:pt x="9365" y="14580"/>
                </a:lnTo>
                <a:lnTo>
                  <a:pt x="9500" y="14244"/>
                </a:lnTo>
                <a:lnTo>
                  <a:pt x="9668" y="13891"/>
                </a:lnTo>
                <a:lnTo>
                  <a:pt x="9858" y="13611"/>
                </a:lnTo>
                <a:lnTo>
                  <a:pt x="10071" y="13351"/>
                </a:lnTo>
                <a:lnTo>
                  <a:pt x="10295" y="13146"/>
                </a:lnTo>
                <a:lnTo>
                  <a:pt x="10553" y="12997"/>
                </a:lnTo>
                <a:lnTo>
                  <a:pt x="10811" y="12885"/>
                </a:lnTo>
                <a:lnTo>
                  <a:pt x="11068" y="12866"/>
                </a:lnTo>
                <a:lnTo>
                  <a:pt x="11348" y="12885"/>
                </a:lnTo>
                <a:lnTo>
                  <a:pt x="11606" y="12997"/>
                </a:lnTo>
                <a:lnTo>
                  <a:pt x="11841" y="13183"/>
                </a:lnTo>
                <a:lnTo>
                  <a:pt x="12054" y="13388"/>
                </a:lnTo>
                <a:lnTo>
                  <a:pt x="12245" y="13648"/>
                </a:lnTo>
                <a:lnTo>
                  <a:pt x="12413" y="13928"/>
                </a:lnTo>
                <a:lnTo>
                  <a:pt x="12547" y="14244"/>
                </a:lnTo>
                <a:lnTo>
                  <a:pt x="12682" y="14617"/>
                </a:lnTo>
                <a:lnTo>
                  <a:pt x="12760" y="15008"/>
                </a:lnTo>
                <a:lnTo>
                  <a:pt x="12827" y="15399"/>
                </a:lnTo>
                <a:lnTo>
                  <a:pt x="12850" y="15753"/>
                </a:lnTo>
                <a:lnTo>
                  <a:pt x="12850" y="16144"/>
                </a:lnTo>
                <a:lnTo>
                  <a:pt x="12805" y="16535"/>
                </a:lnTo>
                <a:lnTo>
                  <a:pt x="12738" y="16888"/>
                </a:lnTo>
                <a:lnTo>
                  <a:pt x="12659" y="17224"/>
                </a:lnTo>
                <a:lnTo>
                  <a:pt x="12502" y="17503"/>
                </a:lnTo>
                <a:lnTo>
                  <a:pt x="12222" y="18043"/>
                </a:lnTo>
                <a:lnTo>
                  <a:pt x="11965" y="18546"/>
                </a:lnTo>
                <a:lnTo>
                  <a:pt x="11864" y="18751"/>
                </a:lnTo>
                <a:lnTo>
                  <a:pt x="11774" y="18974"/>
                </a:lnTo>
                <a:lnTo>
                  <a:pt x="11707" y="19179"/>
                </a:lnTo>
                <a:lnTo>
                  <a:pt x="11662" y="19365"/>
                </a:lnTo>
                <a:lnTo>
                  <a:pt x="11629" y="19570"/>
                </a:lnTo>
                <a:lnTo>
                  <a:pt x="11629" y="19756"/>
                </a:lnTo>
                <a:lnTo>
                  <a:pt x="11629" y="19942"/>
                </a:lnTo>
                <a:lnTo>
                  <a:pt x="11640" y="20110"/>
                </a:lnTo>
                <a:lnTo>
                  <a:pt x="11707" y="20296"/>
                </a:lnTo>
                <a:lnTo>
                  <a:pt x="11797" y="20464"/>
                </a:lnTo>
                <a:lnTo>
                  <a:pt x="11886" y="20650"/>
                </a:lnTo>
                <a:lnTo>
                  <a:pt x="12032" y="20836"/>
                </a:lnTo>
                <a:lnTo>
                  <a:pt x="12200" y="21004"/>
                </a:lnTo>
                <a:lnTo>
                  <a:pt x="12413" y="21190"/>
                </a:lnTo>
                <a:lnTo>
                  <a:pt x="12659" y="21320"/>
                </a:lnTo>
                <a:lnTo>
                  <a:pt x="12951" y="21432"/>
                </a:lnTo>
                <a:lnTo>
                  <a:pt x="13275" y="21544"/>
                </a:lnTo>
                <a:lnTo>
                  <a:pt x="13600" y="21655"/>
                </a:lnTo>
                <a:lnTo>
                  <a:pt x="13970" y="21693"/>
                </a:lnTo>
                <a:lnTo>
                  <a:pt x="14329" y="21730"/>
                </a:lnTo>
                <a:lnTo>
                  <a:pt x="14698" y="21730"/>
                </a:lnTo>
                <a:lnTo>
                  <a:pt x="15057" y="21730"/>
                </a:lnTo>
                <a:lnTo>
                  <a:pt x="15426" y="21655"/>
                </a:lnTo>
                <a:lnTo>
                  <a:pt x="15774" y="21581"/>
                </a:lnTo>
                <a:lnTo>
                  <a:pt x="16110" y="21432"/>
                </a:lnTo>
                <a:lnTo>
                  <a:pt x="16435" y="21302"/>
                </a:lnTo>
                <a:lnTo>
                  <a:pt x="16715" y="21078"/>
                </a:lnTo>
                <a:lnTo>
                  <a:pt x="16950" y="20836"/>
                </a:lnTo>
                <a:lnTo>
                  <a:pt x="17017" y="20650"/>
                </a:lnTo>
                <a:lnTo>
                  <a:pt x="17062" y="20426"/>
                </a:lnTo>
                <a:lnTo>
                  <a:pt x="17107" y="20222"/>
                </a:lnTo>
                <a:lnTo>
                  <a:pt x="17129" y="19980"/>
                </a:lnTo>
                <a:lnTo>
                  <a:pt x="17141" y="19477"/>
                </a:lnTo>
                <a:lnTo>
                  <a:pt x="17141" y="18974"/>
                </a:lnTo>
                <a:lnTo>
                  <a:pt x="17129" y="18397"/>
                </a:lnTo>
                <a:lnTo>
                  <a:pt x="17085" y="17820"/>
                </a:lnTo>
                <a:lnTo>
                  <a:pt x="17040" y="17261"/>
                </a:lnTo>
                <a:lnTo>
                  <a:pt x="16973" y="16646"/>
                </a:lnTo>
                <a:lnTo>
                  <a:pt x="16827" y="15511"/>
                </a:lnTo>
                <a:lnTo>
                  <a:pt x="16715" y="14393"/>
                </a:lnTo>
                <a:lnTo>
                  <a:pt x="16692" y="13928"/>
                </a:lnTo>
                <a:lnTo>
                  <a:pt x="16670" y="13462"/>
                </a:lnTo>
                <a:lnTo>
                  <a:pt x="16692" y="13071"/>
                </a:lnTo>
                <a:lnTo>
                  <a:pt x="16760" y="12755"/>
                </a:lnTo>
                <a:lnTo>
                  <a:pt x="16827" y="12419"/>
                </a:lnTo>
                <a:lnTo>
                  <a:pt x="16928" y="12140"/>
                </a:lnTo>
                <a:lnTo>
                  <a:pt x="17062" y="11898"/>
                </a:lnTo>
                <a:lnTo>
                  <a:pt x="17185" y="11675"/>
                </a:lnTo>
                <a:lnTo>
                  <a:pt x="17342" y="11470"/>
                </a:lnTo>
                <a:lnTo>
                  <a:pt x="17488" y="11284"/>
                </a:lnTo>
                <a:lnTo>
                  <a:pt x="17667" y="11135"/>
                </a:lnTo>
                <a:lnTo>
                  <a:pt x="17835" y="11042"/>
                </a:lnTo>
                <a:lnTo>
                  <a:pt x="18003" y="10930"/>
                </a:lnTo>
                <a:lnTo>
                  <a:pt x="18182" y="10893"/>
                </a:lnTo>
                <a:lnTo>
                  <a:pt x="18351" y="10893"/>
                </a:lnTo>
                <a:lnTo>
                  <a:pt x="18519" y="10967"/>
                </a:lnTo>
                <a:lnTo>
                  <a:pt x="18675" y="11042"/>
                </a:lnTo>
                <a:lnTo>
                  <a:pt x="18821" y="11172"/>
                </a:lnTo>
                <a:lnTo>
                  <a:pt x="18978" y="11358"/>
                </a:lnTo>
                <a:lnTo>
                  <a:pt x="19101" y="11600"/>
                </a:lnTo>
                <a:lnTo>
                  <a:pt x="19236" y="11861"/>
                </a:lnTo>
                <a:lnTo>
                  <a:pt x="19404" y="12028"/>
                </a:lnTo>
                <a:lnTo>
                  <a:pt x="19572" y="12177"/>
                </a:lnTo>
                <a:lnTo>
                  <a:pt x="19785" y="12289"/>
                </a:lnTo>
                <a:lnTo>
                  <a:pt x="19986" y="12289"/>
                </a:lnTo>
                <a:lnTo>
                  <a:pt x="20199" y="12289"/>
                </a:lnTo>
                <a:lnTo>
                  <a:pt x="20412" y="12215"/>
                </a:lnTo>
                <a:lnTo>
                  <a:pt x="20602" y="12103"/>
                </a:lnTo>
                <a:lnTo>
                  <a:pt x="20804" y="11973"/>
                </a:lnTo>
                <a:lnTo>
                  <a:pt x="20995" y="11786"/>
                </a:lnTo>
                <a:lnTo>
                  <a:pt x="21163" y="11563"/>
                </a:lnTo>
                <a:lnTo>
                  <a:pt x="21319" y="11321"/>
                </a:lnTo>
                <a:lnTo>
                  <a:pt x="21420" y="11079"/>
                </a:lnTo>
                <a:lnTo>
                  <a:pt x="21532" y="10744"/>
                </a:lnTo>
                <a:lnTo>
                  <a:pt x="21577" y="10427"/>
                </a:lnTo>
                <a:lnTo>
                  <a:pt x="21600" y="10111"/>
                </a:lnTo>
                <a:lnTo>
                  <a:pt x="21577" y="9608"/>
                </a:lnTo>
                <a:lnTo>
                  <a:pt x="21532" y="9142"/>
                </a:lnTo>
                <a:lnTo>
                  <a:pt x="21420" y="8751"/>
                </a:lnTo>
                <a:lnTo>
                  <a:pt x="21319" y="8397"/>
                </a:lnTo>
                <a:lnTo>
                  <a:pt x="21163" y="8062"/>
                </a:lnTo>
                <a:lnTo>
                  <a:pt x="20995" y="7820"/>
                </a:lnTo>
                <a:lnTo>
                  <a:pt x="20804" y="7597"/>
                </a:lnTo>
                <a:lnTo>
                  <a:pt x="20602" y="7429"/>
                </a:lnTo>
                <a:lnTo>
                  <a:pt x="20412" y="7317"/>
                </a:lnTo>
                <a:lnTo>
                  <a:pt x="20199" y="7206"/>
                </a:lnTo>
                <a:lnTo>
                  <a:pt x="19986" y="7168"/>
                </a:lnTo>
                <a:lnTo>
                  <a:pt x="19785" y="7206"/>
                </a:lnTo>
                <a:lnTo>
                  <a:pt x="19572" y="7243"/>
                </a:lnTo>
                <a:lnTo>
                  <a:pt x="19404" y="7355"/>
                </a:lnTo>
                <a:lnTo>
                  <a:pt x="19236" y="7504"/>
                </a:lnTo>
                <a:lnTo>
                  <a:pt x="19101" y="7708"/>
                </a:lnTo>
                <a:lnTo>
                  <a:pt x="18978" y="7895"/>
                </a:lnTo>
                <a:lnTo>
                  <a:pt x="18799" y="8025"/>
                </a:lnTo>
                <a:lnTo>
                  <a:pt x="18631" y="8174"/>
                </a:lnTo>
                <a:lnTo>
                  <a:pt x="18440" y="8248"/>
                </a:lnTo>
                <a:lnTo>
                  <a:pt x="18239" y="8286"/>
                </a:lnTo>
                <a:lnTo>
                  <a:pt x="18048" y="8323"/>
                </a:lnTo>
                <a:lnTo>
                  <a:pt x="17858" y="8323"/>
                </a:lnTo>
                <a:lnTo>
                  <a:pt x="17667" y="8248"/>
                </a:lnTo>
                <a:lnTo>
                  <a:pt x="17465" y="8174"/>
                </a:lnTo>
                <a:lnTo>
                  <a:pt x="17275" y="8062"/>
                </a:lnTo>
                <a:lnTo>
                  <a:pt x="17107" y="7969"/>
                </a:lnTo>
                <a:lnTo>
                  <a:pt x="16950" y="7783"/>
                </a:lnTo>
                <a:lnTo>
                  <a:pt x="16827" y="7597"/>
                </a:lnTo>
                <a:lnTo>
                  <a:pt x="16715" y="7429"/>
                </a:lnTo>
                <a:lnTo>
                  <a:pt x="16648" y="7168"/>
                </a:lnTo>
                <a:lnTo>
                  <a:pt x="16614" y="6926"/>
                </a:lnTo>
                <a:lnTo>
                  <a:pt x="16592" y="6498"/>
                </a:lnTo>
                <a:lnTo>
                  <a:pt x="16592" y="5772"/>
                </a:lnTo>
                <a:lnTo>
                  <a:pt x="16625" y="4915"/>
                </a:lnTo>
                <a:lnTo>
                  <a:pt x="16670" y="3928"/>
                </a:lnTo>
                <a:lnTo>
                  <a:pt x="16737" y="2960"/>
                </a:lnTo>
                <a:lnTo>
                  <a:pt x="16804" y="1992"/>
                </a:lnTo>
                <a:lnTo>
                  <a:pt x="16883" y="1173"/>
                </a:lnTo>
                <a:lnTo>
                  <a:pt x="16950" y="521"/>
                </a:lnTo>
                <a:lnTo>
                  <a:pt x="16928" y="521"/>
                </a:lnTo>
                <a:lnTo>
                  <a:pt x="16905" y="521"/>
                </a:lnTo>
                <a:lnTo>
                  <a:pt x="16244" y="484"/>
                </a:lnTo>
                <a:lnTo>
                  <a:pt x="15617" y="428"/>
                </a:lnTo>
                <a:lnTo>
                  <a:pt x="15046" y="353"/>
                </a:lnTo>
                <a:lnTo>
                  <a:pt x="14508" y="279"/>
                </a:lnTo>
                <a:lnTo>
                  <a:pt x="14026" y="167"/>
                </a:lnTo>
                <a:lnTo>
                  <a:pt x="13623" y="93"/>
                </a:lnTo>
                <a:lnTo>
                  <a:pt x="13320" y="18"/>
                </a:lnTo>
                <a:lnTo>
                  <a:pt x="13107" y="18"/>
                </a:lnTo>
                <a:lnTo>
                  <a:pt x="12973" y="18"/>
                </a:lnTo>
                <a:lnTo>
                  <a:pt x="12850" y="130"/>
                </a:lnTo>
                <a:lnTo>
                  <a:pt x="12715" y="279"/>
                </a:lnTo>
                <a:lnTo>
                  <a:pt x="12614" y="446"/>
                </a:lnTo>
                <a:lnTo>
                  <a:pt x="12502" y="670"/>
                </a:lnTo>
                <a:lnTo>
                  <a:pt x="12413" y="912"/>
                </a:lnTo>
                <a:lnTo>
                  <a:pt x="12357" y="1210"/>
                </a:lnTo>
                <a:lnTo>
                  <a:pt x="12312" y="1526"/>
                </a:lnTo>
                <a:lnTo>
                  <a:pt x="12267" y="1843"/>
                </a:lnTo>
                <a:lnTo>
                  <a:pt x="12245" y="2215"/>
                </a:lnTo>
                <a:lnTo>
                  <a:pt x="12267" y="2532"/>
                </a:lnTo>
                <a:lnTo>
                  <a:pt x="12312" y="2886"/>
                </a:lnTo>
                <a:lnTo>
                  <a:pt x="12379" y="3240"/>
                </a:lnTo>
                <a:lnTo>
                  <a:pt x="12458" y="3556"/>
                </a:lnTo>
                <a:lnTo>
                  <a:pt x="12570" y="3891"/>
                </a:lnTo>
                <a:lnTo>
                  <a:pt x="12738" y="4171"/>
                </a:lnTo>
                <a:lnTo>
                  <a:pt x="12917" y="4487"/>
                </a:lnTo>
                <a:lnTo>
                  <a:pt x="13040" y="4860"/>
                </a:lnTo>
                <a:lnTo>
                  <a:pt x="13152" y="5251"/>
                </a:lnTo>
                <a:lnTo>
                  <a:pt x="13208" y="5604"/>
                </a:lnTo>
                <a:lnTo>
                  <a:pt x="13253" y="5995"/>
                </a:lnTo>
                <a:lnTo>
                  <a:pt x="13231" y="6386"/>
                </a:lnTo>
                <a:lnTo>
                  <a:pt x="13208" y="6740"/>
                </a:lnTo>
                <a:lnTo>
                  <a:pt x="13130" y="7094"/>
                </a:lnTo>
                <a:lnTo>
                  <a:pt x="13040" y="7429"/>
                </a:lnTo>
                <a:lnTo>
                  <a:pt x="12895" y="7746"/>
                </a:lnTo>
                <a:lnTo>
                  <a:pt x="12715" y="8025"/>
                </a:lnTo>
                <a:lnTo>
                  <a:pt x="12525" y="8286"/>
                </a:lnTo>
                <a:lnTo>
                  <a:pt x="12312" y="8491"/>
                </a:lnTo>
                <a:lnTo>
                  <a:pt x="12054" y="8677"/>
                </a:lnTo>
                <a:lnTo>
                  <a:pt x="11752" y="8788"/>
                </a:lnTo>
                <a:lnTo>
                  <a:pt x="11449" y="8826"/>
                </a:lnTo>
                <a:lnTo>
                  <a:pt x="11281" y="8826"/>
                </a:lnTo>
                <a:lnTo>
                  <a:pt x="11124" y="8826"/>
                </a:lnTo>
                <a:lnTo>
                  <a:pt x="11001" y="8788"/>
                </a:lnTo>
                <a:lnTo>
                  <a:pt x="10844" y="8714"/>
                </a:lnTo>
                <a:lnTo>
                  <a:pt x="10721" y="8640"/>
                </a:lnTo>
                <a:lnTo>
                  <a:pt x="10609" y="8565"/>
                </a:lnTo>
                <a:lnTo>
                  <a:pt x="10486" y="8453"/>
                </a:lnTo>
                <a:lnTo>
                  <a:pt x="10374" y="8323"/>
                </a:lnTo>
                <a:lnTo>
                  <a:pt x="10183" y="8062"/>
                </a:lnTo>
                <a:lnTo>
                  <a:pt x="10038" y="7746"/>
                </a:lnTo>
                <a:lnTo>
                  <a:pt x="9903" y="7392"/>
                </a:lnTo>
                <a:lnTo>
                  <a:pt x="9791" y="7001"/>
                </a:lnTo>
                <a:lnTo>
                  <a:pt x="9735" y="6610"/>
                </a:lnTo>
                <a:lnTo>
                  <a:pt x="9690" y="6219"/>
                </a:lnTo>
                <a:lnTo>
                  <a:pt x="9668" y="5772"/>
                </a:lnTo>
                <a:lnTo>
                  <a:pt x="9690" y="5381"/>
                </a:lnTo>
                <a:lnTo>
                  <a:pt x="9758" y="4990"/>
                </a:lnTo>
                <a:lnTo>
                  <a:pt x="9836" y="4636"/>
                </a:lnTo>
                <a:lnTo>
                  <a:pt x="9948" y="4320"/>
                </a:lnTo>
                <a:lnTo>
                  <a:pt x="10071" y="4022"/>
                </a:lnTo>
                <a:lnTo>
                  <a:pt x="10206" y="3817"/>
                </a:lnTo>
                <a:lnTo>
                  <a:pt x="10318" y="3593"/>
                </a:lnTo>
                <a:lnTo>
                  <a:pt x="10396" y="3351"/>
                </a:lnTo>
                <a:lnTo>
                  <a:pt x="10463" y="3109"/>
                </a:lnTo>
                <a:lnTo>
                  <a:pt x="10508" y="2848"/>
                </a:lnTo>
                <a:lnTo>
                  <a:pt x="10531" y="2606"/>
                </a:lnTo>
                <a:lnTo>
                  <a:pt x="10508" y="2346"/>
                </a:lnTo>
                <a:lnTo>
                  <a:pt x="10463" y="2141"/>
                </a:lnTo>
                <a:lnTo>
                  <a:pt x="10396" y="1880"/>
                </a:lnTo>
                <a:lnTo>
                  <a:pt x="10295" y="1638"/>
                </a:lnTo>
                <a:lnTo>
                  <a:pt x="10161" y="1415"/>
                </a:lnTo>
                <a:lnTo>
                  <a:pt x="9970" y="1210"/>
                </a:lnTo>
                <a:lnTo>
                  <a:pt x="9758" y="986"/>
                </a:lnTo>
                <a:lnTo>
                  <a:pt x="9500" y="819"/>
                </a:lnTo>
                <a:lnTo>
                  <a:pt x="9197" y="670"/>
                </a:lnTo>
                <a:lnTo>
                  <a:pt x="8850" y="521"/>
                </a:lnTo>
                <a:lnTo>
                  <a:pt x="8480" y="446"/>
                </a:lnTo>
                <a:lnTo>
                  <a:pt x="8010" y="428"/>
                </a:lnTo>
                <a:lnTo>
                  <a:pt x="7427" y="428"/>
                </a:lnTo>
                <a:lnTo>
                  <a:pt x="6834" y="446"/>
                </a:lnTo>
                <a:lnTo>
                  <a:pt x="6206" y="521"/>
                </a:lnTo>
                <a:lnTo>
                  <a:pt x="5624" y="633"/>
                </a:lnTo>
                <a:lnTo>
                  <a:pt x="5131" y="744"/>
                </a:lnTo>
                <a:lnTo>
                  <a:pt x="4750" y="856"/>
                </a:lnTo>
                <a:lnTo>
                  <a:pt x="4873" y="1564"/>
                </a:lnTo>
                <a:lnTo>
                  <a:pt x="5052" y="2495"/>
                </a:lnTo>
                <a:lnTo>
                  <a:pt x="5198" y="3556"/>
                </a:lnTo>
                <a:lnTo>
                  <a:pt x="5321" y="4673"/>
                </a:lnTo>
                <a:lnTo>
                  <a:pt x="5366" y="5213"/>
                </a:lnTo>
                <a:lnTo>
                  <a:pt x="5411" y="5753"/>
                </a:lnTo>
                <a:lnTo>
                  <a:pt x="5433" y="6275"/>
                </a:lnTo>
                <a:lnTo>
                  <a:pt x="5433" y="6740"/>
                </a:lnTo>
                <a:lnTo>
                  <a:pt x="5388" y="7168"/>
                </a:lnTo>
                <a:lnTo>
                  <a:pt x="5343" y="7541"/>
                </a:lnTo>
                <a:lnTo>
                  <a:pt x="5310" y="7708"/>
                </a:lnTo>
                <a:lnTo>
                  <a:pt x="5265" y="7857"/>
                </a:lnTo>
                <a:lnTo>
                  <a:pt x="5220" y="7969"/>
                </a:lnTo>
                <a:lnTo>
                  <a:pt x="5153" y="8062"/>
                </a:lnTo>
                <a:lnTo>
                  <a:pt x="5030" y="8248"/>
                </a:lnTo>
                <a:lnTo>
                  <a:pt x="4873" y="8397"/>
                </a:lnTo>
                <a:lnTo>
                  <a:pt x="4750" y="8528"/>
                </a:lnTo>
                <a:lnTo>
                  <a:pt x="4593" y="8640"/>
                </a:lnTo>
                <a:lnTo>
                  <a:pt x="4447" y="8714"/>
                </a:lnTo>
                <a:lnTo>
                  <a:pt x="4290" y="8751"/>
                </a:lnTo>
                <a:lnTo>
                  <a:pt x="4122" y="8788"/>
                </a:lnTo>
                <a:lnTo>
                  <a:pt x="3977" y="8788"/>
                </a:lnTo>
                <a:lnTo>
                  <a:pt x="3820" y="8751"/>
                </a:lnTo>
                <a:lnTo>
                  <a:pt x="3697" y="8714"/>
                </a:lnTo>
                <a:lnTo>
                  <a:pt x="3540" y="8677"/>
                </a:lnTo>
                <a:lnTo>
                  <a:pt x="3417" y="8602"/>
                </a:lnTo>
                <a:lnTo>
                  <a:pt x="3282" y="8491"/>
                </a:lnTo>
                <a:lnTo>
                  <a:pt x="3159" y="8360"/>
                </a:lnTo>
                <a:lnTo>
                  <a:pt x="3047" y="8248"/>
                </a:lnTo>
                <a:lnTo>
                  <a:pt x="2957" y="8062"/>
                </a:lnTo>
                <a:lnTo>
                  <a:pt x="2812" y="7857"/>
                </a:lnTo>
                <a:lnTo>
                  <a:pt x="2643" y="7671"/>
                </a:lnTo>
                <a:lnTo>
                  <a:pt x="2442" y="7541"/>
                </a:lnTo>
                <a:lnTo>
                  <a:pt x="2207" y="7466"/>
                </a:lnTo>
                <a:lnTo>
                  <a:pt x="1994" y="7429"/>
                </a:lnTo>
                <a:lnTo>
                  <a:pt x="1736" y="7429"/>
                </a:lnTo>
                <a:lnTo>
                  <a:pt x="1501" y="7466"/>
                </a:lnTo>
                <a:lnTo>
                  <a:pt x="1265" y="7559"/>
                </a:lnTo>
                <a:lnTo>
                  <a:pt x="1030" y="7708"/>
                </a:lnTo>
                <a:lnTo>
                  <a:pt x="817" y="7932"/>
                </a:lnTo>
                <a:lnTo>
                  <a:pt x="593" y="8211"/>
                </a:lnTo>
                <a:lnTo>
                  <a:pt x="425" y="8528"/>
                </a:lnTo>
                <a:lnTo>
                  <a:pt x="358" y="8714"/>
                </a:lnTo>
                <a:lnTo>
                  <a:pt x="280" y="8919"/>
                </a:lnTo>
                <a:lnTo>
                  <a:pt x="235" y="9142"/>
                </a:lnTo>
                <a:lnTo>
                  <a:pt x="168" y="9347"/>
                </a:lnTo>
                <a:lnTo>
                  <a:pt x="123" y="9608"/>
                </a:lnTo>
                <a:lnTo>
                  <a:pt x="100" y="9887"/>
                </a:lnTo>
                <a:lnTo>
                  <a:pt x="78" y="10185"/>
                </a:lnTo>
                <a:lnTo>
                  <a:pt x="78" y="10464"/>
                </a:lnTo>
                <a:lnTo>
                  <a:pt x="78" y="10706"/>
                </a:lnTo>
                <a:lnTo>
                  <a:pt x="100" y="10967"/>
                </a:lnTo>
                <a:lnTo>
                  <a:pt x="123" y="11172"/>
                </a:lnTo>
                <a:lnTo>
                  <a:pt x="168" y="11395"/>
                </a:lnTo>
                <a:lnTo>
                  <a:pt x="212" y="11600"/>
                </a:lnTo>
                <a:lnTo>
                  <a:pt x="280" y="11786"/>
                </a:lnTo>
                <a:lnTo>
                  <a:pt x="336" y="11973"/>
                </a:lnTo>
                <a:lnTo>
                  <a:pt x="425" y="12140"/>
                </a:lnTo>
                <a:lnTo>
                  <a:pt x="582" y="12419"/>
                </a:lnTo>
                <a:lnTo>
                  <a:pt x="773" y="12680"/>
                </a:lnTo>
                <a:lnTo>
                  <a:pt x="985" y="12866"/>
                </a:lnTo>
                <a:lnTo>
                  <a:pt x="1198" y="12997"/>
                </a:lnTo>
                <a:lnTo>
                  <a:pt x="1434" y="13108"/>
                </a:lnTo>
                <a:lnTo>
                  <a:pt x="1646" y="13183"/>
                </a:lnTo>
                <a:lnTo>
                  <a:pt x="1893" y="13183"/>
                </a:lnTo>
                <a:lnTo>
                  <a:pt x="2106" y="13146"/>
                </a:lnTo>
                <a:lnTo>
                  <a:pt x="2296" y="13071"/>
                </a:lnTo>
                <a:lnTo>
                  <a:pt x="2464" y="12960"/>
                </a:lnTo>
                <a:lnTo>
                  <a:pt x="2621" y="12792"/>
                </a:lnTo>
                <a:lnTo>
                  <a:pt x="2722" y="12606"/>
                </a:lnTo>
                <a:lnTo>
                  <a:pt x="2834" y="12419"/>
                </a:lnTo>
                <a:lnTo>
                  <a:pt x="2957" y="12289"/>
                </a:lnTo>
                <a:lnTo>
                  <a:pt x="3114" y="12177"/>
                </a:lnTo>
                <a:lnTo>
                  <a:pt x="3260" y="12103"/>
                </a:lnTo>
                <a:lnTo>
                  <a:pt x="3439" y="12103"/>
                </a:lnTo>
                <a:lnTo>
                  <a:pt x="3607" y="12103"/>
                </a:lnTo>
                <a:lnTo>
                  <a:pt x="3753" y="12177"/>
                </a:lnTo>
                <a:lnTo>
                  <a:pt x="3932" y="12252"/>
                </a:lnTo>
                <a:lnTo>
                  <a:pt x="4100" y="12364"/>
                </a:lnTo>
                <a:lnTo>
                  <a:pt x="4257" y="12494"/>
                </a:lnTo>
                <a:lnTo>
                  <a:pt x="4380" y="12643"/>
                </a:lnTo>
                <a:lnTo>
                  <a:pt x="4514" y="12829"/>
                </a:lnTo>
                <a:lnTo>
                  <a:pt x="4593" y="13034"/>
                </a:lnTo>
                <a:lnTo>
                  <a:pt x="4682" y="13257"/>
                </a:lnTo>
                <a:lnTo>
                  <a:pt x="4727" y="13462"/>
                </a:lnTo>
                <a:lnTo>
                  <a:pt x="4750" y="13686"/>
                </a:lnTo>
                <a:lnTo>
                  <a:pt x="4727" y="14282"/>
                </a:lnTo>
                <a:lnTo>
                  <a:pt x="4682" y="15045"/>
                </a:lnTo>
                <a:lnTo>
                  <a:pt x="4638" y="15976"/>
                </a:lnTo>
                <a:lnTo>
                  <a:pt x="4615" y="16926"/>
                </a:lnTo>
                <a:lnTo>
                  <a:pt x="4593" y="17968"/>
                </a:lnTo>
                <a:lnTo>
                  <a:pt x="4593" y="19011"/>
                </a:lnTo>
                <a:lnTo>
                  <a:pt x="4615" y="19514"/>
                </a:lnTo>
                <a:lnTo>
                  <a:pt x="4638" y="19980"/>
                </a:lnTo>
                <a:lnTo>
                  <a:pt x="4682" y="20426"/>
                </a:lnTo>
                <a:lnTo>
                  <a:pt x="4750" y="20836"/>
                </a:lnTo>
                <a:lnTo>
                  <a:pt x="4873" y="20929"/>
                </a:lnTo>
                <a:lnTo>
                  <a:pt x="5063" y="21004"/>
                </a:lnTo>
                <a:lnTo>
                  <a:pt x="5287" y="21078"/>
                </a:lnTo>
                <a:lnTo>
                  <a:pt x="5500" y="21115"/>
                </a:lnTo>
                <a:lnTo>
                  <a:pt x="6060" y="21115"/>
                </a:lnTo>
                <a:lnTo>
                  <a:pt x="6654" y="21078"/>
                </a:lnTo>
                <a:lnTo>
                  <a:pt x="7326" y="21004"/>
                </a:lnTo>
                <a:lnTo>
                  <a:pt x="8010" y="20929"/>
                </a:lnTo>
                <a:lnTo>
                  <a:pt x="8704" y="20855"/>
                </a:lnTo>
                <a:lnTo>
                  <a:pt x="9365" y="20836"/>
                </a:lnTo>
                <a:close/>
              </a:path>
              <a:path w="21600" h="21730"/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Your Delivery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uzzle3"/>
          <p:cNvSpPr/>
          <p:nvPr/>
        </p:nvSpPr>
        <p:spPr>
          <a:xfrm>
            <a:off x="6629400" y="5181480"/>
            <a:ext cx="1828800" cy="1327320"/>
          </a:xfrm>
          <a:custGeom>
            <a:avLst/>
            <a:gdLst>
              <a:gd name="textAreaLeft" fmla="*/ 88920 w 1828800"/>
              <a:gd name="textAreaRight" fmla="*/ 1682280 w 1828800"/>
              <a:gd name="textAreaTop" fmla="*/ 464760 h 1327320"/>
              <a:gd name="textAreaBottom" fmla="*/ 694080 h 1327320"/>
            </a:gdLst>
            <a:ahLst/>
            <a:cxnLst/>
            <a:rect l="textAreaLeft" t="textAreaTop" r="textAreaRight" b="textAreaBottom"/>
            <a:pathLst>
              <a:path w="21707" h="21613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  <a:path w="21707" h="21613"/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Follow-up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uzzle4"/>
          <p:cNvSpPr/>
          <p:nvPr/>
        </p:nvSpPr>
        <p:spPr>
          <a:xfrm>
            <a:off x="4724280" y="3809880"/>
            <a:ext cx="2133720" cy="1575000"/>
          </a:xfrm>
          <a:custGeom>
            <a:avLst/>
            <a:gdLst>
              <a:gd name="textAreaLeft" fmla="*/ 152640 w 2133720"/>
              <a:gd name="textAreaRight" fmla="*/ 1995840 w 2133720"/>
              <a:gd name="textAreaTop" fmla="*/ 396720 h 1575000"/>
              <a:gd name="textAreaBottom" fmla="*/ 663840 h 1575000"/>
            </a:gdLst>
            <a:ahLst/>
            <a:cxnLst/>
            <a:rect l="textAreaLeft" t="textAreaTop" r="textAreaRight" b="textAreaBottom"/>
            <a:pathLst>
              <a:path w="21618" h="21666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  <a:path w="21618" h="21666"/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Facts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uzzle5"/>
          <p:cNvSpPr/>
          <p:nvPr/>
        </p:nvSpPr>
        <p:spPr>
          <a:xfrm>
            <a:off x="2209680" y="4267080"/>
            <a:ext cx="2438640" cy="1206720"/>
          </a:xfrm>
          <a:custGeom>
            <a:avLst/>
            <a:gdLst>
              <a:gd name="textAreaLeft" fmla="*/ 550800 w 2438640"/>
              <a:gd name="textAreaRight" fmla="*/ 1862280 w 2438640"/>
              <a:gd name="textAreaTop" fmla="*/ 375120 h 1206720"/>
              <a:gd name="textAreaBottom" fmla="*/ 766080 h 1206720"/>
            </a:gdLst>
            <a:ahLst/>
            <a:cxnLst/>
            <a:rect l="textAreaLeft" t="textAreaTop" r="textAreaRight" b="textAreaBottom"/>
            <a:pathLst>
              <a:path w="21633" h="21642">
                <a:moveTo>
                  <a:pt x="4281" y="12397"/>
                </a:moveTo>
                <a:lnTo>
                  <a:pt x="4168" y="12510"/>
                </a:lnTo>
                <a:lnTo>
                  <a:pt x="4044" y="12623"/>
                </a:lnTo>
                <a:lnTo>
                  <a:pt x="3931" y="12680"/>
                </a:lnTo>
                <a:lnTo>
                  <a:pt x="3807" y="12736"/>
                </a:lnTo>
                <a:lnTo>
                  <a:pt x="3671" y="12736"/>
                </a:lnTo>
                <a:lnTo>
                  <a:pt x="3558" y="12736"/>
                </a:lnTo>
                <a:lnTo>
                  <a:pt x="3434" y="12708"/>
                </a:lnTo>
                <a:lnTo>
                  <a:pt x="3321" y="12651"/>
                </a:lnTo>
                <a:lnTo>
                  <a:pt x="3061" y="12538"/>
                </a:lnTo>
                <a:lnTo>
                  <a:pt x="2824" y="12383"/>
                </a:lnTo>
                <a:lnTo>
                  <a:pt x="2564" y="12185"/>
                </a:lnTo>
                <a:lnTo>
                  <a:pt x="2327" y="12029"/>
                </a:lnTo>
                <a:lnTo>
                  <a:pt x="2067" y="11860"/>
                </a:lnTo>
                <a:lnTo>
                  <a:pt x="1807" y="11718"/>
                </a:lnTo>
                <a:lnTo>
                  <a:pt x="1671" y="11704"/>
                </a:lnTo>
                <a:lnTo>
                  <a:pt x="1547" y="11676"/>
                </a:lnTo>
                <a:lnTo>
                  <a:pt x="1412" y="11676"/>
                </a:lnTo>
                <a:lnTo>
                  <a:pt x="1287" y="11676"/>
                </a:lnTo>
                <a:lnTo>
                  <a:pt x="1152" y="11704"/>
                </a:lnTo>
                <a:lnTo>
                  <a:pt x="1005" y="11775"/>
                </a:lnTo>
                <a:lnTo>
                  <a:pt x="869" y="11860"/>
                </a:lnTo>
                <a:lnTo>
                  <a:pt x="745" y="12001"/>
                </a:lnTo>
                <a:lnTo>
                  <a:pt x="587" y="12128"/>
                </a:lnTo>
                <a:lnTo>
                  <a:pt x="463" y="12326"/>
                </a:lnTo>
                <a:lnTo>
                  <a:pt x="305" y="12567"/>
                </a:lnTo>
                <a:lnTo>
                  <a:pt x="180" y="12835"/>
                </a:lnTo>
                <a:lnTo>
                  <a:pt x="112" y="13005"/>
                </a:lnTo>
                <a:lnTo>
                  <a:pt x="67" y="13189"/>
                </a:lnTo>
                <a:lnTo>
                  <a:pt x="45" y="13429"/>
                </a:lnTo>
                <a:lnTo>
                  <a:pt x="45" y="13683"/>
                </a:lnTo>
                <a:lnTo>
                  <a:pt x="67" y="13924"/>
                </a:lnTo>
                <a:lnTo>
                  <a:pt x="135" y="14192"/>
                </a:lnTo>
                <a:lnTo>
                  <a:pt x="225" y="14447"/>
                </a:lnTo>
                <a:lnTo>
                  <a:pt x="327" y="14687"/>
                </a:lnTo>
                <a:lnTo>
                  <a:pt x="485" y="14899"/>
                </a:lnTo>
                <a:lnTo>
                  <a:pt x="655" y="15097"/>
                </a:lnTo>
                <a:lnTo>
                  <a:pt x="768" y="15168"/>
                </a:lnTo>
                <a:lnTo>
                  <a:pt x="869" y="15252"/>
                </a:lnTo>
                <a:lnTo>
                  <a:pt x="982" y="15309"/>
                </a:lnTo>
                <a:lnTo>
                  <a:pt x="1118" y="15365"/>
                </a:lnTo>
                <a:lnTo>
                  <a:pt x="1242" y="15394"/>
                </a:lnTo>
                <a:lnTo>
                  <a:pt x="1389" y="15422"/>
                </a:lnTo>
                <a:lnTo>
                  <a:pt x="1547" y="15422"/>
                </a:lnTo>
                <a:lnTo>
                  <a:pt x="1717" y="15422"/>
                </a:lnTo>
                <a:lnTo>
                  <a:pt x="1897" y="15394"/>
                </a:lnTo>
                <a:lnTo>
                  <a:pt x="2067" y="15365"/>
                </a:lnTo>
                <a:lnTo>
                  <a:pt x="2259" y="15281"/>
                </a:lnTo>
                <a:lnTo>
                  <a:pt x="2462" y="15196"/>
                </a:lnTo>
                <a:lnTo>
                  <a:pt x="2779" y="15069"/>
                </a:lnTo>
                <a:lnTo>
                  <a:pt x="3038" y="14956"/>
                </a:lnTo>
                <a:lnTo>
                  <a:pt x="3298" y="14871"/>
                </a:lnTo>
                <a:lnTo>
                  <a:pt x="3547" y="14842"/>
                </a:lnTo>
                <a:lnTo>
                  <a:pt x="3648" y="14871"/>
                </a:lnTo>
                <a:lnTo>
                  <a:pt x="3761" y="14899"/>
                </a:lnTo>
                <a:lnTo>
                  <a:pt x="3841" y="14956"/>
                </a:lnTo>
                <a:lnTo>
                  <a:pt x="3953" y="15040"/>
                </a:lnTo>
                <a:lnTo>
                  <a:pt x="4044" y="15139"/>
                </a:lnTo>
                <a:lnTo>
                  <a:pt x="4123" y="15281"/>
                </a:lnTo>
                <a:lnTo>
                  <a:pt x="4213" y="15450"/>
                </a:lnTo>
                <a:lnTo>
                  <a:pt x="4281" y="15662"/>
                </a:lnTo>
                <a:lnTo>
                  <a:pt x="4360" y="15903"/>
                </a:lnTo>
                <a:lnTo>
                  <a:pt x="4428" y="16171"/>
                </a:lnTo>
                <a:lnTo>
                  <a:pt x="4473" y="16482"/>
                </a:lnTo>
                <a:lnTo>
                  <a:pt x="4541" y="16779"/>
                </a:lnTo>
                <a:lnTo>
                  <a:pt x="4586" y="17132"/>
                </a:lnTo>
                <a:lnTo>
                  <a:pt x="4609" y="17486"/>
                </a:lnTo>
                <a:lnTo>
                  <a:pt x="4620" y="17868"/>
                </a:lnTo>
                <a:lnTo>
                  <a:pt x="4620" y="18235"/>
                </a:lnTo>
                <a:lnTo>
                  <a:pt x="4620" y="18617"/>
                </a:lnTo>
                <a:lnTo>
                  <a:pt x="4620" y="19027"/>
                </a:lnTo>
                <a:lnTo>
                  <a:pt x="4586" y="19408"/>
                </a:lnTo>
                <a:lnTo>
                  <a:pt x="4541" y="19790"/>
                </a:lnTo>
                <a:lnTo>
                  <a:pt x="4496" y="20172"/>
                </a:lnTo>
                <a:lnTo>
                  <a:pt x="4405" y="20525"/>
                </a:lnTo>
                <a:lnTo>
                  <a:pt x="4326" y="20879"/>
                </a:lnTo>
                <a:lnTo>
                  <a:pt x="4236" y="21204"/>
                </a:lnTo>
                <a:lnTo>
                  <a:pt x="4778" y="21204"/>
                </a:lnTo>
                <a:lnTo>
                  <a:pt x="5298" y="21204"/>
                </a:lnTo>
                <a:lnTo>
                  <a:pt x="5817" y="21204"/>
                </a:lnTo>
                <a:lnTo>
                  <a:pt x="6269" y="21204"/>
                </a:lnTo>
                <a:lnTo>
                  <a:pt x="6710" y="21204"/>
                </a:lnTo>
                <a:lnTo>
                  <a:pt x="7094" y="21204"/>
                </a:lnTo>
                <a:lnTo>
                  <a:pt x="7444" y="21204"/>
                </a:lnTo>
                <a:lnTo>
                  <a:pt x="7704" y="21204"/>
                </a:lnTo>
                <a:lnTo>
                  <a:pt x="8054" y="21062"/>
                </a:lnTo>
                <a:lnTo>
                  <a:pt x="8337" y="20935"/>
                </a:lnTo>
                <a:lnTo>
                  <a:pt x="8597" y="20737"/>
                </a:lnTo>
                <a:lnTo>
                  <a:pt x="8834" y="20553"/>
                </a:lnTo>
                <a:lnTo>
                  <a:pt x="9003" y="20327"/>
                </a:lnTo>
                <a:lnTo>
                  <a:pt x="9184" y="20087"/>
                </a:lnTo>
                <a:lnTo>
                  <a:pt x="9286" y="19847"/>
                </a:lnTo>
                <a:lnTo>
                  <a:pt x="9376" y="19592"/>
                </a:lnTo>
                <a:lnTo>
                  <a:pt x="9444" y="19324"/>
                </a:lnTo>
                <a:lnTo>
                  <a:pt x="9466" y="19055"/>
                </a:lnTo>
                <a:lnTo>
                  <a:pt x="9466" y="18786"/>
                </a:lnTo>
                <a:lnTo>
                  <a:pt x="9421" y="18546"/>
                </a:lnTo>
                <a:lnTo>
                  <a:pt x="9353" y="18263"/>
                </a:lnTo>
                <a:lnTo>
                  <a:pt x="9241" y="18023"/>
                </a:lnTo>
                <a:lnTo>
                  <a:pt x="9139" y="17783"/>
                </a:lnTo>
                <a:lnTo>
                  <a:pt x="8958" y="17557"/>
                </a:lnTo>
                <a:lnTo>
                  <a:pt x="8811" y="17316"/>
                </a:lnTo>
                <a:lnTo>
                  <a:pt x="8676" y="17076"/>
                </a:lnTo>
                <a:lnTo>
                  <a:pt x="8597" y="16807"/>
                </a:lnTo>
                <a:lnTo>
                  <a:pt x="8506" y="16510"/>
                </a:lnTo>
                <a:lnTo>
                  <a:pt x="8484" y="16200"/>
                </a:lnTo>
                <a:lnTo>
                  <a:pt x="8484" y="15903"/>
                </a:lnTo>
                <a:lnTo>
                  <a:pt x="8506" y="15606"/>
                </a:lnTo>
                <a:lnTo>
                  <a:pt x="8574" y="15309"/>
                </a:lnTo>
                <a:lnTo>
                  <a:pt x="8676" y="15040"/>
                </a:lnTo>
                <a:lnTo>
                  <a:pt x="8811" y="14772"/>
                </a:lnTo>
                <a:lnTo>
                  <a:pt x="8902" y="14659"/>
                </a:lnTo>
                <a:lnTo>
                  <a:pt x="9003" y="14517"/>
                </a:lnTo>
                <a:lnTo>
                  <a:pt x="9094" y="14418"/>
                </a:lnTo>
                <a:lnTo>
                  <a:pt x="9218" y="14334"/>
                </a:lnTo>
                <a:lnTo>
                  <a:pt x="9331" y="14249"/>
                </a:lnTo>
                <a:lnTo>
                  <a:pt x="9466" y="14164"/>
                </a:lnTo>
                <a:lnTo>
                  <a:pt x="9613" y="14093"/>
                </a:lnTo>
                <a:lnTo>
                  <a:pt x="9760" y="14037"/>
                </a:lnTo>
                <a:lnTo>
                  <a:pt x="9918" y="13980"/>
                </a:lnTo>
                <a:lnTo>
                  <a:pt x="10088" y="13952"/>
                </a:lnTo>
                <a:lnTo>
                  <a:pt x="10291" y="13924"/>
                </a:lnTo>
                <a:lnTo>
                  <a:pt x="10483" y="13924"/>
                </a:lnTo>
                <a:lnTo>
                  <a:pt x="10698" y="13924"/>
                </a:lnTo>
                <a:lnTo>
                  <a:pt x="10890" y="13952"/>
                </a:lnTo>
                <a:lnTo>
                  <a:pt x="11071" y="14008"/>
                </a:lnTo>
                <a:lnTo>
                  <a:pt x="11240" y="14065"/>
                </a:lnTo>
                <a:lnTo>
                  <a:pt x="11387" y="14136"/>
                </a:lnTo>
                <a:lnTo>
                  <a:pt x="11545" y="14220"/>
                </a:lnTo>
                <a:lnTo>
                  <a:pt x="11669" y="14305"/>
                </a:lnTo>
                <a:lnTo>
                  <a:pt x="11782" y="14418"/>
                </a:lnTo>
                <a:lnTo>
                  <a:pt x="11895" y="14517"/>
                </a:lnTo>
                <a:lnTo>
                  <a:pt x="11974" y="14659"/>
                </a:lnTo>
                <a:lnTo>
                  <a:pt x="12065" y="14800"/>
                </a:lnTo>
                <a:lnTo>
                  <a:pt x="12133" y="14927"/>
                </a:lnTo>
                <a:lnTo>
                  <a:pt x="12234" y="15252"/>
                </a:lnTo>
                <a:lnTo>
                  <a:pt x="12302" y="15549"/>
                </a:lnTo>
                <a:lnTo>
                  <a:pt x="12325" y="15874"/>
                </a:lnTo>
                <a:lnTo>
                  <a:pt x="12325" y="16200"/>
                </a:lnTo>
                <a:lnTo>
                  <a:pt x="12279" y="16525"/>
                </a:lnTo>
                <a:lnTo>
                  <a:pt x="12212" y="16850"/>
                </a:lnTo>
                <a:lnTo>
                  <a:pt x="12133" y="17132"/>
                </a:lnTo>
                <a:lnTo>
                  <a:pt x="12042" y="17373"/>
                </a:lnTo>
                <a:lnTo>
                  <a:pt x="11918" y="17585"/>
                </a:lnTo>
                <a:lnTo>
                  <a:pt x="11782" y="17754"/>
                </a:lnTo>
                <a:lnTo>
                  <a:pt x="11647" y="17882"/>
                </a:lnTo>
                <a:lnTo>
                  <a:pt x="11523" y="18080"/>
                </a:lnTo>
                <a:lnTo>
                  <a:pt x="11432" y="18263"/>
                </a:lnTo>
                <a:lnTo>
                  <a:pt x="11353" y="18490"/>
                </a:lnTo>
                <a:lnTo>
                  <a:pt x="11285" y="18702"/>
                </a:lnTo>
                <a:lnTo>
                  <a:pt x="11240" y="18942"/>
                </a:lnTo>
                <a:lnTo>
                  <a:pt x="11217" y="19196"/>
                </a:lnTo>
                <a:lnTo>
                  <a:pt x="11217" y="19465"/>
                </a:lnTo>
                <a:lnTo>
                  <a:pt x="11263" y="19705"/>
                </a:lnTo>
                <a:lnTo>
                  <a:pt x="11330" y="19946"/>
                </a:lnTo>
                <a:lnTo>
                  <a:pt x="11410" y="20200"/>
                </a:lnTo>
                <a:lnTo>
                  <a:pt x="11545" y="20440"/>
                </a:lnTo>
                <a:lnTo>
                  <a:pt x="11715" y="20652"/>
                </a:lnTo>
                <a:lnTo>
                  <a:pt x="11918" y="20850"/>
                </a:lnTo>
                <a:lnTo>
                  <a:pt x="12155" y="21034"/>
                </a:lnTo>
                <a:lnTo>
                  <a:pt x="12438" y="21204"/>
                </a:lnTo>
                <a:lnTo>
                  <a:pt x="12562" y="21232"/>
                </a:lnTo>
                <a:lnTo>
                  <a:pt x="12889" y="21317"/>
                </a:lnTo>
                <a:lnTo>
                  <a:pt x="13364" y="21416"/>
                </a:lnTo>
                <a:lnTo>
                  <a:pt x="13997" y="21529"/>
                </a:lnTo>
                <a:lnTo>
                  <a:pt x="14347" y="21585"/>
                </a:lnTo>
                <a:lnTo>
                  <a:pt x="14686" y="21614"/>
                </a:lnTo>
                <a:lnTo>
                  <a:pt x="15058" y="21642"/>
                </a:lnTo>
                <a:lnTo>
                  <a:pt x="15443" y="21642"/>
                </a:lnTo>
                <a:lnTo>
                  <a:pt x="15815" y="21642"/>
                </a:lnTo>
                <a:lnTo>
                  <a:pt x="16211" y="21614"/>
                </a:lnTo>
                <a:lnTo>
                  <a:pt x="16550" y="21529"/>
                </a:lnTo>
                <a:lnTo>
                  <a:pt x="16923" y="21444"/>
                </a:lnTo>
                <a:lnTo>
                  <a:pt x="16855" y="21232"/>
                </a:lnTo>
                <a:lnTo>
                  <a:pt x="16810" y="20978"/>
                </a:lnTo>
                <a:lnTo>
                  <a:pt x="16776" y="20709"/>
                </a:lnTo>
                <a:lnTo>
                  <a:pt x="16753" y="20412"/>
                </a:lnTo>
                <a:lnTo>
                  <a:pt x="16730" y="19762"/>
                </a:lnTo>
                <a:lnTo>
                  <a:pt x="16730" y="19055"/>
                </a:lnTo>
                <a:lnTo>
                  <a:pt x="16753" y="18348"/>
                </a:lnTo>
                <a:lnTo>
                  <a:pt x="16787" y="17641"/>
                </a:lnTo>
                <a:lnTo>
                  <a:pt x="16855" y="16991"/>
                </a:lnTo>
                <a:lnTo>
                  <a:pt x="16923" y="16426"/>
                </a:lnTo>
                <a:lnTo>
                  <a:pt x="16968" y="16171"/>
                </a:lnTo>
                <a:lnTo>
                  <a:pt x="17035" y="15987"/>
                </a:lnTo>
                <a:lnTo>
                  <a:pt x="17115" y="15832"/>
                </a:lnTo>
                <a:lnTo>
                  <a:pt x="17228" y="15691"/>
                </a:lnTo>
                <a:lnTo>
                  <a:pt x="17352" y="15606"/>
                </a:lnTo>
                <a:lnTo>
                  <a:pt x="17487" y="15549"/>
                </a:lnTo>
                <a:lnTo>
                  <a:pt x="17634" y="15493"/>
                </a:lnTo>
                <a:lnTo>
                  <a:pt x="17792" y="15493"/>
                </a:lnTo>
                <a:lnTo>
                  <a:pt x="17939" y="15521"/>
                </a:lnTo>
                <a:lnTo>
                  <a:pt x="18097" y="15578"/>
                </a:lnTo>
                <a:lnTo>
                  <a:pt x="18267" y="15662"/>
                </a:lnTo>
                <a:lnTo>
                  <a:pt x="18414" y="15775"/>
                </a:lnTo>
                <a:lnTo>
                  <a:pt x="18594" y="15874"/>
                </a:lnTo>
                <a:lnTo>
                  <a:pt x="18741" y="16016"/>
                </a:lnTo>
                <a:lnTo>
                  <a:pt x="18900" y="16171"/>
                </a:lnTo>
                <a:lnTo>
                  <a:pt x="19024" y="16369"/>
                </a:lnTo>
                <a:lnTo>
                  <a:pt x="19159" y="16525"/>
                </a:lnTo>
                <a:lnTo>
                  <a:pt x="19329" y="16666"/>
                </a:lnTo>
                <a:lnTo>
                  <a:pt x="19498" y="16779"/>
                </a:lnTo>
                <a:lnTo>
                  <a:pt x="19702" y="16850"/>
                </a:lnTo>
                <a:lnTo>
                  <a:pt x="19894" y="16878"/>
                </a:lnTo>
                <a:lnTo>
                  <a:pt x="20086" y="16906"/>
                </a:lnTo>
                <a:lnTo>
                  <a:pt x="20300" y="16878"/>
                </a:lnTo>
                <a:lnTo>
                  <a:pt x="20504" y="16836"/>
                </a:lnTo>
                <a:lnTo>
                  <a:pt x="20696" y="16751"/>
                </a:lnTo>
                <a:lnTo>
                  <a:pt x="20888" y="16609"/>
                </a:lnTo>
                <a:lnTo>
                  <a:pt x="21069" y="16454"/>
                </a:lnTo>
                <a:lnTo>
                  <a:pt x="21215" y="16256"/>
                </a:lnTo>
                <a:lnTo>
                  <a:pt x="21374" y="16044"/>
                </a:lnTo>
                <a:lnTo>
                  <a:pt x="21475" y="15775"/>
                </a:lnTo>
                <a:lnTo>
                  <a:pt x="21566" y="15479"/>
                </a:lnTo>
                <a:lnTo>
                  <a:pt x="21633" y="15125"/>
                </a:lnTo>
                <a:lnTo>
                  <a:pt x="21633" y="14927"/>
                </a:lnTo>
                <a:lnTo>
                  <a:pt x="21633" y="14772"/>
                </a:lnTo>
                <a:lnTo>
                  <a:pt x="21633" y="14574"/>
                </a:lnTo>
                <a:lnTo>
                  <a:pt x="21611" y="14418"/>
                </a:lnTo>
                <a:lnTo>
                  <a:pt x="21566" y="14249"/>
                </a:lnTo>
                <a:lnTo>
                  <a:pt x="21520" y="14093"/>
                </a:lnTo>
                <a:lnTo>
                  <a:pt x="21453" y="13952"/>
                </a:lnTo>
                <a:lnTo>
                  <a:pt x="21385" y="13810"/>
                </a:lnTo>
                <a:lnTo>
                  <a:pt x="21238" y="13542"/>
                </a:lnTo>
                <a:lnTo>
                  <a:pt x="21069" y="13330"/>
                </a:lnTo>
                <a:lnTo>
                  <a:pt x="20843" y="13132"/>
                </a:lnTo>
                <a:lnTo>
                  <a:pt x="20628" y="13005"/>
                </a:lnTo>
                <a:lnTo>
                  <a:pt x="20391" y="12863"/>
                </a:lnTo>
                <a:lnTo>
                  <a:pt x="20153" y="12807"/>
                </a:lnTo>
                <a:lnTo>
                  <a:pt x="19916" y="12750"/>
                </a:lnTo>
                <a:lnTo>
                  <a:pt x="19679" y="12779"/>
                </a:lnTo>
                <a:lnTo>
                  <a:pt x="19464" y="12835"/>
                </a:lnTo>
                <a:lnTo>
                  <a:pt x="19261" y="12948"/>
                </a:lnTo>
                <a:lnTo>
                  <a:pt x="19182" y="13005"/>
                </a:lnTo>
                <a:lnTo>
                  <a:pt x="19092" y="13090"/>
                </a:lnTo>
                <a:lnTo>
                  <a:pt x="19024" y="13189"/>
                </a:lnTo>
                <a:lnTo>
                  <a:pt x="18945" y="13302"/>
                </a:lnTo>
                <a:lnTo>
                  <a:pt x="18809" y="13514"/>
                </a:lnTo>
                <a:lnTo>
                  <a:pt x="18662" y="13683"/>
                </a:lnTo>
                <a:lnTo>
                  <a:pt x="18504" y="13782"/>
                </a:lnTo>
                <a:lnTo>
                  <a:pt x="18335" y="13867"/>
                </a:lnTo>
                <a:lnTo>
                  <a:pt x="18176" y="13895"/>
                </a:lnTo>
                <a:lnTo>
                  <a:pt x="18007" y="13924"/>
                </a:lnTo>
                <a:lnTo>
                  <a:pt x="17838" y="13895"/>
                </a:lnTo>
                <a:lnTo>
                  <a:pt x="17679" y="13839"/>
                </a:lnTo>
                <a:lnTo>
                  <a:pt x="17533" y="13768"/>
                </a:lnTo>
                <a:lnTo>
                  <a:pt x="17374" y="13683"/>
                </a:lnTo>
                <a:lnTo>
                  <a:pt x="17250" y="13570"/>
                </a:lnTo>
                <a:lnTo>
                  <a:pt x="17137" y="13429"/>
                </a:lnTo>
                <a:lnTo>
                  <a:pt x="17058" y="13302"/>
                </a:lnTo>
                <a:lnTo>
                  <a:pt x="16968" y="13160"/>
                </a:lnTo>
                <a:lnTo>
                  <a:pt x="16923" y="13033"/>
                </a:lnTo>
                <a:lnTo>
                  <a:pt x="16923" y="12892"/>
                </a:lnTo>
                <a:lnTo>
                  <a:pt x="16923" y="12425"/>
                </a:lnTo>
                <a:lnTo>
                  <a:pt x="16923" y="11704"/>
                </a:lnTo>
                <a:lnTo>
                  <a:pt x="16923" y="10743"/>
                </a:lnTo>
                <a:lnTo>
                  <a:pt x="16923" y="9683"/>
                </a:lnTo>
                <a:lnTo>
                  <a:pt x="16923" y="8608"/>
                </a:lnTo>
                <a:lnTo>
                  <a:pt x="16923" y="7520"/>
                </a:lnTo>
                <a:lnTo>
                  <a:pt x="16923" y="6545"/>
                </a:lnTo>
                <a:lnTo>
                  <a:pt x="16923" y="5781"/>
                </a:lnTo>
                <a:lnTo>
                  <a:pt x="16708" y="5937"/>
                </a:lnTo>
                <a:lnTo>
                  <a:pt x="16448" y="6078"/>
                </a:lnTo>
                <a:lnTo>
                  <a:pt x="16188" y="6219"/>
                </a:lnTo>
                <a:lnTo>
                  <a:pt x="15883" y="6290"/>
                </a:lnTo>
                <a:lnTo>
                  <a:pt x="15578" y="6347"/>
                </a:lnTo>
                <a:lnTo>
                  <a:pt x="15251" y="6375"/>
                </a:lnTo>
                <a:lnTo>
                  <a:pt x="14900" y="6403"/>
                </a:lnTo>
                <a:lnTo>
                  <a:pt x="14584" y="6403"/>
                </a:lnTo>
                <a:lnTo>
                  <a:pt x="14234" y="6375"/>
                </a:lnTo>
                <a:lnTo>
                  <a:pt x="13884" y="6318"/>
                </a:lnTo>
                <a:lnTo>
                  <a:pt x="13556" y="6262"/>
                </a:lnTo>
                <a:lnTo>
                  <a:pt x="13240" y="6191"/>
                </a:lnTo>
                <a:lnTo>
                  <a:pt x="12935" y="6106"/>
                </a:lnTo>
                <a:lnTo>
                  <a:pt x="12652" y="5993"/>
                </a:lnTo>
                <a:lnTo>
                  <a:pt x="12392" y="5880"/>
                </a:lnTo>
                <a:lnTo>
                  <a:pt x="12155" y="5781"/>
                </a:lnTo>
                <a:lnTo>
                  <a:pt x="11974" y="5668"/>
                </a:lnTo>
                <a:lnTo>
                  <a:pt x="11828" y="5555"/>
                </a:lnTo>
                <a:lnTo>
                  <a:pt x="11692" y="5456"/>
                </a:lnTo>
                <a:lnTo>
                  <a:pt x="11590" y="5343"/>
                </a:lnTo>
                <a:lnTo>
                  <a:pt x="11500" y="5230"/>
                </a:lnTo>
                <a:lnTo>
                  <a:pt x="11432" y="5131"/>
                </a:lnTo>
                <a:lnTo>
                  <a:pt x="11410" y="4990"/>
                </a:lnTo>
                <a:lnTo>
                  <a:pt x="11387" y="4876"/>
                </a:lnTo>
                <a:lnTo>
                  <a:pt x="11387" y="4749"/>
                </a:lnTo>
                <a:lnTo>
                  <a:pt x="11410" y="4608"/>
                </a:lnTo>
                <a:lnTo>
                  <a:pt x="11477" y="4452"/>
                </a:lnTo>
                <a:lnTo>
                  <a:pt x="11545" y="4283"/>
                </a:lnTo>
                <a:lnTo>
                  <a:pt x="11737" y="3929"/>
                </a:lnTo>
                <a:lnTo>
                  <a:pt x="12020" y="3548"/>
                </a:lnTo>
                <a:lnTo>
                  <a:pt x="12178" y="3307"/>
                </a:lnTo>
                <a:lnTo>
                  <a:pt x="12279" y="3067"/>
                </a:lnTo>
                <a:lnTo>
                  <a:pt x="12370" y="2798"/>
                </a:lnTo>
                <a:lnTo>
                  <a:pt x="12438" y="2487"/>
                </a:lnTo>
                <a:lnTo>
                  <a:pt x="12471" y="2219"/>
                </a:lnTo>
                <a:lnTo>
                  <a:pt x="12471" y="1922"/>
                </a:lnTo>
                <a:lnTo>
                  <a:pt x="12438" y="1625"/>
                </a:lnTo>
                <a:lnTo>
                  <a:pt x="12370" y="1357"/>
                </a:lnTo>
                <a:lnTo>
                  <a:pt x="12279" y="1088"/>
                </a:lnTo>
                <a:lnTo>
                  <a:pt x="12133" y="834"/>
                </a:lnTo>
                <a:lnTo>
                  <a:pt x="12042" y="735"/>
                </a:lnTo>
                <a:lnTo>
                  <a:pt x="11952" y="621"/>
                </a:lnTo>
                <a:lnTo>
                  <a:pt x="11850" y="508"/>
                </a:lnTo>
                <a:lnTo>
                  <a:pt x="11737" y="424"/>
                </a:lnTo>
                <a:lnTo>
                  <a:pt x="11613" y="353"/>
                </a:lnTo>
                <a:lnTo>
                  <a:pt x="11477" y="268"/>
                </a:lnTo>
                <a:lnTo>
                  <a:pt x="11330" y="212"/>
                </a:lnTo>
                <a:lnTo>
                  <a:pt x="11172" y="155"/>
                </a:lnTo>
                <a:lnTo>
                  <a:pt x="11003" y="98"/>
                </a:lnTo>
                <a:lnTo>
                  <a:pt x="10833" y="70"/>
                </a:lnTo>
                <a:lnTo>
                  <a:pt x="10653" y="70"/>
                </a:lnTo>
                <a:lnTo>
                  <a:pt x="10438" y="70"/>
                </a:lnTo>
                <a:lnTo>
                  <a:pt x="10291" y="70"/>
                </a:lnTo>
                <a:lnTo>
                  <a:pt x="10110" y="98"/>
                </a:lnTo>
                <a:lnTo>
                  <a:pt x="9986" y="127"/>
                </a:lnTo>
                <a:lnTo>
                  <a:pt x="9828" y="183"/>
                </a:lnTo>
                <a:lnTo>
                  <a:pt x="9726" y="268"/>
                </a:lnTo>
                <a:lnTo>
                  <a:pt x="9591" y="325"/>
                </a:lnTo>
                <a:lnTo>
                  <a:pt x="9489" y="424"/>
                </a:lnTo>
                <a:lnTo>
                  <a:pt x="9399" y="508"/>
                </a:lnTo>
                <a:lnTo>
                  <a:pt x="9308" y="621"/>
                </a:lnTo>
                <a:lnTo>
                  <a:pt x="9218" y="735"/>
                </a:lnTo>
                <a:lnTo>
                  <a:pt x="9161" y="834"/>
                </a:lnTo>
                <a:lnTo>
                  <a:pt x="9094" y="975"/>
                </a:lnTo>
                <a:lnTo>
                  <a:pt x="9003" y="1243"/>
                </a:lnTo>
                <a:lnTo>
                  <a:pt x="8947" y="1540"/>
                </a:lnTo>
                <a:lnTo>
                  <a:pt x="8924" y="1837"/>
                </a:lnTo>
                <a:lnTo>
                  <a:pt x="8924" y="2162"/>
                </a:lnTo>
                <a:lnTo>
                  <a:pt x="8947" y="2487"/>
                </a:lnTo>
                <a:lnTo>
                  <a:pt x="9003" y="2798"/>
                </a:lnTo>
                <a:lnTo>
                  <a:pt x="9094" y="3124"/>
                </a:lnTo>
                <a:lnTo>
                  <a:pt x="9207" y="3420"/>
                </a:lnTo>
                <a:lnTo>
                  <a:pt x="9331" y="3689"/>
                </a:lnTo>
                <a:lnTo>
                  <a:pt x="9500" y="3929"/>
                </a:lnTo>
                <a:lnTo>
                  <a:pt x="9613" y="4127"/>
                </a:lnTo>
                <a:lnTo>
                  <a:pt x="9704" y="4311"/>
                </a:lnTo>
                <a:lnTo>
                  <a:pt x="9760" y="4509"/>
                </a:lnTo>
                <a:lnTo>
                  <a:pt x="9805" y="4693"/>
                </a:lnTo>
                <a:lnTo>
                  <a:pt x="9805" y="4876"/>
                </a:lnTo>
                <a:lnTo>
                  <a:pt x="9783" y="5074"/>
                </a:lnTo>
                <a:lnTo>
                  <a:pt x="9749" y="5258"/>
                </a:lnTo>
                <a:lnTo>
                  <a:pt x="9658" y="5428"/>
                </a:lnTo>
                <a:lnTo>
                  <a:pt x="9568" y="5555"/>
                </a:lnTo>
                <a:lnTo>
                  <a:pt x="9444" y="5668"/>
                </a:lnTo>
                <a:lnTo>
                  <a:pt x="9263" y="5753"/>
                </a:lnTo>
                <a:lnTo>
                  <a:pt x="9094" y="5809"/>
                </a:lnTo>
                <a:lnTo>
                  <a:pt x="8879" y="5809"/>
                </a:lnTo>
                <a:lnTo>
                  <a:pt x="8619" y="5781"/>
                </a:lnTo>
                <a:lnTo>
                  <a:pt x="8359" y="5696"/>
                </a:lnTo>
                <a:lnTo>
                  <a:pt x="8054" y="5555"/>
                </a:lnTo>
                <a:lnTo>
                  <a:pt x="7874" y="5484"/>
                </a:lnTo>
                <a:lnTo>
                  <a:pt x="7682" y="5428"/>
                </a:lnTo>
                <a:lnTo>
                  <a:pt x="7467" y="5371"/>
                </a:lnTo>
                <a:lnTo>
                  <a:pt x="7275" y="5343"/>
                </a:lnTo>
                <a:lnTo>
                  <a:pt x="6789" y="5343"/>
                </a:lnTo>
                <a:lnTo>
                  <a:pt x="6315" y="5371"/>
                </a:lnTo>
                <a:lnTo>
                  <a:pt x="5817" y="5428"/>
                </a:lnTo>
                <a:lnTo>
                  <a:pt x="5298" y="5541"/>
                </a:lnTo>
                <a:lnTo>
                  <a:pt x="4778" y="5640"/>
                </a:lnTo>
                <a:lnTo>
                  <a:pt x="4281" y="5781"/>
                </a:lnTo>
                <a:lnTo>
                  <a:pt x="4236" y="5937"/>
                </a:lnTo>
                <a:lnTo>
                  <a:pt x="4236" y="6234"/>
                </a:lnTo>
                <a:lnTo>
                  <a:pt x="4236" y="6587"/>
                </a:lnTo>
                <a:lnTo>
                  <a:pt x="4258" y="6997"/>
                </a:lnTo>
                <a:lnTo>
                  <a:pt x="4349" y="7972"/>
                </a:lnTo>
                <a:lnTo>
                  <a:pt x="4428" y="9061"/>
                </a:lnTo>
                <a:lnTo>
                  <a:pt x="4473" y="9612"/>
                </a:lnTo>
                <a:lnTo>
                  <a:pt x="4496" y="10149"/>
                </a:lnTo>
                <a:lnTo>
                  <a:pt x="4518" y="10672"/>
                </a:lnTo>
                <a:lnTo>
                  <a:pt x="4541" y="11125"/>
                </a:lnTo>
                <a:lnTo>
                  <a:pt x="4518" y="11563"/>
                </a:lnTo>
                <a:lnTo>
                  <a:pt x="4473" y="11916"/>
                </a:lnTo>
                <a:lnTo>
                  <a:pt x="4428" y="12072"/>
                </a:lnTo>
                <a:lnTo>
                  <a:pt x="4383" y="12213"/>
                </a:lnTo>
                <a:lnTo>
                  <a:pt x="4349" y="12326"/>
                </a:lnTo>
                <a:lnTo>
                  <a:pt x="4281" y="12397"/>
                </a:lnTo>
                <a:close/>
              </a:path>
              <a:path w="21633" h="21642"/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Training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uzzle3"/>
          <p:cNvSpPr/>
          <p:nvPr/>
        </p:nvSpPr>
        <p:spPr>
          <a:xfrm>
            <a:off x="2895480" y="5257800"/>
            <a:ext cx="1954440" cy="1327320"/>
          </a:xfrm>
          <a:custGeom>
            <a:avLst/>
            <a:gdLst>
              <a:gd name="textAreaLeft" fmla="*/ 95040 w 1954440"/>
              <a:gd name="textAreaRight" fmla="*/ 1797840 w 1954440"/>
              <a:gd name="textAreaTop" fmla="*/ 464760 h 1327320"/>
              <a:gd name="textAreaBottom" fmla="*/ 694080 h 1327320"/>
            </a:gdLst>
            <a:ahLst/>
            <a:cxnLst/>
            <a:rect l="textAreaLeft" t="textAreaTop" r="textAreaRight" b="textAreaBottom"/>
            <a:pathLst>
              <a:path w="21707" h="21613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  <a:path w="21707" h="21613"/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Documentation Forms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uzzle2"/>
          <p:cNvSpPr/>
          <p:nvPr/>
        </p:nvSpPr>
        <p:spPr>
          <a:xfrm>
            <a:off x="4724280" y="3048120"/>
            <a:ext cx="2265480" cy="947520"/>
          </a:xfrm>
          <a:custGeom>
            <a:avLst/>
            <a:gdLst>
              <a:gd name="textAreaLeft" fmla="*/ 686160 w 2265480"/>
              <a:gd name="textAreaRight" fmla="*/ 1645200 w 2265480"/>
              <a:gd name="textAreaTop" fmla="*/ 402840 h 947520"/>
              <a:gd name="textAreaBottom" fmla="*/ 551520 h 947520"/>
            </a:gdLst>
            <a:ahLst/>
            <a:cxnLst/>
            <a:rect l="textAreaLeft" t="textAreaTop" r="textAreaRight" b="textAreaBottom"/>
            <a:pathLst>
              <a:path w="21600" h="21730">
                <a:moveTo>
                  <a:pt x="9365" y="20836"/>
                </a:moveTo>
                <a:lnTo>
                  <a:pt x="9534" y="20836"/>
                </a:lnTo>
                <a:lnTo>
                  <a:pt x="9690" y="20762"/>
                </a:lnTo>
                <a:lnTo>
                  <a:pt x="9814" y="20687"/>
                </a:lnTo>
                <a:lnTo>
                  <a:pt x="9926" y="20575"/>
                </a:lnTo>
                <a:lnTo>
                  <a:pt x="10015" y="20426"/>
                </a:lnTo>
                <a:lnTo>
                  <a:pt x="10071" y="20296"/>
                </a:lnTo>
                <a:lnTo>
                  <a:pt x="10116" y="20110"/>
                </a:lnTo>
                <a:lnTo>
                  <a:pt x="10139" y="19905"/>
                </a:lnTo>
                <a:lnTo>
                  <a:pt x="10139" y="19682"/>
                </a:lnTo>
                <a:lnTo>
                  <a:pt x="10116" y="19440"/>
                </a:lnTo>
                <a:lnTo>
                  <a:pt x="10071" y="19142"/>
                </a:lnTo>
                <a:lnTo>
                  <a:pt x="10015" y="18900"/>
                </a:lnTo>
                <a:lnTo>
                  <a:pt x="9903" y="18620"/>
                </a:lnTo>
                <a:lnTo>
                  <a:pt x="9791" y="18285"/>
                </a:lnTo>
                <a:lnTo>
                  <a:pt x="9646" y="17968"/>
                </a:lnTo>
                <a:lnTo>
                  <a:pt x="9478" y="17652"/>
                </a:lnTo>
                <a:lnTo>
                  <a:pt x="9388" y="17466"/>
                </a:lnTo>
                <a:lnTo>
                  <a:pt x="9321" y="17298"/>
                </a:lnTo>
                <a:lnTo>
                  <a:pt x="9265" y="17112"/>
                </a:lnTo>
                <a:lnTo>
                  <a:pt x="9197" y="16926"/>
                </a:lnTo>
                <a:lnTo>
                  <a:pt x="9130" y="16535"/>
                </a:lnTo>
                <a:lnTo>
                  <a:pt x="9108" y="16144"/>
                </a:lnTo>
                <a:lnTo>
                  <a:pt x="9108" y="15753"/>
                </a:lnTo>
                <a:lnTo>
                  <a:pt x="9175" y="15362"/>
                </a:lnTo>
                <a:lnTo>
                  <a:pt x="9242" y="14971"/>
                </a:lnTo>
                <a:lnTo>
                  <a:pt x="9365" y="14580"/>
                </a:lnTo>
                <a:lnTo>
                  <a:pt x="9500" y="14244"/>
                </a:lnTo>
                <a:lnTo>
                  <a:pt x="9668" y="13891"/>
                </a:lnTo>
                <a:lnTo>
                  <a:pt x="9858" y="13611"/>
                </a:lnTo>
                <a:lnTo>
                  <a:pt x="10071" y="13351"/>
                </a:lnTo>
                <a:lnTo>
                  <a:pt x="10295" y="13146"/>
                </a:lnTo>
                <a:lnTo>
                  <a:pt x="10553" y="12997"/>
                </a:lnTo>
                <a:lnTo>
                  <a:pt x="10811" y="12885"/>
                </a:lnTo>
                <a:lnTo>
                  <a:pt x="11068" y="12866"/>
                </a:lnTo>
                <a:lnTo>
                  <a:pt x="11348" y="12885"/>
                </a:lnTo>
                <a:lnTo>
                  <a:pt x="11606" y="12997"/>
                </a:lnTo>
                <a:lnTo>
                  <a:pt x="11841" y="13183"/>
                </a:lnTo>
                <a:lnTo>
                  <a:pt x="12054" y="13388"/>
                </a:lnTo>
                <a:lnTo>
                  <a:pt x="12245" y="13648"/>
                </a:lnTo>
                <a:lnTo>
                  <a:pt x="12413" y="13928"/>
                </a:lnTo>
                <a:lnTo>
                  <a:pt x="12547" y="14244"/>
                </a:lnTo>
                <a:lnTo>
                  <a:pt x="12682" y="14617"/>
                </a:lnTo>
                <a:lnTo>
                  <a:pt x="12760" y="15008"/>
                </a:lnTo>
                <a:lnTo>
                  <a:pt x="12827" y="15399"/>
                </a:lnTo>
                <a:lnTo>
                  <a:pt x="12850" y="15753"/>
                </a:lnTo>
                <a:lnTo>
                  <a:pt x="12850" y="16144"/>
                </a:lnTo>
                <a:lnTo>
                  <a:pt x="12805" y="16535"/>
                </a:lnTo>
                <a:lnTo>
                  <a:pt x="12738" y="16888"/>
                </a:lnTo>
                <a:lnTo>
                  <a:pt x="12659" y="17224"/>
                </a:lnTo>
                <a:lnTo>
                  <a:pt x="12502" y="17503"/>
                </a:lnTo>
                <a:lnTo>
                  <a:pt x="12222" y="18043"/>
                </a:lnTo>
                <a:lnTo>
                  <a:pt x="11965" y="18546"/>
                </a:lnTo>
                <a:lnTo>
                  <a:pt x="11864" y="18751"/>
                </a:lnTo>
                <a:lnTo>
                  <a:pt x="11774" y="18974"/>
                </a:lnTo>
                <a:lnTo>
                  <a:pt x="11707" y="19179"/>
                </a:lnTo>
                <a:lnTo>
                  <a:pt x="11662" y="19365"/>
                </a:lnTo>
                <a:lnTo>
                  <a:pt x="11629" y="19570"/>
                </a:lnTo>
                <a:lnTo>
                  <a:pt x="11629" y="19756"/>
                </a:lnTo>
                <a:lnTo>
                  <a:pt x="11629" y="19942"/>
                </a:lnTo>
                <a:lnTo>
                  <a:pt x="11640" y="20110"/>
                </a:lnTo>
                <a:lnTo>
                  <a:pt x="11707" y="20296"/>
                </a:lnTo>
                <a:lnTo>
                  <a:pt x="11797" y="20464"/>
                </a:lnTo>
                <a:lnTo>
                  <a:pt x="11886" y="20650"/>
                </a:lnTo>
                <a:lnTo>
                  <a:pt x="12032" y="20836"/>
                </a:lnTo>
                <a:lnTo>
                  <a:pt x="12200" y="21004"/>
                </a:lnTo>
                <a:lnTo>
                  <a:pt x="12413" y="21190"/>
                </a:lnTo>
                <a:lnTo>
                  <a:pt x="12659" y="21320"/>
                </a:lnTo>
                <a:lnTo>
                  <a:pt x="12951" y="21432"/>
                </a:lnTo>
                <a:lnTo>
                  <a:pt x="13275" y="21544"/>
                </a:lnTo>
                <a:lnTo>
                  <a:pt x="13600" y="21655"/>
                </a:lnTo>
                <a:lnTo>
                  <a:pt x="13970" y="21693"/>
                </a:lnTo>
                <a:lnTo>
                  <a:pt x="14329" y="21730"/>
                </a:lnTo>
                <a:lnTo>
                  <a:pt x="14698" y="21730"/>
                </a:lnTo>
                <a:lnTo>
                  <a:pt x="15057" y="21730"/>
                </a:lnTo>
                <a:lnTo>
                  <a:pt x="15426" y="21655"/>
                </a:lnTo>
                <a:lnTo>
                  <a:pt x="15774" y="21581"/>
                </a:lnTo>
                <a:lnTo>
                  <a:pt x="16110" y="21432"/>
                </a:lnTo>
                <a:lnTo>
                  <a:pt x="16435" y="21302"/>
                </a:lnTo>
                <a:lnTo>
                  <a:pt x="16715" y="21078"/>
                </a:lnTo>
                <a:lnTo>
                  <a:pt x="16950" y="20836"/>
                </a:lnTo>
                <a:lnTo>
                  <a:pt x="17017" y="20650"/>
                </a:lnTo>
                <a:lnTo>
                  <a:pt x="17062" y="20426"/>
                </a:lnTo>
                <a:lnTo>
                  <a:pt x="17107" y="20222"/>
                </a:lnTo>
                <a:lnTo>
                  <a:pt x="17129" y="19980"/>
                </a:lnTo>
                <a:lnTo>
                  <a:pt x="17141" y="19477"/>
                </a:lnTo>
                <a:lnTo>
                  <a:pt x="17141" y="18974"/>
                </a:lnTo>
                <a:lnTo>
                  <a:pt x="17129" y="18397"/>
                </a:lnTo>
                <a:lnTo>
                  <a:pt x="17085" y="17820"/>
                </a:lnTo>
                <a:lnTo>
                  <a:pt x="17040" y="17261"/>
                </a:lnTo>
                <a:lnTo>
                  <a:pt x="16973" y="16646"/>
                </a:lnTo>
                <a:lnTo>
                  <a:pt x="16827" y="15511"/>
                </a:lnTo>
                <a:lnTo>
                  <a:pt x="16715" y="14393"/>
                </a:lnTo>
                <a:lnTo>
                  <a:pt x="16692" y="13928"/>
                </a:lnTo>
                <a:lnTo>
                  <a:pt x="16670" y="13462"/>
                </a:lnTo>
                <a:lnTo>
                  <a:pt x="16692" y="13071"/>
                </a:lnTo>
                <a:lnTo>
                  <a:pt x="16760" y="12755"/>
                </a:lnTo>
                <a:lnTo>
                  <a:pt x="16827" y="12419"/>
                </a:lnTo>
                <a:lnTo>
                  <a:pt x="16928" y="12140"/>
                </a:lnTo>
                <a:lnTo>
                  <a:pt x="17062" y="11898"/>
                </a:lnTo>
                <a:lnTo>
                  <a:pt x="17185" y="11675"/>
                </a:lnTo>
                <a:lnTo>
                  <a:pt x="17342" y="11470"/>
                </a:lnTo>
                <a:lnTo>
                  <a:pt x="17488" y="11284"/>
                </a:lnTo>
                <a:lnTo>
                  <a:pt x="17667" y="11135"/>
                </a:lnTo>
                <a:lnTo>
                  <a:pt x="17835" y="11042"/>
                </a:lnTo>
                <a:lnTo>
                  <a:pt x="18003" y="10930"/>
                </a:lnTo>
                <a:lnTo>
                  <a:pt x="18182" y="10893"/>
                </a:lnTo>
                <a:lnTo>
                  <a:pt x="18351" y="10893"/>
                </a:lnTo>
                <a:lnTo>
                  <a:pt x="18519" y="10967"/>
                </a:lnTo>
                <a:lnTo>
                  <a:pt x="18675" y="11042"/>
                </a:lnTo>
                <a:lnTo>
                  <a:pt x="18821" y="11172"/>
                </a:lnTo>
                <a:lnTo>
                  <a:pt x="18978" y="11358"/>
                </a:lnTo>
                <a:lnTo>
                  <a:pt x="19101" y="11600"/>
                </a:lnTo>
                <a:lnTo>
                  <a:pt x="19236" y="11861"/>
                </a:lnTo>
                <a:lnTo>
                  <a:pt x="19404" y="12028"/>
                </a:lnTo>
                <a:lnTo>
                  <a:pt x="19572" y="12177"/>
                </a:lnTo>
                <a:lnTo>
                  <a:pt x="19785" y="12289"/>
                </a:lnTo>
                <a:lnTo>
                  <a:pt x="19986" y="12289"/>
                </a:lnTo>
                <a:lnTo>
                  <a:pt x="20199" y="12289"/>
                </a:lnTo>
                <a:lnTo>
                  <a:pt x="20412" y="12215"/>
                </a:lnTo>
                <a:lnTo>
                  <a:pt x="20602" y="12103"/>
                </a:lnTo>
                <a:lnTo>
                  <a:pt x="20804" y="11973"/>
                </a:lnTo>
                <a:lnTo>
                  <a:pt x="20995" y="11786"/>
                </a:lnTo>
                <a:lnTo>
                  <a:pt x="21163" y="11563"/>
                </a:lnTo>
                <a:lnTo>
                  <a:pt x="21319" y="11321"/>
                </a:lnTo>
                <a:lnTo>
                  <a:pt x="21420" y="11079"/>
                </a:lnTo>
                <a:lnTo>
                  <a:pt x="21532" y="10744"/>
                </a:lnTo>
                <a:lnTo>
                  <a:pt x="21577" y="10427"/>
                </a:lnTo>
                <a:lnTo>
                  <a:pt x="21600" y="10111"/>
                </a:lnTo>
                <a:lnTo>
                  <a:pt x="21577" y="9608"/>
                </a:lnTo>
                <a:lnTo>
                  <a:pt x="21532" y="9142"/>
                </a:lnTo>
                <a:lnTo>
                  <a:pt x="21420" y="8751"/>
                </a:lnTo>
                <a:lnTo>
                  <a:pt x="21319" y="8397"/>
                </a:lnTo>
                <a:lnTo>
                  <a:pt x="21163" y="8062"/>
                </a:lnTo>
                <a:lnTo>
                  <a:pt x="20995" y="7820"/>
                </a:lnTo>
                <a:lnTo>
                  <a:pt x="20804" y="7597"/>
                </a:lnTo>
                <a:lnTo>
                  <a:pt x="20602" y="7429"/>
                </a:lnTo>
                <a:lnTo>
                  <a:pt x="20412" y="7317"/>
                </a:lnTo>
                <a:lnTo>
                  <a:pt x="20199" y="7206"/>
                </a:lnTo>
                <a:lnTo>
                  <a:pt x="19986" y="7168"/>
                </a:lnTo>
                <a:lnTo>
                  <a:pt x="19785" y="7206"/>
                </a:lnTo>
                <a:lnTo>
                  <a:pt x="19572" y="7243"/>
                </a:lnTo>
                <a:lnTo>
                  <a:pt x="19404" y="7355"/>
                </a:lnTo>
                <a:lnTo>
                  <a:pt x="19236" y="7504"/>
                </a:lnTo>
                <a:lnTo>
                  <a:pt x="19101" y="7708"/>
                </a:lnTo>
                <a:lnTo>
                  <a:pt x="18978" y="7895"/>
                </a:lnTo>
                <a:lnTo>
                  <a:pt x="18799" y="8025"/>
                </a:lnTo>
                <a:lnTo>
                  <a:pt x="18631" y="8174"/>
                </a:lnTo>
                <a:lnTo>
                  <a:pt x="18440" y="8248"/>
                </a:lnTo>
                <a:lnTo>
                  <a:pt x="18239" y="8286"/>
                </a:lnTo>
                <a:lnTo>
                  <a:pt x="18048" y="8323"/>
                </a:lnTo>
                <a:lnTo>
                  <a:pt x="17858" y="8323"/>
                </a:lnTo>
                <a:lnTo>
                  <a:pt x="17667" y="8248"/>
                </a:lnTo>
                <a:lnTo>
                  <a:pt x="17465" y="8174"/>
                </a:lnTo>
                <a:lnTo>
                  <a:pt x="17275" y="8062"/>
                </a:lnTo>
                <a:lnTo>
                  <a:pt x="17107" y="7969"/>
                </a:lnTo>
                <a:lnTo>
                  <a:pt x="16950" y="7783"/>
                </a:lnTo>
                <a:lnTo>
                  <a:pt x="16827" y="7597"/>
                </a:lnTo>
                <a:lnTo>
                  <a:pt x="16715" y="7429"/>
                </a:lnTo>
                <a:lnTo>
                  <a:pt x="16648" y="7168"/>
                </a:lnTo>
                <a:lnTo>
                  <a:pt x="16614" y="6926"/>
                </a:lnTo>
                <a:lnTo>
                  <a:pt x="16592" y="6498"/>
                </a:lnTo>
                <a:lnTo>
                  <a:pt x="16592" y="5772"/>
                </a:lnTo>
                <a:lnTo>
                  <a:pt x="16625" y="4915"/>
                </a:lnTo>
                <a:lnTo>
                  <a:pt x="16670" y="3928"/>
                </a:lnTo>
                <a:lnTo>
                  <a:pt x="16737" y="2960"/>
                </a:lnTo>
                <a:lnTo>
                  <a:pt x="16804" y="1992"/>
                </a:lnTo>
                <a:lnTo>
                  <a:pt x="16883" y="1173"/>
                </a:lnTo>
                <a:lnTo>
                  <a:pt x="16950" y="521"/>
                </a:lnTo>
                <a:lnTo>
                  <a:pt x="16928" y="521"/>
                </a:lnTo>
                <a:lnTo>
                  <a:pt x="16905" y="521"/>
                </a:lnTo>
                <a:lnTo>
                  <a:pt x="16244" y="484"/>
                </a:lnTo>
                <a:lnTo>
                  <a:pt x="15617" y="428"/>
                </a:lnTo>
                <a:lnTo>
                  <a:pt x="15046" y="353"/>
                </a:lnTo>
                <a:lnTo>
                  <a:pt x="14508" y="279"/>
                </a:lnTo>
                <a:lnTo>
                  <a:pt x="14026" y="167"/>
                </a:lnTo>
                <a:lnTo>
                  <a:pt x="13623" y="93"/>
                </a:lnTo>
                <a:lnTo>
                  <a:pt x="13320" y="18"/>
                </a:lnTo>
                <a:lnTo>
                  <a:pt x="13107" y="18"/>
                </a:lnTo>
                <a:lnTo>
                  <a:pt x="12973" y="18"/>
                </a:lnTo>
                <a:lnTo>
                  <a:pt x="12850" y="130"/>
                </a:lnTo>
                <a:lnTo>
                  <a:pt x="12715" y="279"/>
                </a:lnTo>
                <a:lnTo>
                  <a:pt x="12614" y="446"/>
                </a:lnTo>
                <a:lnTo>
                  <a:pt x="12502" y="670"/>
                </a:lnTo>
                <a:lnTo>
                  <a:pt x="12413" y="912"/>
                </a:lnTo>
                <a:lnTo>
                  <a:pt x="12357" y="1210"/>
                </a:lnTo>
                <a:lnTo>
                  <a:pt x="12312" y="1526"/>
                </a:lnTo>
                <a:lnTo>
                  <a:pt x="12267" y="1843"/>
                </a:lnTo>
                <a:lnTo>
                  <a:pt x="12245" y="2215"/>
                </a:lnTo>
                <a:lnTo>
                  <a:pt x="12267" y="2532"/>
                </a:lnTo>
                <a:lnTo>
                  <a:pt x="12312" y="2886"/>
                </a:lnTo>
                <a:lnTo>
                  <a:pt x="12379" y="3240"/>
                </a:lnTo>
                <a:lnTo>
                  <a:pt x="12458" y="3556"/>
                </a:lnTo>
                <a:lnTo>
                  <a:pt x="12570" y="3891"/>
                </a:lnTo>
                <a:lnTo>
                  <a:pt x="12738" y="4171"/>
                </a:lnTo>
                <a:lnTo>
                  <a:pt x="12917" y="4487"/>
                </a:lnTo>
                <a:lnTo>
                  <a:pt x="13040" y="4860"/>
                </a:lnTo>
                <a:lnTo>
                  <a:pt x="13152" y="5251"/>
                </a:lnTo>
                <a:lnTo>
                  <a:pt x="13208" y="5604"/>
                </a:lnTo>
                <a:lnTo>
                  <a:pt x="13253" y="5995"/>
                </a:lnTo>
                <a:lnTo>
                  <a:pt x="13231" y="6386"/>
                </a:lnTo>
                <a:lnTo>
                  <a:pt x="13208" y="6740"/>
                </a:lnTo>
                <a:lnTo>
                  <a:pt x="13130" y="7094"/>
                </a:lnTo>
                <a:lnTo>
                  <a:pt x="13040" y="7429"/>
                </a:lnTo>
                <a:lnTo>
                  <a:pt x="12895" y="7746"/>
                </a:lnTo>
                <a:lnTo>
                  <a:pt x="12715" y="8025"/>
                </a:lnTo>
                <a:lnTo>
                  <a:pt x="12525" y="8286"/>
                </a:lnTo>
                <a:lnTo>
                  <a:pt x="12312" y="8491"/>
                </a:lnTo>
                <a:lnTo>
                  <a:pt x="12054" y="8677"/>
                </a:lnTo>
                <a:lnTo>
                  <a:pt x="11752" y="8788"/>
                </a:lnTo>
                <a:lnTo>
                  <a:pt x="11449" y="8826"/>
                </a:lnTo>
                <a:lnTo>
                  <a:pt x="11281" y="8826"/>
                </a:lnTo>
                <a:lnTo>
                  <a:pt x="11124" y="8826"/>
                </a:lnTo>
                <a:lnTo>
                  <a:pt x="11001" y="8788"/>
                </a:lnTo>
                <a:lnTo>
                  <a:pt x="10844" y="8714"/>
                </a:lnTo>
                <a:lnTo>
                  <a:pt x="10721" y="8640"/>
                </a:lnTo>
                <a:lnTo>
                  <a:pt x="10609" y="8565"/>
                </a:lnTo>
                <a:lnTo>
                  <a:pt x="10486" y="8453"/>
                </a:lnTo>
                <a:lnTo>
                  <a:pt x="10374" y="8323"/>
                </a:lnTo>
                <a:lnTo>
                  <a:pt x="10183" y="8062"/>
                </a:lnTo>
                <a:lnTo>
                  <a:pt x="10038" y="7746"/>
                </a:lnTo>
                <a:lnTo>
                  <a:pt x="9903" y="7392"/>
                </a:lnTo>
                <a:lnTo>
                  <a:pt x="9791" y="7001"/>
                </a:lnTo>
                <a:lnTo>
                  <a:pt x="9735" y="6610"/>
                </a:lnTo>
                <a:lnTo>
                  <a:pt x="9690" y="6219"/>
                </a:lnTo>
                <a:lnTo>
                  <a:pt x="9668" y="5772"/>
                </a:lnTo>
                <a:lnTo>
                  <a:pt x="9690" y="5381"/>
                </a:lnTo>
                <a:lnTo>
                  <a:pt x="9758" y="4990"/>
                </a:lnTo>
                <a:lnTo>
                  <a:pt x="9836" y="4636"/>
                </a:lnTo>
                <a:lnTo>
                  <a:pt x="9948" y="4320"/>
                </a:lnTo>
                <a:lnTo>
                  <a:pt x="10071" y="4022"/>
                </a:lnTo>
                <a:lnTo>
                  <a:pt x="10206" y="3817"/>
                </a:lnTo>
                <a:lnTo>
                  <a:pt x="10318" y="3593"/>
                </a:lnTo>
                <a:lnTo>
                  <a:pt x="10396" y="3351"/>
                </a:lnTo>
                <a:lnTo>
                  <a:pt x="10463" y="3109"/>
                </a:lnTo>
                <a:lnTo>
                  <a:pt x="10508" y="2848"/>
                </a:lnTo>
                <a:lnTo>
                  <a:pt x="10531" y="2606"/>
                </a:lnTo>
                <a:lnTo>
                  <a:pt x="10508" y="2346"/>
                </a:lnTo>
                <a:lnTo>
                  <a:pt x="10463" y="2141"/>
                </a:lnTo>
                <a:lnTo>
                  <a:pt x="10396" y="1880"/>
                </a:lnTo>
                <a:lnTo>
                  <a:pt x="10295" y="1638"/>
                </a:lnTo>
                <a:lnTo>
                  <a:pt x="10161" y="1415"/>
                </a:lnTo>
                <a:lnTo>
                  <a:pt x="9970" y="1210"/>
                </a:lnTo>
                <a:lnTo>
                  <a:pt x="9758" y="986"/>
                </a:lnTo>
                <a:lnTo>
                  <a:pt x="9500" y="819"/>
                </a:lnTo>
                <a:lnTo>
                  <a:pt x="9197" y="670"/>
                </a:lnTo>
                <a:lnTo>
                  <a:pt x="8850" y="521"/>
                </a:lnTo>
                <a:lnTo>
                  <a:pt x="8480" y="446"/>
                </a:lnTo>
                <a:lnTo>
                  <a:pt x="8010" y="428"/>
                </a:lnTo>
                <a:lnTo>
                  <a:pt x="7427" y="428"/>
                </a:lnTo>
                <a:lnTo>
                  <a:pt x="6834" y="446"/>
                </a:lnTo>
                <a:lnTo>
                  <a:pt x="6206" y="521"/>
                </a:lnTo>
                <a:lnTo>
                  <a:pt x="5624" y="633"/>
                </a:lnTo>
                <a:lnTo>
                  <a:pt x="5131" y="744"/>
                </a:lnTo>
                <a:lnTo>
                  <a:pt x="4750" y="856"/>
                </a:lnTo>
                <a:lnTo>
                  <a:pt x="4873" y="1564"/>
                </a:lnTo>
                <a:lnTo>
                  <a:pt x="5052" y="2495"/>
                </a:lnTo>
                <a:lnTo>
                  <a:pt x="5198" y="3556"/>
                </a:lnTo>
                <a:lnTo>
                  <a:pt x="5321" y="4673"/>
                </a:lnTo>
                <a:lnTo>
                  <a:pt x="5366" y="5213"/>
                </a:lnTo>
                <a:lnTo>
                  <a:pt x="5411" y="5753"/>
                </a:lnTo>
                <a:lnTo>
                  <a:pt x="5433" y="6275"/>
                </a:lnTo>
                <a:lnTo>
                  <a:pt x="5433" y="6740"/>
                </a:lnTo>
                <a:lnTo>
                  <a:pt x="5388" y="7168"/>
                </a:lnTo>
                <a:lnTo>
                  <a:pt x="5343" y="7541"/>
                </a:lnTo>
                <a:lnTo>
                  <a:pt x="5310" y="7708"/>
                </a:lnTo>
                <a:lnTo>
                  <a:pt x="5265" y="7857"/>
                </a:lnTo>
                <a:lnTo>
                  <a:pt x="5220" y="7969"/>
                </a:lnTo>
                <a:lnTo>
                  <a:pt x="5153" y="8062"/>
                </a:lnTo>
                <a:lnTo>
                  <a:pt x="5030" y="8248"/>
                </a:lnTo>
                <a:lnTo>
                  <a:pt x="4873" y="8397"/>
                </a:lnTo>
                <a:lnTo>
                  <a:pt x="4750" y="8528"/>
                </a:lnTo>
                <a:lnTo>
                  <a:pt x="4593" y="8640"/>
                </a:lnTo>
                <a:lnTo>
                  <a:pt x="4447" y="8714"/>
                </a:lnTo>
                <a:lnTo>
                  <a:pt x="4290" y="8751"/>
                </a:lnTo>
                <a:lnTo>
                  <a:pt x="4122" y="8788"/>
                </a:lnTo>
                <a:lnTo>
                  <a:pt x="3977" y="8788"/>
                </a:lnTo>
                <a:lnTo>
                  <a:pt x="3820" y="8751"/>
                </a:lnTo>
                <a:lnTo>
                  <a:pt x="3697" y="8714"/>
                </a:lnTo>
                <a:lnTo>
                  <a:pt x="3540" y="8677"/>
                </a:lnTo>
                <a:lnTo>
                  <a:pt x="3417" y="8602"/>
                </a:lnTo>
                <a:lnTo>
                  <a:pt x="3282" y="8491"/>
                </a:lnTo>
                <a:lnTo>
                  <a:pt x="3159" y="8360"/>
                </a:lnTo>
                <a:lnTo>
                  <a:pt x="3047" y="8248"/>
                </a:lnTo>
                <a:lnTo>
                  <a:pt x="2957" y="8062"/>
                </a:lnTo>
                <a:lnTo>
                  <a:pt x="2812" y="7857"/>
                </a:lnTo>
                <a:lnTo>
                  <a:pt x="2643" y="7671"/>
                </a:lnTo>
                <a:lnTo>
                  <a:pt x="2442" y="7541"/>
                </a:lnTo>
                <a:lnTo>
                  <a:pt x="2207" y="7466"/>
                </a:lnTo>
                <a:lnTo>
                  <a:pt x="1994" y="7429"/>
                </a:lnTo>
                <a:lnTo>
                  <a:pt x="1736" y="7429"/>
                </a:lnTo>
                <a:lnTo>
                  <a:pt x="1501" y="7466"/>
                </a:lnTo>
                <a:lnTo>
                  <a:pt x="1265" y="7559"/>
                </a:lnTo>
                <a:lnTo>
                  <a:pt x="1030" y="7708"/>
                </a:lnTo>
                <a:lnTo>
                  <a:pt x="817" y="7932"/>
                </a:lnTo>
                <a:lnTo>
                  <a:pt x="593" y="8211"/>
                </a:lnTo>
                <a:lnTo>
                  <a:pt x="425" y="8528"/>
                </a:lnTo>
                <a:lnTo>
                  <a:pt x="358" y="8714"/>
                </a:lnTo>
                <a:lnTo>
                  <a:pt x="280" y="8919"/>
                </a:lnTo>
                <a:lnTo>
                  <a:pt x="235" y="9142"/>
                </a:lnTo>
                <a:lnTo>
                  <a:pt x="168" y="9347"/>
                </a:lnTo>
                <a:lnTo>
                  <a:pt x="123" y="9608"/>
                </a:lnTo>
                <a:lnTo>
                  <a:pt x="100" y="9887"/>
                </a:lnTo>
                <a:lnTo>
                  <a:pt x="78" y="10185"/>
                </a:lnTo>
                <a:lnTo>
                  <a:pt x="78" y="10464"/>
                </a:lnTo>
                <a:lnTo>
                  <a:pt x="78" y="10706"/>
                </a:lnTo>
                <a:lnTo>
                  <a:pt x="100" y="10967"/>
                </a:lnTo>
                <a:lnTo>
                  <a:pt x="123" y="11172"/>
                </a:lnTo>
                <a:lnTo>
                  <a:pt x="168" y="11395"/>
                </a:lnTo>
                <a:lnTo>
                  <a:pt x="212" y="11600"/>
                </a:lnTo>
                <a:lnTo>
                  <a:pt x="280" y="11786"/>
                </a:lnTo>
                <a:lnTo>
                  <a:pt x="336" y="11973"/>
                </a:lnTo>
                <a:lnTo>
                  <a:pt x="425" y="12140"/>
                </a:lnTo>
                <a:lnTo>
                  <a:pt x="582" y="12419"/>
                </a:lnTo>
                <a:lnTo>
                  <a:pt x="773" y="12680"/>
                </a:lnTo>
                <a:lnTo>
                  <a:pt x="985" y="12866"/>
                </a:lnTo>
                <a:lnTo>
                  <a:pt x="1198" y="12997"/>
                </a:lnTo>
                <a:lnTo>
                  <a:pt x="1434" y="13108"/>
                </a:lnTo>
                <a:lnTo>
                  <a:pt x="1646" y="13183"/>
                </a:lnTo>
                <a:lnTo>
                  <a:pt x="1893" y="13183"/>
                </a:lnTo>
                <a:lnTo>
                  <a:pt x="2106" y="13146"/>
                </a:lnTo>
                <a:lnTo>
                  <a:pt x="2296" y="13071"/>
                </a:lnTo>
                <a:lnTo>
                  <a:pt x="2464" y="12960"/>
                </a:lnTo>
                <a:lnTo>
                  <a:pt x="2621" y="12792"/>
                </a:lnTo>
                <a:lnTo>
                  <a:pt x="2722" y="12606"/>
                </a:lnTo>
                <a:lnTo>
                  <a:pt x="2834" y="12419"/>
                </a:lnTo>
                <a:lnTo>
                  <a:pt x="2957" y="12289"/>
                </a:lnTo>
                <a:lnTo>
                  <a:pt x="3114" y="12177"/>
                </a:lnTo>
                <a:lnTo>
                  <a:pt x="3260" y="12103"/>
                </a:lnTo>
                <a:lnTo>
                  <a:pt x="3439" y="12103"/>
                </a:lnTo>
                <a:lnTo>
                  <a:pt x="3607" y="12103"/>
                </a:lnTo>
                <a:lnTo>
                  <a:pt x="3753" y="12177"/>
                </a:lnTo>
                <a:lnTo>
                  <a:pt x="3932" y="12252"/>
                </a:lnTo>
                <a:lnTo>
                  <a:pt x="4100" y="12364"/>
                </a:lnTo>
                <a:lnTo>
                  <a:pt x="4257" y="12494"/>
                </a:lnTo>
                <a:lnTo>
                  <a:pt x="4380" y="12643"/>
                </a:lnTo>
                <a:lnTo>
                  <a:pt x="4514" y="12829"/>
                </a:lnTo>
                <a:lnTo>
                  <a:pt x="4593" y="13034"/>
                </a:lnTo>
                <a:lnTo>
                  <a:pt x="4682" y="13257"/>
                </a:lnTo>
                <a:lnTo>
                  <a:pt x="4727" y="13462"/>
                </a:lnTo>
                <a:lnTo>
                  <a:pt x="4750" y="13686"/>
                </a:lnTo>
                <a:lnTo>
                  <a:pt x="4727" y="14282"/>
                </a:lnTo>
                <a:lnTo>
                  <a:pt x="4682" y="15045"/>
                </a:lnTo>
                <a:lnTo>
                  <a:pt x="4638" y="15976"/>
                </a:lnTo>
                <a:lnTo>
                  <a:pt x="4615" y="16926"/>
                </a:lnTo>
                <a:lnTo>
                  <a:pt x="4593" y="17968"/>
                </a:lnTo>
                <a:lnTo>
                  <a:pt x="4593" y="19011"/>
                </a:lnTo>
                <a:lnTo>
                  <a:pt x="4615" y="19514"/>
                </a:lnTo>
                <a:lnTo>
                  <a:pt x="4638" y="19980"/>
                </a:lnTo>
                <a:lnTo>
                  <a:pt x="4682" y="20426"/>
                </a:lnTo>
                <a:lnTo>
                  <a:pt x="4750" y="20836"/>
                </a:lnTo>
                <a:lnTo>
                  <a:pt x="4873" y="20929"/>
                </a:lnTo>
                <a:lnTo>
                  <a:pt x="5063" y="21004"/>
                </a:lnTo>
                <a:lnTo>
                  <a:pt x="5287" y="21078"/>
                </a:lnTo>
                <a:lnTo>
                  <a:pt x="5500" y="21115"/>
                </a:lnTo>
                <a:lnTo>
                  <a:pt x="6060" y="21115"/>
                </a:lnTo>
                <a:lnTo>
                  <a:pt x="6654" y="21078"/>
                </a:lnTo>
                <a:lnTo>
                  <a:pt x="7326" y="21004"/>
                </a:lnTo>
                <a:lnTo>
                  <a:pt x="8010" y="20929"/>
                </a:lnTo>
                <a:lnTo>
                  <a:pt x="8704" y="20855"/>
                </a:lnTo>
                <a:lnTo>
                  <a:pt x="9365" y="20836"/>
                </a:lnTo>
                <a:close/>
              </a:path>
              <a:path w="21600" h="21730"/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Observations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uzzle3"/>
          <p:cNvSpPr/>
          <p:nvPr/>
        </p:nvSpPr>
        <p:spPr>
          <a:xfrm>
            <a:off x="6934320" y="2895480"/>
            <a:ext cx="1857240" cy="1327320"/>
          </a:xfrm>
          <a:custGeom>
            <a:avLst/>
            <a:gdLst>
              <a:gd name="textAreaLeft" fmla="*/ 90360 w 1857240"/>
              <a:gd name="textAreaRight" fmla="*/ 1708200 w 1857240"/>
              <a:gd name="textAreaTop" fmla="*/ 464760 h 1327320"/>
              <a:gd name="textAreaBottom" fmla="*/ 694080 h 1327320"/>
            </a:gdLst>
            <a:ahLst/>
            <a:cxnLst/>
            <a:rect l="textAreaLeft" t="textAreaTop" r="textAreaRight" b="textAreaBottom"/>
            <a:pathLst>
              <a:path w="21707" h="21613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  <a:path w="21707" h="21613"/>
            </a:pathLst>
          </a:cu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Witnesses</a:t>
            </a:r>
            <a:endParaRPr b="0" lang="en-US" sz="1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uzzle3"/>
          <p:cNvSpPr/>
          <p:nvPr/>
        </p:nvSpPr>
        <p:spPr>
          <a:xfrm>
            <a:off x="3429000" y="3048120"/>
            <a:ext cx="1316160" cy="1326960"/>
          </a:xfrm>
          <a:custGeom>
            <a:avLst/>
            <a:gdLst>
              <a:gd name="textAreaLeft" fmla="*/ 64080 w 1316160"/>
              <a:gd name="textAreaRight" fmla="*/ 1210680 w 1316160"/>
              <a:gd name="textAreaTop" fmla="*/ 464760 h 1326960"/>
              <a:gd name="textAreaBottom" fmla="*/ 694080 h 1326960"/>
            </a:gdLst>
            <a:ahLst/>
            <a:cxnLst/>
            <a:rect l="textAreaLeft" t="textAreaTop" r="textAreaRight" b="textAreaBottom"/>
            <a:pathLst>
              <a:path w="21707" h="21613">
                <a:moveTo>
                  <a:pt x="6580" y="20830"/>
                </a:moveTo>
                <a:lnTo>
                  <a:pt x="7062" y="20960"/>
                </a:lnTo>
                <a:lnTo>
                  <a:pt x="7474" y="21026"/>
                </a:lnTo>
                <a:lnTo>
                  <a:pt x="7885" y="21052"/>
                </a:lnTo>
                <a:lnTo>
                  <a:pt x="8207" y="21052"/>
                </a:lnTo>
                <a:lnTo>
                  <a:pt x="8511" y="21000"/>
                </a:lnTo>
                <a:lnTo>
                  <a:pt x="8779" y="20934"/>
                </a:lnTo>
                <a:lnTo>
                  <a:pt x="8994" y="20830"/>
                </a:lnTo>
                <a:lnTo>
                  <a:pt x="9119" y="20700"/>
                </a:lnTo>
                <a:lnTo>
                  <a:pt x="9262" y="20556"/>
                </a:lnTo>
                <a:lnTo>
                  <a:pt x="9333" y="20400"/>
                </a:lnTo>
                <a:lnTo>
                  <a:pt x="9369" y="20230"/>
                </a:lnTo>
                <a:lnTo>
                  <a:pt x="9369" y="20034"/>
                </a:lnTo>
                <a:lnTo>
                  <a:pt x="9298" y="19852"/>
                </a:lnTo>
                <a:lnTo>
                  <a:pt x="9190" y="19682"/>
                </a:lnTo>
                <a:lnTo>
                  <a:pt x="9065" y="19500"/>
                </a:lnTo>
                <a:lnTo>
                  <a:pt x="8886" y="19330"/>
                </a:lnTo>
                <a:lnTo>
                  <a:pt x="8618" y="19108"/>
                </a:lnTo>
                <a:lnTo>
                  <a:pt x="8403" y="18847"/>
                </a:lnTo>
                <a:lnTo>
                  <a:pt x="8243" y="18573"/>
                </a:lnTo>
                <a:lnTo>
                  <a:pt x="8100" y="18300"/>
                </a:lnTo>
                <a:lnTo>
                  <a:pt x="7992" y="18000"/>
                </a:lnTo>
                <a:lnTo>
                  <a:pt x="7956" y="17700"/>
                </a:lnTo>
                <a:lnTo>
                  <a:pt x="7956" y="17426"/>
                </a:lnTo>
                <a:lnTo>
                  <a:pt x="7992" y="17126"/>
                </a:lnTo>
                <a:lnTo>
                  <a:pt x="8100" y="16878"/>
                </a:lnTo>
                <a:lnTo>
                  <a:pt x="8243" y="16630"/>
                </a:lnTo>
                <a:lnTo>
                  <a:pt x="8332" y="16500"/>
                </a:lnTo>
                <a:lnTo>
                  <a:pt x="8439" y="16369"/>
                </a:lnTo>
                <a:lnTo>
                  <a:pt x="8582" y="16278"/>
                </a:lnTo>
                <a:lnTo>
                  <a:pt x="8707" y="16173"/>
                </a:lnTo>
                <a:lnTo>
                  <a:pt x="8850" y="16095"/>
                </a:lnTo>
                <a:lnTo>
                  <a:pt x="9029" y="16017"/>
                </a:lnTo>
                <a:lnTo>
                  <a:pt x="9226" y="15952"/>
                </a:lnTo>
                <a:lnTo>
                  <a:pt x="9405" y="15873"/>
                </a:lnTo>
                <a:lnTo>
                  <a:pt x="9637" y="15847"/>
                </a:lnTo>
                <a:lnTo>
                  <a:pt x="9852" y="15795"/>
                </a:lnTo>
                <a:lnTo>
                  <a:pt x="10120" y="15769"/>
                </a:lnTo>
                <a:lnTo>
                  <a:pt x="10370" y="15769"/>
                </a:lnTo>
                <a:lnTo>
                  <a:pt x="10710" y="15769"/>
                </a:lnTo>
                <a:lnTo>
                  <a:pt x="10978" y="15769"/>
                </a:lnTo>
                <a:lnTo>
                  <a:pt x="11264" y="15795"/>
                </a:lnTo>
                <a:lnTo>
                  <a:pt x="11533" y="15847"/>
                </a:lnTo>
                <a:lnTo>
                  <a:pt x="11765" y="15900"/>
                </a:lnTo>
                <a:lnTo>
                  <a:pt x="12015" y="15952"/>
                </a:lnTo>
                <a:lnTo>
                  <a:pt x="12212" y="16017"/>
                </a:lnTo>
                <a:lnTo>
                  <a:pt x="12427" y="16095"/>
                </a:lnTo>
                <a:lnTo>
                  <a:pt x="12605" y="16173"/>
                </a:lnTo>
                <a:lnTo>
                  <a:pt x="12766" y="16278"/>
                </a:lnTo>
                <a:lnTo>
                  <a:pt x="12909" y="16369"/>
                </a:lnTo>
                <a:lnTo>
                  <a:pt x="13035" y="16473"/>
                </a:lnTo>
                <a:lnTo>
                  <a:pt x="13249" y="16695"/>
                </a:lnTo>
                <a:lnTo>
                  <a:pt x="13428" y="16943"/>
                </a:lnTo>
                <a:lnTo>
                  <a:pt x="13517" y="17204"/>
                </a:lnTo>
                <a:lnTo>
                  <a:pt x="13589" y="17478"/>
                </a:lnTo>
                <a:lnTo>
                  <a:pt x="13589" y="17752"/>
                </a:lnTo>
                <a:lnTo>
                  <a:pt x="13517" y="18026"/>
                </a:lnTo>
                <a:lnTo>
                  <a:pt x="13428" y="18273"/>
                </a:lnTo>
                <a:lnTo>
                  <a:pt x="13285" y="18521"/>
                </a:lnTo>
                <a:lnTo>
                  <a:pt x="13106" y="18756"/>
                </a:lnTo>
                <a:lnTo>
                  <a:pt x="12874" y="18978"/>
                </a:lnTo>
                <a:lnTo>
                  <a:pt x="12427" y="19356"/>
                </a:lnTo>
                <a:lnTo>
                  <a:pt x="12123" y="19682"/>
                </a:lnTo>
                <a:lnTo>
                  <a:pt x="12015" y="19800"/>
                </a:lnTo>
                <a:lnTo>
                  <a:pt x="11908" y="19956"/>
                </a:lnTo>
                <a:lnTo>
                  <a:pt x="11872" y="20073"/>
                </a:lnTo>
                <a:lnTo>
                  <a:pt x="11872" y="20204"/>
                </a:lnTo>
                <a:lnTo>
                  <a:pt x="11872" y="20334"/>
                </a:lnTo>
                <a:lnTo>
                  <a:pt x="11944" y="20426"/>
                </a:lnTo>
                <a:lnTo>
                  <a:pt x="12051" y="20530"/>
                </a:lnTo>
                <a:lnTo>
                  <a:pt x="12176" y="20634"/>
                </a:lnTo>
                <a:lnTo>
                  <a:pt x="12319" y="20726"/>
                </a:lnTo>
                <a:lnTo>
                  <a:pt x="12534" y="20830"/>
                </a:lnTo>
                <a:lnTo>
                  <a:pt x="12766" y="20934"/>
                </a:lnTo>
                <a:lnTo>
                  <a:pt x="13070" y="21026"/>
                </a:lnTo>
                <a:lnTo>
                  <a:pt x="13428" y="21130"/>
                </a:lnTo>
                <a:lnTo>
                  <a:pt x="13875" y="21234"/>
                </a:lnTo>
                <a:lnTo>
                  <a:pt x="14322" y="21326"/>
                </a:lnTo>
                <a:lnTo>
                  <a:pt x="14787" y="21404"/>
                </a:lnTo>
                <a:lnTo>
                  <a:pt x="15305" y="21482"/>
                </a:lnTo>
                <a:lnTo>
                  <a:pt x="15824" y="21534"/>
                </a:lnTo>
                <a:lnTo>
                  <a:pt x="16378" y="21586"/>
                </a:lnTo>
                <a:lnTo>
                  <a:pt x="16897" y="21613"/>
                </a:lnTo>
                <a:lnTo>
                  <a:pt x="17433" y="21613"/>
                </a:lnTo>
                <a:lnTo>
                  <a:pt x="17988" y="21613"/>
                </a:lnTo>
                <a:lnTo>
                  <a:pt x="18506" y="21586"/>
                </a:lnTo>
                <a:lnTo>
                  <a:pt x="18989" y="21508"/>
                </a:lnTo>
                <a:lnTo>
                  <a:pt x="19436" y="21430"/>
                </a:lnTo>
                <a:lnTo>
                  <a:pt x="19883" y="21326"/>
                </a:lnTo>
                <a:lnTo>
                  <a:pt x="20258" y="21208"/>
                </a:lnTo>
                <a:lnTo>
                  <a:pt x="20598" y="21026"/>
                </a:lnTo>
                <a:lnTo>
                  <a:pt x="20527" y="20726"/>
                </a:lnTo>
                <a:lnTo>
                  <a:pt x="20455" y="20426"/>
                </a:lnTo>
                <a:lnTo>
                  <a:pt x="20401" y="20100"/>
                </a:lnTo>
                <a:lnTo>
                  <a:pt x="20401" y="19747"/>
                </a:lnTo>
                <a:lnTo>
                  <a:pt x="20366" y="19030"/>
                </a:lnTo>
                <a:lnTo>
                  <a:pt x="20401" y="18300"/>
                </a:lnTo>
                <a:lnTo>
                  <a:pt x="20455" y="17595"/>
                </a:lnTo>
                <a:lnTo>
                  <a:pt x="20527" y="16969"/>
                </a:lnTo>
                <a:lnTo>
                  <a:pt x="20598" y="16447"/>
                </a:lnTo>
                <a:lnTo>
                  <a:pt x="20598" y="16017"/>
                </a:lnTo>
                <a:lnTo>
                  <a:pt x="20598" y="15873"/>
                </a:lnTo>
                <a:lnTo>
                  <a:pt x="20491" y="15717"/>
                </a:lnTo>
                <a:lnTo>
                  <a:pt x="20401" y="15573"/>
                </a:lnTo>
                <a:lnTo>
                  <a:pt x="20223" y="15417"/>
                </a:lnTo>
                <a:lnTo>
                  <a:pt x="20044" y="15300"/>
                </a:lnTo>
                <a:lnTo>
                  <a:pt x="19811" y="15195"/>
                </a:lnTo>
                <a:lnTo>
                  <a:pt x="19561" y="15091"/>
                </a:lnTo>
                <a:lnTo>
                  <a:pt x="19329" y="15026"/>
                </a:lnTo>
                <a:lnTo>
                  <a:pt x="19060" y="14973"/>
                </a:lnTo>
                <a:lnTo>
                  <a:pt x="18774" y="14921"/>
                </a:lnTo>
                <a:lnTo>
                  <a:pt x="18542" y="14921"/>
                </a:lnTo>
                <a:lnTo>
                  <a:pt x="18256" y="14921"/>
                </a:lnTo>
                <a:lnTo>
                  <a:pt x="18023" y="14973"/>
                </a:lnTo>
                <a:lnTo>
                  <a:pt x="17791" y="15052"/>
                </a:lnTo>
                <a:lnTo>
                  <a:pt x="17576" y="15143"/>
                </a:lnTo>
                <a:lnTo>
                  <a:pt x="17398" y="15273"/>
                </a:lnTo>
                <a:lnTo>
                  <a:pt x="17201" y="15391"/>
                </a:lnTo>
                <a:lnTo>
                  <a:pt x="16950" y="15521"/>
                </a:lnTo>
                <a:lnTo>
                  <a:pt x="16682" y="15600"/>
                </a:lnTo>
                <a:lnTo>
                  <a:pt x="16378" y="15652"/>
                </a:lnTo>
                <a:lnTo>
                  <a:pt x="16039" y="15678"/>
                </a:lnTo>
                <a:lnTo>
                  <a:pt x="15681" y="15652"/>
                </a:lnTo>
                <a:lnTo>
                  <a:pt x="15305" y="15626"/>
                </a:lnTo>
                <a:lnTo>
                  <a:pt x="14966" y="15547"/>
                </a:lnTo>
                <a:lnTo>
                  <a:pt x="14626" y="15443"/>
                </a:lnTo>
                <a:lnTo>
                  <a:pt x="14286" y="15300"/>
                </a:lnTo>
                <a:lnTo>
                  <a:pt x="13964" y="15143"/>
                </a:lnTo>
                <a:lnTo>
                  <a:pt x="13696" y="14947"/>
                </a:lnTo>
                <a:lnTo>
                  <a:pt x="13589" y="14817"/>
                </a:lnTo>
                <a:lnTo>
                  <a:pt x="13482" y="14700"/>
                </a:lnTo>
                <a:lnTo>
                  <a:pt x="13392" y="14569"/>
                </a:lnTo>
                <a:lnTo>
                  <a:pt x="13321" y="14426"/>
                </a:lnTo>
                <a:lnTo>
                  <a:pt x="13249" y="14269"/>
                </a:lnTo>
                <a:lnTo>
                  <a:pt x="13213" y="14126"/>
                </a:lnTo>
                <a:lnTo>
                  <a:pt x="13178" y="13943"/>
                </a:lnTo>
                <a:lnTo>
                  <a:pt x="13178" y="13773"/>
                </a:lnTo>
                <a:lnTo>
                  <a:pt x="13178" y="13565"/>
                </a:lnTo>
                <a:lnTo>
                  <a:pt x="13213" y="13369"/>
                </a:lnTo>
                <a:lnTo>
                  <a:pt x="13249" y="13173"/>
                </a:lnTo>
                <a:lnTo>
                  <a:pt x="13321" y="12991"/>
                </a:lnTo>
                <a:lnTo>
                  <a:pt x="13392" y="12847"/>
                </a:lnTo>
                <a:lnTo>
                  <a:pt x="13482" y="12691"/>
                </a:lnTo>
                <a:lnTo>
                  <a:pt x="13589" y="12547"/>
                </a:lnTo>
                <a:lnTo>
                  <a:pt x="13732" y="12417"/>
                </a:lnTo>
                <a:lnTo>
                  <a:pt x="14000" y="12195"/>
                </a:lnTo>
                <a:lnTo>
                  <a:pt x="14340" y="11986"/>
                </a:lnTo>
                <a:lnTo>
                  <a:pt x="14698" y="11843"/>
                </a:lnTo>
                <a:lnTo>
                  <a:pt x="15073" y="11739"/>
                </a:lnTo>
                <a:lnTo>
                  <a:pt x="15449" y="11660"/>
                </a:lnTo>
                <a:lnTo>
                  <a:pt x="15824" y="11621"/>
                </a:lnTo>
                <a:lnTo>
                  <a:pt x="16200" y="11621"/>
                </a:lnTo>
                <a:lnTo>
                  <a:pt x="16575" y="11660"/>
                </a:lnTo>
                <a:lnTo>
                  <a:pt x="16933" y="11713"/>
                </a:lnTo>
                <a:lnTo>
                  <a:pt x="17272" y="11817"/>
                </a:lnTo>
                <a:lnTo>
                  <a:pt x="17541" y="11947"/>
                </a:lnTo>
                <a:lnTo>
                  <a:pt x="17791" y="12091"/>
                </a:lnTo>
                <a:lnTo>
                  <a:pt x="17916" y="12195"/>
                </a:lnTo>
                <a:lnTo>
                  <a:pt x="18095" y="12286"/>
                </a:lnTo>
                <a:lnTo>
                  <a:pt x="18292" y="12391"/>
                </a:lnTo>
                <a:lnTo>
                  <a:pt x="18470" y="12443"/>
                </a:lnTo>
                <a:lnTo>
                  <a:pt x="18703" y="12521"/>
                </a:lnTo>
                <a:lnTo>
                  <a:pt x="18917" y="12547"/>
                </a:lnTo>
                <a:lnTo>
                  <a:pt x="19150" y="12573"/>
                </a:lnTo>
                <a:lnTo>
                  <a:pt x="19400" y="12586"/>
                </a:lnTo>
                <a:lnTo>
                  <a:pt x="19633" y="12586"/>
                </a:lnTo>
                <a:lnTo>
                  <a:pt x="19883" y="12573"/>
                </a:lnTo>
                <a:lnTo>
                  <a:pt x="20115" y="12521"/>
                </a:lnTo>
                <a:lnTo>
                  <a:pt x="20366" y="12469"/>
                </a:lnTo>
                <a:lnTo>
                  <a:pt x="20598" y="12417"/>
                </a:lnTo>
                <a:lnTo>
                  <a:pt x="20849" y="12313"/>
                </a:lnTo>
                <a:lnTo>
                  <a:pt x="21045" y="12221"/>
                </a:lnTo>
                <a:lnTo>
                  <a:pt x="21296" y="12091"/>
                </a:lnTo>
                <a:lnTo>
                  <a:pt x="21349" y="12013"/>
                </a:lnTo>
                <a:lnTo>
                  <a:pt x="21456" y="11947"/>
                </a:lnTo>
                <a:lnTo>
                  <a:pt x="21528" y="11843"/>
                </a:lnTo>
                <a:lnTo>
                  <a:pt x="21564" y="11713"/>
                </a:lnTo>
                <a:lnTo>
                  <a:pt x="21671" y="11465"/>
                </a:lnTo>
                <a:lnTo>
                  <a:pt x="21707" y="11165"/>
                </a:lnTo>
                <a:lnTo>
                  <a:pt x="21707" y="10813"/>
                </a:lnTo>
                <a:lnTo>
                  <a:pt x="21707" y="10460"/>
                </a:lnTo>
                <a:lnTo>
                  <a:pt x="21635" y="10082"/>
                </a:lnTo>
                <a:lnTo>
                  <a:pt x="21564" y="9717"/>
                </a:lnTo>
                <a:lnTo>
                  <a:pt x="21349" y="8908"/>
                </a:lnTo>
                <a:lnTo>
                  <a:pt x="21117" y="8191"/>
                </a:lnTo>
                <a:lnTo>
                  <a:pt x="20849" y="7539"/>
                </a:lnTo>
                <a:lnTo>
                  <a:pt x="20598" y="7030"/>
                </a:lnTo>
                <a:lnTo>
                  <a:pt x="20044" y="7108"/>
                </a:lnTo>
                <a:lnTo>
                  <a:pt x="19472" y="7160"/>
                </a:lnTo>
                <a:lnTo>
                  <a:pt x="18882" y="7213"/>
                </a:lnTo>
                <a:lnTo>
                  <a:pt x="18256" y="7213"/>
                </a:lnTo>
                <a:lnTo>
                  <a:pt x="17684" y="7213"/>
                </a:lnTo>
                <a:lnTo>
                  <a:pt x="17094" y="7186"/>
                </a:lnTo>
                <a:lnTo>
                  <a:pt x="16503" y="7160"/>
                </a:lnTo>
                <a:lnTo>
                  <a:pt x="16003" y="7108"/>
                </a:lnTo>
                <a:lnTo>
                  <a:pt x="15001" y="7004"/>
                </a:lnTo>
                <a:lnTo>
                  <a:pt x="14215" y="6913"/>
                </a:lnTo>
                <a:lnTo>
                  <a:pt x="13696" y="6834"/>
                </a:lnTo>
                <a:lnTo>
                  <a:pt x="13517" y="6808"/>
                </a:lnTo>
                <a:lnTo>
                  <a:pt x="13070" y="6652"/>
                </a:lnTo>
                <a:lnTo>
                  <a:pt x="12695" y="6482"/>
                </a:lnTo>
                <a:lnTo>
                  <a:pt x="12355" y="6313"/>
                </a:lnTo>
                <a:lnTo>
                  <a:pt x="12123" y="6104"/>
                </a:lnTo>
                <a:lnTo>
                  <a:pt x="11908" y="5882"/>
                </a:lnTo>
                <a:lnTo>
                  <a:pt x="11765" y="5660"/>
                </a:lnTo>
                <a:lnTo>
                  <a:pt x="11676" y="5426"/>
                </a:lnTo>
                <a:lnTo>
                  <a:pt x="11604" y="5204"/>
                </a:lnTo>
                <a:lnTo>
                  <a:pt x="11604" y="4956"/>
                </a:lnTo>
                <a:lnTo>
                  <a:pt x="11640" y="4734"/>
                </a:lnTo>
                <a:lnTo>
                  <a:pt x="11711" y="4500"/>
                </a:lnTo>
                <a:lnTo>
                  <a:pt x="11801" y="4304"/>
                </a:lnTo>
                <a:lnTo>
                  <a:pt x="11908" y="4108"/>
                </a:lnTo>
                <a:lnTo>
                  <a:pt x="12087" y="3926"/>
                </a:lnTo>
                <a:lnTo>
                  <a:pt x="12284" y="3756"/>
                </a:lnTo>
                <a:lnTo>
                  <a:pt x="12498" y="3626"/>
                </a:lnTo>
                <a:lnTo>
                  <a:pt x="12695" y="3482"/>
                </a:lnTo>
                <a:lnTo>
                  <a:pt x="12874" y="3273"/>
                </a:lnTo>
                <a:lnTo>
                  <a:pt x="13035" y="3052"/>
                </a:lnTo>
                <a:lnTo>
                  <a:pt x="13178" y="2778"/>
                </a:lnTo>
                <a:lnTo>
                  <a:pt x="13285" y="2504"/>
                </a:lnTo>
                <a:lnTo>
                  <a:pt x="13321" y="2204"/>
                </a:lnTo>
                <a:lnTo>
                  <a:pt x="13356" y="1904"/>
                </a:lnTo>
                <a:lnTo>
                  <a:pt x="13285" y="1604"/>
                </a:lnTo>
                <a:lnTo>
                  <a:pt x="13178" y="1304"/>
                </a:lnTo>
                <a:lnTo>
                  <a:pt x="13035" y="1017"/>
                </a:lnTo>
                <a:lnTo>
                  <a:pt x="12945" y="900"/>
                </a:lnTo>
                <a:lnTo>
                  <a:pt x="12802" y="769"/>
                </a:lnTo>
                <a:lnTo>
                  <a:pt x="12659" y="652"/>
                </a:lnTo>
                <a:lnTo>
                  <a:pt x="12498" y="547"/>
                </a:lnTo>
                <a:lnTo>
                  <a:pt x="12319" y="443"/>
                </a:lnTo>
                <a:lnTo>
                  <a:pt x="12123" y="352"/>
                </a:lnTo>
                <a:lnTo>
                  <a:pt x="11872" y="273"/>
                </a:lnTo>
                <a:lnTo>
                  <a:pt x="11640" y="221"/>
                </a:lnTo>
                <a:lnTo>
                  <a:pt x="11354" y="143"/>
                </a:lnTo>
                <a:lnTo>
                  <a:pt x="11086" y="117"/>
                </a:lnTo>
                <a:lnTo>
                  <a:pt x="10782" y="91"/>
                </a:lnTo>
                <a:lnTo>
                  <a:pt x="10424" y="91"/>
                </a:lnTo>
                <a:lnTo>
                  <a:pt x="10120" y="91"/>
                </a:lnTo>
                <a:lnTo>
                  <a:pt x="9816" y="117"/>
                </a:lnTo>
                <a:lnTo>
                  <a:pt x="9548" y="143"/>
                </a:lnTo>
                <a:lnTo>
                  <a:pt x="9298" y="195"/>
                </a:lnTo>
                <a:lnTo>
                  <a:pt x="9065" y="247"/>
                </a:lnTo>
                <a:lnTo>
                  <a:pt x="8815" y="300"/>
                </a:lnTo>
                <a:lnTo>
                  <a:pt x="8618" y="378"/>
                </a:lnTo>
                <a:lnTo>
                  <a:pt x="8403" y="469"/>
                </a:lnTo>
                <a:lnTo>
                  <a:pt x="8243" y="547"/>
                </a:lnTo>
                <a:lnTo>
                  <a:pt x="8064" y="652"/>
                </a:lnTo>
                <a:lnTo>
                  <a:pt x="7921" y="743"/>
                </a:lnTo>
                <a:lnTo>
                  <a:pt x="7796" y="873"/>
                </a:lnTo>
                <a:lnTo>
                  <a:pt x="7581" y="1095"/>
                </a:lnTo>
                <a:lnTo>
                  <a:pt x="7402" y="1369"/>
                </a:lnTo>
                <a:lnTo>
                  <a:pt x="7313" y="1630"/>
                </a:lnTo>
                <a:lnTo>
                  <a:pt x="7277" y="1930"/>
                </a:lnTo>
                <a:lnTo>
                  <a:pt x="7277" y="2204"/>
                </a:lnTo>
                <a:lnTo>
                  <a:pt x="7313" y="2478"/>
                </a:lnTo>
                <a:lnTo>
                  <a:pt x="7402" y="2752"/>
                </a:lnTo>
                <a:lnTo>
                  <a:pt x="7581" y="3000"/>
                </a:lnTo>
                <a:lnTo>
                  <a:pt x="7796" y="3221"/>
                </a:lnTo>
                <a:lnTo>
                  <a:pt x="8028" y="3456"/>
                </a:lnTo>
                <a:lnTo>
                  <a:pt x="8260" y="3652"/>
                </a:lnTo>
                <a:lnTo>
                  <a:pt x="8475" y="3873"/>
                </a:lnTo>
                <a:lnTo>
                  <a:pt x="8654" y="4108"/>
                </a:lnTo>
                <a:lnTo>
                  <a:pt x="8743" y="4330"/>
                </a:lnTo>
                <a:lnTo>
                  <a:pt x="8815" y="4578"/>
                </a:lnTo>
                <a:lnTo>
                  <a:pt x="8815" y="4826"/>
                </a:lnTo>
                <a:lnTo>
                  <a:pt x="8779" y="5073"/>
                </a:lnTo>
                <a:lnTo>
                  <a:pt x="8690" y="5308"/>
                </a:lnTo>
                <a:lnTo>
                  <a:pt x="8547" y="5556"/>
                </a:lnTo>
                <a:lnTo>
                  <a:pt x="8332" y="5778"/>
                </a:lnTo>
                <a:lnTo>
                  <a:pt x="8100" y="5986"/>
                </a:lnTo>
                <a:lnTo>
                  <a:pt x="7796" y="6208"/>
                </a:lnTo>
                <a:lnTo>
                  <a:pt x="7438" y="6378"/>
                </a:lnTo>
                <a:lnTo>
                  <a:pt x="7027" y="6534"/>
                </a:lnTo>
                <a:lnTo>
                  <a:pt x="6544" y="6678"/>
                </a:lnTo>
                <a:lnTo>
                  <a:pt x="6043" y="6808"/>
                </a:lnTo>
                <a:lnTo>
                  <a:pt x="5632" y="6808"/>
                </a:lnTo>
                <a:lnTo>
                  <a:pt x="5078" y="6808"/>
                </a:lnTo>
                <a:lnTo>
                  <a:pt x="4488" y="6808"/>
                </a:lnTo>
                <a:lnTo>
                  <a:pt x="3808" y="6808"/>
                </a:lnTo>
                <a:lnTo>
                  <a:pt x="3075" y="6808"/>
                </a:lnTo>
                <a:lnTo>
                  <a:pt x="2288" y="6808"/>
                </a:lnTo>
                <a:lnTo>
                  <a:pt x="1466" y="6808"/>
                </a:lnTo>
                <a:lnTo>
                  <a:pt x="607" y="6808"/>
                </a:lnTo>
                <a:lnTo>
                  <a:pt x="500" y="7239"/>
                </a:lnTo>
                <a:lnTo>
                  <a:pt x="375" y="7839"/>
                </a:lnTo>
                <a:lnTo>
                  <a:pt x="268" y="8491"/>
                </a:lnTo>
                <a:lnTo>
                  <a:pt x="160" y="9182"/>
                </a:lnTo>
                <a:lnTo>
                  <a:pt x="53" y="9860"/>
                </a:lnTo>
                <a:lnTo>
                  <a:pt x="17" y="10486"/>
                </a:lnTo>
                <a:lnTo>
                  <a:pt x="17" y="10969"/>
                </a:lnTo>
                <a:lnTo>
                  <a:pt x="17" y="11295"/>
                </a:lnTo>
                <a:lnTo>
                  <a:pt x="125" y="11465"/>
                </a:lnTo>
                <a:lnTo>
                  <a:pt x="232" y="11634"/>
                </a:lnTo>
                <a:lnTo>
                  <a:pt x="411" y="11765"/>
                </a:lnTo>
                <a:lnTo>
                  <a:pt x="607" y="11895"/>
                </a:lnTo>
                <a:lnTo>
                  <a:pt x="858" y="12013"/>
                </a:lnTo>
                <a:lnTo>
                  <a:pt x="1126" y="12091"/>
                </a:lnTo>
                <a:lnTo>
                  <a:pt x="1430" y="12169"/>
                </a:lnTo>
                <a:lnTo>
                  <a:pt x="1716" y="12221"/>
                </a:lnTo>
                <a:lnTo>
                  <a:pt x="2056" y="12247"/>
                </a:lnTo>
                <a:lnTo>
                  <a:pt x="2360" y="12260"/>
                </a:lnTo>
                <a:lnTo>
                  <a:pt x="2664" y="12247"/>
                </a:lnTo>
                <a:lnTo>
                  <a:pt x="2986" y="12221"/>
                </a:lnTo>
                <a:lnTo>
                  <a:pt x="3290" y="12169"/>
                </a:lnTo>
                <a:lnTo>
                  <a:pt x="3558" y="12065"/>
                </a:lnTo>
                <a:lnTo>
                  <a:pt x="3808" y="11960"/>
                </a:lnTo>
                <a:lnTo>
                  <a:pt x="4041" y="11843"/>
                </a:lnTo>
                <a:lnTo>
                  <a:pt x="4255" y="11686"/>
                </a:lnTo>
                <a:lnTo>
                  <a:pt x="4523" y="11595"/>
                </a:lnTo>
                <a:lnTo>
                  <a:pt x="4792" y="11517"/>
                </a:lnTo>
                <a:lnTo>
                  <a:pt x="5113" y="11491"/>
                </a:lnTo>
                <a:lnTo>
                  <a:pt x="5453" y="11465"/>
                </a:lnTo>
                <a:lnTo>
                  <a:pt x="5757" y="11491"/>
                </a:lnTo>
                <a:lnTo>
                  <a:pt x="6097" y="11543"/>
                </a:lnTo>
                <a:lnTo>
                  <a:pt x="6454" y="11634"/>
                </a:lnTo>
                <a:lnTo>
                  <a:pt x="6758" y="11765"/>
                </a:lnTo>
                <a:lnTo>
                  <a:pt x="7062" y="11921"/>
                </a:lnTo>
                <a:lnTo>
                  <a:pt x="7313" y="12091"/>
                </a:lnTo>
                <a:lnTo>
                  <a:pt x="7545" y="12313"/>
                </a:lnTo>
                <a:lnTo>
                  <a:pt x="7760" y="12573"/>
                </a:lnTo>
                <a:lnTo>
                  <a:pt x="7885" y="12847"/>
                </a:lnTo>
                <a:lnTo>
                  <a:pt x="7992" y="13173"/>
                </a:lnTo>
                <a:lnTo>
                  <a:pt x="8028" y="13500"/>
                </a:lnTo>
                <a:lnTo>
                  <a:pt x="7992" y="13747"/>
                </a:lnTo>
                <a:lnTo>
                  <a:pt x="7885" y="13969"/>
                </a:lnTo>
                <a:lnTo>
                  <a:pt x="7760" y="14191"/>
                </a:lnTo>
                <a:lnTo>
                  <a:pt x="7545" y="14373"/>
                </a:lnTo>
                <a:lnTo>
                  <a:pt x="7313" y="14543"/>
                </a:lnTo>
                <a:lnTo>
                  <a:pt x="7062" y="14700"/>
                </a:lnTo>
                <a:lnTo>
                  <a:pt x="6758" y="14817"/>
                </a:lnTo>
                <a:lnTo>
                  <a:pt x="6454" y="14921"/>
                </a:lnTo>
                <a:lnTo>
                  <a:pt x="6097" y="15000"/>
                </a:lnTo>
                <a:lnTo>
                  <a:pt x="5757" y="15052"/>
                </a:lnTo>
                <a:lnTo>
                  <a:pt x="5453" y="15052"/>
                </a:lnTo>
                <a:lnTo>
                  <a:pt x="5113" y="15026"/>
                </a:lnTo>
                <a:lnTo>
                  <a:pt x="4792" y="14973"/>
                </a:lnTo>
                <a:lnTo>
                  <a:pt x="4523" y="14869"/>
                </a:lnTo>
                <a:lnTo>
                  <a:pt x="4255" y="14752"/>
                </a:lnTo>
                <a:lnTo>
                  <a:pt x="4041" y="14569"/>
                </a:lnTo>
                <a:lnTo>
                  <a:pt x="3844" y="14400"/>
                </a:lnTo>
                <a:lnTo>
                  <a:pt x="3594" y="14269"/>
                </a:lnTo>
                <a:lnTo>
                  <a:pt x="3361" y="14165"/>
                </a:lnTo>
                <a:lnTo>
                  <a:pt x="3111" y="14100"/>
                </a:lnTo>
                <a:lnTo>
                  <a:pt x="2843" y="14073"/>
                </a:lnTo>
                <a:lnTo>
                  <a:pt x="2574" y="14073"/>
                </a:lnTo>
                <a:lnTo>
                  <a:pt x="2288" y="14100"/>
                </a:lnTo>
                <a:lnTo>
                  <a:pt x="2020" y="14139"/>
                </a:lnTo>
                <a:lnTo>
                  <a:pt x="1734" y="14243"/>
                </a:lnTo>
                <a:lnTo>
                  <a:pt x="1466" y="14347"/>
                </a:lnTo>
                <a:lnTo>
                  <a:pt x="1233" y="14465"/>
                </a:lnTo>
                <a:lnTo>
                  <a:pt x="983" y="14621"/>
                </a:lnTo>
                <a:lnTo>
                  <a:pt x="786" y="14765"/>
                </a:lnTo>
                <a:lnTo>
                  <a:pt x="572" y="14947"/>
                </a:lnTo>
                <a:lnTo>
                  <a:pt x="411" y="15143"/>
                </a:lnTo>
                <a:lnTo>
                  <a:pt x="303" y="15378"/>
                </a:lnTo>
                <a:lnTo>
                  <a:pt x="196" y="15600"/>
                </a:lnTo>
                <a:lnTo>
                  <a:pt x="160" y="15873"/>
                </a:lnTo>
                <a:lnTo>
                  <a:pt x="196" y="16200"/>
                </a:lnTo>
                <a:lnTo>
                  <a:pt x="232" y="16526"/>
                </a:lnTo>
                <a:lnTo>
                  <a:pt x="411" y="17295"/>
                </a:lnTo>
                <a:lnTo>
                  <a:pt x="607" y="18104"/>
                </a:lnTo>
                <a:lnTo>
                  <a:pt x="715" y="18508"/>
                </a:lnTo>
                <a:lnTo>
                  <a:pt x="822" y="18926"/>
                </a:lnTo>
                <a:lnTo>
                  <a:pt x="876" y="19330"/>
                </a:lnTo>
                <a:lnTo>
                  <a:pt x="911" y="19734"/>
                </a:lnTo>
                <a:lnTo>
                  <a:pt x="911" y="20073"/>
                </a:lnTo>
                <a:lnTo>
                  <a:pt x="876" y="20426"/>
                </a:lnTo>
                <a:lnTo>
                  <a:pt x="858" y="20608"/>
                </a:lnTo>
                <a:lnTo>
                  <a:pt x="786" y="20752"/>
                </a:lnTo>
                <a:lnTo>
                  <a:pt x="715" y="20908"/>
                </a:lnTo>
                <a:lnTo>
                  <a:pt x="607" y="21026"/>
                </a:lnTo>
                <a:lnTo>
                  <a:pt x="1394" y="20934"/>
                </a:lnTo>
                <a:lnTo>
                  <a:pt x="2217" y="20804"/>
                </a:lnTo>
                <a:lnTo>
                  <a:pt x="3039" y="20726"/>
                </a:lnTo>
                <a:lnTo>
                  <a:pt x="3844" y="20660"/>
                </a:lnTo>
                <a:lnTo>
                  <a:pt x="4595" y="20634"/>
                </a:lnTo>
                <a:lnTo>
                  <a:pt x="5310" y="20634"/>
                </a:lnTo>
                <a:lnTo>
                  <a:pt x="5650" y="20660"/>
                </a:lnTo>
                <a:lnTo>
                  <a:pt x="6007" y="20700"/>
                </a:lnTo>
                <a:lnTo>
                  <a:pt x="6276" y="20752"/>
                </a:lnTo>
                <a:lnTo>
                  <a:pt x="6580" y="20830"/>
                </a:lnTo>
                <a:close/>
              </a:path>
              <a:path w="21707" h="21613"/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Expectations</a:t>
            </a:r>
            <a:endParaRPr b="0" lang="en-US" sz="14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9D25BF-7AD4-4ABC-BF9D-8575D0E1100F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315D4A0-D573-4050-BED7-BCBB0E4FAB57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Addressing Performance Issues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68000" y="1981080"/>
            <a:ext cx="829476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Identifying the issue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Notifying HR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Determining types of Performance Documentation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Completing Performance Documentation forms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Preparing for the discussion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Conducting the discussion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Post discussion activity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Termination steps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B3CEF7-E6B8-40A5-A1C4-7CCCB304E8CE}" type="slidenum">
              <a:t>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E5E822F-F547-4150-88B1-B408A8FB67FB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Performance Improvement Options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2560" y="1980720"/>
            <a:ext cx="7772400" cy="259092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Record of Discussion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Constructive Coaching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Written Warning 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Suspension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9480" y="5334120"/>
            <a:ext cx="762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It is critical that the corrective action match the problem.</a:t>
            </a:r>
            <a:endParaRPr b="0" lang="en-US" sz="24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478486-8CDB-466F-99A0-59D11985B7E8}" type="slidenum">
              <a:t>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06D66DC-4D3B-42E1-AA33-1CB6DE766BEB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Crafting the message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State the problem with factual information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Outline duties or behavior standards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Create a concise improvement plan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Commit to follow up timeframe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State consequences of reoccurrence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Allow employee comments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Sign &amp; date document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F47725-E151-4439-BA1A-E2B4F27287B9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4F375C3-A74A-4FF3-BBFF-9FBF5C9D347E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Preparing for the Discussion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Contact HR for coaching &amp; guidance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Prepare by rehearsing your message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Review your form before delivery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Reserve a room where confidentiality and privacy can be maintained</a:t>
            </a: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5B28C4-1813-477E-A1E6-D322FF7B5733}" type="slidenum">
              <a:t>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E0B83E8-999E-4310-9FD2-B77D8A5A7BE9}" type="datetime1">
              <a:rPr lang="en-US"/>
              <a:t>09/27/25</a:t>
            </a:fld>
          </a:p>
        </p:txBody>
      </p:sp>
    </p:spTree>
  </p:cSld>
  <p:transition>
    <p:dissolv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2560" y="609120"/>
            <a:ext cx="8080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Conducting the Discussion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256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182520" rIns="182520" tIns="46080" bIns="46080" anchor="t">
            <a:normAutofit/>
          </a:bodyPr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Be clear &amp; direct without being defensive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Keep tone of voice neutral but firm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Follow written format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Allow employee to respond verbally or in written form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Provide a copy to employee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Stress confidentiality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Recommend HR Rep for redress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Clr>
                <a:srgbClr val="ffcc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Obtain signature or document lack thereof</a:t>
            </a: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00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4A560F-0C6D-4ED5-9356-ACFC2E44089F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04E7D92-7988-4E8F-95CB-92F2E5988C1F}" type="datetime1">
              <a:rPr lang="en-US"/>
              <a:t>09/27/25</a:t>
            </a:fld>
          </a:p>
        </p:txBody>
      </p:sp>
    </p:spTree>
  </p:cSld>
  <p:transition>
    <p:dissolv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Marty Chrisman</cp:lastModifiedBy>
  <dcterms:modified xsi:type="dcterms:W3CDTF">2001-05-11T19:02:57Z</dcterms:modified>
  <cp:revision>14</cp:revision>
  <dc:subject/>
  <dc:title>PowerPoint Presentation</dc:title>
</cp:coreProperties>
</file>