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wmf" ContentType="image/x-wmf"/>
  <Override PartName="/ppt/media/image2.png" ContentType="image/png"/>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ahoma"/>
            </a:endParaRPr>
          </a:p>
        </p:txBody>
      </p:sp>
      <p:sp>
        <p:nvSpPr>
          <p:cNvPr id="11" name="PlaceHolder 2"/>
          <p:cNvSpPr>
            <a:spLocks noGrp="1"/>
          </p:cNvSpPr>
          <p:nvPr>
            <p:ph/>
          </p:nvPr>
        </p:nvSpPr>
        <p:spPr>
          <a:xfrm>
            <a:off x="685800" y="15238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ahoma"/>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4B3F796-704C-47F1-8303-D670127289DD}"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ahoma"/>
            </a:endParaRPr>
          </a:p>
        </p:txBody>
      </p:sp>
      <p:sp>
        <p:nvSpPr>
          <p:cNvPr id="13" name="PlaceHolder 2"/>
          <p:cNvSpPr>
            <a:spLocks noGrp="1"/>
          </p:cNvSpPr>
          <p:nvPr>
            <p:ph type="subTitle"/>
          </p:nvPr>
        </p:nvSpPr>
        <p:spPr>
          <a:xfrm>
            <a:off x="685800" y="15238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ahoma"/>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251DDEE-24DC-4ED4-AA7A-BC1001BBE7E2}"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ahoma"/>
              </a:rPr>
              <a:t>Click to edit the title text format</a:t>
            </a:r>
            <a:endParaRPr b="0" lang="en-US" sz="4400" strike="noStrike" u="none">
              <a:solidFill>
                <a:srgbClr val="000000"/>
              </a:solidFill>
              <a:effectLst/>
              <a:uFillTx/>
              <a:latin typeface="Tahoma"/>
            </a:endParaRPr>
          </a:p>
        </p:txBody>
      </p:sp>
      <p:sp>
        <p:nvSpPr>
          <p:cNvPr id="1" name="PlaceHolder 2"/>
          <p:cNvSpPr>
            <a:spLocks noGrp="1"/>
          </p:cNvSpPr>
          <p:nvPr>
            <p:ph type="body"/>
          </p:nvPr>
        </p:nvSpPr>
        <p:spPr>
          <a:xfrm>
            <a:off x="685800" y="15238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F567B38-4B5B-4B24-80E8-DA2DFE85FFDF}"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5" name=""/>
          <p:cNvSpPr/>
          <p:nvPr/>
        </p:nvSpPr>
        <p:spPr>
          <a:xfrm>
            <a:off x="181080" y="914400"/>
            <a:ext cx="8810640" cy="74520"/>
          </a:xfrm>
          <a:prstGeom prst="rect">
            <a:avLst/>
          </a:prstGeom>
          <a:solidFill>
            <a:srgbClr val="000000"/>
          </a:solidFill>
          <a:ln w="0">
            <a:noFill/>
          </a:ln>
        </p:spPr>
        <p:style>
          <a:lnRef idx="0"/>
          <a:fillRef idx="0"/>
          <a:effectRef idx="0"/>
          <a:fontRef idx="minor"/>
        </p:style>
        <p:txBody>
          <a:bodyPr wrap="none" lIns="90000" rIns="90000" tIns="27720" bIns="27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0" y="6370560"/>
            <a:ext cx="355680" cy="346320"/>
          </a:xfrm>
          <a:custGeom>
            <a:avLst/>
            <a:gdLst/>
            <a:ahLst/>
            <a:rect l="l" t="t" r="r" b="b"/>
            <a:pathLst>
              <a:path w="226" h="228">
                <a:moveTo>
                  <a:pt x="226" y="165"/>
                </a:moveTo>
                <a:lnTo>
                  <a:pt x="115" y="174"/>
                </a:lnTo>
                <a:lnTo>
                  <a:pt x="196" y="114"/>
                </a:lnTo>
                <a:lnTo>
                  <a:pt x="103" y="149"/>
                </a:lnTo>
                <a:lnTo>
                  <a:pt x="193" y="34"/>
                </a:lnTo>
                <a:lnTo>
                  <a:pt x="80" y="124"/>
                </a:lnTo>
                <a:lnTo>
                  <a:pt x="114" y="30"/>
                </a:lnTo>
                <a:lnTo>
                  <a:pt x="56" y="109"/>
                </a:lnTo>
                <a:lnTo>
                  <a:pt x="63" y="0"/>
                </a:lnTo>
                <a:lnTo>
                  <a:pt x="28" y="109"/>
                </a:lnTo>
                <a:lnTo>
                  <a:pt x="0" y="0"/>
                </a:lnTo>
                <a:lnTo>
                  <a:pt x="0" y="228"/>
                </a:lnTo>
                <a:lnTo>
                  <a:pt x="226" y="228"/>
                </a:lnTo>
                <a:lnTo>
                  <a:pt x="226" y="228"/>
                </a:lnTo>
                <a:lnTo>
                  <a:pt x="116" y="204"/>
                </a:lnTo>
                <a:lnTo>
                  <a:pt x="226" y="165"/>
                </a:lnTo>
                <a:close/>
              </a:path>
            </a:pathLst>
          </a:custGeom>
          <a:solidFill>
            <a:srgbClr val="014c38"/>
          </a:solidFill>
          <a:ln w="0">
            <a:noFill/>
          </a:ln>
        </p:spPr>
        <p:style>
          <a:lnRef idx="0"/>
          <a:fillRef idx="0"/>
          <a:effectRef idx="0"/>
          <a:fontRef idx="minor"/>
        </p:style>
        <p:txBody>
          <a:bodyPr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 name=""/>
          <p:cNvSpPr/>
          <p:nvPr/>
        </p:nvSpPr>
        <p:spPr>
          <a:xfrm>
            <a:off x="7920" y="6665760"/>
            <a:ext cx="7921800" cy="52560"/>
          </a:xfrm>
          <a:prstGeom prst="rect">
            <a:avLst/>
          </a:prstGeom>
          <a:solidFill>
            <a:srgbClr val="014c38"/>
          </a:solidFill>
          <a:ln w="0">
            <a:noFill/>
          </a:ln>
        </p:spPr>
        <p:style>
          <a:lnRef idx="0"/>
          <a:fillRef idx="0"/>
          <a:effectRef idx="0"/>
          <a:fontRef idx="minor"/>
        </p:style>
        <p:txBody>
          <a:bodyPr lIns="90000" rIns="90000" tIns="5760" bIns="576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0" y="6505560"/>
            <a:ext cx="193680" cy="200160"/>
          </a:xfrm>
          <a:prstGeom prst="rect">
            <a:avLst/>
          </a:prstGeom>
          <a:noFill/>
          <a:ln w="0">
            <a:noFill/>
          </a:ln>
        </p:spPr>
        <p:style>
          <a:lnRef idx="0"/>
          <a:fillRef idx="0"/>
          <a:effectRef idx="0"/>
          <a:fontRef idx="minor"/>
        </p:style>
        <p:txBody>
          <a:bodyPr wrap="none" lIns="85680" rIns="85680" tIns="42120" bIns="42120" anchor="t">
            <a:noAutofit/>
          </a:bodyPr>
          <a:p>
            <a:pPr indent="0" algn="ctr">
              <a:lnSpc>
                <a:spcPct val="100000"/>
              </a:lnSpc>
              <a:buNone/>
              <a:tabLst>
                <a:tab algn="l" pos="0"/>
                <a:tab algn="l" pos="865080"/>
                <a:tab algn="l" pos="1730520"/>
                <a:tab algn="l" pos="2595600"/>
                <a:tab algn="l" pos="3460680"/>
                <a:tab algn="l" pos="4325760"/>
                <a:tab algn="l" pos="5191200"/>
                <a:tab algn="l" pos="6056280"/>
                <a:tab algn="l" pos="6921360"/>
                <a:tab algn="l" pos="7786800"/>
                <a:tab algn="l" pos="8651880"/>
                <a:tab algn="l" pos="9516960"/>
                <a:tab algn="l" pos="10382400"/>
              </a:tabLst>
            </a:pPr>
            <a:fld id="{DCAB7687-4689-4555-8E0B-193D80CFDB01}" type="slidenum">
              <a:rPr b="1" i="1" lang="en-US" sz="900" strike="noStrike" u="none">
                <a:solidFill>
                  <a:srgbClr val="ffffff"/>
                </a:solidFill>
                <a:effectLst/>
                <a:uFillTx/>
                <a:latin typeface="Tahoma"/>
              </a:rPr>
              <a:t>&lt;number&gt;</a:t>
            </a:fld>
            <a:endParaRPr b="0" lang="en-US" sz="900" strike="noStrike" u="none">
              <a:solidFill>
                <a:srgbClr val="000000"/>
              </a:solidFill>
              <a:effectLst/>
              <a:uFillTx/>
              <a:latin typeface="Times New Roman"/>
            </a:endParaRPr>
          </a:p>
        </p:txBody>
      </p:sp>
      <p:pic>
        <p:nvPicPr>
          <p:cNvPr id="9" name="Hpc_eme" descr=""/>
          <p:cNvPicPr/>
          <p:nvPr/>
        </p:nvPicPr>
        <p:blipFill>
          <a:blip r:embed="rId2"/>
          <a:stretch/>
        </p:blipFill>
        <p:spPr>
          <a:xfrm>
            <a:off x="7848720" y="6435720"/>
            <a:ext cx="1143000" cy="42228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304920" y="1371240"/>
            <a:ext cx="8534160" cy="106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5400" strike="noStrike" u="none">
                <a:solidFill>
                  <a:srgbClr val="000000"/>
                </a:solidFill>
                <a:effectLst/>
                <a:uFillTx/>
                <a:latin typeface="Tahoma"/>
              </a:rPr>
              <a:t>Edison Mission Energy</a:t>
            </a:r>
            <a:br>
              <a:rPr sz="5400"/>
            </a:br>
            <a:endParaRPr b="0" lang="en-US" sz="5400" strike="noStrike" u="none">
              <a:solidFill>
                <a:srgbClr val="000000"/>
              </a:solidFill>
              <a:effectLst/>
              <a:uFillTx/>
              <a:latin typeface="Tahoma"/>
            </a:endParaRPr>
          </a:p>
        </p:txBody>
      </p:sp>
      <p:sp>
        <p:nvSpPr>
          <p:cNvPr id="15" name="PlaceHolder 2"/>
          <p:cNvSpPr>
            <a:spLocks noGrp="1"/>
          </p:cNvSpPr>
          <p:nvPr>
            <p:ph type="subTitle"/>
          </p:nvPr>
        </p:nvSpPr>
        <p:spPr>
          <a:xfrm>
            <a:off x="533520" y="4800600"/>
            <a:ext cx="8153280" cy="175248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ahoma"/>
              </a:rPr>
              <a:t>Reem Fahey</a:t>
            </a: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ahoma"/>
              </a:rPr>
              <a:t> Illinois Commerce Commission – Alliance RTO</a:t>
            </a: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ahoma"/>
              </a:rPr>
              <a:t>July 11, 2001</a:t>
            </a:r>
            <a:endParaRPr b="0" lang="en-US" sz="2000" strike="noStrike" u="none">
              <a:solidFill>
                <a:srgbClr val="000000"/>
              </a:solidFill>
              <a:effectLst/>
              <a:uFillTx/>
              <a:latin typeface="Tahoma"/>
            </a:endParaRPr>
          </a:p>
        </p:txBody>
      </p:sp>
      <p:grpSp>
        <p:nvGrpSpPr>
          <p:cNvPr id="16" name=""/>
          <p:cNvGrpSpPr/>
          <p:nvPr/>
        </p:nvGrpSpPr>
        <p:grpSpPr>
          <a:xfrm>
            <a:off x="3276720" y="2133720"/>
            <a:ext cx="2742840" cy="2514240"/>
            <a:chOff x="3276720" y="2133720"/>
            <a:chExt cx="2742840" cy="2514240"/>
          </a:xfrm>
        </p:grpSpPr>
        <p:grpSp>
          <p:nvGrpSpPr>
            <p:cNvPr id="17" name=""/>
            <p:cNvGrpSpPr/>
            <p:nvPr/>
          </p:nvGrpSpPr>
          <p:grpSpPr>
            <a:xfrm>
              <a:off x="3276720" y="4531680"/>
              <a:ext cx="2742840" cy="116280"/>
              <a:chOff x="3276720" y="4531680"/>
              <a:chExt cx="2742840" cy="116280"/>
            </a:xfrm>
          </p:grpSpPr>
          <p:sp>
            <p:nvSpPr>
              <p:cNvPr id="18" name=""/>
              <p:cNvSpPr/>
              <p:nvPr/>
            </p:nvSpPr>
            <p:spPr>
              <a:xfrm>
                <a:off x="3276720" y="4531680"/>
                <a:ext cx="97560" cy="90360"/>
              </a:xfrm>
              <a:custGeom>
                <a:avLst/>
                <a:gdLst/>
                <a:ahLst/>
                <a:rect l="l" t="t" r="r" b="b"/>
                <a:pathLst>
                  <a:path w="620" h="656">
                    <a:moveTo>
                      <a:pt x="0" y="635"/>
                    </a:moveTo>
                    <a:lnTo>
                      <a:pt x="8" y="634"/>
                    </a:lnTo>
                    <a:lnTo>
                      <a:pt x="15" y="633"/>
                    </a:lnTo>
                    <a:lnTo>
                      <a:pt x="22" y="632"/>
                    </a:lnTo>
                    <a:lnTo>
                      <a:pt x="27" y="630"/>
                    </a:lnTo>
                    <a:lnTo>
                      <a:pt x="32" y="627"/>
                    </a:lnTo>
                    <a:lnTo>
                      <a:pt x="38" y="622"/>
                    </a:lnTo>
                    <a:lnTo>
                      <a:pt x="42" y="618"/>
                    </a:lnTo>
                    <a:lnTo>
                      <a:pt x="48" y="613"/>
                    </a:lnTo>
                    <a:lnTo>
                      <a:pt x="52" y="606"/>
                    </a:lnTo>
                    <a:lnTo>
                      <a:pt x="56" y="600"/>
                    </a:lnTo>
                    <a:lnTo>
                      <a:pt x="59" y="592"/>
                    </a:lnTo>
                    <a:lnTo>
                      <a:pt x="64" y="584"/>
                    </a:lnTo>
                    <a:lnTo>
                      <a:pt x="68" y="575"/>
                    </a:lnTo>
                    <a:lnTo>
                      <a:pt x="72" y="564"/>
                    </a:lnTo>
                    <a:lnTo>
                      <a:pt x="78" y="554"/>
                    </a:lnTo>
                    <a:lnTo>
                      <a:pt x="83" y="543"/>
                    </a:lnTo>
                    <a:lnTo>
                      <a:pt x="306" y="11"/>
                    </a:lnTo>
                    <a:lnTo>
                      <a:pt x="306" y="8"/>
                    </a:lnTo>
                    <a:lnTo>
                      <a:pt x="307" y="7"/>
                    </a:lnTo>
                    <a:lnTo>
                      <a:pt x="307" y="6"/>
                    </a:lnTo>
                    <a:lnTo>
                      <a:pt x="308" y="5"/>
                    </a:lnTo>
                    <a:lnTo>
                      <a:pt x="309" y="4"/>
                    </a:lnTo>
                    <a:lnTo>
                      <a:pt x="309" y="3"/>
                    </a:lnTo>
                    <a:lnTo>
                      <a:pt x="310" y="2"/>
                    </a:lnTo>
                    <a:lnTo>
                      <a:pt x="311" y="1"/>
                    </a:lnTo>
                    <a:lnTo>
                      <a:pt x="312" y="0"/>
                    </a:lnTo>
                    <a:lnTo>
                      <a:pt x="313" y="0"/>
                    </a:lnTo>
                    <a:lnTo>
                      <a:pt x="314" y="0"/>
                    </a:lnTo>
                    <a:lnTo>
                      <a:pt x="315" y="0"/>
                    </a:lnTo>
                    <a:lnTo>
                      <a:pt x="316" y="0"/>
                    </a:lnTo>
                    <a:lnTo>
                      <a:pt x="318" y="0"/>
                    </a:lnTo>
                    <a:lnTo>
                      <a:pt x="319" y="1"/>
                    </a:lnTo>
                    <a:lnTo>
                      <a:pt x="320" y="2"/>
                    </a:lnTo>
                    <a:lnTo>
                      <a:pt x="320" y="3"/>
                    </a:lnTo>
                    <a:lnTo>
                      <a:pt x="321" y="4"/>
                    </a:lnTo>
                    <a:lnTo>
                      <a:pt x="321" y="5"/>
                    </a:lnTo>
                    <a:lnTo>
                      <a:pt x="322" y="6"/>
                    </a:lnTo>
                    <a:lnTo>
                      <a:pt x="322" y="7"/>
                    </a:lnTo>
                    <a:lnTo>
                      <a:pt x="323" y="8"/>
                    </a:lnTo>
                    <a:lnTo>
                      <a:pt x="324" y="11"/>
                    </a:lnTo>
                    <a:lnTo>
                      <a:pt x="546" y="560"/>
                    </a:lnTo>
                    <a:lnTo>
                      <a:pt x="551" y="570"/>
                    </a:lnTo>
                    <a:lnTo>
                      <a:pt x="554" y="579"/>
                    </a:lnTo>
                    <a:lnTo>
                      <a:pt x="558" y="588"/>
                    </a:lnTo>
                    <a:lnTo>
                      <a:pt x="563" y="596"/>
                    </a:lnTo>
                    <a:lnTo>
                      <a:pt x="566" y="602"/>
                    </a:lnTo>
                    <a:lnTo>
                      <a:pt x="570" y="609"/>
                    </a:lnTo>
                    <a:lnTo>
                      <a:pt x="575" y="614"/>
                    </a:lnTo>
                    <a:lnTo>
                      <a:pt x="578" y="618"/>
                    </a:lnTo>
                    <a:lnTo>
                      <a:pt x="582" y="622"/>
                    </a:lnTo>
                    <a:lnTo>
                      <a:pt x="586" y="626"/>
                    </a:lnTo>
                    <a:lnTo>
                      <a:pt x="592" y="629"/>
                    </a:lnTo>
                    <a:lnTo>
                      <a:pt x="596" y="631"/>
                    </a:lnTo>
                    <a:lnTo>
                      <a:pt x="602" y="633"/>
                    </a:lnTo>
                    <a:lnTo>
                      <a:pt x="607" y="634"/>
                    </a:lnTo>
                    <a:lnTo>
                      <a:pt x="613" y="634"/>
                    </a:lnTo>
                    <a:lnTo>
                      <a:pt x="620" y="635"/>
                    </a:lnTo>
                    <a:lnTo>
                      <a:pt x="620" y="656"/>
                    </a:lnTo>
                    <a:lnTo>
                      <a:pt x="612" y="655"/>
                    </a:lnTo>
                    <a:lnTo>
                      <a:pt x="606" y="655"/>
                    </a:lnTo>
                    <a:lnTo>
                      <a:pt x="599" y="654"/>
                    </a:lnTo>
                    <a:lnTo>
                      <a:pt x="593" y="654"/>
                    </a:lnTo>
                    <a:lnTo>
                      <a:pt x="586" y="654"/>
                    </a:lnTo>
                    <a:lnTo>
                      <a:pt x="580" y="653"/>
                    </a:lnTo>
                    <a:lnTo>
                      <a:pt x="573" y="653"/>
                    </a:lnTo>
                    <a:lnTo>
                      <a:pt x="567" y="653"/>
                    </a:lnTo>
                    <a:lnTo>
                      <a:pt x="560" y="652"/>
                    </a:lnTo>
                    <a:lnTo>
                      <a:pt x="553" y="652"/>
                    </a:lnTo>
                    <a:lnTo>
                      <a:pt x="546" y="652"/>
                    </a:lnTo>
                    <a:lnTo>
                      <a:pt x="540" y="652"/>
                    </a:lnTo>
                    <a:lnTo>
                      <a:pt x="533" y="652"/>
                    </a:lnTo>
                    <a:lnTo>
                      <a:pt x="526" y="652"/>
                    </a:lnTo>
                    <a:lnTo>
                      <a:pt x="519" y="652"/>
                    </a:lnTo>
                    <a:lnTo>
                      <a:pt x="513" y="652"/>
                    </a:lnTo>
                    <a:lnTo>
                      <a:pt x="506" y="652"/>
                    </a:lnTo>
                    <a:lnTo>
                      <a:pt x="500" y="652"/>
                    </a:lnTo>
                    <a:lnTo>
                      <a:pt x="494" y="652"/>
                    </a:lnTo>
                    <a:lnTo>
                      <a:pt x="487" y="652"/>
                    </a:lnTo>
                    <a:lnTo>
                      <a:pt x="481" y="652"/>
                    </a:lnTo>
                    <a:lnTo>
                      <a:pt x="474" y="652"/>
                    </a:lnTo>
                    <a:lnTo>
                      <a:pt x="468" y="652"/>
                    </a:lnTo>
                    <a:lnTo>
                      <a:pt x="461" y="653"/>
                    </a:lnTo>
                    <a:lnTo>
                      <a:pt x="455" y="653"/>
                    </a:lnTo>
                    <a:lnTo>
                      <a:pt x="448" y="653"/>
                    </a:lnTo>
                    <a:lnTo>
                      <a:pt x="442" y="654"/>
                    </a:lnTo>
                    <a:lnTo>
                      <a:pt x="435" y="654"/>
                    </a:lnTo>
                    <a:lnTo>
                      <a:pt x="429" y="654"/>
                    </a:lnTo>
                    <a:lnTo>
                      <a:pt x="422" y="655"/>
                    </a:lnTo>
                    <a:lnTo>
                      <a:pt x="416" y="655"/>
                    </a:lnTo>
                    <a:lnTo>
                      <a:pt x="410" y="656"/>
                    </a:lnTo>
                    <a:lnTo>
                      <a:pt x="410" y="635"/>
                    </a:lnTo>
                    <a:lnTo>
                      <a:pt x="414" y="634"/>
                    </a:lnTo>
                    <a:lnTo>
                      <a:pt x="417" y="634"/>
                    </a:lnTo>
                    <a:lnTo>
                      <a:pt x="421" y="634"/>
                    </a:lnTo>
                    <a:lnTo>
                      <a:pt x="426" y="634"/>
                    </a:lnTo>
                    <a:lnTo>
                      <a:pt x="430" y="634"/>
                    </a:lnTo>
                    <a:lnTo>
                      <a:pt x="434" y="633"/>
                    </a:lnTo>
                    <a:lnTo>
                      <a:pt x="437" y="633"/>
                    </a:lnTo>
                    <a:lnTo>
                      <a:pt x="442" y="632"/>
                    </a:lnTo>
                    <a:lnTo>
                      <a:pt x="445" y="631"/>
                    </a:lnTo>
                    <a:lnTo>
                      <a:pt x="448" y="629"/>
                    </a:lnTo>
                    <a:lnTo>
                      <a:pt x="451" y="628"/>
                    </a:lnTo>
                    <a:lnTo>
                      <a:pt x="455" y="626"/>
                    </a:lnTo>
                    <a:lnTo>
                      <a:pt x="457" y="622"/>
                    </a:lnTo>
                    <a:lnTo>
                      <a:pt x="458" y="619"/>
                    </a:lnTo>
                    <a:lnTo>
                      <a:pt x="459" y="616"/>
                    </a:lnTo>
                    <a:lnTo>
                      <a:pt x="460" y="613"/>
                    </a:lnTo>
                    <a:lnTo>
                      <a:pt x="459" y="610"/>
                    </a:lnTo>
                    <a:lnTo>
                      <a:pt x="459" y="607"/>
                    </a:lnTo>
                    <a:lnTo>
                      <a:pt x="459" y="604"/>
                    </a:lnTo>
                    <a:lnTo>
                      <a:pt x="458" y="602"/>
                    </a:lnTo>
                    <a:lnTo>
                      <a:pt x="458" y="599"/>
                    </a:lnTo>
                    <a:lnTo>
                      <a:pt x="457" y="596"/>
                    </a:lnTo>
                    <a:lnTo>
                      <a:pt x="456" y="592"/>
                    </a:lnTo>
                    <a:lnTo>
                      <a:pt x="455" y="589"/>
                    </a:lnTo>
                    <a:lnTo>
                      <a:pt x="454" y="586"/>
                    </a:lnTo>
                    <a:lnTo>
                      <a:pt x="453" y="583"/>
                    </a:lnTo>
                    <a:lnTo>
                      <a:pt x="451" y="579"/>
                    </a:lnTo>
                    <a:lnTo>
                      <a:pt x="450" y="576"/>
                    </a:lnTo>
                    <a:lnTo>
                      <a:pt x="449" y="573"/>
                    </a:lnTo>
                    <a:lnTo>
                      <a:pt x="448" y="570"/>
                    </a:lnTo>
                    <a:lnTo>
                      <a:pt x="447" y="567"/>
                    </a:lnTo>
                    <a:lnTo>
                      <a:pt x="446" y="564"/>
                    </a:lnTo>
                    <a:lnTo>
                      <a:pt x="400" y="444"/>
                    </a:lnTo>
                    <a:lnTo>
                      <a:pt x="167" y="444"/>
                    </a:lnTo>
                    <a:lnTo>
                      <a:pt x="117" y="568"/>
                    </a:lnTo>
                    <a:lnTo>
                      <a:pt x="114" y="570"/>
                    </a:lnTo>
                    <a:lnTo>
                      <a:pt x="113" y="573"/>
                    </a:lnTo>
                    <a:lnTo>
                      <a:pt x="112" y="576"/>
                    </a:lnTo>
                    <a:lnTo>
                      <a:pt x="111" y="578"/>
                    </a:lnTo>
                    <a:lnTo>
                      <a:pt x="110" y="582"/>
                    </a:lnTo>
                    <a:lnTo>
                      <a:pt x="109" y="584"/>
                    </a:lnTo>
                    <a:lnTo>
                      <a:pt x="109" y="586"/>
                    </a:lnTo>
                    <a:lnTo>
                      <a:pt x="108" y="589"/>
                    </a:lnTo>
                    <a:lnTo>
                      <a:pt x="107" y="591"/>
                    </a:lnTo>
                    <a:lnTo>
                      <a:pt x="107" y="593"/>
                    </a:lnTo>
                    <a:lnTo>
                      <a:pt x="106" y="596"/>
                    </a:lnTo>
                    <a:lnTo>
                      <a:pt x="106" y="597"/>
                    </a:lnTo>
                    <a:lnTo>
                      <a:pt x="106" y="599"/>
                    </a:lnTo>
                    <a:lnTo>
                      <a:pt x="106" y="601"/>
                    </a:lnTo>
                    <a:lnTo>
                      <a:pt x="106" y="602"/>
                    </a:lnTo>
                    <a:lnTo>
                      <a:pt x="106" y="604"/>
                    </a:lnTo>
                    <a:lnTo>
                      <a:pt x="106" y="609"/>
                    </a:lnTo>
                    <a:lnTo>
                      <a:pt x="107" y="614"/>
                    </a:lnTo>
                    <a:lnTo>
                      <a:pt x="108" y="618"/>
                    </a:lnTo>
                    <a:lnTo>
                      <a:pt x="110" y="621"/>
                    </a:lnTo>
                    <a:lnTo>
                      <a:pt x="113" y="625"/>
                    </a:lnTo>
                    <a:lnTo>
                      <a:pt x="117" y="627"/>
                    </a:lnTo>
                    <a:lnTo>
                      <a:pt x="120" y="629"/>
                    </a:lnTo>
                    <a:lnTo>
                      <a:pt x="124" y="631"/>
                    </a:lnTo>
                    <a:lnTo>
                      <a:pt x="129" y="632"/>
                    </a:lnTo>
                    <a:lnTo>
                      <a:pt x="133" y="633"/>
                    </a:lnTo>
                    <a:lnTo>
                      <a:pt x="137" y="633"/>
                    </a:lnTo>
                    <a:lnTo>
                      <a:pt x="141" y="634"/>
                    </a:lnTo>
                    <a:lnTo>
                      <a:pt x="147" y="634"/>
                    </a:lnTo>
                    <a:lnTo>
                      <a:pt x="151" y="634"/>
                    </a:lnTo>
                    <a:lnTo>
                      <a:pt x="156" y="634"/>
                    </a:lnTo>
                    <a:lnTo>
                      <a:pt x="161" y="635"/>
                    </a:lnTo>
                    <a:lnTo>
                      <a:pt x="161" y="656"/>
                    </a:lnTo>
                    <a:lnTo>
                      <a:pt x="154" y="655"/>
                    </a:lnTo>
                    <a:lnTo>
                      <a:pt x="149" y="655"/>
                    </a:lnTo>
                    <a:lnTo>
                      <a:pt x="144" y="654"/>
                    </a:lnTo>
                    <a:lnTo>
                      <a:pt x="138" y="654"/>
                    </a:lnTo>
                    <a:lnTo>
                      <a:pt x="133" y="654"/>
                    </a:lnTo>
                    <a:lnTo>
                      <a:pt x="127" y="653"/>
                    </a:lnTo>
                    <a:lnTo>
                      <a:pt x="122" y="653"/>
                    </a:lnTo>
                    <a:lnTo>
                      <a:pt x="117" y="653"/>
                    </a:lnTo>
                    <a:lnTo>
                      <a:pt x="111" y="652"/>
                    </a:lnTo>
                    <a:lnTo>
                      <a:pt x="106" y="652"/>
                    </a:lnTo>
                    <a:lnTo>
                      <a:pt x="100" y="652"/>
                    </a:lnTo>
                    <a:lnTo>
                      <a:pt x="95" y="652"/>
                    </a:lnTo>
                    <a:lnTo>
                      <a:pt x="90" y="652"/>
                    </a:lnTo>
                    <a:lnTo>
                      <a:pt x="84" y="652"/>
                    </a:lnTo>
                    <a:lnTo>
                      <a:pt x="79" y="652"/>
                    </a:lnTo>
                    <a:lnTo>
                      <a:pt x="73" y="652"/>
                    </a:lnTo>
                    <a:lnTo>
                      <a:pt x="68" y="652"/>
                    </a:lnTo>
                    <a:lnTo>
                      <a:pt x="64" y="652"/>
                    </a:lnTo>
                    <a:lnTo>
                      <a:pt x="59" y="652"/>
                    </a:lnTo>
                    <a:lnTo>
                      <a:pt x="54" y="652"/>
                    </a:lnTo>
                    <a:lnTo>
                      <a:pt x="50" y="652"/>
                    </a:lnTo>
                    <a:lnTo>
                      <a:pt x="45" y="652"/>
                    </a:lnTo>
                    <a:lnTo>
                      <a:pt x="41" y="652"/>
                    </a:lnTo>
                    <a:lnTo>
                      <a:pt x="37" y="653"/>
                    </a:lnTo>
                    <a:lnTo>
                      <a:pt x="31" y="653"/>
                    </a:lnTo>
                    <a:lnTo>
                      <a:pt x="27" y="653"/>
                    </a:lnTo>
                    <a:lnTo>
                      <a:pt x="23" y="654"/>
                    </a:lnTo>
                    <a:lnTo>
                      <a:pt x="18" y="654"/>
                    </a:lnTo>
                    <a:lnTo>
                      <a:pt x="13" y="654"/>
                    </a:lnTo>
                    <a:lnTo>
                      <a:pt x="9" y="655"/>
                    </a:lnTo>
                    <a:lnTo>
                      <a:pt x="4" y="655"/>
                    </a:lnTo>
                    <a:lnTo>
                      <a:pt x="0" y="656"/>
                    </a:lnTo>
                    <a:lnTo>
                      <a:pt x="0" y="635"/>
                    </a:lnTo>
                    <a:close/>
                    <a:moveTo>
                      <a:pt x="286" y="151"/>
                    </a:moveTo>
                    <a:lnTo>
                      <a:pt x="180" y="413"/>
                    </a:lnTo>
                    <a:lnTo>
                      <a:pt x="388" y="413"/>
                    </a:lnTo>
                    <a:lnTo>
                      <a:pt x="286" y="151"/>
                    </a:lnTo>
                    <a:close/>
                  </a:path>
                </a:pathLst>
              </a:custGeom>
              <a:solidFill>
                <a:srgbClr val="59595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9" name=""/>
              <p:cNvSpPr/>
              <p:nvPr/>
            </p:nvSpPr>
            <p:spPr>
              <a:xfrm>
                <a:off x="3379680" y="4561920"/>
                <a:ext cx="73080" cy="59760"/>
              </a:xfrm>
              <a:custGeom>
                <a:avLst/>
                <a:gdLst/>
                <a:ahLst/>
                <a:rect l="l" t="t" r="r" b="b"/>
                <a:pathLst>
                  <a:path w="469" h="434">
                    <a:moveTo>
                      <a:pt x="12" y="413"/>
                    </a:moveTo>
                    <a:lnTo>
                      <a:pt x="28" y="413"/>
                    </a:lnTo>
                    <a:lnTo>
                      <a:pt x="34" y="412"/>
                    </a:lnTo>
                    <a:lnTo>
                      <a:pt x="38" y="412"/>
                    </a:lnTo>
                    <a:lnTo>
                      <a:pt x="42" y="411"/>
                    </a:lnTo>
                    <a:lnTo>
                      <a:pt x="47" y="410"/>
                    </a:lnTo>
                    <a:lnTo>
                      <a:pt x="51" y="409"/>
                    </a:lnTo>
                    <a:lnTo>
                      <a:pt x="54" y="407"/>
                    </a:lnTo>
                    <a:lnTo>
                      <a:pt x="58" y="405"/>
                    </a:lnTo>
                    <a:lnTo>
                      <a:pt x="60" y="403"/>
                    </a:lnTo>
                    <a:lnTo>
                      <a:pt x="62" y="399"/>
                    </a:lnTo>
                    <a:lnTo>
                      <a:pt x="64" y="395"/>
                    </a:lnTo>
                    <a:lnTo>
                      <a:pt x="65" y="391"/>
                    </a:lnTo>
                    <a:lnTo>
                      <a:pt x="67" y="385"/>
                    </a:lnTo>
                    <a:lnTo>
                      <a:pt x="67" y="380"/>
                    </a:lnTo>
                    <a:lnTo>
                      <a:pt x="68" y="374"/>
                    </a:lnTo>
                    <a:lnTo>
                      <a:pt x="68" y="366"/>
                    </a:lnTo>
                    <a:lnTo>
                      <a:pt x="69" y="359"/>
                    </a:lnTo>
                    <a:lnTo>
                      <a:pt x="69" y="122"/>
                    </a:lnTo>
                    <a:lnTo>
                      <a:pt x="68" y="113"/>
                    </a:lnTo>
                    <a:lnTo>
                      <a:pt x="68" y="106"/>
                    </a:lnTo>
                    <a:lnTo>
                      <a:pt x="68" y="99"/>
                    </a:lnTo>
                    <a:lnTo>
                      <a:pt x="67" y="93"/>
                    </a:lnTo>
                    <a:lnTo>
                      <a:pt x="66" y="88"/>
                    </a:lnTo>
                    <a:lnTo>
                      <a:pt x="64" y="83"/>
                    </a:lnTo>
                    <a:lnTo>
                      <a:pt x="63" y="79"/>
                    </a:lnTo>
                    <a:lnTo>
                      <a:pt x="60" y="75"/>
                    </a:lnTo>
                    <a:lnTo>
                      <a:pt x="58" y="71"/>
                    </a:lnTo>
                    <a:lnTo>
                      <a:pt x="53" y="69"/>
                    </a:lnTo>
                    <a:lnTo>
                      <a:pt x="50" y="67"/>
                    </a:lnTo>
                    <a:lnTo>
                      <a:pt x="45" y="65"/>
                    </a:lnTo>
                    <a:lnTo>
                      <a:pt x="39" y="64"/>
                    </a:lnTo>
                    <a:lnTo>
                      <a:pt x="33" y="63"/>
                    </a:lnTo>
                    <a:lnTo>
                      <a:pt x="26" y="63"/>
                    </a:lnTo>
                    <a:lnTo>
                      <a:pt x="19" y="63"/>
                    </a:lnTo>
                    <a:lnTo>
                      <a:pt x="0" y="63"/>
                    </a:lnTo>
                    <a:lnTo>
                      <a:pt x="0" y="42"/>
                    </a:lnTo>
                    <a:lnTo>
                      <a:pt x="8" y="40"/>
                    </a:lnTo>
                    <a:lnTo>
                      <a:pt x="15" y="39"/>
                    </a:lnTo>
                    <a:lnTo>
                      <a:pt x="24" y="38"/>
                    </a:lnTo>
                    <a:lnTo>
                      <a:pt x="32" y="36"/>
                    </a:lnTo>
                    <a:lnTo>
                      <a:pt x="40" y="34"/>
                    </a:lnTo>
                    <a:lnTo>
                      <a:pt x="48" y="32"/>
                    </a:lnTo>
                    <a:lnTo>
                      <a:pt x="55" y="29"/>
                    </a:lnTo>
                    <a:lnTo>
                      <a:pt x="63" y="26"/>
                    </a:lnTo>
                    <a:lnTo>
                      <a:pt x="70" y="24"/>
                    </a:lnTo>
                    <a:lnTo>
                      <a:pt x="78" y="21"/>
                    </a:lnTo>
                    <a:lnTo>
                      <a:pt x="86" y="18"/>
                    </a:lnTo>
                    <a:lnTo>
                      <a:pt x="93" y="14"/>
                    </a:lnTo>
                    <a:lnTo>
                      <a:pt x="100" y="11"/>
                    </a:lnTo>
                    <a:lnTo>
                      <a:pt x="107" y="7"/>
                    </a:lnTo>
                    <a:lnTo>
                      <a:pt x="114" y="4"/>
                    </a:lnTo>
                    <a:lnTo>
                      <a:pt x="121" y="0"/>
                    </a:lnTo>
                    <a:lnTo>
                      <a:pt x="141" y="0"/>
                    </a:lnTo>
                    <a:lnTo>
                      <a:pt x="141" y="84"/>
                    </a:lnTo>
                    <a:lnTo>
                      <a:pt x="143" y="84"/>
                    </a:lnTo>
                    <a:lnTo>
                      <a:pt x="147" y="79"/>
                    </a:lnTo>
                    <a:lnTo>
                      <a:pt x="153" y="72"/>
                    </a:lnTo>
                    <a:lnTo>
                      <a:pt x="159" y="66"/>
                    </a:lnTo>
                    <a:lnTo>
                      <a:pt x="167" y="60"/>
                    </a:lnTo>
                    <a:lnTo>
                      <a:pt x="174" y="53"/>
                    </a:lnTo>
                    <a:lnTo>
                      <a:pt x="183" y="46"/>
                    </a:lnTo>
                    <a:lnTo>
                      <a:pt x="191" y="39"/>
                    </a:lnTo>
                    <a:lnTo>
                      <a:pt x="201" y="33"/>
                    </a:lnTo>
                    <a:lnTo>
                      <a:pt x="212" y="25"/>
                    </a:lnTo>
                    <a:lnTo>
                      <a:pt x="222" y="20"/>
                    </a:lnTo>
                    <a:lnTo>
                      <a:pt x="232" y="14"/>
                    </a:lnTo>
                    <a:lnTo>
                      <a:pt x="244" y="9"/>
                    </a:lnTo>
                    <a:lnTo>
                      <a:pt x="255" y="6"/>
                    </a:lnTo>
                    <a:lnTo>
                      <a:pt x="266" y="3"/>
                    </a:lnTo>
                    <a:lnTo>
                      <a:pt x="278" y="0"/>
                    </a:lnTo>
                    <a:lnTo>
                      <a:pt x="290" y="0"/>
                    </a:lnTo>
                    <a:lnTo>
                      <a:pt x="303" y="0"/>
                    </a:lnTo>
                    <a:lnTo>
                      <a:pt x="316" y="3"/>
                    </a:lnTo>
                    <a:lnTo>
                      <a:pt x="329" y="5"/>
                    </a:lnTo>
                    <a:lnTo>
                      <a:pt x="340" y="9"/>
                    </a:lnTo>
                    <a:lnTo>
                      <a:pt x="351" y="14"/>
                    </a:lnTo>
                    <a:lnTo>
                      <a:pt x="361" y="21"/>
                    </a:lnTo>
                    <a:lnTo>
                      <a:pt x="371" y="28"/>
                    </a:lnTo>
                    <a:lnTo>
                      <a:pt x="378" y="37"/>
                    </a:lnTo>
                    <a:lnTo>
                      <a:pt x="386" y="47"/>
                    </a:lnTo>
                    <a:lnTo>
                      <a:pt x="392" y="58"/>
                    </a:lnTo>
                    <a:lnTo>
                      <a:pt x="398" y="70"/>
                    </a:lnTo>
                    <a:lnTo>
                      <a:pt x="403" y="84"/>
                    </a:lnTo>
                    <a:lnTo>
                      <a:pt x="406" y="100"/>
                    </a:lnTo>
                    <a:lnTo>
                      <a:pt x="410" y="117"/>
                    </a:lnTo>
                    <a:lnTo>
                      <a:pt x="411" y="135"/>
                    </a:lnTo>
                    <a:lnTo>
                      <a:pt x="412" y="154"/>
                    </a:lnTo>
                    <a:lnTo>
                      <a:pt x="412" y="359"/>
                    </a:lnTo>
                    <a:lnTo>
                      <a:pt x="412" y="366"/>
                    </a:lnTo>
                    <a:lnTo>
                      <a:pt x="412" y="374"/>
                    </a:lnTo>
                    <a:lnTo>
                      <a:pt x="413" y="380"/>
                    </a:lnTo>
                    <a:lnTo>
                      <a:pt x="414" y="385"/>
                    </a:lnTo>
                    <a:lnTo>
                      <a:pt x="415" y="391"/>
                    </a:lnTo>
                    <a:lnTo>
                      <a:pt x="416" y="395"/>
                    </a:lnTo>
                    <a:lnTo>
                      <a:pt x="418" y="399"/>
                    </a:lnTo>
                    <a:lnTo>
                      <a:pt x="421" y="403"/>
                    </a:lnTo>
                    <a:lnTo>
                      <a:pt x="424" y="405"/>
                    </a:lnTo>
                    <a:lnTo>
                      <a:pt x="427" y="407"/>
                    </a:lnTo>
                    <a:lnTo>
                      <a:pt x="430" y="409"/>
                    </a:lnTo>
                    <a:lnTo>
                      <a:pt x="434" y="410"/>
                    </a:lnTo>
                    <a:lnTo>
                      <a:pt x="439" y="411"/>
                    </a:lnTo>
                    <a:lnTo>
                      <a:pt x="443" y="412"/>
                    </a:lnTo>
                    <a:lnTo>
                      <a:pt x="447" y="412"/>
                    </a:lnTo>
                    <a:lnTo>
                      <a:pt x="454" y="413"/>
                    </a:lnTo>
                    <a:lnTo>
                      <a:pt x="469" y="413"/>
                    </a:lnTo>
                    <a:lnTo>
                      <a:pt x="469" y="434"/>
                    </a:lnTo>
                    <a:lnTo>
                      <a:pt x="464" y="433"/>
                    </a:lnTo>
                    <a:lnTo>
                      <a:pt x="458" y="433"/>
                    </a:lnTo>
                    <a:lnTo>
                      <a:pt x="453" y="432"/>
                    </a:lnTo>
                    <a:lnTo>
                      <a:pt x="447" y="432"/>
                    </a:lnTo>
                    <a:lnTo>
                      <a:pt x="442" y="432"/>
                    </a:lnTo>
                    <a:lnTo>
                      <a:pt x="437" y="431"/>
                    </a:lnTo>
                    <a:lnTo>
                      <a:pt x="430" y="431"/>
                    </a:lnTo>
                    <a:lnTo>
                      <a:pt x="425" y="431"/>
                    </a:lnTo>
                    <a:lnTo>
                      <a:pt x="418" y="430"/>
                    </a:lnTo>
                    <a:lnTo>
                      <a:pt x="412" y="430"/>
                    </a:lnTo>
                    <a:lnTo>
                      <a:pt x="406" y="430"/>
                    </a:lnTo>
                    <a:lnTo>
                      <a:pt x="400" y="430"/>
                    </a:lnTo>
                    <a:lnTo>
                      <a:pt x="393" y="430"/>
                    </a:lnTo>
                    <a:lnTo>
                      <a:pt x="387" y="430"/>
                    </a:lnTo>
                    <a:lnTo>
                      <a:pt x="380" y="430"/>
                    </a:lnTo>
                    <a:lnTo>
                      <a:pt x="375" y="430"/>
                    </a:lnTo>
                    <a:lnTo>
                      <a:pt x="369" y="430"/>
                    </a:lnTo>
                    <a:lnTo>
                      <a:pt x="362" y="430"/>
                    </a:lnTo>
                    <a:lnTo>
                      <a:pt x="356" y="430"/>
                    </a:lnTo>
                    <a:lnTo>
                      <a:pt x="349" y="430"/>
                    </a:lnTo>
                    <a:lnTo>
                      <a:pt x="343" y="430"/>
                    </a:lnTo>
                    <a:lnTo>
                      <a:pt x="337" y="430"/>
                    </a:lnTo>
                    <a:lnTo>
                      <a:pt x="331" y="430"/>
                    </a:lnTo>
                    <a:lnTo>
                      <a:pt x="324" y="431"/>
                    </a:lnTo>
                    <a:lnTo>
                      <a:pt x="319" y="431"/>
                    </a:lnTo>
                    <a:lnTo>
                      <a:pt x="312" y="431"/>
                    </a:lnTo>
                    <a:lnTo>
                      <a:pt x="307" y="432"/>
                    </a:lnTo>
                    <a:lnTo>
                      <a:pt x="302" y="432"/>
                    </a:lnTo>
                    <a:lnTo>
                      <a:pt x="296" y="432"/>
                    </a:lnTo>
                    <a:lnTo>
                      <a:pt x="291" y="433"/>
                    </a:lnTo>
                    <a:lnTo>
                      <a:pt x="285" y="433"/>
                    </a:lnTo>
                    <a:lnTo>
                      <a:pt x="281" y="434"/>
                    </a:lnTo>
                    <a:lnTo>
                      <a:pt x="281" y="413"/>
                    </a:lnTo>
                    <a:lnTo>
                      <a:pt x="296" y="413"/>
                    </a:lnTo>
                    <a:lnTo>
                      <a:pt x="302" y="412"/>
                    </a:lnTo>
                    <a:lnTo>
                      <a:pt x="306" y="412"/>
                    </a:lnTo>
                    <a:lnTo>
                      <a:pt x="310" y="411"/>
                    </a:lnTo>
                    <a:lnTo>
                      <a:pt x="315" y="410"/>
                    </a:lnTo>
                    <a:lnTo>
                      <a:pt x="319" y="409"/>
                    </a:lnTo>
                    <a:lnTo>
                      <a:pt x="322" y="407"/>
                    </a:lnTo>
                    <a:lnTo>
                      <a:pt x="325" y="405"/>
                    </a:lnTo>
                    <a:lnTo>
                      <a:pt x="329" y="403"/>
                    </a:lnTo>
                    <a:lnTo>
                      <a:pt x="331" y="399"/>
                    </a:lnTo>
                    <a:lnTo>
                      <a:pt x="333" y="395"/>
                    </a:lnTo>
                    <a:lnTo>
                      <a:pt x="334" y="391"/>
                    </a:lnTo>
                    <a:lnTo>
                      <a:pt x="335" y="385"/>
                    </a:lnTo>
                    <a:lnTo>
                      <a:pt x="336" y="380"/>
                    </a:lnTo>
                    <a:lnTo>
                      <a:pt x="337" y="374"/>
                    </a:lnTo>
                    <a:lnTo>
                      <a:pt x="337" y="366"/>
                    </a:lnTo>
                    <a:lnTo>
                      <a:pt x="338" y="359"/>
                    </a:lnTo>
                    <a:lnTo>
                      <a:pt x="338" y="151"/>
                    </a:lnTo>
                    <a:lnTo>
                      <a:pt x="337" y="140"/>
                    </a:lnTo>
                    <a:lnTo>
                      <a:pt x="336" y="131"/>
                    </a:lnTo>
                    <a:lnTo>
                      <a:pt x="335" y="122"/>
                    </a:lnTo>
                    <a:lnTo>
                      <a:pt x="333" y="113"/>
                    </a:lnTo>
                    <a:lnTo>
                      <a:pt x="331" y="105"/>
                    </a:lnTo>
                    <a:lnTo>
                      <a:pt x="327" y="97"/>
                    </a:lnTo>
                    <a:lnTo>
                      <a:pt x="323" y="90"/>
                    </a:lnTo>
                    <a:lnTo>
                      <a:pt x="319" y="83"/>
                    </a:lnTo>
                    <a:lnTo>
                      <a:pt x="313" y="78"/>
                    </a:lnTo>
                    <a:lnTo>
                      <a:pt x="308" y="72"/>
                    </a:lnTo>
                    <a:lnTo>
                      <a:pt x="300" y="68"/>
                    </a:lnTo>
                    <a:lnTo>
                      <a:pt x="294" y="65"/>
                    </a:lnTo>
                    <a:lnTo>
                      <a:pt x="285" y="62"/>
                    </a:lnTo>
                    <a:lnTo>
                      <a:pt x="277" y="60"/>
                    </a:lnTo>
                    <a:lnTo>
                      <a:pt x="267" y="58"/>
                    </a:lnTo>
                    <a:lnTo>
                      <a:pt x="257" y="58"/>
                    </a:lnTo>
                    <a:lnTo>
                      <a:pt x="249" y="58"/>
                    </a:lnTo>
                    <a:lnTo>
                      <a:pt x="241" y="58"/>
                    </a:lnTo>
                    <a:lnTo>
                      <a:pt x="234" y="61"/>
                    </a:lnTo>
                    <a:lnTo>
                      <a:pt x="226" y="62"/>
                    </a:lnTo>
                    <a:lnTo>
                      <a:pt x="220" y="64"/>
                    </a:lnTo>
                    <a:lnTo>
                      <a:pt x="212" y="66"/>
                    </a:lnTo>
                    <a:lnTo>
                      <a:pt x="204" y="69"/>
                    </a:lnTo>
                    <a:lnTo>
                      <a:pt x="198" y="72"/>
                    </a:lnTo>
                    <a:lnTo>
                      <a:pt x="190" y="76"/>
                    </a:lnTo>
                    <a:lnTo>
                      <a:pt x="184" y="79"/>
                    </a:lnTo>
                    <a:lnTo>
                      <a:pt x="176" y="83"/>
                    </a:lnTo>
                    <a:lnTo>
                      <a:pt x="170" y="88"/>
                    </a:lnTo>
                    <a:lnTo>
                      <a:pt x="163" y="91"/>
                    </a:lnTo>
                    <a:lnTo>
                      <a:pt x="157" y="95"/>
                    </a:lnTo>
                    <a:lnTo>
                      <a:pt x="150" y="99"/>
                    </a:lnTo>
                    <a:lnTo>
                      <a:pt x="145" y="105"/>
                    </a:lnTo>
                    <a:lnTo>
                      <a:pt x="145" y="359"/>
                    </a:lnTo>
                    <a:lnTo>
                      <a:pt x="145" y="366"/>
                    </a:lnTo>
                    <a:lnTo>
                      <a:pt x="145" y="374"/>
                    </a:lnTo>
                    <a:lnTo>
                      <a:pt x="146" y="380"/>
                    </a:lnTo>
                    <a:lnTo>
                      <a:pt x="147" y="385"/>
                    </a:lnTo>
                    <a:lnTo>
                      <a:pt x="148" y="391"/>
                    </a:lnTo>
                    <a:lnTo>
                      <a:pt x="149" y="395"/>
                    </a:lnTo>
                    <a:lnTo>
                      <a:pt x="151" y="399"/>
                    </a:lnTo>
                    <a:lnTo>
                      <a:pt x="154" y="403"/>
                    </a:lnTo>
                    <a:lnTo>
                      <a:pt x="156" y="405"/>
                    </a:lnTo>
                    <a:lnTo>
                      <a:pt x="159" y="407"/>
                    </a:lnTo>
                    <a:lnTo>
                      <a:pt x="162" y="409"/>
                    </a:lnTo>
                    <a:lnTo>
                      <a:pt x="167" y="410"/>
                    </a:lnTo>
                    <a:lnTo>
                      <a:pt x="171" y="411"/>
                    </a:lnTo>
                    <a:lnTo>
                      <a:pt x="175" y="412"/>
                    </a:lnTo>
                    <a:lnTo>
                      <a:pt x="180" y="412"/>
                    </a:lnTo>
                    <a:lnTo>
                      <a:pt x="186" y="413"/>
                    </a:lnTo>
                    <a:lnTo>
                      <a:pt x="202" y="413"/>
                    </a:lnTo>
                    <a:lnTo>
                      <a:pt x="202" y="434"/>
                    </a:lnTo>
                    <a:lnTo>
                      <a:pt x="197" y="433"/>
                    </a:lnTo>
                    <a:lnTo>
                      <a:pt x="191" y="433"/>
                    </a:lnTo>
                    <a:lnTo>
                      <a:pt x="186" y="432"/>
                    </a:lnTo>
                    <a:lnTo>
                      <a:pt x="181" y="432"/>
                    </a:lnTo>
                    <a:lnTo>
                      <a:pt x="174" y="432"/>
                    </a:lnTo>
                    <a:lnTo>
                      <a:pt x="169" y="431"/>
                    </a:lnTo>
                    <a:lnTo>
                      <a:pt x="162" y="431"/>
                    </a:lnTo>
                    <a:lnTo>
                      <a:pt x="157" y="431"/>
                    </a:lnTo>
                    <a:lnTo>
                      <a:pt x="150" y="430"/>
                    </a:lnTo>
                    <a:lnTo>
                      <a:pt x="144" y="430"/>
                    </a:lnTo>
                    <a:lnTo>
                      <a:pt x="139" y="430"/>
                    </a:lnTo>
                    <a:lnTo>
                      <a:pt x="132" y="430"/>
                    </a:lnTo>
                    <a:lnTo>
                      <a:pt x="126" y="430"/>
                    </a:lnTo>
                    <a:lnTo>
                      <a:pt x="119" y="430"/>
                    </a:lnTo>
                    <a:lnTo>
                      <a:pt x="113" y="430"/>
                    </a:lnTo>
                    <a:lnTo>
                      <a:pt x="107" y="430"/>
                    </a:lnTo>
                    <a:lnTo>
                      <a:pt x="101" y="430"/>
                    </a:lnTo>
                    <a:lnTo>
                      <a:pt x="94" y="430"/>
                    </a:lnTo>
                    <a:lnTo>
                      <a:pt x="88" y="430"/>
                    </a:lnTo>
                    <a:lnTo>
                      <a:pt x="81" y="430"/>
                    </a:lnTo>
                    <a:lnTo>
                      <a:pt x="75" y="430"/>
                    </a:lnTo>
                    <a:lnTo>
                      <a:pt x="68" y="430"/>
                    </a:lnTo>
                    <a:lnTo>
                      <a:pt x="62" y="430"/>
                    </a:lnTo>
                    <a:lnTo>
                      <a:pt x="56" y="431"/>
                    </a:lnTo>
                    <a:lnTo>
                      <a:pt x="50" y="431"/>
                    </a:lnTo>
                    <a:lnTo>
                      <a:pt x="45" y="431"/>
                    </a:lnTo>
                    <a:lnTo>
                      <a:pt x="39" y="432"/>
                    </a:lnTo>
                    <a:lnTo>
                      <a:pt x="33" y="432"/>
                    </a:lnTo>
                    <a:lnTo>
                      <a:pt x="27" y="432"/>
                    </a:lnTo>
                    <a:lnTo>
                      <a:pt x="22" y="433"/>
                    </a:lnTo>
                    <a:lnTo>
                      <a:pt x="16" y="433"/>
                    </a:lnTo>
                    <a:lnTo>
                      <a:pt x="12" y="434"/>
                    </a:lnTo>
                    <a:lnTo>
                      <a:pt x="12" y="413"/>
                    </a:lnTo>
                    <a:close/>
                  </a:path>
                </a:pathLst>
              </a:custGeom>
              <a:solidFill>
                <a:srgbClr val="595959"/>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20" name=""/>
              <p:cNvSpPr/>
              <p:nvPr/>
            </p:nvSpPr>
            <p:spPr>
              <a:xfrm>
                <a:off x="3500640" y="4534200"/>
                <a:ext cx="87480" cy="87480"/>
              </a:xfrm>
              <a:custGeom>
                <a:avLst/>
                <a:gdLst/>
                <a:ahLst/>
                <a:rect l="l" t="t" r="r" b="b"/>
                <a:pathLst>
                  <a:path w="555" h="634">
                    <a:moveTo>
                      <a:pt x="164" y="139"/>
                    </a:moveTo>
                    <a:lnTo>
                      <a:pt x="165" y="129"/>
                    </a:lnTo>
                    <a:lnTo>
                      <a:pt x="167" y="120"/>
                    </a:lnTo>
                    <a:lnTo>
                      <a:pt x="170" y="112"/>
                    </a:lnTo>
                    <a:lnTo>
                      <a:pt x="171" y="105"/>
                    </a:lnTo>
                    <a:lnTo>
                      <a:pt x="173" y="97"/>
                    </a:lnTo>
                    <a:lnTo>
                      <a:pt x="174" y="91"/>
                    </a:lnTo>
                    <a:lnTo>
                      <a:pt x="175" y="84"/>
                    </a:lnTo>
                    <a:lnTo>
                      <a:pt x="176" y="79"/>
                    </a:lnTo>
                    <a:lnTo>
                      <a:pt x="177" y="74"/>
                    </a:lnTo>
                    <a:lnTo>
                      <a:pt x="178" y="69"/>
                    </a:lnTo>
                    <a:lnTo>
                      <a:pt x="178" y="64"/>
                    </a:lnTo>
                    <a:lnTo>
                      <a:pt x="179" y="60"/>
                    </a:lnTo>
                    <a:lnTo>
                      <a:pt x="179" y="56"/>
                    </a:lnTo>
                    <a:lnTo>
                      <a:pt x="179" y="52"/>
                    </a:lnTo>
                    <a:lnTo>
                      <a:pt x="179" y="49"/>
                    </a:lnTo>
                    <a:lnTo>
                      <a:pt x="180" y="46"/>
                    </a:lnTo>
                    <a:lnTo>
                      <a:pt x="179" y="42"/>
                    </a:lnTo>
                    <a:lnTo>
                      <a:pt x="179" y="40"/>
                    </a:lnTo>
                    <a:lnTo>
                      <a:pt x="178" y="37"/>
                    </a:lnTo>
                    <a:lnTo>
                      <a:pt x="178" y="35"/>
                    </a:lnTo>
                    <a:lnTo>
                      <a:pt x="177" y="33"/>
                    </a:lnTo>
                    <a:lnTo>
                      <a:pt x="175" y="30"/>
                    </a:lnTo>
                    <a:lnTo>
                      <a:pt x="173" y="29"/>
                    </a:lnTo>
                    <a:lnTo>
                      <a:pt x="171" y="27"/>
                    </a:lnTo>
                    <a:lnTo>
                      <a:pt x="168" y="26"/>
                    </a:lnTo>
                    <a:lnTo>
                      <a:pt x="165" y="25"/>
                    </a:lnTo>
                    <a:lnTo>
                      <a:pt x="162" y="24"/>
                    </a:lnTo>
                    <a:lnTo>
                      <a:pt x="159" y="23"/>
                    </a:lnTo>
                    <a:lnTo>
                      <a:pt x="154" y="22"/>
                    </a:lnTo>
                    <a:lnTo>
                      <a:pt x="149" y="22"/>
                    </a:lnTo>
                    <a:lnTo>
                      <a:pt x="145" y="22"/>
                    </a:lnTo>
                    <a:lnTo>
                      <a:pt x="139" y="22"/>
                    </a:lnTo>
                    <a:lnTo>
                      <a:pt x="125" y="22"/>
                    </a:lnTo>
                    <a:lnTo>
                      <a:pt x="125" y="0"/>
                    </a:lnTo>
                    <a:lnTo>
                      <a:pt x="137" y="0"/>
                    </a:lnTo>
                    <a:lnTo>
                      <a:pt x="150" y="1"/>
                    </a:lnTo>
                    <a:lnTo>
                      <a:pt x="163" y="1"/>
                    </a:lnTo>
                    <a:lnTo>
                      <a:pt x="176" y="3"/>
                    </a:lnTo>
                    <a:lnTo>
                      <a:pt x="189" y="3"/>
                    </a:lnTo>
                    <a:lnTo>
                      <a:pt x="202" y="4"/>
                    </a:lnTo>
                    <a:lnTo>
                      <a:pt x="215" y="4"/>
                    </a:lnTo>
                    <a:lnTo>
                      <a:pt x="229" y="4"/>
                    </a:lnTo>
                    <a:lnTo>
                      <a:pt x="242" y="4"/>
                    </a:lnTo>
                    <a:lnTo>
                      <a:pt x="256" y="4"/>
                    </a:lnTo>
                    <a:lnTo>
                      <a:pt x="269" y="4"/>
                    </a:lnTo>
                    <a:lnTo>
                      <a:pt x="283" y="4"/>
                    </a:lnTo>
                    <a:lnTo>
                      <a:pt x="296" y="4"/>
                    </a:lnTo>
                    <a:lnTo>
                      <a:pt x="310" y="4"/>
                    </a:lnTo>
                    <a:lnTo>
                      <a:pt x="324" y="4"/>
                    </a:lnTo>
                    <a:lnTo>
                      <a:pt x="338" y="5"/>
                    </a:lnTo>
                    <a:lnTo>
                      <a:pt x="351" y="4"/>
                    </a:lnTo>
                    <a:lnTo>
                      <a:pt x="365" y="4"/>
                    </a:lnTo>
                    <a:lnTo>
                      <a:pt x="378" y="4"/>
                    </a:lnTo>
                    <a:lnTo>
                      <a:pt x="392" y="4"/>
                    </a:lnTo>
                    <a:lnTo>
                      <a:pt x="405" y="4"/>
                    </a:lnTo>
                    <a:lnTo>
                      <a:pt x="419" y="4"/>
                    </a:lnTo>
                    <a:lnTo>
                      <a:pt x="432" y="4"/>
                    </a:lnTo>
                    <a:lnTo>
                      <a:pt x="446" y="4"/>
                    </a:lnTo>
                    <a:lnTo>
                      <a:pt x="460" y="4"/>
                    </a:lnTo>
                    <a:lnTo>
                      <a:pt x="473" y="4"/>
                    </a:lnTo>
                    <a:lnTo>
                      <a:pt x="487" y="3"/>
                    </a:lnTo>
                    <a:lnTo>
                      <a:pt x="500" y="3"/>
                    </a:lnTo>
                    <a:lnTo>
                      <a:pt x="514" y="1"/>
                    </a:lnTo>
                    <a:lnTo>
                      <a:pt x="527" y="1"/>
                    </a:lnTo>
                    <a:lnTo>
                      <a:pt x="541" y="0"/>
                    </a:lnTo>
                    <a:lnTo>
                      <a:pt x="555" y="0"/>
                    </a:lnTo>
                    <a:lnTo>
                      <a:pt x="553" y="9"/>
                    </a:lnTo>
                    <a:lnTo>
                      <a:pt x="551" y="18"/>
                    </a:lnTo>
                    <a:lnTo>
                      <a:pt x="550" y="27"/>
                    </a:lnTo>
                    <a:lnTo>
                      <a:pt x="548" y="37"/>
                    </a:lnTo>
                    <a:lnTo>
                      <a:pt x="545" y="48"/>
                    </a:lnTo>
                    <a:lnTo>
                      <a:pt x="544" y="57"/>
                    </a:lnTo>
                    <a:lnTo>
                      <a:pt x="543" y="68"/>
                    </a:lnTo>
                    <a:lnTo>
                      <a:pt x="541" y="78"/>
                    </a:lnTo>
                    <a:lnTo>
                      <a:pt x="540" y="87"/>
                    </a:lnTo>
                    <a:lnTo>
                      <a:pt x="539" y="97"/>
                    </a:lnTo>
                    <a:lnTo>
                      <a:pt x="539" y="106"/>
                    </a:lnTo>
                    <a:lnTo>
                      <a:pt x="538" y="114"/>
                    </a:lnTo>
                    <a:lnTo>
                      <a:pt x="537" y="123"/>
                    </a:lnTo>
                    <a:lnTo>
                      <a:pt x="537" y="129"/>
                    </a:lnTo>
                    <a:lnTo>
                      <a:pt x="537" y="136"/>
                    </a:lnTo>
                    <a:lnTo>
                      <a:pt x="538" y="142"/>
                    </a:lnTo>
                    <a:lnTo>
                      <a:pt x="516" y="142"/>
                    </a:lnTo>
                    <a:lnTo>
                      <a:pt x="515" y="124"/>
                    </a:lnTo>
                    <a:lnTo>
                      <a:pt x="514" y="108"/>
                    </a:lnTo>
                    <a:lnTo>
                      <a:pt x="512" y="94"/>
                    </a:lnTo>
                    <a:lnTo>
                      <a:pt x="509" y="82"/>
                    </a:lnTo>
                    <a:lnTo>
                      <a:pt x="504" y="71"/>
                    </a:lnTo>
                    <a:lnTo>
                      <a:pt x="499" y="63"/>
                    </a:lnTo>
                    <a:lnTo>
                      <a:pt x="494" y="55"/>
                    </a:lnTo>
                    <a:lnTo>
                      <a:pt x="486" y="49"/>
                    </a:lnTo>
                    <a:lnTo>
                      <a:pt x="478" y="43"/>
                    </a:lnTo>
                    <a:lnTo>
                      <a:pt x="470" y="39"/>
                    </a:lnTo>
                    <a:lnTo>
                      <a:pt x="459" y="36"/>
                    </a:lnTo>
                    <a:lnTo>
                      <a:pt x="448" y="34"/>
                    </a:lnTo>
                    <a:lnTo>
                      <a:pt x="436" y="33"/>
                    </a:lnTo>
                    <a:lnTo>
                      <a:pt x="423" y="32"/>
                    </a:lnTo>
                    <a:lnTo>
                      <a:pt x="409" y="32"/>
                    </a:lnTo>
                    <a:lnTo>
                      <a:pt x="394" y="32"/>
                    </a:lnTo>
                    <a:lnTo>
                      <a:pt x="299" y="32"/>
                    </a:lnTo>
                    <a:lnTo>
                      <a:pt x="296" y="32"/>
                    </a:lnTo>
                    <a:lnTo>
                      <a:pt x="294" y="32"/>
                    </a:lnTo>
                    <a:lnTo>
                      <a:pt x="292" y="32"/>
                    </a:lnTo>
                    <a:lnTo>
                      <a:pt x="291" y="32"/>
                    </a:lnTo>
                    <a:lnTo>
                      <a:pt x="288" y="33"/>
                    </a:lnTo>
                    <a:lnTo>
                      <a:pt x="286" y="33"/>
                    </a:lnTo>
                    <a:lnTo>
                      <a:pt x="285" y="34"/>
                    </a:lnTo>
                    <a:lnTo>
                      <a:pt x="284" y="35"/>
                    </a:lnTo>
                    <a:lnTo>
                      <a:pt x="283" y="35"/>
                    </a:lnTo>
                    <a:lnTo>
                      <a:pt x="282" y="36"/>
                    </a:lnTo>
                    <a:lnTo>
                      <a:pt x="281" y="37"/>
                    </a:lnTo>
                    <a:lnTo>
                      <a:pt x="280" y="39"/>
                    </a:lnTo>
                    <a:lnTo>
                      <a:pt x="279" y="40"/>
                    </a:lnTo>
                    <a:lnTo>
                      <a:pt x="278" y="41"/>
                    </a:lnTo>
                    <a:lnTo>
                      <a:pt x="278" y="43"/>
                    </a:lnTo>
                    <a:lnTo>
                      <a:pt x="278" y="46"/>
                    </a:lnTo>
                    <a:lnTo>
                      <a:pt x="220" y="295"/>
                    </a:lnTo>
                    <a:lnTo>
                      <a:pt x="333" y="295"/>
                    </a:lnTo>
                    <a:lnTo>
                      <a:pt x="344" y="294"/>
                    </a:lnTo>
                    <a:lnTo>
                      <a:pt x="356" y="293"/>
                    </a:lnTo>
                    <a:lnTo>
                      <a:pt x="366" y="292"/>
                    </a:lnTo>
                    <a:lnTo>
                      <a:pt x="375" y="290"/>
                    </a:lnTo>
                    <a:lnTo>
                      <a:pt x="383" y="288"/>
                    </a:lnTo>
                    <a:lnTo>
                      <a:pt x="391" y="284"/>
                    </a:lnTo>
                    <a:lnTo>
                      <a:pt x="397" y="280"/>
                    </a:lnTo>
                    <a:lnTo>
                      <a:pt x="403" y="276"/>
                    </a:lnTo>
                    <a:lnTo>
                      <a:pt x="407" y="271"/>
                    </a:lnTo>
                    <a:lnTo>
                      <a:pt x="411" y="265"/>
                    </a:lnTo>
                    <a:lnTo>
                      <a:pt x="416" y="260"/>
                    </a:lnTo>
                    <a:lnTo>
                      <a:pt x="419" y="252"/>
                    </a:lnTo>
                    <a:lnTo>
                      <a:pt x="422" y="245"/>
                    </a:lnTo>
                    <a:lnTo>
                      <a:pt x="424" y="237"/>
                    </a:lnTo>
                    <a:lnTo>
                      <a:pt x="427" y="227"/>
                    </a:lnTo>
                    <a:lnTo>
                      <a:pt x="430" y="219"/>
                    </a:lnTo>
                    <a:lnTo>
                      <a:pt x="452" y="219"/>
                    </a:lnTo>
                    <a:lnTo>
                      <a:pt x="445" y="245"/>
                    </a:lnTo>
                    <a:lnTo>
                      <a:pt x="441" y="265"/>
                    </a:lnTo>
                    <a:lnTo>
                      <a:pt x="436" y="281"/>
                    </a:lnTo>
                    <a:lnTo>
                      <a:pt x="433" y="292"/>
                    </a:lnTo>
                    <a:lnTo>
                      <a:pt x="432" y="300"/>
                    </a:lnTo>
                    <a:lnTo>
                      <a:pt x="430" y="306"/>
                    </a:lnTo>
                    <a:lnTo>
                      <a:pt x="429" y="309"/>
                    </a:lnTo>
                    <a:lnTo>
                      <a:pt x="429" y="312"/>
                    </a:lnTo>
                    <a:lnTo>
                      <a:pt x="428" y="314"/>
                    </a:lnTo>
                    <a:lnTo>
                      <a:pt x="427" y="318"/>
                    </a:lnTo>
                    <a:lnTo>
                      <a:pt x="425" y="323"/>
                    </a:lnTo>
                    <a:lnTo>
                      <a:pt x="424" y="331"/>
                    </a:lnTo>
                    <a:lnTo>
                      <a:pt x="422" y="341"/>
                    </a:lnTo>
                    <a:lnTo>
                      <a:pt x="419" y="356"/>
                    </a:lnTo>
                    <a:lnTo>
                      <a:pt x="415" y="376"/>
                    </a:lnTo>
                    <a:lnTo>
                      <a:pt x="409" y="403"/>
                    </a:lnTo>
                    <a:lnTo>
                      <a:pt x="388" y="403"/>
                    </a:lnTo>
                    <a:lnTo>
                      <a:pt x="388" y="399"/>
                    </a:lnTo>
                    <a:lnTo>
                      <a:pt x="388" y="397"/>
                    </a:lnTo>
                    <a:lnTo>
                      <a:pt x="389" y="394"/>
                    </a:lnTo>
                    <a:lnTo>
                      <a:pt x="389" y="392"/>
                    </a:lnTo>
                    <a:lnTo>
                      <a:pt x="390" y="389"/>
                    </a:lnTo>
                    <a:lnTo>
                      <a:pt x="390" y="385"/>
                    </a:lnTo>
                    <a:lnTo>
                      <a:pt x="391" y="382"/>
                    </a:lnTo>
                    <a:lnTo>
                      <a:pt x="391" y="379"/>
                    </a:lnTo>
                    <a:lnTo>
                      <a:pt x="392" y="376"/>
                    </a:lnTo>
                    <a:lnTo>
                      <a:pt x="392" y="372"/>
                    </a:lnTo>
                    <a:lnTo>
                      <a:pt x="393" y="370"/>
                    </a:lnTo>
                    <a:lnTo>
                      <a:pt x="393" y="367"/>
                    </a:lnTo>
                    <a:lnTo>
                      <a:pt x="393" y="364"/>
                    </a:lnTo>
                    <a:lnTo>
                      <a:pt x="393" y="361"/>
                    </a:lnTo>
                    <a:lnTo>
                      <a:pt x="393" y="359"/>
                    </a:lnTo>
                    <a:lnTo>
                      <a:pt x="394" y="356"/>
                    </a:lnTo>
                    <a:lnTo>
                      <a:pt x="393" y="353"/>
                    </a:lnTo>
                    <a:lnTo>
                      <a:pt x="393" y="350"/>
                    </a:lnTo>
                    <a:lnTo>
                      <a:pt x="393" y="347"/>
                    </a:lnTo>
                    <a:lnTo>
                      <a:pt x="393" y="343"/>
                    </a:lnTo>
                    <a:lnTo>
                      <a:pt x="392" y="340"/>
                    </a:lnTo>
                    <a:lnTo>
                      <a:pt x="391" y="338"/>
                    </a:lnTo>
                    <a:lnTo>
                      <a:pt x="390" y="335"/>
                    </a:lnTo>
                    <a:lnTo>
                      <a:pt x="388" y="333"/>
                    </a:lnTo>
                    <a:lnTo>
                      <a:pt x="386" y="331"/>
                    </a:lnTo>
                    <a:lnTo>
                      <a:pt x="383" y="328"/>
                    </a:lnTo>
                    <a:lnTo>
                      <a:pt x="380" y="326"/>
                    </a:lnTo>
                    <a:lnTo>
                      <a:pt x="376" y="324"/>
                    </a:lnTo>
                    <a:lnTo>
                      <a:pt x="371" y="323"/>
                    </a:lnTo>
                    <a:lnTo>
                      <a:pt x="366" y="322"/>
                    </a:lnTo>
                    <a:lnTo>
                      <a:pt x="360" y="322"/>
                    </a:lnTo>
                    <a:lnTo>
                      <a:pt x="353" y="322"/>
                    </a:lnTo>
                    <a:lnTo>
                      <a:pt x="213" y="322"/>
                    </a:lnTo>
                    <a:lnTo>
                      <a:pt x="172" y="508"/>
                    </a:lnTo>
                    <a:lnTo>
                      <a:pt x="171" y="510"/>
                    </a:lnTo>
                    <a:lnTo>
                      <a:pt x="170" y="514"/>
                    </a:lnTo>
                    <a:lnTo>
                      <a:pt x="168" y="519"/>
                    </a:lnTo>
                    <a:lnTo>
                      <a:pt x="167" y="524"/>
                    </a:lnTo>
                    <a:lnTo>
                      <a:pt x="165" y="531"/>
                    </a:lnTo>
                    <a:lnTo>
                      <a:pt x="164" y="537"/>
                    </a:lnTo>
                    <a:lnTo>
                      <a:pt x="163" y="543"/>
                    </a:lnTo>
                    <a:lnTo>
                      <a:pt x="161" y="550"/>
                    </a:lnTo>
                    <a:lnTo>
                      <a:pt x="160" y="556"/>
                    </a:lnTo>
                    <a:lnTo>
                      <a:pt x="159" y="563"/>
                    </a:lnTo>
                    <a:lnTo>
                      <a:pt x="158" y="569"/>
                    </a:lnTo>
                    <a:lnTo>
                      <a:pt x="157" y="575"/>
                    </a:lnTo>
                    <a:lnTo>
                      <a:pt x="156" y="580"/>
                    </a:lnTo>
                    <a:lnTo>
                      <a:pt x="154" y="584"/>
                    </a:lnTo>
                    <a:lnTo>
                      <a:pt x="154" y="589"/>
                    </a:lnTo>
                    <a:lnTo>
                      <a:pt x="154" y="592"/>
                    </a:lnTo>
                    <a:lnTo>
                      <a:pt x="154" y="593"/>
                    </a:lnTo>
                    <a:lnTo>
                      <a:pt x="154" y="594"/>
                    </a:lnTo>
                    <a:lnTo>
                      <a:pt x="154" y="595"/>
                    </a:lnTo>
                    <a:lnTo>
                      <a:pt x="156" y="596"/>
                    </a:lnTo>
                    <a:lnTo>
                      <a:pt x="156" y="597"/>
                    </a:lnTo>
                    <a:lnTo>
                      <a:pt x="157" y="598"/>
                    </a:lnTo>
                    <a:lnTo>
                      <a:pt x="158" y="599"/>
                    </a:lnTo>
                    <a:lnTo>
                      <a:pt x="159" y="600"/>
                    </a:lnTo>
                    <a:lnTo>
                      <a:pt x="160" y="600"/>
                    </a:lnTo>
                    <a:lnTo>
                      <a:pt x="161" y="600"/>
                    </a:lnTo>
                    <a:lnTo>
                      <a:pt x="163" y="602"/>
                    </a:lnTo>
                    <a:lnTo>
                      <a:pt x="164" y="602"/>
                    </a:lnTo>
                    <a:lnTo>
                      <a:pt x="166" y="602"/>
                    </a:lnTo>
                    <a:lnTo>
                      <a:pt x="168" y="602"/>
                    </a:lnTo>
                    <a:lnTo>
                      <a:pt x="170" y="602"/>
                    </a:lnTo>
                    <a:lnTo>
                      <a:pt x="173" y="603"/>
                    </a:lnTo>
                    <a:lnTo>
                      <a:pt x="218" y="603"/>
                    </a:lnTo>
                    <a:lnTo>
                      <a:pt x="238" y="603"/>
                    </a:lnTo>
                    <a:lnTo>
                      <a:pt x="257" y="603"/>
                    </a:lnTo>
                    <a:lnTo>
                      <a:pt x="278" y="602"/>
                    </a:lnTo>
                    <a:lnTo>
                      <a:pt x="298" y="602"/>
                    </a:lnTo>
                    <a:lnTo>
                      <a:pt x="317" y="599"/>
                    </a:lnTo>
                    <a:lnTo>
                      <a:pt x="337" y="597"/>
                    </a:lnTo>
                    <a:lnTo>
                      <a:pt x="356" y="594"/>
                    </a:lnTo>
                    <a:lnTo>
                      <a:pt x="375" y="590"/>
                    </a:lnTo>
                    <a:lnTo>
                      <a:pt x="392" y="583"/>
                    </a:lnTo>
                    <a:lnTo>
                      <a:pt x="409" y="576"/>
                    </a:lnTo>
                    <a:lnTo>
                      <a:pt x="425" y="565"/>
                    </a:lnTo>
                    <a:lnTo>
                      <a:pt x="440" y="553"/>
                    </a:lnTo>
                    <a:lnTo>
                      <a:pt x="452" y="539"/>
                    </a:lnTo>
                    <a:lnTo>
                      <a:pt x="464" y="523"/>
                    </a:lnTo>
                    <a:lnTo>
                      <a:pt x="475" y="503"/>
                    </a:lnTo>
                    <a:lnTo>
                      <a:pt x="484" y="481"/>
                    </a:lnTo>
                    <a:lnTo>
                      <a:pt x="506" y="481"/>
                    </a:lnTo>
                    <a:lnTo>
                      <a:pt x="503" y="490"/>
                    </a:lnTo>
                    <a:lnTo>
                      <a:pt x="500" y="499"/>
                    </a:lnTo>
                    <a:lnTo>
                      <a:pt x="497" y="510"/>
                    </a:lnTo>
                    <a:lnTo>
                      <a:pt x="494" y="521"/>
                    </a:lnTo>
                    <a:lnTo>
                      <a:pt x="490" y="531"/>
                    </a:lnTo>
                    <a:lnTo>
                      <a:pt x="487" y="541"/>
                    </a:lnTo>
                    <a:lnTo>
                      <a:pt x="485" y="552"/>
                    </a:lnTo>
                    <a:lnTo>
                      <a:pt x="482" y="563"/>
                    </a:lnTo>
                    <a:lnTo>
                      <a:pt x="479" y="573"/>
                    </a:lnTo>
                    <a:lnTo>
                      <a:pt x="476" y="583"/>
                    </a:lnTo>
                    <a:lnTo>
                      <a:pt x="474" y="593"/>
                    </a:lnTo>
                    <a:lnTo>
                      <a:pt x="472" y="602"/>
                    </a:lnTo>
                    <a:lnTo>
                      <a:pt x="471" y="610"/>
                    </a:lnTo>
                    <a:lnTo>
                      <a:pt x="469" y="619"/>
                    </a:lnTo>
                    <a:lnTo>
                      <a:pt x="468" y="626"/>
                    </a:lnTo>
                    <a:lnTo>
                      <a:pt x="468" y="634"/>
                    </a:lnTo>
                    <a:lnTo>
                      <a:pt x="452" y="633"/>
                    </a:lnTo>
                    <a:lnTo>
                      <a:pt x="438" y="632"/>
                    </a:lnTo>
                    <a:lnTo>
                      <a:pt x="423" y="632"/>
                    </a:lnTo>
                    <a:lnTo>
                      <a:pt x="409" y="631"/>
                    </a:lnTo>
                    <a:lnTo>
                      <a:pt x="394" y="631"/>
                    </a:lnTo>
                    <a:lnTo>
                      <a:pt x="380" y="630"/>
                    </a:lnTo>
                    <a:lnTo>
                      <a:pt x="365" y="630"/>
                    </a:lnTo>
                    <a:lnTo>
                      <a:pt x="351" y="630"/>
                    </a:lnTo>
                    <a:lnTo>
                      <a:pt x="337" y="630"/>
                    </a:lnTo>
                    <a:lnTo>
                      <a:pt x="322" y="630"/>
                    </a:lnTo>
                    <a:lnTo>
                      <a:pt x="308" y="630"/>
                    </a:lnTo>
                    <a:lnTo>
                      <a:pt x="294" y="630"/>
                    </a:lnTo>
                    <a:lnTo>
                      <a:pt x="279" y="630"/>
                    </a:lnTo>
                    <a:lnTo>
                      <a:pt x="265" y="630"/>
                    </a:lnTo>
                    <a:lnTo>
                      <a:pt x="251" y="630"/>
                    </a:lnTo>
                    <a:lnTo>
                      <a:pt x="237" y="630"/>
                    </a:lnTo>
                    <a:lnTo>
                      <a:pt x="221" y="630"/>
                    </a:lnTo>
                    <a:lnTo>
                      <a:pt x="207" y="630"/>
                    </a:lnTo>
                    <a:lnTo>
                      <a:pt x="193" y="630"/>
                    </a:lnTo>
                    <a:lnTo>
                      <a:pt x="179" y="630"/>
                    </a:lnTo>
                    <a:lnTo>
                      <a:pt x="164" y="630"/>
                    </a:lnTo>
                    <a:lnTo>
                      <a:pt x="150" y="630"/>
                    </a:lnTo>
                    <a:lnTo>
                      <a:pt x="136" y="630"/>
                    </a:lnTo>
                    <a:lnTo>
                      <a:pt x="121" y="630"/>
                    </a:lnTo>
                    <a:lnTo>
                      <a:pt x="106" y="630"/>
                    </a:lnTo>
                    <a:lnTo>
                      <a:pt x="92" y="630"/>
                    </a:lnTo>
                    <a:lnTo>
                      <a:pt x="77" y="631"/>
                    </a:lnTo>
                    <a:lnTo>
                      <a:pt x="62" y="631"/>
                    </a:lnTo>
                    <a:lnTo>
                      <a:pt x="46" y="632"/>
                    </a:lnTo>
                    <a:lnTo>
                      <a:pt x="30" y="632"/>
                    </a:lnTo>
                    <a:lnTo>
                      <a:pt x="15" y="633"/>
                    </a:lnTo>
                    <a:lnTo>
                      <a:pt x="0" y="634"/>
                    </a:lnTo>
                    <a:lnTo>
                      <a:pt x="0" y="613"/>
                    </a:lnTo>
                    <a:lnTo>
                      <a:pt x="11" y="613"/>
                    </a:lnTo>
                    <a:lnTo>
                      <a:pt x="17" y="612"/>
                    </a:lnTo>
                    <a:lnTo>
                      <a:pt x="23" y="612"/>
                    </a:lnTo>
                    <a:lnTo>
                      <a:pt x="29" y="611"/>
                    </a:lnTo>
                    <a:lnTo>
                      <a:pt x="33" y="610"/>
                    </a:lnTo>
                    <a:lnTo>
                      <a:pt x="38" y="609"/>
                    </a:lnTo>
                    <a:lnTo>
                      <a:pt x="42" y="608"/>
                    </a:lnTo>
                    <a:lnTo>
                      <a:pt x="46" y="606"/>
                    </a:lnTo>
                    <a:lnTo>
                      <a:pt x="50" y="604"/>
                    </a:lnTo>
                    <a:lnTo>
                      <a:pt x="52" y="600"/>
                    </a:lnTo>
                    <a:lnTo>
                      <a:pt x="55" y="597"/>
                    </a:lnTo>
                    <a:lnTo>
                      <a:pt x="57" y="594"/>
                    </a:lnTo>
                    <a:lnTo>
                      <a:pt x="59" y="590"/>
                    </a:lnTo>
                    <a:lnTo>
                      <a:pt x="60" y="585"/>
                    </a:lnTo>
                    <a:lnTo>
                      <a:pt x="63" y="581"/>
                    </a:lnTo>
                    <a:lnTo>
                      <a:pt x="64" y="576"/>
                    </a:lnTo>
                    <a:lnTo>
                      <a:pt x="66" y="570"/>
                    </a:lnTo>
                    <a:lnTo>
                      <a:pt x="164" y="139"/>
                    </a:lnTo>
                    <a:close/>
                  </a:path>
                </a:pathLst>
              </a:custGeom>
              <a:solidFill>
                <a:srgbClr val="59595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1" name=""/>
              <p:cNvSpPr/>
              <p:nvPr/>
            </p:nvSpPr>
            <p:spPr>
              <a:xfrm>
                <a:off x="3590640" y="4534200"/>
                <a:ext cx="105480" cy="87480"/>
              </a:xfrm>
              <a:custGeom>
                <a:avLst/>
                <a:gdLst/>
                <a:ahLst/>
                <a:rect l="l" t="t" r="r" b="b"/>
                <a:pathLst>
                  <a:path w="666" h="634">
                    <a:moveTo>
                      <a:pt x="166" y="139"/>
                    </a:moveTo>
                    <a:lnTo>
                      <a:pt x="167" y="129"/>
                    </a:lnTo>
                    <a:lnTo>
                      <a:pt x="169" y="120"/>
                    </a:lnTo>
                    <a:lnTo>
                      <a:pt x="171" y="111"/>
                    </a:lnTo>
                    <a:lnTo>
                      <a:pt x="173" y="104"/>
                    </a:lnTo>
                    <a:lnTo>
                      <a:pt x="174" y="96"/>
                    </a:lnTo>
                    <a:lnTo>
                      <a:pt x="175" y="90"/>
                    </a:lnTo>
                    <a:lnTo>
                      <a:pt x="177" y="83"/>
                    </a:lnTo>
                    <a:lnTo>
                      <a:pt x="179" y="77"/>
                    </a:lnTo>
                    <a:lnTo>
                      <a:pt x="180" y="71"/>
                    </a:lnTo>
                    <a:lnTo>
                      <a:pt x="180" y="66"/>
                    </a:lnTo>
                    <a:lnTo>
                      <a:pt x="181" y="62"/>
                    </a:lnTo>
                    <a:lnTo>
                      <a:pt x="182" y="57"/>
                    </a:lnTo>
                    <a:lnTo>
                      <a:pt x="182" y="54"/>
                    </a:lnTo>
                    <a:lnTo>
                      <a:pt x="182" y="51"/>
                    </a:lnTo>
                    <a:lnTo>
                      <a:pt x="182" y="48"/>
                    </a:lnTo>
                    <a:lnTo>
                      <a:pt x="183" y="46"/>
                    </a:lnTo>
                    <a:lnTo>
                      <a:pt x="182" y="42"/>
                    </a:lnTo>
                    <a:lnTo>
                      <a:pt x="182" y="40"/>
                    </a:lnTo>
                    <a:lnTo>
                      <a:pt x="181" y="37"/>
                    </a:lnTo>
                    <a:lnTo>
                      <a:pt x="181" y="35"/>
                    </a:lnTo>
                    <a:lnTo>
                      <a:pt x="179" y="33"/>
                    </a:lnTo>
                    <a:lnTo>
                      <a:pt x="177" y="30"/>
                    </a:lnTo>
                    <a:lnTo>
                      <a:pt x="175" y="29"/>
                    </a:lnTo>
                    <a:lnTo>
                      <a:pt x="173" y="27"/>
                    </a:lnTo>
                    <a:lnTo>
                      <a:pt x="171" y="26"/>
                    </a:lnTo>
                    <a:lnTo>
                      <a:pt x="168" y="25"/>
                    </a:lnTo>
                    <a:lnTo>
                      <a:pt x="164" y="24"/>
                    </a:lnTo>
                    <a:lnTo>
                      <a:pt x="160" y="23"/>
                    </a:lnTo>
                    <a:lnTo>
                      <a:pt x="156" y="22"/>
                    </a:lnTo>
                    <a:lnTo>
                      <a:pt x="152" y="22"/>
                    </a:lnTo>
                    <a:lnTo>
                      <a:pt x="146" y="22"/>
                    </a:lnTo>
                    <a:lnTo>
                      <a:pt x="141" y="22"/>
                    </a:lnTo>
                    <a:lnTo>
                      <a:pt x="126" y="22"/>
                    </a:lnTo>
                    <a:lnTo>
                      <a:pt x="126" y="0"/>
                    </a:lnTo>
                    <a:lnTo>
                      <a:pt x="131" y="0"/>
                    </a:lnTo>
                    <a:lnTo>
                      <a:pt x="138" y="1"/>
                    </a:lnTo>
                    <a:lnTo>
                      <a:pt x="144" y="1"/>
                    </a:lnTo>
                    <a:lnTo>
                      <a:pt x="150" y="3"/>
                    </a:lnTo>
                    <a:lnTo>
                      <a:pt x="157" y="3"/>
                    </a:lnTo>
                    <a:lnTo>
                      <a:pt x="163" y="4"/>
                    </a:lnTo>
                    <a:lnTo>
                      <a:pt x="170" y="4"/>
                    </a:lnTo>
                    <a:lnTo>
                      <a:pt x="176" y="4"/>
                    </a:lnTo>
                    <a:lnTo>
                      <a:pt x="183" y="4"/>
                    </a:lnTo>
                    <a:lnTo>
                      <a:pt x="189" y="4"/>
                    </a:lnTo>
                    <a:lnTo>
                      <a:pt x="196" y="4"/>
                    </a:lnTo>
                    <a:lnTo>
                      <a:pt x="202" y="4"/>
                    </a:lnTo>
                    <a:lnTo>
                      <a:pt x="209" y="4"/>
                    </a:lnTo>
                    <a:lnTo>
                      <a:pt x="215" y="4"/>
                    </a:lnTo>
                    <a:lnTo>
                      <a:pt x="222" y="4"/>
                    </a:lnTo>
                    <a:lnTo>
                      <a:pt x="228" y="5"/>
                    </a:lnTo>
                    <a:lnTo>
                      <a:pt x="238" y="4"/>
                    </a:lnTo>
                    <a:lnTo>
                      <a:pt x="249" y="4"/>
                    </a:lnTo>
                    <a:lnTo>
                      <a:pt x="258" y="4"/>
                    </a:lnTo>
                    <a:lnTo>
                      <a:pt x="269" y="4"/>
                    </a:lnTo>
                    <a:lnTo>
                      <a:pt x="279" y="4"/>
                    </a:lnTo>
                    <a:lnTo>
                      <a:pt x="290" y="3"/>
                    </a:lnTo>
                    <a:lnTo>
                      <a:pt x="301" y="3"/>
                    </a:lnTo>
                    <a:lnTo>
                      <a:pt x="310" y="3"/>
                    </a:lnTo>
                    <a:lnTo>
                      <a:pt x="321" y="1"/>
                    </a:lnTo>
                    <a:lnTo>
                      <a:pt x="331" y="1"/>
                    </a:lnTo>
                    <a:lnTo>
                      <a:pt x="342" y="0"/>
                    </a:lnTo>
                    <a:lnTo>
                      <a:pt x="352" y="0"/>
                    </a:lnTo>
                    <a:lnTo>
                      <a:pt x="362" y="0"/>
                    </a:lnTo>
                    <a:lnTo>
                      <a:pt x="373" y="0"/>
                    </a:lnTo>
                    <a:lnTo>
                      <a:pt x="384" y="0"/>
                    </a:lnTo>
                    <a:lnTo>
                      <a:pt x="395" y="0"/>
                    </a:lnTo>
                    <a:lnTo>
                      <a:pt x="424" y="0"/>
                    </a:lnTo>
                    <a:lnTo>
                      <a:pt x="451" y="3"/>
                    </a:lnTo>
                    <a:lnTo>
                      <a:pt x="478" y="7"/>
                    </a:lnTo>
                    <a:lnTo>
                      <a:pt x="504" y="12"/>
                    </a:lnTo>
                    <a:lnTo>
                      <a:pt x="527" y="20"/>
                    </a:lnTo>
                    <a:lnTo>
                      <a:pt x="550" y="28"/>
                    </a:lnTo>
                    <a:lnTo>
                      <a:pt x="571" y="40"/>
                    </a:lnTo>
                    <a:lnTo>
                      <a:pt x="589" y="53"/>
                    </a:lnTo>
                    <a:lnTo>
                      <a:pt x="606" y="68"/>
                    </a:lnTo>
                    <a:lnTo>
                      <a:pt x="621" y="84"/>
                    </a:lnTo>
                    <a:lnTo>
                      <a:pt x="634" y="104"/>
                    </a:lnTo>
                    <a:lnTo>
                      <a:pt x="645" y="125"/>
                    </a:lnTo>
                    <a:lnTo>
                      <a:pt x="654" y="150"/>
                    </a:lnTo>
                    <a:lnTo>
                      <a:pt x="660" y="176"/>
                    </a:lnTo>
                    <a:lnTo>
                      <a:pt x="663" y="205"/>
                    </a:lnTo>
                    <a:lnTo>
                      <a:pt x="666" y="236"/>
                    </a:lnTo>
                    <a:lnTo>
                      <a:pt x="662" y="280"/>
                    </a:lnTo>
                    <a:lnTo>
                      <a:pt x="656" y="322"/>
                    </a:lnTo>
                    <a:lnTo>
                      <a:pt x="646" y="362"/>
                    </a:lnTo>
                    <a:lnTo>
                      <a:pt x="631" y="399"/>
                    </a:lnTo>
                    <a:lnTo>
                      <a:pt x="614" y="435"/>
                    </a:lnTo>
                    <a:lnTo>
                      <a:pt x="592" y="467"/>
                    </a:lnTo>
                    <a:lnTo>
                      <a:pt x="567" y="496"/>
                    </a:lnTo>
                    <a:lnTo>
                      <a:pt x="540" y="523"/>
                    </a:lnTo>
                    <a:lnTo>
                      <a:pt x="510" y="548"/>
                    </a:lnTo>
                    <a:lnTo>
                      <a:pt x="477" y="568"/>
                    </a:lnTo>
                    <a:lnTo>
                      <a:pt x="442" y="587"/>
                    </a:lnTo>
                    <a:lnTo>
                      <a:pt x="404" y="602"/>
                    </a:lnTo>
                    <a:lnTo>
                      <a:pt x="365" y="613"/>
                    </a:lnTo>
                    <a:lnTo>
                      <a:pt x="324" y="622"/>
                    </a:lnTo>
                    <a:lnTo>
                      <a:pt x="282" y="627"/>
                    </a:lnTo>
                    <a:lnTo>
                      <a:pt x="239" y="630"/>
                    </a:lnTo>
                    <a:lnTo>
                      <a:pt x="93" y="630"/>
                    </a:lnTo>
                    <a:lnTo>
                      <a:pt x="87" y="630"/>
                    </a:lnTo>
                    <a:lnTo>
                      <a:pt x="81" y="630"/>
                    </a:lnTo>
                    <a:lnTo>
                      <a:pt x="76" y="630"/>
                    </a:lnTo>
                    <a:lnTo>
                      <a:pt x="69" y="630"/>
                    </a:lnTo>
                    <a:lnTo>
                      <a:pt x="64" y="630"/>
                    </a:lnTo>
                    <a:lnTo>
                      <a:pt x="58" y="630"/>
                    </a:lnTo>
                    <a:lnTo>
                      <a:pt x="52" y="630"/>
                    </a:lnTo>
                    <a:lnTo>
                      <a:pt x="47" y="631"/>
                    </a:lnTo>
                    <a:lnTo>
                      <a:pt x="40" y="631"/>
                    </a:lnTo>
                    <a:lnTo>
                      <a:pt x="35" y="631"/>
                    </a:lnTo>
                    <a:lnTo>
                      <a:pt x="28" y="632"/>
                    </a:lnTo>
                    <a:lnTo>
                      <a:pt x="23" y="632"/>
                    </a:lnTo>
                    <a:lnTo>
                      <a:pt x="17" y="632"/>
                    </a:lnTo>
                    <a:lnTo>
                      <a:pt x="11" y="633"/>
                    </a:lnTo>
                    <a:lnTo>
                      <a:pt x="6" y="633"/>
                    </a:lnTo>
                    <a:lnTo>
                      <a:pt x="0" y="634"/>
                    </a:lnTo>
                    <a:lnTo>
                      <a:pt x="0" y="613"/>
                    </a:lnTo>
                    <a:lnTo>
                      <a:pt x="11" y="613"/>
                    </a:lnTo>
                    <a:lnTo>
                      <a:pt x="18" y="612"/>
                    </a:lnTo>
                    <a:lnTo>
                      <a:pt x="23" y="612"/>
                    </a:lnTo>
                    <a:lnTo>
                      <a:pt x="30" y="611"/>
                    </a:lnTo>
                    <a:lnTo>
                      <a:pt x="34" y="610"/>
                    </a:lnTo>
                    <a:lnTo>
                      <a:pt x="39" y="609"/>
                    </a:lnTo>
                    <a:lnTo>
                      <a:pt x="42" y="608"/>
                    </a:lnTo>
                    <a:lnTo>
                      <a:pt x="47" y="606"/>
                    </a:lnTo>
                    <a:lnTo>
                      <a:pt x="50" y="604"/>
                    </a:lnTo>
                    <a:lnTo>
                      <a:pt x="53" y="600"/>
                    </a:lnTo>
                    <a:lnTo>
                      <a:pt x="55" y="597"/>
                    </a:lnTo>
                    <a:lnTo>
                      <a:pt x="58" y="594"/>
                    </a:lnTo>
                    <a:lnTo>
                      <a:pt x="60" y="590"/>
                    </a:lnTo>
                    <a:lnTo>
                      <a:pt x="62" y="585"/>
                    </a:lnTo>
                    <a:lnTo>
                      <a:pt x="63" y="581"/>
                    </a:lnTo>
                    <a:lnTo>
                      <a:pt x="64" y="576"/>
                    </a:lnTo>
                    <a:lnTo>
                      <a:pt x="66" y="570"/>
                    </a:lnTo>
                    <a:lnTo>
                      <a:pt x="166" y="139"/>
                    </a:lnTo>
                    <a:close/>
                    <a:moveTo>
                      <a:pt x="183" y="465"/>
                    </a:moveTo>
                    <a:lnTo>
                      <a:pt x="180" y="476"/>
                    </a:lnTo>
                    <a:lnTo>
                      <a:pt x="177" y="485"/>
                    </a:lnTo>
                    <a:lnTo>
                      <a:pt x="175" y="494"/>
                    </a:lnTo>
                    <a:lnTo>
                      <a:pt x="174" y="503"/>
                    </a:lnTo>
                    <a:lnTo>
                      <a:pt x="172" y="510"/>
                    </a:lnTo>
                    <a:lnTo>
                      <a:pt x="171" y="518"/>
                    </a:lnTo>
                    <a:lnTo>
                      <a:pt x="170" y="524"/>
                    </a:lnTo>
                    <a:lnTo>
                      <a:pt x="169" y="530"/>
                    </a:lnTo>
                    <a:lnTo>
                      <a:pt x="168" y="535"/>
                    </a:lnTo>
                    <a:lnTo>
                      <a:pt x="167" y="540"/>
                    </a:lnTo>
                    <a:lnTo>
                      <a:pt x="166" y="546"/>
                    </a:lnTo>
                    <a:lnTo>
                      <a:pt x="164" y="550"/>
                    </a:lnTo>
                    <a:lnTo>
                      <a:pt x="164" y="554"/>
                    </a:lnTo>
                    <a:lnTo>
                      <a:pt x="164" y="557"/>
                    </a:lnTo>
                    <a:lnTo>
                      <a:pt x="164" y="562"/>
                    </a:lnTo>
                    <a:lnTo>
                      <a:pt x="164" y="566"/>
                    </a:lnTo>
                    <a:lnTo>
                      <a:pt x="164" y="571"/>
                    </a:lnTo>
                    <a:lnTo>
                      <a:pt x="166" y="577"/>
                    </a:lnTo>
                    <a:lnTo>
                      <a:pt x="167" y="582"/>
                    </a:lnTo>
                    <a:lnTo>
                      <a:pt x="169" y="587"/>
                    </a:lnTo>
                    <a:lnTo>
                      <a:pt x="171" y="590"/>
                    </a:lnTo>
                    <a:lnTo>
                      <a:pt x="174" y="593"/>
                    </a:lnTo>
                    <a:lnTo>
                      <a:pt x="179" y="595"/>
                    </a:lnTo>
                    <a:lnTo>
                      <a:pt x="183" y="597"/>
                    </a:lnTo>
                    <a:lnTo>
                      <a:pt x="188" y="599"/>
                    </a:lnTo>
                    <a:lnTo>
                      <a:pt x="194" y="600"/>
                    </a:lnTo>
                    <a:lnTo>
                      <a:pt x="200" y="602"/>
                    </a:lnTo>
                    <a:lnTo>
                      <a:pt x="208" y="603"/>
                    </a:lnTo>
                    <a:lnTo>
                      <a:pt x="215" y="603"/>
                    </a:lnTo>
                    <a:lnTo>
                      <a:pt x="223" y="603"/>
                    </a:lnTo>
                    <a:lnTo>
                      <a:pt x="233" y="603"/>
                    </a:lnTo>
                    <a:lnTo>
                      <a:pt x="242" y="604"/>
                    </a:lnTo>
                    <a:lnTo>
                      <a:pt x="280" y="602"/>
                    </a:lnTo>
                    <a:lnTo>
                      <a:pt x="316" y="595"/>
                    </a:lnTo>
                    <a:lnTo>
                      <a:pt x="349" y="584"/>
                    </a:lnTo>
                    <a:lnTo>
                      <a:pt x="380" y="571"/>
                    </a:lnTo>
                    <a:lnTo>
                      <a:pt x="410" y="554"/>
                    </a:lnTo>
                    <a:lnTo>
                      <a:pt x="436" y="535"/>
                    </a:lnTo>
                    <a:lnTo>
                      <a:pt x="460" y="512"/>
                    </a:lnTo>
                    <a:lnTo>
                      <a:pt x="483" y="489"/>
                    </a:lnTo>
                    <a:lnTo>
                      <a:pt x="503" y="462"/>
                    </a:lnTo>
                    <a:lnTo>
                      <a:pt x="520" y="434"/>
                    </a:lnTo>
                    <a:lnTo>
                      <a:pt x="534" y="404"/>
                    </a:lnTo>
                    <a:lnTo>
                      <a:pt x="546" y="374"/>
                    </a:lnTo>
                    <a:lnTo>
                      <a:pt x="555" y="341"/>
                    </a:lnTo>
                    <a:lnTo>
                      <a:pt x="562" y="309"/>
                    </a:lnTo>
                    <a:lnTo>
                      <a:pt x="566" y="277"/>
                    </a:lnTo>
                    <a:lnTo>
                      <a:pt x="568" y="246"/>
                    </a:lnTo>
                    <a:lnTo>
                      <a:pt x="567" y="218"/>
                    </a:lnTo>
                    <a:lnTo>
                      <a:pt x="564" y="192"/>
                    </a:lnTo>
                    <a:lnTo>
                      <a:pt x="560" y="168"/>
                    </a:lnTo>
                    <a:lnTo>
                      <a:pt x="553" y="147"/>
                    </a:lnTo>
                    <a:lnTo>
                      <a:pt x="546" y="127"/>
                    </a:lnTo>
                    <a:lnTo>
                      <a:pt x="536" y="109"/>
                    </a:lnTo>
                    <a:lnTo>
                      <a:pt x="524" y="93"/>
                    </a:lnTo>
                    <a:lnTo>
                      <a:pt x="510" y="79"/>
                    </a:lnTo>
                    <a:lnTo>
                      <a:pt x="495" y="67"/>
                    </a:lnTo>
                    <a:lnTo>
                      <a:pt x="478" y="56"/>
                    </a:lnTo>
                    <a:lnTo>
                      <a:pt x="458" y="47"/>
                    </a:lnTo>
                    <a:lnTo>
                      <a:pt x="437" y="39"/>
                    </a:lnTo>
                    <a:lnTo>
                      <a:pt x="414" y="34"/>
                    </a:lnTo>
                    <a:lnTo>
                      <a:pt x="388" y="29"/>
                    </a:lnTo>
                    <a:lnTo>
                      <a:pt x="361" y="27"/>
                    </a:lnTo>
                    <a:lnTo>
                      <a:pt x="333" y="27"/>
                    </a:lnTo>
                    <a:lnTo>
                      <a:pt x="324" y="27"/>
                    </a:lnTo>
                    <a:lnTo>
                      <a:pt x="318" y="27"/>
                    </a:lnTo>
                    <a:lnTo>
                      <a:pt x="311" y="27"/>
                    </a:lnTo>
                    <a:lnTo>
                      <a:pt x="306" y="27"/>
                    </a:lnTo>
                    <a:lnTo>
                      <a:pt x="302" y="28"/>
                    </a:lnTo>
                    <a:lnTo>
                      <a:pt x="297" y="28"/>
                    </a:lnTo>
                    <a:lnTo>
                      <a:pt x="294" y="29"/>
                    </a:lnTo>
                    <a:lnTo>
                      <a:pt x="291" y="30"/>
                    </a:lnTo>
                    <a:lnTo>
                      <a:pt x="288" y="32"/>
                    </a:lnTo>
                    <a:lnTo>
                      <a:pt x="285" y="33"/>
                    </a:lnTo>
                    <a:lnTo>
                      <a:pt x="283" y="35"/>
                    </a:lnTo>
                    <a:lnTo>
                      <a:pt x="282" y="36"/>
                    </a:lnTo>
                    <a:lnTo>
                      <a:pt x="281" y="38"/>
                    </a:lnTo>
                    <a:lnTo>
                      <a:pt x="280" y="40"/>
                    </a:lnTo>
                    <a:lnTo>
                      <a:pt x="279" y="43"/>
                    </a:lnTo>
                    <a:lnTo>
                      <a:pt x="279" y="47"/>
                    </a:lnTo>
                    <a:lnTo>
                      <a:pt x="183" y="465"/>
                    </a:lnTo>
                    <a:close/>
                  </a:path>
                </a:pathLst>
              </a:custGeom>
              <a:solidFill>
                <a:srgbClr val="59595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2" name=""/>
              <p:cNvSpPr/>
              <p:nvPr/>
            </p:nvSpPr>
            <p:spPr>
              <a:xfrm>
                <a:off x="3704040" y="4534200"/>
                <a:ext cx="53640" cy="87480"/>
              </a:xfrm>
              <a:custGeom>
                <a:avLst/>
                <a:gdLst/>
                <a:ahLst/>
                <a:rect l="l" t="t" r="r" b="b"/>
                <a:pathLst>
                  <a:path w="340" h="634">
                    <a:moveTo>
                      <a:pt x="177" y="488"/>
                    </a:moveTo>
                    <a:lnTo>
                      <a:pt x="175" y="493"/>
                    </a:lnTo>
                    <a:lnTo>
                      <a:pt x="173" y="499"/>
                    </a:lnTo>
                    <a:lnTo>
                      <a:pt x="171" y="506"/>
                    </a:lnTo>
                    <a:lnTo>
                      <a:pt x="170" y="512"/>
                    </a:lnTo>
                    <a:lnTo>
                      <a:pt x="168" y="519"/>
                    </a:lnTo>
                    <a:lnTo>
                      <a:pt x="167" y="526"/>
                    </a:lnTo>
                    <a:lnTo>
                      <a:pt x="166" y="533"/>
                    </a:lnTo>
                    <a:lnTo>
                      <a:pt x="164" y="539"/>
                    </a:lnTo>
                    <a:lnTo>
                      <a:pt x="163" y="546"/>
                    </a:lnTo>
                    <a:lnTo>
                      <a:pt x="162" y="552"/>
                    </a:lnTo>
                    <a:lnTo>
                      <a:pt x="160" y="559"/>
                    </a:lnTo>
                    <a:lnTo>
                      <a:pt x="159" y="564"/>
                    </a:lnTo>
                    <a:lnTo>
                      <a:pt x="158" y="569"/>
                    </a:lnTo>
                    <a:lnTo>
                      <a:pt x="158" y="575"/>
                    </a:lnTo>
                    <a:lnTo>
                      <a:pt x="158" y="579"/>
                    </a:lnTo>
                    <a:lnTo>
                      <a:pt x="158" y="583"/>
                    </a:lnTo>
                    <a:lnTo>
                      <a:pt x="158" y="588"/>
                    </a:lnTo>
                    <a:lnTo>
                      <a:pt x="158" y="592"/>
                    </a:lnTo>
                    <a:lnTo>
                      <a:pt x="160" y="596"/>
                    </a:lnTo>
                    <a:lnTo>
                      <a:pt x="162" y="599"/>
                    </a:lnTo>
                    <a:lnTo>
                      <a:pt x="164" y="603"/>
                    </a:lnTo>
                    <a:lnTo>
                      <a:pt x="166" y="605"/>
                    </a:lnTo>
                    <a:lnTo>
                      <a:pt x="169" y="607"/>
                    </a:lnTo>
                    <a:lnTo>
                      <a:pt x="172" y="609"/>
                    </a:lnTo>
                    <a:lnTo>
                      <a:pt x="176" y="610"/>
                    </a:lnTo>
                    <a:lnTo>
                      <a:pt x="179" y="611"/>
                    </a:lnTo>
                    <a:lnTo>
                      <a:pt x="183" y="611"/>
                    </a:lnTo>
                    <a:lnTo>
                      <a:pt x="186" y="612"/>
                    </a:lnTo>
                    <a:lnTo>
                      <a:pt x="191" y="612"/>
                    </a:lnTo>
                    <a:lnTo>
                      <a:pt x="194" y="612"/>
                    </a:lnTo>
                    <a:lnTo>
                      <a:pt x="198" y="612"/>
                    </a:lnTo>
                    <a:lnTo>
                      <a:pt x="203" y="613"/>
                    </a:lnTo>
                    <a:lnTo>
                      <a:pt x="217" y="613"/>
                    </a:lnTo>
                    <a:lnTo>
                      <a:pt x="217" y="634"/>
                    </a:lnTo>
                    <a:lnTo>
                      <a:pt x="209" y="633"/>
                    </a:lnTo>
                    <a:lnTo>
                      <a:pt x="202" y="632"/>
                    </a:lnTo>
                    <a:lnTo>
                      <a:pt x="195" y="632"/>
                    </a:lnTo>
                    <a:lnTo>
                      <a:pt x="187" y="631"/>
                    </a:lnTo>
                    <a:lnTo>
                      <a:pt x="180" y="631"/>
                    </a:lnTo>
                    <a:lnTo>
                      <a:pt x="173" y="630"/>
                    </a:lnTo>
                    <a:lnTo>
                      <a:pt x="166" y="630"/>
                    </a:lnTo>
                    <a:lnTo>
                      <a:pt x="159" y="630"/>
                    </a:lnTo>
                    <a:lnTo>
                      <a:pt x="152" y="630"/>
                    </a:lnTo>
                    <a:lnTo>
                      <a:pt x="144" y="630"/>
                    </a:lnTo>
                    <a:lnTo>
                      <a:pt x="138" y="630"/>
                    </a:lnTo>
                    <a:lnTo>
                      <a:pt x="130" y="630"/>
                    </a:lnTo>
                    <a:lnTo>
                      <a:pt x="123" y="630"/>
                    </a:lnTo>
                    <a:lnTo>
                      <a:pt x="116" y="630"/>
                    </a:lnTo>
                    <a:lnTo>
                      <a:pt x="109" y="630"/>
                    </a:lnTo>
                    <a:lnTo>
                      <a:pt x="102" y="630"/>
                    </a:lnTo>
                    <a:lnTo>
                      <a:pt x="96" y="630"/>
                    </a:lnTo>
                    <a:lnTo>
                      <a:pt x="89" y="630"/>
                    </a:lnTo>
                    <a:lnTo>
                      <a:pt x="83" y="630"/>
                    </a:lnTo>
                    <a:lnTo>
                      <a:pt x="76" y="630"/>
                    </a:lnTo>
                    <a:lnTo>
                      <a:pt x="70" y="630"/>
                    </a:lnTo>
                    <a:lnTo>
                      <a:pt x="63" y="630"/>
                    </a:lnTo>
                    <a:lnTo>
                      <a:pt x="57" y="630"/>
                    </a:lnTo>
                    <a:lnTo>
                      <a:pt x="50" y="630"/>
                    </a:lnTo>
                    <a:lnTo>
                      <a:pt x="44" y="630"/>
                    </a:lnTo>
                    <a:lnTo>
                      <a:pt x="37" y="630"/>
                    </a:lnTo>
                    <a:lnTo>
                      <a:pt x="31" y="631"/>
                    </a:lnTo>
                    <a:lnTo>
                      <a:pt x="24" y="631"/>
                    </a:lnTo>
                    <a:lnTo>
                      <a:pt x="18" y="632"/>
                    </a:lnTo>
                    <a:lnTo>
                      <a:pt x="11" y="632"/>
                    </a:lnTo>
                    <a:lnTo>
                      <a:pt x="5" y="633"/>
                    </a:lnTo>
                    <a:lnTo>
                      <a:pt x="0" y="634"/>
                    </a:lnTo>
                    <a:lnTo>
                      <a:pt x="0" y="613"/>
                    </a:lnTo>
                    <a:lnTo>
                      <a:pt x="10" y="613"/>
                    </a:lnTo>
                    <a:lnTo>
                      <a:pt x="17" y="612"/>
                    </a:lnTo>
                    <a:lnTo>
                      <a:pt x="22" y="612"/>
                    </a:lnTo>
                    <a:lnTo>
                      <a:pt x="29" y="611"/>
                    </a:lnTo>
                    <a:lnTo>
                      <a:pt x="33" y="610"/>
                    </a:lnTo>
                    <a:lnTo>
                      <a:pt x="37" y="609"/>
                    </a:lnTo>
                    <a:lnTo>
                      <a:pt x="42" y="608"/>
                    </a:lnTo>
                    <a:lnTo>
                      <a:pt x="46" y="606"/>
                    </a:lnTo>
                    <a:lnTo>
                      <a:pt x="49" y="604"/>
                    </a:lnTo>
                    <a:lnTo>
                      <a:pt x="51" y="600"/>
                    </a:lnTo>
                    <a:lnTo>
                      <a:pt x="55" y="597"/>
                    </a:lnTo>
                    <a:lnTo>
                      <a:pt x="57" y="594"/>
                    </a:lnTo>
                    <a:lnTo>
                      <a:pt x="59" y="590"/>
                    </a:lnTo>
                    <a:lnTo>
                      <a:pt x="60" y="585"/>
                    </a:lnTo>
                    <a:lnTo>
                      <a:pt x="62" y="581"/>
                    </a:lnTo>
                    <a:lnTo>
                      <a:pt x="63" y="576"/>
                    </a:lnTo>
                    <a:lnTo>
                      <a:pt x="65" y="570"/>
                    </a:lnTo>
                    <a:lnTo>
                      <a:pt x="164" y="139"/>
                    </a:lnTo>
                    <a:lnTo>
                      <a:pt x="166" y="129"/>
                    </a:lnTo>
                    <a:lnTo>
                      <a:pt x="168" y="120"/>
                    </a:lnTo>
                    <a:lnTo>
                      <a:pt x="170" y="111"/>
                    </a:lnTo>
                    <a:lnTo>
                      <a:pt x="171" y="104"/>
                    </a:lnTo>
                    <a:lnTo>
                      <a:pt x="173" y="96"/>
                    </a:lnTo>
                    <a:lnTo>
                      <a:pt x="175" y="90"/>
                    </a:lnTo>
                    <a:lnTo>
                      <a:pt x="176" y="83"/>
                    </a:lnTo>
                    <a:lnTo>
                      <a:pt x="178" y="77"/>
                    </a:lnTo>
                    <a:lnTo>
                      <a:pt x="178" y="71"/>
                    </a:lnTo>
                    <a:lnTo>
                      <a:pt x="179" y="66"/>
                    </a:lnTo>
                    <a:lnTo>
                      <a:pt x="180" y="62"/>
                    </a:lnTo>
                    <a:lnTo>
                      <a:pt x="181" y="57"/>
                    </a:lnTo>
                    <a:lnTo>
                      <a:pt x="181" y="54"/>
                    </a:lnTo>
                    <a:lnTo>
                      <a:pt x="181" y="51"/>
                    </a:lnTo>
                    <a:lnTo>
                      <a:pt x="181" y="48"/>
                    </a:lnTo>
                    <a:lnTo>
                      <a:pt x="182" y="46"/>
                    </a:lnTo>
                    <a:lnTo>
                      <a:pt x="181" y="42"/>
                    </a:lnTo>
                    <a:lnTo>
                      <a:pt x="181" y="40"/>
                    </a:lnTo>
                    <a:lnTo>
                      <a:pt x="180" y="37"/>
                    </a:lnTo>
                    <a:lnTo>
                      <a:pt x="180" y="35"/>
                    </a:lnTo>
                    <a:lnTo>
                      <a:pt x="178" y="33"/>
                    </a:lnTo>
                    <a:lnTo>
                      <a:pt x="177" y="30"/>
                    </a:lnTo>
                    <a:lnTo>
                      <a:pt x="175" y="29"/>
                    </a:lnTo>
                    <a:lnTo>
                      <a:pt x="172" y="27"/>
                    </a:lnTo>
                    <a:lnTo>
                      <a:pt x="170" y="26"/>
                    </a:lnTo>
                    <a:lnTo>
                      <a:pt x="167" y="25"/>
                    </a:lnTo>
                    <a:lnTo>
                      <a:pt x="164" y="24"/>
                    </a:lnTo>
                    <a:lnTo>
                      <a:pt x="159" y="23"/>
                    </a:lnTo>
                    <a:lnTo>
                      <a:pt x="155" y="22"/>
                    </a:lnTo>
                    <a:lnTo>
                      <a:pt x="151" y="22"/>
                    </a:lnTo>
                    <a:lnTo>
                      <a:pt x="145" y="22"/>
                    </a:lnTo>
                    <a:lnTo>
                      <a:pt x="140" y="22"/>
                    </a:lnTo>
                    <a:lnTo>
                      <a:pt x="125" y="22"/>
                    </a:lnTo>
                    <a:lnTo>
                      <a:pt x="125" y="0"/>
                    </a:lnTo>
                    <a:lnTo>
                      <a:pt x="131" y="0"/>
                    </a:lnTo>
                    <a:lnTo>
                      <a:pt x="138" y="1"/>
                    </a:lnTo>
                    <a:lnTo>
                      <a:pt x="144" y="1"/>
                    </a:lnTo>
                    <a:lnTo>
                      <a:pt x="151" y="3"/>
                    </a:lnTo>
                    <a:lnTo>
                      <a:pt x="157" y="3"/>
                    </a:lnTo>
                    <a:lnTo>
                      <a:pt x="165" y="4"/>
                    </a:lnTo>
                    <a:lnTo>
                      <a:pt x="171" y="4"/>
                    </a:lnTo>
                    <a:lnTo>
                      <a:pt x="178" y="4"/>
                    </a:lnTo>
                    <a:lnTo>
                      <a:pt x="184" y="4"/>
                    </a:lnTo>
                    <a:lnTo>
                      <a:pt x="192" y="4"/>
                    </a:lnTo>
                    <a:lnTo>
                      <a:pt x="198" y="4"/>
                    </a:lnTo>
                    <a:lnTo>
                      <a:pt x="205" y="4"/>
                    </a:lnTo>
                    <a:lnTo>
                      <a:pt x="212" y="4"/>
                    </a:lnTo>
                    <a:lnTo>
                      <a:pt x="219" y="4"/>
                    </a:lnTo>
                    <a:lnTo>
                      <a:pt x="225" y="4"/>
                    </a:lnTo>
                    <a:lnTo>
                      <a:pt x="233" y="5"/>
                    </a:lnTo>
                    <a:lnTo>
                      <a:pt x="239" y="4"/>
                    </a:lnTo>
                    <a:lnTo>
                      <a:pt x="246" y="4"/>
                    </a:lnTo>
                    <a:lnTo>
                      <a:pt x="252" y="4"/>
                    </a:lnTo>
                    <a:lnTo>
                      <a:pt x="259" y="4"/>
                    </a:lnTo>
                    <a:lnTo>
                      <a:pt x="265" y="4"/>
                    </a:lnTo>
                    <a:lnTo>
                      <a:pt x="273" y="4"/>
                    </a:lnTo>
                    <a:lnTo>
                      <a:pt x="279" y="4"/>
                    </a:lnTo>
                    <a:lnTo>
                      <a:pt x="286" y="4"/>
                    </a:lnTo>
                    <a:lnTo>
                      <a:pt x="292" y="4"/>
                    </a:lnTo>
                    <a:lnTo>
                      <a:pt x="299" y="4"/>
                    </a:lnTo>
                    <a:lnTo>
                      <a:pt x="306" y="3"/>
                    </a:lnTo>
                    <a:lnTo>
                      <a:pt x="313" y="3"/>
                    </a:lnTo>
                    <a:lnTo>
                      <a:pt x="319" y="1"/>
                    </a:lnTo>
                    <a:lnTo>
                      <a:pt x="326" y="1"/>
                    </a:lnTo>
                    <a:lnTo>
                      <a:pt x="332" y="0"/>
                    </a:lnTo>
                    <a:lnTo>
                      <a:pt x="340" y="0"/>
                    </a:lnTo>
                    <a:lnTo>
                      <a:pt x="340" y="22"/>
                    </a:lnTo>
                    <a:lnTo>
                      <a:pt x="331" y="22"/>
                    </a:lnTo>
                    <a:lnTo>
                      <a:pt x="322" y="22"/>
                    </a:lnTo>
                    <a:lnTo>
                      <a:pt x="315" y="22"/>
                    </a:lnTo>
                    <a:lnTo>
                      <a:pt x="308" y="23"/>
                    </a:lnTo>
                    <a:lnTo>
                      <a:pt x="303" y="24"/>
                    </a:lnTo>
                    <a:lnTo>
                      <a:pt x="298" y="26"/>
                    </a:lnTo>
                    <a:lnTo>
                      <a:pt x="293" y="28"/>
                    </a:lnTo>
                    <a:lnTo>
                      <a:pt x="290" y="30"/>
                    </a:lnTo>
                    <a:lnTo>
                      <a:pt x="287" y="35"/>
                    </a:lnTo>
                    <a:lnTo>
                      <a:pt x="284" y="38"/>
                    </a:lnTo>
                    <a:lnTo>
                      <a:pt x="280" y="42"/>
                    </a:lnTo>
                    <a:lnTo>
                      <a:pt x="278" y="48"/>
                    </a:lnTo>
                    <a:lnTo>
                      <a:pt x="276" y="53"/>
                    </a:lnTo>
                    <a:lnTo>
                      <a:pt x="274" y="60"/>
                    </a:lnTo>
                    <a:lnTo>
                      <a:pt x="272" y="66"/>
                    </a:lnTo>
                    <a:lnTo>
                      <a:pt x="270" y="75"/>
                    </a:lnTo>
                    <a:lnTo>
                      <a:pt x="268" y="83"/>
                    </a:lnTo>
                    <a:lnTo>
                      <a:pt x="177" y="488"/>
                    </a:lnTo>
                    <a:close/>
                  </a:path>
                </a:pathLst>
              </a:custGeom>
              <a:solidFill>
                <a:srgbClr val="59595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3" name=""/>
              <p:cNvSpPr/>
              <p:nvPr/>
            </p:nvSpPr>
            <p:spPr>
              <a:xfrm>
                <a:off x="3758760" y="4532760"/>
                <a:ext cx="73080" cy="90000"/>
              </a:xfrm>
              <a:custGeom>
                <a:avLst/>
                <a:gdLst/>
                <a:ahLst/>
                <a:rect l="l" t="t" r="r" b="b"/>
                <a:pathLst>
                  <a:path w="464" h="655">
                    <a:moveTo>
                      <a:pt x="275" y="0"/>
                    </a:moveTo>
                    <a:lnTo>
                      <a:pt x="281" y="0"/>
                    </a:lnTo>
                    <a:lnTo>
                      <a:pt x="287" y="0"/>
                    </a:lnTo>
                    <a:lnTo>
                      <a:pt x="293" y="0"/>
                    </a:lnTo>
                    <a:lnTo>
                      <a:pt x="299" y="1"/>
                    </a:lnTo>
                    <a:lnTo>
                      <a:pt x="304" y="1"/>
                    </a:lnTo>
                    <a:lnTo>
                      <a:pt x="310" y="2"/>
                    </a:lnTo>
                    <a:lnTo>
                      <a:pt x="315" y="3"/>
                    </a:lnTo>
                    <a:lnTo>
                      <a:pt x="321" y="3"/>
                    </a:lnTo>
                    <a:lnTo>
                      <a:pt x="326" y="4"/>
                    </a:lnTo>
                    <a:lnTo>
                      <a:pt x="331" y="5"/>
                    </a:lnTo>
                    <a:lnTo>
                      <a:pt x="337" y="6"/>
                    </a:lnTo>
                    <a:lnTo>
                      <a:pt x="341" y="8"/>
                    </a:lnTo>
                    <a:lnTo>
                      <a:pt x="347" y="9"/>
                    </a:lnTo>
                    <a:lnTo>
                      <a:pt x="351" y="10"/>
                    </a:lnTo>
                    <a:lnTo>
                      <a:pt x="355" y="11"/>
                    </a:lnTo>
                    <a:lnTo>
                      <a:pt x="361" y="14"/>
                    </a:lnTo>
                    <a:lnTo>
                      <a:pt x="365" y="15"/>
                    </a:lnTo>
                    <a:lnTo>
                      <a:pt x="369" y="16"/>
                    </a:lnTo>
                    <a:lnTo>
                      <a:pt x="372" y="18"/>
                    </a:lnTo>
                    <a:lnTo>
                      <a:pt x="377" y="19"/>
                    </a:lnTo>
                    <a:lnTo>
                      <a:pt x="381" y="20"/>
                    </a:lnTo>
                    <a:lnTo>
                      <a:pt x="385" y="21"/>
                    </a:lnTo>
                    <a:lnTo>
                      <a:pt x="389" y="23"/>
                    </a:lnTo>
                    <a:lnTo>
                      <a:pt x="393" y="24"/>
                    </a:lnTo>
                    <a:lnTo>
                      <a:pt x="396" y="24"/>
                    </a:lnTo>
                    <a:lnTo>
                      <a:pt x="399" y="25"/>
                    </a:lnTo>
                    <a:lnTo>
                      <a:pt x="404" y="27"/>
                    </a:lnTo>
                    <a:lnTo>
                      <a:pt x="407" y="27"/>
                    </a:lnTo>
                    <a:lnTo>
                      <a:pt x="410" y="28"/>
                    </a:lnTo>
                    <a:lnTo>
                      <a:pt x="413" y="28"/>
                    </a:lnTo>
                    <a:lnTo>
                      <a:pt x="417" y="28"/>
                    </a:lnTo>
                    <a:lnTo>
                      <a:pt x="420" y="29"/>
                    </a:lnTo>
                    <a:lnTo>
                      <a:pt x="422" y="28"/>
                    </a:lnTo>
                    <a:lnTo>
                      <a:pt x="425" y="28"/>
                    </a:lnTo>
                    <a:lnTo>
                      <a:pt x="428" y="28"/>
                    </a:lnTo>
                    <a:lnTo>
                      <a:pt x="431" y="28"/>
                    </a:lnTo>
                    <a:lnTo>
                      <a:pt x="434" y="28"/>
                    </a:lnTo>
                    <a:lnTo>
                      <a:pt x="436" y="28"/>
                    </a:lnTo>
                    <a:lnTo>
                      <a:pt x="439" y="27"/>
                    </a:lnTo>
                    <a:lnTo>
                      <a:pt x="442" y="27"/>
                    </a:lnTo>
                    <a:lnTo>
                      <a:pt x="445" y="25"/>
                    </a:lnTo>
                    <a:lnTo>
                      <a:pt x="448" y="25"/>
                    </a:lnTo>
                    <a:lnTo>
                      <a:pt x="450" y="24"/>
                    </a:lnTo>
                    <a:lnTo>
                      <a:pt x="453" y="23"/>
                    </a:lnTo>
                    <a:lnTo>
                      <a:pt x="456" y="22"/>
                    </a:lnTo>
                    <a:lnTo>
                      <a:pt x="459" y="22"/>
                    </a:lnTo>
                    <a:lnTo>
                      <a:pt x="461" y="21"/>
                    </a:lnTo>
                    <a:lnTo>
                      <a:pt x="464" y="20"/>
                    </a:lnTo>
                    <a:lnTo>
                      <a:pt x="461" y="28"/>
                    </a:lnTo>
                    <a:lnTo>
                      <a:pt x="459" y="37"/>
                    </a:lnTo>
                    <a:lnTo>
                      <a:pt x="457" y="46"/>
                    </a:lnTo>
                    <a:lnTo>
                      <a:pt x="455" y="57"/>
                    </a:lnTo>
                    <a:lnTo>
                      <a:pt x="451" y="66"/>
                    </a:lnTo>
                    <a:lnTo>
                      <a:pt x="449" y="77"/>
                    </a:lnTo>
                    <a:lnTo>
                      <a:pt x="447" y="87"/>
                    </a:lnTo>
                    <a:lnTo>
                      <a:pt x="444" y="97"/>
                    </a:lnTo>
                    <a:lnTo>
                      <a:pt x="442" y="108"/>
                    </a:lnTo>
                    <a:lnTo>
                      <a:pt x="439" y="119"/>
                    </a:lnTo>
                    <a:lnTo>
                      <a:pt x="437" y="130"/>
                    </a:lnTo>
                    <a:lnTo>
                      <a:pt x="435" y="139"/>
                    </a:lnTo>
                    <a:lnTo>
                      <a:pt x="433" y="149"/>
                    </a:lnTo>
                    <a:lnTo>
                      <a:pt x="432" y="159"/>
                    </a:lnTo>
                    <a:lnTo>
                      <a:pt x="431" y="167"/>
                    </a:lnTo>
                    <a:lnTo>
                      <a:pt x="430" y="176"/>
                    </a:lnTo>
                    <a:lnTo>
                      <a:pt x="409" y="176"/>
                    </a:lnTo>
                    <a:lnTo>
                      <a:pt x="408" y="161"/>
                    </a:lnTo>
                    <a:lnTo>
                      <a:pt x="407" y="147"/>
                    </a:lnTo>
                    <a:lnTo>
                      <a:pt x="404" y="133"/>
                    </a:lnTo>
                    <a:lnTo>
                      <a:pt x="401" y="120"/>
                    </a:lnTo>
                    <a:lnTo>
                      <a:pt x="396" y="107"/>
                    </a:lnTo>
                    <a:lnTo>
                      <a:pt x="391" y="94"/>
                    </a:lnTo>
                    <a:lnTo>
                      <a:pt x="384" y="82"/>
                    </a:lnTo>
                    <a:lnTo>
                      <a:pt x="377" y="72"/>
                    </a:lnTo>
                    <a:lnTo>
                      <a:pt x="368" y="62"/>
                    </a:lnTo>
                    <a:lnTo>
                      <a:pt x="360" y="53"/>
                    </a:lnTo>
                    <a:lnTo>
                      <a:pt x="349" y="45"/>
                    </a:lnTo>
                    <a:lnTo>
                      <a:pt x="338" y="38"/>
                    </a:lnTo>
                    <a:lnTo>
                      <a:pt x="325" y="33"/>
                    </a:lnTo>
                    <a:lnTo>
                      <a:pt x="312" y="30"/>
                    </a:lnTo>
                    <a:lnTo>
                      <a:pt x="298" y="27"/>
                    </a:lnTo>
                    <a:lnTo>
                      <a:pt x="284" y="27"/>
                    </a:lnTo>
                    <a:lnTo>
                      <a:pt x="272" y="27"/>
                    </a:lnTo>
                    <a:lnTo>
                      <a:pt x="261" y="28"/>
                    </a:lnTo>
                    <a:lnTo>
                      <a:pt x="250" y="30"/>
                    </a:lnTo>
                    <a:lnTo>
                      <a:pt x="240" y="33"/>
                    </a:lnTo>
                    <a:lnTo>
                      <a:pt x="230" y="36"/>
                    </a:lnTo>
                    <a:lnTo>
                      <a:pt x="220" y="40"/>
                    </a:lnTo>
                    <a:lnTo>
                      <a:pt x="212" y="46"/>
                    </a:lnTo>
                    <a:lnTo>
                      <a:pt x="203" y="52"/>
                    </a:lnTo>
                    <a:lnTo>
                      <a:pt x="195" y="59"/>
                    </a:lnTo>
                    <a:lnTo>
                      <a:pt x="189" y="66"/>
                    </a:lnTo>
                    <a:lnTo>
                      <a:pt x="182" y="75"/>
                    </a:lnTo>
                    <a:lnTo>
                      <a:pt x="177" y="85"/>
                    </a:lnTo>
                    <a:lnTo>
                      <a:pt x="174" y="94"/>
                    </a:lnTo>
                    <a:lnTo>
                      <a:pt x="171" y="105"/>
                    </a:lnTo>
                    <a:lnTo>
                      <a:pt x="168" y="116"/>
                    </a:lnTo>
                    <a:lnTo>
                      <a:pt x="168" y="129"/>
                    </a:lnTo>
                    <a:lnTo>
                      <a:pt x="171" y="150"/>
                    </a:lnTo>
                    <a:lnTo>
                      <a:pt x="178" y="171"/>
                    </a:lnTo>
                    <a:lnTo>
                      <a:pt x="190" y="190"/>
                    </a:lnTo>
                    <a:lnTo>
                      <a:pt x="206" y="208"/>
                    </a:lnTo>
                    <a:lnTo>
                      <a:pt x="225" y="227"/>
                    </a:lnTo>
                    <a:lnTo>
                      <a:pt x="245" y="245"/>
                    </a:lnTo>
                    <a:lnTo>
                      <a:pt x="267" y="263"/>
                    </a:lnTo>
                    <a:lnTo>
                      <a:pt x="290" y="281"/>
                    </a:lnTo>
                    <a:lnTo>
                      <a:pt x="313" y="301"/>
                    </a:lnTo>
                    <a:lnTo>
                      <a:pt x="335" y="320"/>
                    </a:lnTo>
                    <a:lnTo>
                      <a:pt x="355" y="341"/>
                    </a:lnTo>
                    <a:lnTo>
                      <a:pt x="374" y="363"/>
                    </a:lnTo>
                    <a:lnTo>
                      <a:pt x="390" y="386"/>
                    </a:lnTo>
                    <a:lnTo>
                      <a:pt x="402" y="412"/>
                    </a:lnTo>
                    <a:lnTo>
                      <a:pt x="409" y="438"/>
                    </a:lnTo>
                    <a:lnTo>
                      <a:pt x="412" y="469"/>
                    </a:lnTo>
                    <a:lnTo>
                      <a:pt x="410" y="490"/>
                    </a:lnTo>
                    <a:lnTo>
                      <a:pt x="407" y="510"/>
                    </a:lnTo>
                    <a:lnTo>
                      <a:pt x="402" y="530"/>
                    </a:lnTo>
                    <a:lnTo>
                      <a:pt x="394" y="548"/>
                    </a:lnTo>
                    <a:lnTo>
                      <a:pt x="385" y="564"/>
                    </a:lnTo>
                    <a:lnTo>
                      <a:pt x="374" y="579"/>
                    </a:lnTo>
                    <a:lnTo>
                      <a:pt x="362" y="593"/>
                    </a:lnTo>
                    <a:lnTo>
                      <a:pt x="348" y="606"/>
                    </a:lnTo>
                    <a:lnTo>
                      <a:pt x="333" y="617"/>
                    </a:lnTo>
                    <a:lnTo>
                      <a:pt x="316" y="627"/>
                    </a:lnTo>
                    <a:lnTo>
                      <a:pt x="300" y="635"/>
                    </a:lnTo>
                    <a:lnTo>
                      <a:pt x="282" y="642"/>
                    </a:lnTo>
                    <a:lnTo>
                      <a:pt x="263" y="647"/>
                    </a:lnTo>
                    <a:lnTo>
                      <a:pt x="245" y="651"/>
                    </a:lnTo>
                    <a:lnTo>
                      <a:pt x="226" y="654"/>
                    </a:lnTo>
                    <a:lnTo>
                      <a:pt x="207" y="655"/>
                    </a:lnTo>
                    <a:lnTo>
                      <a:pt x="201" y="654"/>
                    </a:lnTo>
                    <a:lnTo>
                      <a:pt x="195" y="654"/>
                    </a:lnTo>
                    <a:lnTo>
                      <a:pt x="189" y="654"/>
                    </a:lnTo>
                    <a:lnTo>
                      <a:pt x="183" y="652"/>
                    </a:lnTo>
                    <a:lnTo>
                      <a:pt x="178" y="651"/>
                    </a:lnTo>
                    <a:lnTo>
                      <a:pt x="173" y="651"/>
                    </a:lnTo>
                    <a:lnTo>
                      <a:pt x="167" y="650"/>
                    </a:lnTo>
                    <a:lnTo>
                      <a:pt x="162" y="649"/>
                    </a:lnTo>
                    <a:lnTo>
                      <a:pt x="156" y="648"/>
                    </a:lnTo>
                    <a:lnTo>
                      <a:pt x="151" y="646"/>
                    </a:lnTo>
                    <a:lnTo>
                      <a:pt x="146" y="645"/>
                    </a:lnTo>
                    <a:lnTo>
                      <a:pt x="140" y="644"/>
                    </a:lnTo>
                    <a:lnTo>
                      <a:pt x="135" y="642"/>
                    </a:lnTo>
                    <a:lnTo>
                      <a:pt x="131" y="641"/>
                    </a:lnTo>
                    <a:lnTo>
                      <a:pt x="125" y="640"/>
                    </a:lnTo>
                    <a:lnTo>
                      <a:pt x="121" y="638"/>
                    </a:lnTo>
                    <a:lnTo>
                      <a:pt x="115" y="636"/>
                    </a:lnTo>
                    <a:lnTo>
                      <a:pt x="111" y="635"/>
                    </a:lnTo>
                    <a:lnTo>
                      <a:pt x="106" y="634"/>
                    </a:lnTo>
                    <a:lnTo>
                      <a:pt x="101" y="633"/>
                    </a:lnTo>
                    <a:lnTo>
                      <a:pt x="97" y="632"/>
                    </a:lnTo>
                    <a:lnTo>
                      <a:pt x="93" y="630"/>
                    </a:lnTo>
                    <a:lnTo>
                      <a:pt x="88" y="629"/>
                    </a:lnTo>
                    <a:lnTo>
                      <a:pt x="84" y="628"/>
                    </a:lnTo>
                    <a:lnTo>
                      <a:pt x="79" y="627"/>
                    </a:lnTo>
                    <a:lnTo>
                      <a:pt x="75" y="626"/>
                    </a:lnTo>
                    <a:lnTo>
                      <a:pt x="71" y="626"/>
                    </a:lnTo>
                    <a:lnTo>
                      <a:pt x="67" y="624"/>
                    </a:lnTo>
                    <a:lnTo>
                      <a:pt x="63" y="623"/>
                    </a:lnTo>
                    <a:lnTo>
                      <a:pt x="58" y="623"/>
                    </a:lnTo>
                    <a:lnTo>
                      <a:pt x="54" y="623"/>
                    </a:lnTo>
                    <a:lnTo>
                      <a:pt x="51" y="623"/>
                    </a:lnTo>
                    <a:lnTo>
                      <a:pt x="46" y="623"/>
                    </a:lnTo>
                    <a:lnTo>
                      <a:pt x="43" y="623"/>
                    </a:lnTo>
                    <a:lnTo>
                      <a:pt x="40" y="623"/>
                    </a:lnTo>
                    <a:lnTo>
                      <a:pt x="37" y="624"/>
                    </a:lnTo>
                    <a:lnTo>
                      <a:pt x="33" y="624"/>
                    </a:lnTo>
                    <a:lnTo>
                      <a:pt x="30" y="626"/>
                    </a:lnTo>
                    <a:lnTo>
                      <a:pt x="27" y="627"/>
                    </a:lnTo>
                    <a:lnTo>
                      <a:pt x="24" y="628"/>
                    </a:lnTo>
                    <a:lnTo>
                      <a:pt x="20" y="630"/>
                    </a:lnTo>
                    <a:lnTo>
                      <a:pt x="17" y="631"/>
                    </a:lnTo>
                    <a:lnTo>
                      <a:pt x="14" y="632"/>
                    </a:lnTo>
                    <a:lnTo>
                      <a:pt x="12" y="634"/>
                    </a:lnTo>
                    <a:lnTo>
                      <a:pt x="9" y="636"/>
                    </a:lnTo>
                    <a:lnTo>
                      <a:pt x="5" y="638"/>
                    </a:lnTo>
                    <a:lnTo>
                      <a:pt x="2" y="640"/>
                    </a:lnTo>
                    <a:lnTo>
                      <a:pt x="0" y="643"/>
                    </a:lnTo>
                    <a:lnTo>
                      <a:pt x="2" y="630"/>
                    </a:lnTo>
                    <a:lnTo>
                      <a:pt x="5" y="617"/>
                    </a:lnTo>
                    <a:lnTo>
                      <a:pt x="9" y="603"/>
                    </a:lnTo>
                    <a:lnTo>
                      <a:pt x="12" y="590"/>
                    </a:lnTo>
                    <a:lnTo>
                      <a:pt x="15" y="576"/>
                    </a:lnTo>
                    <a:lnTo>
                      <a:pt x="17" y="561"/>
                    </a:lnTo>
                    <a:lnTo>
                      <a:pt x="20" y="547"/>
                    </a:lnTo>
                    <a:lnTo>
                      <a:pt x="24" y="533"/>
                    </a:lnTo>
                    <a:lnTo>
                      <a:pt x="26" y="518"/>
                    </a:lnTo>
                    <a:lnTo>
                      <a:pt x="29" y="503"/>
                    </a:lnTo>
                    <a:lnTo>
                      <a:pt x="31" y="489"/>
                    </a:lnTo>
                    <a:lnTo>
                      <a:pt x="34" y="475"/>
                    </a:lnTo>
                    <a:lnTo>
                      <a:pt x="37" y="461"/>
                    </a:lnTo>
                    <a:lnTo>
                      <a:pt x="39" y="447"/>
                    </a:lnTo>
                    <a:lnTo>
                      <a:pt x="41" y="433"/>
                    </a:lnTo>
                    <a:lnTo>
                      <a:pt x="43" y="420"/>
                    </a:lnTo>
                    <a:lnTo>
                      <a:pt x="64" y="420"/>
                    </a:lnTo>
                    <a:lnTo>
                      <a:pt x="63" y="437"/>
                    </a:lnTo>
                    <a:lnTo>
                      <a:pt x="64" y="455"/>
                    </a:lnTo>
                    <a:lnTo>
                      <a:pt x="66" y="473"/>
                    </a:lnTo>
                    <a:lnTo>
                      <a:pt x="69" y="490"/>
                    </a:lnTo>
                    <a:lnTo>
                      <a:pt x="74" y="507"/>
                    </a:lnTo>
                    <a:lnTo>
                      <a:pt x="81" y="523"/>
                    </a:lnTo>
                    <a:lnTo>
                      <a:pt x="88" y="538"/>
                    </a:lnTo>
                    <a:lnTo>
                      <a:pt x="97" y="553"/>
                    </a:lnTo>
                    <a:lnTo>
                      <a:pt x="107" y="567"/>
                    </a:lnTo>
                    <a:lnTo>
                      <a:pt x="118" y="579"/>
                    </a:lnTo>
                    <a:lnTo>
                      <a:pt x="131" y="590"/>
                    </a:lnTo>
                    <a:lnTo>
                      <a:pt x="145" y="600"/>
                    </a:lnTo>
                    <a:lnTo>
                      <a:pt x="160" y="607"/>
                    </a:lnTo>
                    <a:lnTo>
                      <a:pt x="176" y="613"/>
                    </a:lnTo>
                    <a:lnTo>
                      <a:pt x="193" y="616"/>
                    </a:lnTo>
                    <a:lnTo>
                      <a:pt x="213" y="618"/>
                    </a:lnTo>
                    <a:lnTo>
                      <a:pt x="225" y="617"/>
                    </a:lnTo>
                    <a:lnTo>
                      <a:pt x="236" y="616"/>
                    </a:lnTo>
                    <a:lnTo>
                      <a:pt x="247" y="613"/>
                    </a:lnTo>
                    <a:lnTo>
                      <a:pt x="259" y="609"/>
                    </a:lnTo>
                    <a:lnTo>
                      <a:pt x="270" y="605"/>
                    </a:lnTo>
                    <a:lnTo>
                      <a:pt x="281" y="600"/>
                    </a:lnTo>
                    <a:lnTo>
                      <a:pt x="290" y="593"/>
                    </a:lnTo>
                    <a:lnTo>
                      <a:pt x="299" y="587"/>
                    </a:lnTo>
                    <a:lnTo>
                      <a:pt x="308" y="578"/>
                    </a:lnTo>
                    <a:lnTo>
                      <a:pt x="315" y="570"/>
                    </a:lnTo>
                    <a:lnTo>
                      <a:pt x="322" y="561"/>
                    </a:lnTo>
                    <a:lnTo>
                      <a:pt x="327" y="550"/>
                    </a:lnTo>
                    <a:lnTo>
                      <a:pt x="331" y="540"/>
                    </a:lnTo>
                    <a:lnTo>
                      <a:pt x="335" y="528"/>
                    </a:lnTo>
                    <a:lnTo>
                      <a:pt x="337" y="516"/>
                    </a:lnTo>
                    <a:lnTo>
                      <a:pt x="338" y="503"/>
                    </a:lnTo>
                    <a:lnTo>
                      <a:pt x="335" y="477"/>
                    </a:lnTo>
                    <a:lnTo>
                      <a:pt x="327" y="453"/>
                    </a:lnTo>
                    <a:lnTo>
                      <a:pt x="315" y="432"/>
                    </a:lnTo>
                    <a:lnTo>
                      <a:pt x="299" y="412"/>
                    </a:lnTo>
                    <a:lnTo>
                      <a:pt x="281" y="392"/>
                    </a:lnTo>
                    <a:lnTo>
                      <a:pt x="260" y="374"/>
                    </a:lnTo>
                    <a:lnTo>
                      <a:pt x="239" y="356"/>
                    </a:lnTo>
                    <a:lnTo>
                      <a:pt x="216" y="338"/>
                    </a:lnTo>
                    <a:lnTo>
                      <a:pt x="193" y="320"/>
                    </a:lnTo>
                    <a:lnTo>
                      <a:pt x="172" y="302"/>
                    </a:lnTo>
                    <a:lnTo>
                      <a:pt x="151" y="282"/>
                    </a:lnTo>
                    <a:lnTo>
                      <a:pt x="133" y="262"/>
                    </a:lnTo>
                    <a:lnTo>
                      <a:pt x="117" y="241"/>
                    </a:lnTo>
                    <a:lnTo>
                      <a:pt x="105" y="217"/>
                    </a:lnTo>
                    <a:lnTo>
                      <a:pt x="97" y="191"/>
                    </a:lnTo>
                    <a:lnTo>
                      <a:pt x="95" y="163"/>
                    </a:lnTo>
                    <a:lnTo>
                      <a:pt x="95" y="144"/>
                    </a:lnTo>
                    <a:lnTo>
                      <a:pt x="98" y="125"/>
                    </a:lnTo>
                    <a:lnTo>
                      <a:pt x="102" y="109"/>
                    </a:lnTo>
                    <a:lnTo>
                      <a:pt x="109" y="93"/>
                    </a:lnTo>
                    <a:lnTo>
                      <a:pt x="118" y="79"/>
                    </a:lnTo>
                    <a:lnTo>
                      <a:pt x="126" y="65"/>
                    </a:lnTo>
                    <a:lnTo>
                      <a:pt x="137" y="53"/>
                    </a:lnTo>
                    <a:lnTo>
                      <a:pt x="149" y="43"/>
                    </a:lnTo>
                    <a:lnTo>
                      <a:pt x="162" y="32"/>
                    </a:lnTo>
                    <a:lnTo>
                      <a:pt x="176" y="23"/>
                    </a:lnTo>
                    <a:lnTo>
                      <a:pt x="191" y="16"/>
                    </a:lnTo>
                    <a:lnTo>
                      <a:pt x="206" y="10"/>
                    </a:lnTo>
                    <a:lnTo>
                      <a:pt x="222" y="5"/>
                    </a:lnTo>
                    <a:lnTo>
                      <a:pt x="240" y="2"/>
                    </a:lnTo>
                    <a:lnTo>
                      <a:pt x="257" y="0"/>
                    </a:lnTo>
                    <a:lnTo>
                      <a:pt x="275" y="0"/>
                    </a:lnTo>
                    <a:close/>
                  </a:path>
                </a:pathLst>
              </a:custGeom>
              <a:solidFill>
                <a:srgbClr val="595959"/>
              </a:solidFill>
              <a:ln w="0">
                <a:noFill/>
              </a:ln>
            </p:spPr>
            <p:style>
              <a:lnRef idx="0"/>
              <a:fillRef idx="0"/>
              <a:effectRef idx="0"/>
              <a:fontRef idx="minor"/>
            </p:style>
            <p:txBody>
              <a:bodyPr lIns="90000" rIns="90000" tIns="43200" bIns="43200" anchor="t">
                <a:noAutofit/>
              </a:bodyPr>
              <a:p>
                <a:endParaRPr b="0" lang="en-US" sz="2400" strike="noStrike" u="none">
                  <a:solidFill>
                    <a:srgbClr val="000000"/>
                  </a:solidFill>
                  <a:effectLst/>
                  <a:uFillTx/>
                  <a:latin typeface="Times New Roman"/>
                </a:endParaRPr>
              </a:p>
            </p:txBody>
          </p:sp>
          <p:sp>
            <p:nvSpPr>
              <p:cNvPr id="24" name=""/>
              <p:cNvSpPr/>
              <p:nvPr/>
            </p:nvSpPr>
            <p:spPr>
              <a:xfrm>
                <a:off x="3842280" y="4532760"/>
                <a:ext cx="99360" cy="90000"/>
              </a:xfrm>
              <a:custGeom>
                <a:avLst/>
                <a:gdLst/>
                <a:ahLst/>
                <a:rect l="l" t="t" r="r" b="b"/>
                <a:pathLst>
                  <a:path w="631" h="655">
                    <a:moveTo>
                      <a:pt x="387" y="0"/>
                    </a:moveTo>
                    <a:lnTo>
                      <a:pt x="414" y="1"/>
                    </a:lnTo>
                    <a:lnTo>
                      <a:pt x="440" y="4"/>
                    </a:lnTo>
                    <a:lnTo>
                      <a:pt x="465" y="9"/>
                    </a:lnTo>
                    <a:lnTo>
                      <a:pt x="487" y="17"/>
                    </a:lnTo>
                    <a:lnTo>
                      <a:pt x="510" y="27"/>
                    </a:lnTo>
                    <a:lnTo>
                      <a:pt x="529" y="38"/>
                    </a:lnTo>
                    <a:lnTo>
                      <a:pt x="548" y="52"/>
                    </a:lnTo>
                    <a:lnTo>
                      <a:pt x="565" y="68"/>
                    </a:lnTo>
                    <a:lnTo>
                      <a:pt x="579" y="86"/>
                    </a:lnTo>
                    <a:lnTo>
                      <a:pt x="593" y="105"/>
                    </a:lnTo>
                    <a:lnTo>
                      <a:pt x="604" y="125"/>
                    </a:lnTo>
                    <a:lnTo>
                      <a:pt x="614" y="148"/>
                    </a:lnTo>
                    <a:lnTo>
                      <a:pt x="621" y="173"/>
                    </a:lnTo>
                    <a:lnTo>
                      <a:pt x="626" y="198"/>
                    </a:lnTo>
                    <a:lnTo>
                      <a:pt x="629" y="224"/>
                    </a:lnTo>
                    <a:lnTo>
                      <a:pt x="631" y="253"/>
                    </a:lnTo>
                    <a:lnTo>
                      <a:pt x="629" y="292"/>
                    </a:lnTo>
                    <a:lnTo>
                      <a:pt x="623" y="331"/>
                    </a:lnTo>
                    <a:lnTo>
                      <a:pt x="615" y="367"/>
                    </a:lnTo>
                    <a:lnTo>
                      <a:pt x="603" y="404"/>
                    </a:lnTo>
                    <a:lnTo>
                      <a:pt x="588" y="438"/>
                    </a:lnTo>
                    <a:lnTo>
                      <a:pt x="570" y="472"/>
                    </a:lnTo>
                    <a:lnTo>
                      <a:pt x="549" y="503"/>
                    </a:lnTo>
                    <a:lnTo>
                      <a:pt x="525" y="532"/>
                    </a:lnTo>
                    <a:lnTo>
                      <a:pt x="499" y="559"/>
                    </a:lnTo>
                    <a:lnTo>
                      <a:pt x="470" y="583"/>
                    </a:lnTo>
                    <a:lnTo>
                      <a:pt x="438" y="603"/>
                    </a:lnTo>
                    <a:lnTo>
                      <a:pt x="404" y="621"/>
                    </a:lnTo>
                    <a:lnTo>
                      <a:pt x="367" y="635"/>
                    </a:lnTo>
                    <a:lnTo>
                      <a:pt x="329" y="645"/>
                    </a:lnTo>
                    <a:lnTo>
                      <a:pt x="288" y="651"/>
                    </a:lnTo>
                    <a:lnTo>
                      <a:pt x="245" y="655"/>
                    </a:lnTo>
                    <a:lnTo>
                      <a:pt x="217" y="652"/>
                    </a:lnTo>
                    <a:lnTo>
                      <a:pt x="191" y="649"/>
                    </a:lnTo>
                    <a:lnTo>
                      <a:pt x="167" y="644"/>
                    </a:lnTo>
                    <a:lnTo>
                      <a:pt x="143" y="636"/>
                    </a:lnTo>
                    <a:lnTo>
                      <a:pt x="121" y="627"/>
                    </a:lnTo>
                    <a:lnTo>
                      <a:pt x="102" y="615"/>
                    </a:lnTo>
                    <a:lnTo>
                      <a:pt x="82" y="601"/>
                    </a:lnTo>
                    <a:lnTo>
                      <a:pt x="66" y="585"/>
                    </a:lnTo>
                    <a:lnTo>
                      <a:pt x="51" y="567"/>
                    </a:lnTo>
                    <a:lnTo>
                      <a:pt x="38" y="548"/>
                    </a:lnTo>
                    <a:lnTo>
                      <a:pt x="26" y="528"/>
                    </a:lnTo>
                    <a:lnTo>
                      <a:pt x="16" y="505"/>
                    </a:lnTo>
                    <a:lnTo>
                      <a:pt x="10" y="480"/>
                    </a:lnTo>
                    <a:lnTo>
                      <a:pt x="5" y="456"/>
                    </a:lnTo>
                    <a:lnTo>
                      <a:pt x="1" y="429"/>
                    </a:lnTo>
                    <a:lnTo>
                      <a:pt x="0" y="401"/>
                    </a:lnTo>
                    <a:lnTo>
                      <a:pt x="1" y="363"/>
                    </a:lnTo>
                    <a:lnTo>
                      <a:pt x="7" y="325"/>
                    </a:lnTo>
                    <a:lnTo>
                      <a:pt x="16" y="289"/>
                    </a:lnTo>
                    <a:lnTo>
                      <a:pt x="28" y="253"/>
                    </a:lnTo>
                    <a:lnTo>
                      <a:pt x="45" y="219"/>
                    </a:lnTo>
                    <a:lnTo>
                      <a:pt x="63" y="186"/>
                    </a:lnTo>
                    <a:lnTo>
                      <a:pt x="85" y="154"/>
                    </a:lnTo>
                    <a:lnTo>
                      <a:pt x="109" y="125"/>
                    </a:lnTo>
                    <a:lnTo>
                      <a:pt x="136" y="97"/>
                    </a:lnTo>
                    <a:lnTo>
                      <a:pt x="166" y="74"/>
                    </a:lnTo>
                    <a:lnTo>
                      <a:pt x="197" y="52"/>
                    </a:lnTo>
                    <a:lnTo>
                      <a:pt x="231" y="34"/>
                    </a:lnTo>
                    <a:lnTo>
                      <a:pt x="267" y="19"/>
                    </a:lnTo>
                    <a:lnTo>
                      <a:pt x="305" y="8"/>
                    </a:lnTo>
                    <a:lnTo>
                      <a:pt x="345" y="2"/>
                    </a:lnTo>
                    <a:lnTo>
                      <a:pt x="387" y="0"/>
                    </a:lnTo>
                    <a:close/>
                    <a:moveTo>
                      <a:pt x="264" y="618"/>
                    </a:moveTo>
                    <a:lnTo>
                      <a:pt x="296" y="615"/>
                    </a:lnTo>
                    <a:lnTo>
                      <a:pt x="327" y="607"/>
                    </a:lnTo>
                    <a:lnTo>
                      <a:pt x="357" y="595"/>
                    </a:lnTo>
                    <a:lnTo>
                      <a:pt x="383" y="579"/>
                    </a:lnTo>
                    <a:lnTo>
                      <a:pt x="407" y="560"/>
                    </a:lnTo>
                    <a:lnTo>
                      <a:pt x="429" y="537"/>
                    </a:lnTo>
                    <a:lnTo>
                      <a:pt x="450" y="512"/>
                    </a:lnTo>
                    <a:lnTo>
                      <a:pt x="467" y="485"/>
                    </a:lnTo>
                    <a:lnTo>
                      <a:pt x="483" y="455"/>
                    </a:lnTo>
                    <a:lnTo>
                      <a:pt x="496" y="424"/>
                    </a:lnTo>
                    <a:lnTo>
                      <a:pt x="508" y="393"/>
                    </a:lnTo>
                    <a:lnTo>
                      <a:pt x="516" y="361"/>
                    </a:lnTo>
                    <a:lnTo>
                      <a:pt x="524" y="329"/>
                    </a:lnTo>
                    <a:lnTo>
                      <a:pt x="529" y="296"/>
                    </a:lnTo>
                    <a:lnTo>
                      <a:pt x="533" y="266"/>
                    </a:lnTo>
                    <a:lnTo>
                      <a:pt x="534" y="237"/>
                    </a:lnTo>
                    <a:lnTo>
                      <a:pt x="533" y="216"/>
                    </a:lnTo>
                    <a:lnTo>
                      <a:pt x="529" y="194"/>
                    </a:lnTo>
                    <a:lnTo>
                      <a:pt x="526" y="174"/>
                    </a:lnTo>
                    <a:lnTo>
                      <a:pt x="521" y="154"/>
                    </a:lnTo>
                    <a:lnTo>
                      <a:pt x="514" y="136"/>
                    </a:lnTo>
                    <a:lnTo>
                      <a:pt x="506" y="119"/>
                    </a:lnTo>
                    <a:lnTo>
                      <a:pt x="496" y="103"/>
                    </a:lnTo>
                    <a:lnTo>
                      <a:pt x="486" y="88"/>
                    </a:lnTo>
                    <a:lnTo>
                      <a:pt x="474" y="74"/>
                    </a:lnTo>
                    <a:lnTo>
                      <a:pt x="461" y="62"/>
                    </a:lnTo>
                    <a:lnTo>
                      <a:pt x="447" y="51"/>
                    </a:lnTo>
                    <a:lnTo>
                      <a:pt x="433" y="43"/>
                    </a:lnTo>
                    <a:lnTo>
                      <a:pt x="417" y="35"/>
                    </a:lnTo>
                    <a:lnTo>
                      <a:pt x="401" y="30"/>
                    </a:lnTo>
                    <a:lnTo>
                      <a:pt x="385" y="28"/>
                    </a:lnTo>
                    <a:lnTo>
                      <a:pt x="367" y="27"/>
                    </a:lnTo>
                    <a:lnTo>
                      <a:pt x="337" y="29"/>
                    </a:lnTo>
                    <a:lnTo>
                      <a:pt x="310" y="36"/>
                    </a:lnTo>
                    <a:lnTo>
                      <a:pt x="283" y="48"/>
                    </a:lnTo>
                    <a:lnTo>
                      <a:pt x="258" y="64"/>
                    </a:lnTo>
                    <a:lnTo>
                      <a:pt x="235" y="84"/>
                    </a:lnTo>
                    <a:lnTo>
                      <a:pt x="212" y="106"/>
                    </a:lnTo>
                    <a:lnTo>
                      <a:pt x="191" y="131"/>
                    </a:lnTo>
                    <a:lnTo>
                      <a:pt x="173" y="159"/>
                    </a:lnTo>
                    <a:lnTo>
                      <a:pt x="156" y="188"/>
                    </a:lnTo>
                    <a:lnTo>
                      <a:pt x="142" y="219"/>
                    </a:lnTo>
                    <a:lnTo>
                      <a:pt x="129" y="250"/>
                    </a:lnTo>
                    <a:lnTo>
                      <a:pt x="118" y="282"/>
                    </a:lnTo>
                    <a:lnTo>
                      <a:pt x="109" y="315"/>
                    </a:lnTo>
                    <a:lnTo>
                      <a:pt x="103" y="346"/>
                    </a:lnTo>
                    <a:lnTo>
                      <a:pt x="100" y="377"/>
                    </a:lnTo>
                    <a:lnTo>
                      <a:pt x="99" y="407"/>
                    </a:lnTo>
                    <a:lnTo>
                      <a:pt x="99" y="428"/>
                    </a:lnTo>
                    <a:lnTo>
                      <a:pt x="101" y="449"/>
                    </a:lnTo>
                    <a:lnTo>
                      <a:pt x="105" y="469"/>
                    </a:lnTo>
                    <a:lnTo>
                      <a:pt x="110" y="488"/>
                    </a:lnTo>
                    <a:lnTo>
                      <a:pt x="117" y="506"/>
                    </a:lnTo>
                    <a:lnTo>
                      <a:pt x="124" y="524"/>
                    </a:lnTo>
                    <a:lnTo>
                      <a:pt x="134" y="541"/>
                    </a:lnTo>
                    <a:lnTo>
                      <a:pt x="145" y="556"/>
                    </a:lnTo>
                    <a:lnTo>
                      <a:pt x="156" y="569"/>
                    </a:lnTo>
                    <a:lnTo>
                      <a:pt x="169" y="581"/>
                    </a:lnTo>
                    <a:lnTo>
                      <a:pt x="183" y="592"/>
                    </a:lnTo>
                    <a:lnTo>
                      <a:pt x="197" y="601"/>
                    </a:lnTo>
                    <a:lnTo>
                      <a:pt x="212" y="608"/>
                    </a:lnTo>
                    <a:lnTo>
                      <a:pt x="228" y="613"/>
                    </a:lnTo>
                    <a:lnTo>
                      <a:pt x="245" y="616"/>
                    </a:lnTo>
                    <a:lnTo>
                      <a:pt x="264" y="618"/>
                    </a:lnTo>
                    <a:close/>
                  </a:path>
                </a:pathLst>
              </a:custGeom>
              <a:solidFill>
                <a:srgbClr val="595959"/>
              </a:solidFill>
              <a:ln w="0">
                <a:noFill/>
              </a:ln>
            </p:spPr>
            <p:style>
              <a:lnRef idx="0"/>
              <a:fillRef idx="0"/>
              <a:effectRef idx="0"/>
              <a:fontRef idx="minor"/>
            </p:style>
            <p:txBody>
              <a:bodyPr lIns="90000" rIns="90000" tIns="43200" bIns="43200" anchor="t">
                <a:noAutofit/>
              </a:bodyPr>
              <a:p>
                <a:endParaRPr b="0" lang="en-US" sz="2400" strike="noStrike" u="none">
                  <a:solidFill>
                    <a:srgbClr val="000000"/>
                  </a:solidFill>
                  <a:effectLst/>
                  <a:uFillTx/>
                  <a:latin typeface="Times New Roman"/>
                </a:endParaRPr>
              </a:p>
            </p:txBody>
          </p:sp>
          <p:sp>
            <p:nvSpPr>
              <p:cNvPr id="25" name=""/>
              <p:cNvSpPr/>
              <p:nvPr/>
            </p:nvSpPr>
            <p:spPr>
              <a:xfrm>
                <a:off x="3951000" y="4534200"/>
                <a:ext cx="105480" cy="88560"/>
              </a:xfrm>
              <a:custGeom>
                <a:avLst/>
                <a:gdLst/>
                <a:ahLst/>
                <a:rect l="l" t="t" r="r" b="b"/>
                <a:pathLst>
                  <a:path w="670" h="645">
                    <a:moveTo>
                      <a:pt x="484" y="483"/>
                    </a:moveTo>
                    <a:lnTo>
                      <a:pt x="486" y="483"/>
                    </a:lnTo>
                    <a:lnTo>
                      <a:pt x="573" y="90"/>
                    </a:lnTo>
                    <a:lnTo>
                      <a:pt x="573" y="87"/>
                    </a:lnTo>
                    <a:lnTo>
                      <a:pt x="573" y="85"/>
                    </a:lnTo>
                    <a:lnTo>
                      <a:pt x="574" y="83"/>
                    </a:lnTo>
                    <a:lnTo>
                      <a:pt x="574" y="80"/>
                    </a:lnTo>
                    <a:lnTo>
                      <a:pt x="575" y="78"/>
                    </a:lnTo>
                    <a:lnTo>
                      <a:pt x="576" y="75"/>
                    </a:lnTo>
                    <a:lnTo>
                      <a:pt x="576" y="72"/>
                    </a:lnTo>
                    <a:lnTo>
                      <a:pt x="577" y="69"/>
                    </a:lnTo>
                    <a:lnTo>
                      <a:pt x="577" y="66"/>
                    </a:lnTo>
                    <a:lnTo>
                      <a:pt x="578" y="64"/>
                    </a:lnTo>
                    <a:lnTo>
                      <a:pt x="578" y="61"/>
                    </a:lnTo>
                    <a:lnTo>
                      <a:pt x="579" y="57"/>
                    </a:lnTo>
                    <a:lnTo>
                      <a:pt x="579" y="55"/>
                    </a:lnTo>
                    <a:lnTo>
                      <a:pt x="579" y="52"/>
                    </a:lnTo>
                    <a:lnTo>
                      <a:pt x="579" y="50"/>
                    </a:lnTo>
                    <a:lnTo>
                      <a:pt x="580" y="48"/>
                    </a:lnTo>
                    <a:lnTo>
                      <a:pt x="579" y="42"/>
                    </a:lnTo>
                    <a:lnTo>
                      <a:pt x="578" y="39"/>
                    </a:lnTo>
                    <a:lnTo>
                      <a:pt x="577" y="35"/>
                    </a:lnTo>
                    <a:lnTo>
                      <a:pt x="574" y="33"/>
                    </a:lnTo>
                    <a:lnTo>
                      <a:pt x="572" y="29"/>
                    </a:lnTo>
                    <a:lnTo>
                      <a:pt x="568" y="27"/>
                    </a:lnTo>
                    <a:lnTo>
                      <a:pt x="565" y="26"/>
                    </a:lnTo>
                    <a:lnTo>
                      <a:pt x="561" y="25"/>
                    </a:lnTo>
                    <a:lnTo>
                      <a:pt x="558" y="24"/>
                    </a:lnTo>
                    <a:lnTo>
                      <a:pt x="553" y="23"/>
                    </a:lnTo>
                    <a:lnTo>
                      <a:pt x="549" y="22"/>
                    </a:lnTo>
                    <a:lnTo>
                      <a:pt x="546" y="22"/>
                    </a:lnTo>
                    <a:lnTo>
                      <a:pt x="541" y="22"/>
                    </a:lnTo>
                    <a:lnTo>
                      <a:pt x="538" y="22"/>
                    </a:lnTo>
                    <a:lnTo>
                      <a:pt x="535" y="22"/>
                    </a:lnTo>
                    <a:lnTo>
                      <a:pt x="533" y="22"/>
                    </a:lnTo>
                    <a:lnTo>
                      <a:pt x="520" y="22"/>
                    </a:lnTo>
                    <a:lnTo>
                      <a:pt x="520" y="0"/>
                    </a:lnTo>
                    <a:lnTo>
                      <a:pt x="525" y="0"/>
                    </a:lnTo>
                    <a:lnTo>
                      <a:pt x="531" y="0"/>
                    </a:lnTo>
                    <a:lnTo>
                      <a:pt x="537" y="0"/>
                    </a:lnTo>
                    <a:lnTo>
                      <a:pt x="542" y="0"/>
                    </a:lnTo>
                    <a:lnTo>
                      <a:pt x="549" y="0"/>
                    </a:lnTo>
                    <a:lnTo>
                      <a:pt x="555" y="1"/>
                    </a:lnTo>
                    <a:lnTo>
                      <a:pt x="561" y="1"/>
                    </a:lnTo>
                    <a:lnTo>
                      <a:pt x="567" y="3"/>
                    </a:lnTo>
                    <a:lnTo>
                      <a:pt x="574" y="3"/>
                    </a:lnTo>
                    <a:lnTo>
                      <a:pt x="579" y="3"/>
                    </a:lnTo>
                    <a:lnTo>
                      <a:pt x="585" y="4"/>
                    </a:lnTo>
                    <a:lnTo>
                      <a:pt x="590" y="4"/>
                    </a:lnTo>
                    <a:lnTo>
                      <a:pt x="595" y="4"/>
                    </a:lnTo>
                    <a:lnTo>
                      <a:pt x="601" y="4"/>
                    </a:lnTo>
                    <a:lnTo>
                      <a:pt x="605" y="4"/>
                    </a:lnTo>
                    <a:lnTo>
                      <a:pt x="609" y="5"/>
                    </a:lnTo>
                    <a:lnTo>
                      <a:pt x="613" y="4"/>
                    </a:lnTo>
                    <a:lnTo>
                      <a:pt x="617" y="4"/>
                    </a:lnTo>
                    <a:lnTo>
                      <a:pt x="620" y="4"/>
                    </a:lnTo>
                    <a:lnTo>
                      <a:pt x="625" y="4"/>
                    </a:lnTo>
                    <a:lnTo>
                      <a:pt x="628" y="4"/>
                    </a:lnTo>
                    <a:lnTo>
                      <a:pt x="632" y="3"/>
                    </a:lnTo>
                    <a:lnTo>
                      <a:pt x="635" y="3"/>
                    </a:lnTo>
                    <a:lnTo>
                      <a:pt x="640" y="3"/>
                    </a:lnTo>
                    <a:lnTo>
                      <a:pt x="643" y="1"/>
                    </a:lnTo>
                    <a:lnTo>
                      <a:pt x="646" y="1"/>
                    </a:lnTo>
                    <a:lnTo>
                      <a:pt x="650" y="0"/>
                    </a:lnTo>
                    <a:lnTo>
                      <a:pt x="654" y="0"/>
                    </a:lnTo>
                    <a:lnTo>
                      <a:pt x="658" y="0"/>
                    </a:lnTo>
                    <a:lnTo>
                      <a:pt x="661" y="0"/>
                    </a:lnTo>
                    <a:lnTo>
                      <a:pt x="666" y="0"/>
                    </a:lnTo>
                    <a:lnTo>
                      <a:pt x="670" y="0"/>
                    </a:lnTo>
                    <a:lnTo>
                      <a:pt x="670" y="22"/>
                    </a:lnTo>
                    <a:lnTo>
                      <a:pt x="661" y="22"/>
                    </a:lnTo>
                    <a:lnTo>
                      <a:pt x="655" y="22"/>
                    </a:lnTo>
                    <a:lnTo>
                      <a:pt x="649" y="23"/>
                    </a:lnTo>
                    <a:lnTo>
                      <a:pt x="644" y="24"/>
                    </a:lnTo>
                    <a:lnTo>
                      <a:pt x="640" y="25"/>
                    </a:lnTo>
                    <a:lnTo>
                      <a:pt x="635" y="27"/>
                    </a:lnTo>
                    <a:lnTo>
                      <a:pt x="632" y="29"/>
                    </a:lnTo>
                    <a:lnTo>
                      <a:pt x="629" y="32"/>
                    </a:lnTo>
                    <a:lnTo>
                      <a:pt x="627" y="35"/>
                    </a:lnTo>
                    <a:lnTo>
                      <a:pt x="625" y="39"/>
                    </a:lnTo>
                    <a:lnTo>
                      <a:pt x="622" y="43"/>
                    </a:lnTo>
                    <a:lnTo>
                      <a:pt x="620" y="48"/>
                    </a:lnTo>
                    <a:lnTo>
                      <a:pt x="619" y="54"/>
                    </a:lnTo>
                    <a:lnTo>
                      <a:pt x="617" y="61"/>
                    </a:lnTo>
                    <a:lnTo>
                      <a:pt x="615" y="67"/>
                    </a:lnTo>
                    <a:lnTo>
                      <a:pt x="614" y="76"/>
                    </a:lnTo>
                    <a:lnTo>
                      <a:pt x="483" y="636"/>
                    </a:lnTo>
                    <a:lnTo>
                      <a:pt x="482" y="636"/>
                    </a:lnTo>
                    <a:lnTo>
                      <a:pt x="482" y="637"/>
                    </a:lnTo>
                    <a:lnTo>
                      <a:pt x="482" y="638"/>
                    </a:lnTo>
                    <a:lnTo>
                      <a:pt x="481" y="639"/>
                    </a:lnTo>
                    <a:lnTo>
                      <a:pt x="481" y="640"/>
                    </a:lnTo>
                    <a:lnTo>
                      <a:pt x="481" y="641"/>
                    </a:lnTo>
                    <a:lnTo>
                      <a:pt x="480" y="641"/>
                    </a:lnTo>
                    <a:lnTo>
                      <a:pt x="480" y="642"/>
                    </a:lnTo>
                    <a:lnTo>
                      <a:pt x="479" y="642"/>
                    </a:lnTo>
                    <a:lnTo>
                      <a:pt x="479" y="644"/>
                    </a:lnTo>
                    <a:lnTo>
                      <a:pt x="478" y="644"/>
                    </a:lnTo>
                    <a:lnTo>
                      <a:pt x="477" y="644"/>
                    </a:lnTo>
                    <a:lnTo>
                      <a:pt x="475" y="644"/>
                    </a:lnTo>
                    <a:lnTo>
                      <a:pt x="475" y="645"/>
                    </a:lnTo>
                    <a:lnTo>
                      <a:pt x="474" y="644"/>
                    </a:lnTo>
                    <a:lnTo>
                      <a:pt x="473" y="644"/>
                    </a:lnTo>
                    <a:lnTo>
                      <a:pt x="472" y="642"/>
                    </a:lnTo>
                    <a:lnTo>
                      <a:pt x="471" y="641"/>
                    </a:lnTo>
                    <a:lnTo>
                      <a:pt x="470" y="640"/>
                    </a:lnTo>
                    <a:lnTo>
                      <a:pt x="470" y="639"/>
                    </a:lnTo>
                    <a:lnTo>
                      <a:pt x="469" y="638"/>
                    </a:lnTo>
                    <a:lnTo>
                      <a:pt x="468" y="636"/>
                    </a:lnTo>
                    <a:lnTo>
                      <a:pt x="467" y="635"/>
                    </a:lnTo>
                    <a:lnTo>
                      <a:pt x="466" y="633"/>
                    </a:lnTo>
                    <a:lnTo>
                      <a:pt x="464" y="630"/>
                    </a:lnTo>
                    <a:lnTo>
                      <a:pt x="463" y="627"/>
                    </a:lnTo>
                    <a:lnTo>
                      <a:pt x="461" y="624"/>
                    </a:lnTo>
                    <a:lnTo>
                      <a:pt x="459" y="622"/>
                    </a:lnTo>
                    <a:lnTo>
                      <a:pt x="458" y="619"/>
                    </a:lnTo>
                    <a:lnTo>
                      <a:pt x="195" y="103"/>
                    </a:lnTo>
                    <a:lnTo>
                      <a:pt x="193" y="103"/>
                    </a:lnTo>
                    <a:lnTo>
                      <a:pt x="96" y="545"/>
                    </a:lnTo>
                    <a:lnTo>
                      <a:pt x="95" y="546"/>
                    </a:lnTo>
                    <a:lnTo>
                      <a:pt x="95" y="548"/>
                    </a:lnTo>
                    <a:lnTo>
                      <a:pt x="94" y="550"/>
                    </a:lnTo>
                    <a:lnTo>
                      <a:pt x="94" y="553"/>
                    </a:lnTo>
                    <a:lnTo>
                      <a:pt x="93" y="555"/>
                    </a:lnTo>
                    <a:lnTo>
                      <a:pt x="93" y="559"/>
                    </a:lnTo>
                    <a:lnTo>
                      <a:pt x="92" y="561"/>
                    </a:lnTo>
                    <a:lnTo>
                      <a:pt x="92" y="564"/>
                    </a:lnTo>
                    <a:lnTo>
                      <a:pt x="91" y="567"/>
                    </a:lnTo>
                    <a:lnTo>
                      <a:pt x="91" y="569"/>
                    </a:lnTo>
                    <a:lnTo>
                      <a:pt x="90" y="573"/>
                    </a:lnTo>
                    <a:lnTo>
                      <a:pt x="90" y="576"/>
                    </a:lnTo>
                    <a:lnTo>
                      <a:pt x="90" y="578"/>
                    </a:lnTo>
                    <a:lnTo>
                      <a:pt x="90" y="581"/>
                    </a:lnTo>
                    <a:lnTo>
                      <a:pt x="90" y="583"/>
                    </a:lnTo>
                    <a:lnTo>
                      <a:pt x="90" y="587"/>
                    </a:lnTo>
                    <a:lnTo>
                      <a:pt x="90" y="591"/>
                    </a:lnTo>
                    <a:lnTo>
                      <a:pt x="91" y="595"/>
                    </a:lnTo>
                    <a:lnTo>
                      <a:pt x="92" y="598"/>
                    </a:lnTo>
                    <a:lnTo>
                      <a:pt x="94" y="602"/>
                    </a:lnTo>
                    <a:lnTo>
                      <a:pt x="96" y="604"/>
                    </a:lnTo>
                    <a:lnTo>
                      <a:pt x="99" y="606"/>
                    </a:lnTo>
                    <a:lnTo>
                      <a:pt x="102" y="608"/>
                    </a:lnTo>
                    <a:lnTo>
                      <a:pt x="105" y="609"/>
                    </a:lnTo>
                    <a:lnTo>
                      <a:pt x="108" y="610"/>
                    </a:lnTo>
                    <a:lnTo>
                      <a:pt x="113" y="611"/>
                    </a:lnTo>
                    <a:lnTo>
                      <a:pt x="116" y="612"/>
                    </a:lnTo>
                    <a:lnTo>
                      <a:pt x="120" y="612"/>
                    </a:lnTo>
                    <a:lnTo>
                      <a:pt x="125" y="612"/>
                    </a:lnTo>
                    <a:lnTo>
                      <a:pt x="129" y="612"/>
                    </a:lnTo>
                    <a:lnTo>
                      <a:pt x="133" y="612"/>
                    </a:lnTo>
                    <a:lnTo>
                      <a:pt x="137" y="613"/>
                    </a:lnTo>
                    <a:lnTo>
                      <a:pt x="149" y="613"/>
                    </a:lnTo>
                    <a:lnTo>
                      <a:pt x="149" y="634"/>
                    </a:lnTo>
                    <a:lnTo>
                      <a:pt x="143" y="633"/>
                    </a:lnTo>
                    <a:lnTo>
                      <a:pt x="137" y="633"/>
                    </a:lnTo>
                    <a:lnTo>
                      <a:pt x="132" y="633"/>
                    </a:lnTo>
                    <a:lnTo>
                      <a:pt x="127" y="632"/>
                    </a:lnTo>
                    <a:lnTo>
                      <a:pt x="121" y="632"/>
                    </a:lnTo>
                    <a:lnTo>
                      <a:pt x="116" y="632"/>
                    </a:lnTo>
                    <a:lnTo>
                      <a:pt x="110" y="631"/>
                    </a:lnTo>
                    <a:lnTo>
                      <a:pt x="105" y="631"/>
                    </a:lnTo>
                    <a:lnTo>
                      <a:pt x="99" y="631"/>
                    </a:lnTo>
                    <a:lnTo>
                      <a:pt x="93" y="631"/>
                    </a:lnTo>
                    <a:lnTo>
                      <a:pt x="88" y="630"/>
                    </a:lnTo>
                    <a:lnTo>
                      <a:pt x="82" y="630"/>
                    </a:lnTo>
                    <a:lnTo>
                      <a:pt x="77" y="630"/>
                    </a:lnTo>
                    <a:lnTo>
                      <a:pt x="72" y="630"/>
                    </a:lnTo>
                    <a:lnTo>
                      <a:pt x="66" y="630"/>
                    </a:lnTo>
                    <a:lnTo>
                      <a:pt x="61" y="630"/>
                    </a:lnTo>
                    <a:lnTo>
                      <a:pt x="56" y="630"/>
                    </a:lnTo>
                    <a:lnTo>
                      <a:pt x="53" y="630"/>
                    </a:lnTo>
                    <a:lnTo>
                      <a:pt x="49" y="630"/>
                    </a:lnTo>
                    <a:lnTo>
                      <a:pt x="46" y="630"/>
                    </a:lnTo>
                    <a:lnTo>
                      <a:pt x="41" y="630"/>
                    </a:lnTo>
                    <a:lnTo>
                      <a:pt x="38" y="631"/>
                    </a:lnTo>
                    <a:lnTo>
                      <a:pt x="34" y="631"/>
                    </a:lnTo>
                    <a:lnTo>
                      <a:pt x="31" y="631"/>
                    </a:lnTo>
                    <a:lnTo>
                      <a:pt x="26" y="631"/>
                    </a:lnTo>
                    <a:lnTo>
                      <a:pt x="23" y="632"/>
                    </a:lnTo>
                    <a:lnTo>
                      <a:pt x="19" y="632"/>
                    </a:lnTo>
                    <a:lnTo>
                      <a:pt x="15" y="632"/>
                    </a:lnTo>
                    <a:lnTo>
                      <a:pt x="11" y="633"/>
                    </a:lnTo>
                    <a:lnTo>
                      <a:pt x="8" y="633"/>
                    </a:lnTo>
                    <a:lnTo>
                      <a:pt x="4" y="633"/>
                    </a:lnTo>
                    <a:lnTo>
                      <a:pt x="0" y="634"/>
                    </a:lnTo>
                    <a:lnTo>
                      <a:pt x="0" y="613"/>
                    </a:lnTo>
                    <a:lnTo>
                      <a:pt x="8" y="612"/>
                    </a:lnTo>
                    <a:lnTo>
                      <a:pt x="15" y="611"/>
                    </a:lnTo>
                    <a:lnTo>
                      <a:pt x="23" y="610"/>
                    </a:lnTo>
                    <a:lnTo>
                      <a:pt x="28" y="608"/>
                    </a:lnTo>
                    <a:lnTo>
                      <a:pt x="33" y="606"/>
                    </a:lnTo>
                    <a:lnTo>
                      <a:pt x="37" y="603"/>
                    </a:lnTo>
                    <a:lnTo>
                      <a:pt x="41" y="599"/>
                    </a:lnTo>
                    <a:lnTo>
                      <a:pt x="45" y="595"/>
                    </a:lnTo>
                    <a:lnTo>
                      <a:pt x="47" y="591"/>
                    </a:lnTo>
                    <a:lnTo>
                      <a:pt x="49" y="587"/>
                    </a:lnTo>
                    <a:lnTo>
                      <a:pt x="50" y="582"/>
                    </a:lnTo>
                    <a:lnTo>
                      <a:pt x="52" y="578"/>
                    </a:lnTo>
                    <a:lnTo>
                      <a:pt x="53" y="573"/>
                    </a:lnTo>
                    <a:lnTo>
                      <a:pt x="54" y="568"/>
                    </a:lnTo>
                    <a:lnTo>
                      <a:pt x="55" y="563"/>
                    </a:lnTo>
                    <a:lnTo>
                      <a:pt x="56" y="559"/>
                    </a:lnTo>
                    <a:lnTo>
                      <a:pt x="169" y="63"/>
                    </a:lnTo>
                    <a:lnTo>
                      <a:pt x="164" y="55"/>
                    </a:lnTo>
                    <a:lnTo>
                      <a:pt x="161" y="49"/>
                    </a:lnTo>
                    <a:lnTo>
                      <a:pt x="158" y="43"/>
                    </a:lnTo>
                    <a:lnTo>
                      <a:pt x="155" y="39"/>
                    </a:lnTo>
                    <a:lnTo>
                      <a:pt x="152" y="35"/>
                    </a:lnTo>
                    <a:lnTo>
                      <a:pt x="148" y="32"/>
                    </a:lnTo>
                    <a:lnTo>
                      <a:pt x="146" y="28"/>
                    </a:lnTo>
                    <a:lnTo>
                      <a:pt x="143" y="26"/>
                    </a:lnTo>
                    <a:lnTo>
                      <a:pt x="140" y="25"/>
                    </a:lnTo>
                    <a:lnTo>
                      <a:pt x="136" y="24"/>
                    </a:lnTo>
                    <a:lnTo>
                      <a:pt x="133" y="23"/>
                    </a:lnTo>
                    <a:lnTo>
                      <a:pt x="130" y="22"/>
                    </a:lnTo>
                    <a:lnTo>
                      <a:pt x="126" y="22"/>
                    </a:lnTo>
                    <a:lnTo>
                      <a:pt x="122" y="22"/>
                    </a:lnTo>
                    <a:lnTo>
                      <a:pt x="118" y="22"/>
                    </a:lnTo>
                    <a:lnTo>
                      <a:pt x="114" y="22"/>
                    </a:lnTo>
                    <a:lnTo>
                      <a:pt x="114" y="0"/>
                    </a:lnTo>
                    <a:lnTo>
                      <a:pt x="118" y="0"/>
                    </a:lnTo>
                    <a:lnTo>
                      <a:pt x="122" y="1"/>
                    </a:lnTo>
                    <a:lnTo>
                      <a:pt x="126" y="1"/>
                    </a:lnTo>
                    <a:lnTo>
                      <a:pt x="130" y="1"/>
                    </a:lnTo>
                    <a:lnTo>
                      <a:pt x="134" y="3"/>
                    </a:lnTo>
                    <a:lnTo>
                      <a:pt x="139" y="3"/>
                    </a:lnTo>
                    <a:lnTo>
                      <a:pt x="142" y="3"/>
                    </a:lnTo>
                    <a:lnTo>
                      <a:pt x="146" y="4"/>
                    </a:lnTo>
                    <a:lnTo>
                      <a:pt x="150" y="4"/>
                    </a:lnTo>
                    <a:lnTo>
                      <a:pt x="154" y="4"/>
                    </a:lnTo>
                    <a:lnTo>
                      <a:pt x="158" y="4"/>
                    </a:lnTo>
                    <a:lnTo>
                      <a:pt x="161" y="4"/>
                    </a:lnTo>
                    <a:lnTo>
                      <a:pt x="166" y="4"/>
                    </a:lnTo>
                    <a:lnTo>
                      <a:pt x="169" y="4"/>
                    </a:lnTo>
                    <a:lnTo>
                      <a:pt x="173" y="4"/>
                    </a:lnTo>
                    <a:lnTo>
                      <a:pt x="177" y="5"/>
                    </a:lnTo>
                    <a:lnTo>
                      <a:pt x="181" y="4"/>
                    </a:lnTo>
                    <a:lnTo>
                      <a:pt x="184" y="4"/>
                    </a:lnTo>
                    <a:lnTo>
                      <a:pt x="188" y="4"/>
                    </a:lnTo>
                    <a:lnTo>
                      <a:pt x="191" y="4"/>
                    </a:lnTo>
                    <a:lnTo>
                      <a:pt x="195" y="4"/>
                    </a:lnTo>
                    <a:lnTo>
                      <a:pt x="199" y="4"/>
                    </a:lnTo>
                    <a:lnTo>
                      <a:pt x="202" y="4"/>
                    </a:lnTo>
                    <a:lnTo>
                      <a:pt x="206" y="4"/>
                    </a:lnTo>
                    <a:lnTo>
                      <a:pt x="209" y="3"/>
                    </a:lnTo>
                    <a:lnTo>
                      <a:pt x="212" y="3"/>
                    </a:lnTo>
                    <a:lnTo>
                      <a:pt x="216" y="3"/>
                    </a:lnTo>
                    <a:lnTo>
                      <a:pt x="220" y="1"/>
                    </a:lnTo>
                    <a:lnTo>
                      <a:pt x="223" y="1"/>
                    </a:lnTo>
                    <a:lnTo>
                      <a:pt x="227" y="1"/>
                    </a:lnTo>
                    <a:lnTo>
                      <a:pt x="230" y="0"/>
                    </a:lnTo>
                    <a:lnTo>
                      <a:pt x="235" y="0"/>
                    </a:lnTo>
                    <a:lnTo>
                      <a:pt x="484" y="483"/>
                    </a:lnTo>
                    <a:close/>
                  </a:path>
                </a:pathLst>
              </a:custGeom>
              <a:solidFill>
                <a:srgbClr val="595959"/>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6" name=""/>
              <p:cNvSpPr/>
              <p:nvPr/>
            </p:nvSpPr>
            <p:spPr>
              <a:xfrm>
                <a:off x="4098600" y="4534200"/>
                <a:ext cx="54360" cy="87480"/>
              </a:xfrm>
              <a:custGeom>
                <a:avLst/>
                <a:gdLst/>
                <a:ahLst/>
                <a:rect l="l" t="t" r="r" b="b"/>
                <a:pathLst>
                  <a:path w="341" h="634">
                    <a:moveTo>
                      <a:pt x="177" y="488"/>
                    </a:moveTo>
                    <a:lnTo>
                      <a:pt x="174" y="493"/>
                    </a:lnTo>
                    <a:lnTo>
                      <a:pt x="173" y="499"/>
                    </a:lnTo>
                    <a:lnTo>
                      <a:pt x="171" y="506"/>
                    </a:lnTo>
                    <a:lnTo>
                      <a:pt x="170" y="512"/>
                    </a:lnTo>
                    <a:lnTo>
                      <a:pt x="168" y="519"/>
                    </a:lnTo>
                    <a:lnTo>
                      <a:pt x="167" y="526"/>
                    </a:lnTo>
                    <a:lnTo>
                      <a:pt x="166" y="533"/>
                    </a:lnTo>
                    <a:lnTo>
                      <a:pt x="164" y="539"/>
                    </a:lnTo>
                    <a:lnTo>
                      <a:pt x="163" y="546"/>
                    </a:lnTo>
                    <a:lnTo>
                      <a:pt x="162" y="552"/>
                    </a:lnTo>
                    <a:lnTo>
                      <a:pt x="160" y="559"/>
                    </a:lnTo>
                    <a:lnTo>
                      <a:pt x="159" y="564"/>
                    </a:lnTo>
                    <a:lnTo>
                      <a:pt x="158" y="569"/>
                    </a:lnTo>
                    <a:lnTo>
                      <a:pt x="158" y="575"/>
                    </a:lnTo>
                    <a:lnTo>
                      <a:pt x="158" y="579"/>
                    </a:lnTo>
                    <a:lnTo>
                      <a:pt x="158" y="583"/>
                    </a:lnTo>
                    <a:lnTo>
                      <a:pt x="158" y="588"/>
                    </a:lnTo>
                    <a:lnTo>
                      <a:pt x="158" y="592"/>
                    </a:lnTo>
                    <a:lnTo>
                      <a:pt x="160" y="596"/>
                    </a:lnTo>
                    <a:lnTo>
                      <a:pt x="162" y="599"/>
                    </a:lnTo>
                    <a:lnTo>
                      <a:pt x="164" y="603"/>
                    </a:lnTo>
                    <a:lnTo>
                      <a:pt x="166" y="605"/>
                    </a:lnTo>
                    <a:lnTo>
                      <a:pt x="169" y="607"/>
                    </a:lnTo>
                    <a:lnTo>
                      <a:pt x="172" y="609"/>
                    </a:lnTo>
                    <a:lnTo>
                      <a:pt x="176" y="610"/>
                    </a:lnTo>
                    <a:lnTo>
                      <a:pt x="179" y="611"/>
                    </a:lnTo>
                    <a:lnTo>
                      <a:pt x="183" y="611"/>
                    </a:lnTo>
                    <a:lnTo>
                      <a:pt x="186" y="612"/>
                    </a:lnTo>
                    <a:lnTo>
                      <a:pt x="191" y="612"/>
                    </a:lnTo>
                    <a:lnTo>
                      <a:pt x="194" y="612"/>
                    </a:lnTo>
                    <a:lnTo>
                      <a:pt x="198" y="612"/>
                    </a:lnTo>
                    <a:lnTo>
                      <a:pt x="203" y="613"/>
                    </a:lnTo>
                    <a:lnTo>
                      <a:pt x="217" y="613"/>
                    </a:lnTo>
                    <a:lnTo>
                      <a:pt x="217" y="634"/>
                    </a:lnTo>
                    <a:lnTo>
                      <a:pt x="209" y="633"/>
                    </a:lnTo>
                    <a:lnTo>
                      <a:pt x="201" y="632"/>
                    </a:lnTo>
                    <a:lnTo>
                      <a:pt x="195" y="632"/>
                    </a:lnTo>
                    <a:lnTo>
                      <a:pt x="187" y="631"/>
                    </a:lnTo>
                    <a:lnTo>
                      <a:pt x="180" y="631"/>
                    </a:lnTo>
                    <a:lnTo>
                      <a:pt x="173" y="630"/>
                    </a:lnTo>
                    <a:lnTo>
                      <a:pt x="166" y="630"/>
                    </a:lnTo>
                    <a:lnTo>
                      <a:pt x="159" y="630"/>
                    </a:lnTo>
                    <a:lnTo>
                      <a:pt x="152" y="630"/>
                    </a:lnTo>
                    <a:lnTo>
                      <a:pt x="144" y="630"/>
                    </a:lnTo>
                    <a:lnTo>
                      <a:pt x="138" y="630"/>
                    </a:lnTo>
                    <a:lnTo>
                      <a:pt x="130" y="630"/>
                    </a:lnTo>
                    <a:lnTo>
                      <a:pt x="123" y="630"/>
                    </a:lnTo>
                    <a:lnTo>
                      <a:pt x="116" y="630"/>
                    </a:lnTo>
                    <a:lnTo>
                      <a:pt x="109" y="630"/>
                    </a:lnTo>
                    <a:lnTo>
                      <a:pt x="102" y="630"/>
                    </a:lnTo>
                    <a:lnTo>
                      <a:pt x="96" y="630"/>
                    </a:lnTo>
                    <a:lnTo>
                      <a:pt x="89" y="630"/>
                    </a:lnTo>
                    <a:lnTo>
                      <a:pt x="83" y="630"/>
                    </a:lnTo>
                    <a:lnTo>
                      <a:pt x="76" y="630"/>
                    </a:lnTo>
                    <a:lnTo>
                      <a:pt x="70" y="630"/>
                    </a:lnTo>
                    <a:lnTo>
                      <a:pt x="63" y="630"/>
                    </a:lnTo>
                    <a:lnTo>
                      <a:pt x="57" y="630"/>
                    </a:lnTo>
                    <a:lnTo>
                      <a:pt x="50" y="630"/>
                    </a:lnTo>
                    <a:lnTo>
                      <a:pt x="44" y="630"/>
                    </a:lnTo>
                    <a:lnTo>
                      <a:pt x="37" y="630"/>
                    </a:lnTo>
                    <a:lnTo>
                      <a:pt x="31" y="631"/>
                    </a:lnTo>
                    <a:lnTo>
                      <a:pt x="24" y="631"/>
                    </a:lnTo>
                    <a:lnTo>
                      <a:pt x="18" y="632"/>
                    </a:lnTo>
                    <a:lnTo>
                      <a:pt x="11" y="632"/>
                    </a:lnTo>
                    <a:lnTo>
                      <a:pt x="5" y="633"/>
                    </a:lnTo>
                    <a:lnTo>
                      <a:pt x="0" y="634"/>
                    </a:lnTo>
                    <a:lnTo>
                      <a:pt x="0" y="613"/>
                    </a:lnTo>
                    <a:lnTo>
                      <a:pt x="10" y="613"/>
                    </a:lnTo>
                    <a:lnTo>
                      <a:pt x="17" y="612"/>
                    </a:lnTo>
                    <a:lnTo>
                      <a:pt x="22" y="612"/>
                    </a:lnTo>
                    <a:lnTo>
                      <a:pt x="29" y="611"/>
                    </a:lnTo>
                    <a:lnTo>
                      <a:pt x="33" y="610"/>
                    </a:lnTo>
                    <a:lnTo>
                      <a:pt x="37" y="609"/>
                    </a:lnTo>
                    <a:lnTo>
                      <a:pt x="42" y="608"/>
                    </a:lnTo>
                    <a:lnTo>
                      <a:pt x="46" y="606"/>
                    </a:lnTo>
                    <a:lnTo>
                      <a:pt x="49" y="604"/>
                    </a:lnTo>
                    <a:lnTo>
                      <a:pt x="51" y="600"/>
                    </a:lnTo>
                    <a:lnTo>
                      <a:pt x="55" y="597"/>
                    </a:lnTo>
                    <a:lnTo>
                      <a:pt x="57" y="594"/>
                    </a:lnTo>
                    <a:lnTo>
                      <a:pt x="59" y="590"/>
                    </a:lnTo>
                    <a:lnTo>
                      <a:pt x="60" y="585"/>
                    </a:lnTo>
                    <a:lnTo>
                      <a:pt x="62" y="581"/>
                    </a:lnTo>
                    <a:lnTo>
                      <a:pt x="63" y="576"/>
                    </a:lnTo>
                    <a:lnTo>
                      <a:pt x="65" y="570"/>
                    </a:lnTo>
                    <a:lnTo>
                      <a:pt x="164" y="139"/>
                    </a:lnTo>
                    <a:lnTo>
                      <a:pt x="166" y="129"/>
                    </a:lnTo>
                    <a:lnTo>
                      <a:pt x="168" y="120"/>
                    </a:lnTo>
                    <a:lnTo>
                      <a:pt x="170" y="111"/>
                    </a:lnTo>
                    <a:lnTo>
                      <a:pt x="171" y="104"/>
                    </a:lnTo>
                    <a:lnTo>
                      <a:pt x="173" y="96"/>
                    </a:lnTo>
                    <a:lnTo>
                      <a:pt x="174" y="90"/>
                    </a:lnTo>
                    <a:lnTo>
                      <a:pt x="176" y="83"/>
                    </a:lnTo>
                    <a:lnTo>
                      <a:pt x="178" y="77"/>
                    </a:lnTo>
                    <a:lnTo>
                      <a:pt x="178" y="71"/>
                    </a:lnTo>
                    <a:lnTo>
                      <a:pt x="179" y="66"/>
                    </a:lnTo>
                    <a:lnTo>
                      <a:pt x="180" y="62"/>
                    </a:lnTo>
                    <a:lnTo>
                      <a:pt x="181" y="57"/>
                    </a:lnTo>
                    <a:lnTo>
                      <a:pt x="181" y="54"/>
                    </a:lnTo>
                    <a:lnTo>
                      <a:pt x="181" y="51"/>
                    </a:lnTo>
                    <a:lnTo>
                      <a:pt x="181" y="48"/>
                    </a:lnTo>
                    <a:lnTo>
                      <a:pt x="182" y="46"/>
                    </a:lnTo>
                    <a:lnTo>
                      <a:pt x="181" y="42"/>
                    </a:lnTo>
                    <a:lnTo>
                      <a:pt x="181" y="40"/>
                    </a:lnTo>
                    <a:lnTo>
                      <a:pt x="180" y="37"/>
                    </a:lnTo>
                    <a:lnTo>
                      <a:pt x="180" y="35"/>
                    </a:lnTo>
                    <a:lnTo>
                      <a:pt x="178" y="33"/>
                    </a:lnTo>
                    <a:lnTo>
                      <a:pt x="177" y="30"/>
                    </a:lnTo>
                    <a:lnTo>
                      <a:pt x="174" y="29"/>
                    </a:lnTo>
                    <a:lnTo>
                      <a:pt x="172" y="27"/>
                    </a:lnTo>
                    <a:lnTo>
                      <a:pt x="170" y="26"/>
                    </a:lnTo>
                    <a:lnTo>
                      <a:pt x="167" y="25"/>
                    </a:lnTo>
                    <a:lnTo>
                      <a:pt x="164" y="24"/>
                    </a:lnTo>
                    <a:lnTo>
                      <a:pt x="159" y="23"/>
                    </a:lnTo>
                    <a:lnTo>
                      <a:pt x="155" y="22"/>
                    </a:lnTo>
                    <a:lnTo>
                      <a:pt x="151" y="22"/>
                    </a:lnTo>
                    <a:lnTo>
                      <a:pt x="145" y="22"/>
                    </a:lnTo>
                    <a:lnTo>
                      <a:pt x="140" y="22"/>
                    </a:lnTo>
                    <a:lnTo>
                      <a:pt x="125" y="22"/>
                    </a:lnTo>
                    <a:lnTo>
                      <a:pt x="125" y="0"/>
                    </a:lnTo>
                    <a:lnTo>
                      <a:pt x="131" y="0"/>
                    </a:lnTo>
                    <a:lnTo>
                      <a:pt x="138" y="1"/>
                    </a:lnTo>
                    <a:lnTo>
                      <a:pt x="144" y="1"/>
                    </a:lnTo>
                    <a:lnTo>
                      <a:pt x="151" y="3"/>
                    </a:lnTo>
                    <a:lnTo>
                      <a:pt x="157" y="3"/>
                    </a:lnTo>
                    <a:lnTo>
                      <a:pt x="165" y="4"/>
                    </a:lnTo>
                    <a:lnTo>
                      <a:pt x="171" y="4"/>
                    </a:lnTo>
                    <a:lnTo>
                      <a:pt x="178" y="4"/>
                    </a:lnTo>
                    <a:lnTo>
                      <a:pt x="185" y="4"/>
                    </a:lnTo>
                    <a:lnTo>
                      <a:pt x="192" y="4"/>
                    </a:lnTo>
                    <a:lnTo>
                      <a:pt x="198" y="4"/>
                    </a:lnTo>
                    <a:lnTo>
                      <a:pt x="206" y="4"/>
                    </a:lnTo>
                    <a:lnTo>
                      <a:pt x="212" y="4"/>
                    </a:lnTo>
                    <a:lnTo>
                      <a:pt x="220" y="4"/>
                    </a:lnTo>
                    <a:lnTo>
                      <a:pt x="226" y="4"/>
                    </a:lnTo>
                    <a:lnTo>
                      <a:pt x="234" y="5"/>
                    </a:lnTo>
                    <a:lnTo>
                      <a:pt x="240" y="4"/>
                    </a:lnTo>
                    <a:lnTo>
                      <a:pt x="247" y="4"/>
                    </a:lnTo>
                    <a:lnTo>
                      <a:pt x="253" y="4"/>
                    </a:lnTo>
                    <a:lnTo>
                      <a:pt x="260" y="4"/>
                    </a:lnTo>
                    <a:lnTo>
                      <a:pt x="266" y="4"/>
                    </a:lnTo>
                    <a:lnTo>
                      <a:pt x="274" y="4"/>
                    </a:lnTo>
                    <a:lnTo>
                      <a:pt x="280" y="4"/>
                    </a:lnTo>
                    <a:lnTo>
                      <a:pt x="287" y="4"/>
                    </a:lnTo>
                    <a:lnTo>
                      <a:pt x="293" y="4"/>
                    </a:lnTo>
                    <a:lnTo>
                      <a:pt x="300" y="4"/>
                    </a:lnTo>
                    <a:lnTo>
                      <a:pt x="307" y="3"/>
                    </a:lnTo>
                    <a:lnTo>
                      <a:pt x="314" y="3"/>
                    </a:lnTo>
                    <a:lnTo>
                      <a:pt x="320" y="1"/>
                    </a:lnTo>
                    <a:lnTo>
                      <a:pt x="327" y="1"/>
                    </a:lnTo>
                    <a:lnTo>
                      <a:pt x="333" y="0"/>
                    </a:lnTo>
                    <a:lnTo>
                      <a:pt x="341" y="0"/>
                    </a:lnTo>
                    <a:lnTo>
                      <a:pt x="341" y="22"/>
                    </a:lnTo>
                    <a:lnTo>
                      <a:pt x="332" y="22"/>
                    </a:lnTo>
                    <a:lnTo>
                      <a:pt x="323" y="22"/>
                    </a:lnTo>
                    <a:lnTo>
                      <a:pt x="316" y="22"/>
                    </a:lnTo>
                    <a:lnTo>
                      <a:pt x="309" y="23"/>
                    </a:lnTo>
                    <a:lnTo>
                      <a:pt x="304" y="24"/>
                    </a:lnTo>
                    <a:lnTo>
                      <a:pt x="299" y="26"/>
                    </a:lnTo>
                    <a:lnTo>
                      <a:pt x="294" y="28"/>
                    </a:lnTo>
                    <a:lnTo>
                      <a:pt x="291" y="30"/>
                    </a:lnTo>
                    <a:lnTo>
                      <a:pt x="288" y="35"/>
                    </a:lnTo>
                    <a:lnTo>
                      <a:pt x="285" y="38"/>
                    </a:lnTo>
                    <a:lnTo>
                      <a:pt x="281" y="42"/>
                    </a:lnTo>
                    <a:lnTo>
                      <a:pt x="279" y="48"/>
                    </a:lnTo>
                    <a:lnTo>
                      <a:pt x="277" y="53"/>
                    </a:lnTo>
                    <a:lnTo>
                      <a:pt x="275" y="60"/>
                    </a:lnTo>
                    <a:lnTo>
                      <a:pt x="273" y="66"/>
                    </a:lnTo>
                    <a:lnTo>
                      <a:pt x="271" y="75"/>
                    </a:lnTo>
                    <a:lnTo>
                      <a:pt x="270" y="83"/>
                    </a:lnTo>
                    <a:lnTo>
                      <a:pt x="177" y="488"/>
                    </a:lnTo>
                    <a:close/>
                  </a:path>
                </a:pathLst>
              </a:custGeom>
              <a:solidFill>
                <a:srgbClr val="59595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7" name=""/>
              <p:cNvSpPr/>
              <p:nvPr/>
            </p:nvSpPr>
            <p:spPr>
              <a:xfrm>
                <a:off x="4154760" y="4534200"/>
                <a:ext cx="105480" cy="88560"/>
              </a:xfrm>
              <a:custGeom>
                <a:avLst/>
                <a:gdLst/>
                <a:ahLst/>
                <a:rect l="l" t="t" r="r" b="b"/>
                <a:pathLst>
                  <a:path w="669" h="645">
                    <a:moveTo>
                      <a:pt x="485" y="483"/>
                    </a:moveTo>
                    <a:lnTo>
                      <a:pt x="487" y="483"/>
                    </a:lnTo>
                    <a:lnTo>
                      <a:pt x="573" y="90"/>
                    </a:lnTo>
                    <a:lnTo>
                      <a:pt x="573" y="87"/>
                    </a:lnTo>
                    <a:lnTo>
                      <a:pt x="573" y="85"/>
                    </a:lnTo>
                    <a:lnTo>
                      <a:pt x="574" y="83"/>
                    </a:lnTo>
                    <a:lnTo>
                      <a:pt x="574" y="80"/>
                    </a:lnTo>
                    <a:lnTo>
                      <a:pt x="575" y="78"/>
                    </a:lnTo>
                    <a:lnTo>
                      <a:pt x="575" y="75"/>
                    </a:lnTo>
                    <a:lnTo>
                      <a:pt x="576" y="72"/>
                    </a:lnTo>
                    <a:lnTo>
                      <a:pt x="576" y="69"/>
                    </a:lnTo>
                    <a:lnTo>
                      <a:pt x="578" y="66"/>
                    </a:lnTo>
                    <a:lnTo>
                      <a:pt x="578" y="64"/>
                    </a:lnTo>
                    <a:lnTo>
                      <a:pt x="579" y="61"/>
                    </a:lnTo>
                    <a:lnTo>
                      <a:pt x="579" y="57"/>
                    </a:lnTo>
                    <a:lnTo>
                      <a:pt x="579" y="55"/>
                    </a:lnTo>
                    <a:lnTo>
                      <a:pt x="579" y="52"/>
                    </a:lnTo>
                    <a:lnTo>
                      <a:pt x="579" y="50"/>
                    </a:lnTo>
                    <a:lnTo>
                      <a:pt x="580" y="48"/>
                    </a:lnTo>
                    <a:lnTo>
                      <a:pt x="579" y="42"/>
                    </a:lnTo>
                    <a:lnTo>
                      <a:pt x="578" y="39"/>
                    </a:lnTo>
                    <a:lnTo>
                      <a:pt x="576" y="35"/>
                    </a:lnTo>
                    <a:lnTo>
                      <a:pt x="574" y="33"/>
                    </a:lnTo>
                    <a:lnTo>
                      <a:pt x="571" y="29"/>
                    </a:lnTo>
                    <a:lnTo>
                      <a:pt x="568" y="27"/>
                    </a:lnTo>
                    <a:lnTo>
                      <a:pt x="565" y="26"/>
                    </a:lnTo>
                    <a:lnTo>
                      <a:pt x="561" y="25"/>
                    </a:lnTo>
                    <a:lnTo>
                      <a:pt x="557" y="24"/>
                    </a:lnTo>
                    <a:lnTo>
                      <a:pt x="554" y="23"/>
                    </a:lnTo>
                    <a:lnTo>
                      <a:pt x="549" y="22"/>
                    </a:lnTo>
                    <a:lnTo>
                      <a:pt x="546" y="22"/>
                    </a:lnTo>
                    <a:lnTo>
                      <a:pt x="542" y="22"/>
                    </a:lnTo>
                    <a:lnTo>
                      <a:pt x="539" y="22"/>
                    </a:lnTo>
                    <a:lnTo>
                      <a:pt x="535" y="22"/>
                    </a:lnTo>
                    <a:lnTo>
                      <a:pt x="533" y="22"/>
                    </a:lnTo>
                    <a:lnTo>
                      <a:pt x="520" y="22"/>
                    </a:lnTo>
                    <a:lnTo>
                      <a:pt x="520" y="0"/>
                    </a:lnTo>
                    <a:lnTo>
                      <a:pt x="526" y="0"/>
                    </a:lnTo>
                    <a:lnTo>
                      <a:pt x="531" y="0"/>
                    </a:lnTo>
                    <a:lnTo>
                      <a:pt x="537" y="0"/>
                    </a:lnTo>
                    <a:lnTo>
                      <a:pt x="543" y="0"/>
                    </a:lnTo>
                    <a:lnTo>
                      <a:pt x="549" y="0"/>
                    </a:lnTo>
                    <a:lnTo>
                      <a:pt x="555" y="1"/>
                    </a:lnTo>
                    <a:lnTo>
                      <a:pt x="561" y="1"/>
                    </a:lnTo>
                    <a:lnTo>
                      <a:pt x="568" y="3"/>
                    </a:lnTo>
                    <a:lnTo>
                      <a:pt x="573" y="3"/>
                    </a:lnTo>
                    <a:lnTo>
                      <a:pt x="579" y="3"/>
                    </a:lnTo>
                    <a:lnTo>
                      <a:pt x="585" y="4"/>
                    </a:lnTo>
                    <a:lnTo>
                      <a:pt x="589" y="4"/>
                    </a:lnTo>
                    <a:lnTo>
                      <a:pt x="595" y="4"/>
                    </a:lnTo>
                    <a:lnTo>
                      <a:pt x="600" y="4"/>
                    </a:lnTo>
                    <a:lnTo>
                      <a:pt x="605" y="4"/>
                    </a:lnTo>
                    <a:lnTo>
                      <a:pt x="609" y="5"/>
                    </a:lnTo>
                    <a:lnTo>
                      <a:pt x="612" y="4"/>
                    </a:lnTo>
                    <a:lnTo>
                      <a:pt x="616" y="4"/>
                    </a:lnTo>
                    <a:lnTo>
                      <a:pt x="620" y="4"/>
                    </a:lnTo>
                    <a:lnTo>
                      <a:pt x="624" y="4"/>
                    </a:lnTo>
                    <a:lnTo>
                      <a:pt x="627" y="4"/>
                    </a:lnTo>
                    <a:lnTo>
                      <a:pt x="632" y="3"/>
                    </a:lnTo>
                    <a:lnTo>
                      <a:pt x="635" y="3"/>
                    </a:lnTo>
                    <a:lnTo>
                      <a:pt x="639" y="3"/>
                    </a:lnTo>
                    <a:lnTo>
                      <a:pt x="642" y="1"/>
                    </a:lnTo>
                    <a:lnTo>
                      <a:pt x="646" y="1"/>
                    </a:lnTo>
                    <a:lnTo>
                      <a:pt x="650" y="0"/>
                    </a:lnTo>
                    <a:lnTo>
                      <a:pt x="653" y="0"/>
                    </a:lnTo>
                    <a:lnTo>
                      <a:pt x="657" y="0"/>
                    </a:lnTo>
                    <a:lnTo>
                      <a:pt x="661" y="0"/>
                    </a:lnTo>
                    <a:lnTo>
                      <a:pt x="665" y="0"/>
                    </a:lnTo>
                    <a:lnTo>
                      <a:pt x="669" y="0"/>
                    </a:lnTo>
                    <a:lnTo>
                      <a:pt x="669" y="22"/>
                    </a:lnTo>
                    <a:lnTo>
                      <a:pt x="661" y="22"/>
                    </a:lnTo>
                    <a:lnTo>
                      <a:pt x="654" y="22"/>
                    </a:lnTo>
                    <a:lnTo>
                      <a:pt x="649" y="23"/>
                    </a:lnTo>
                    <a:lnTo>
                      <a:pt x="643" y="24"/>
                    </a:lnTo>
                    <a:lnTo>
                      <a:pt x="639" y="25"/>
                    </a:lnTo>
                    <a:lnTo>
                      <a:pt x="635" y="27"/>
                    </a:lnTo>
                    <a:lnTo>
                      <a:pt x="632" y="29"/>
                    </a:lnTo>
                    <a:lnTo>
                      <a:pt x="628" y="32"/>
                    </a:lnTo>
                    <a:lnTo>
                      <a:pt x="626" y="35"/>
                    </a:lnTo>
                    <a:lnTo>
                      <a:pt x="624" y="39"/>
                    </a:lnTo>
                    <a:lnTo>
                      <a:pt x="622" y="43"/>
                    </a:lnTo>
                    <a:lnTo>
                      <a:pt x="620" y="48"/>
                    </a:lnTo>
                    <a:lnTo>
                      <a:pt x="619" y="54"/>
                    </a:lnTo>
                    <a:lnTo>
                      <a:pt x="616" y="61"/>
                    </a:lnTo>
                    <a:lnTo>
                      <a:pt x="614" y="67"/>
                    </a:lnTo>
                    <a:lnTo>
                      <a:pt x="613" y="76"/>
                    </a:lnTo>
                    <a:lnTo>
                      <a:pt x="484" y="636"/>
                    </a:lnTo>
                    <a:lnTo>
                      <a:pt x="483" y="636"/>
                    </a:lnTo>
                    <a:lnTo>
                      <a:pt x="483" y="637"/>
                    </a:lnTo>
                    <a:lnTo>
                      <a:pt x="483" y="638"/>
                    </a:lnTo>
                    <a:lnTo>
                      <a:pt x="481" y="639"/>
                    </a:lnTo>
                    <a:lnTo>
                      <a:pt x="481" y="640"/>
                    </a:lnTo>
                    <a:lnTo>
                      <a:pt x="481" y="641"/>
                    </a:lnTo>
                    <a:lnTo>
                      <a:pt x="480" y="641"/>
                    </a:lnTo>
                    <a:lnTo>
                      <a:pt x="480" y="642"/>
                    </a:lnTo>
                    <a:lnTo>
                      <a:pt x="479" y="642"/>
                    </a:lnTo>
                    <a:lnTo>
                      <a:pt x="479" y="644"/>
                    </a:lnTo>
                    <a:lnTo>
                      <a:pt x="478" y="644"/>
                    </a:lnTo>
                    <a:lnTo>
                      <a:pt x="477" y="644"/>
                    </a:lnTo>
                    <a:lnTo>
                      <a:pt x="476" y="644"/>
                    </a:lnTo>
                    <a:lnTo>
                      <a:pt x="476" y="645"/>
                    </a:lnTo>
                    <a:lnTo>
                      <a:pt x="475" y="644"/>
                    </a:lnTo>
                    <a:lnTo>
                      <a:pt x="474" y="644"/>
                    </a:lnTo>
                    <a:lnTo>
                      <a:pt x="473" y="642"/>
                    </a:lnTo>
                    <a:lnTo>
                      <a:pt x="472" y="641"/>
                    </a:lnTo>
                    <a:lnTo>
                      <a:pt x="471" y="640"/>
                    </a:lnTo>
                    <a:lnTo>
                      <a:pt x="471" y="639"/>
                    </a:lnTo>
                    <a:lnTo>
                      <a:pt x="470" y="638"/>
                    </a:lnTo>
                    <a:lnTo>
                      <a:pt x="468" y="636"/>
                    </a:lnTo>
                    <a:lnTo>
                      <a:pt x="466" y="635"/>
                    </a:lnTo>
                    <a:lnTo>
                      <a:pt x="465" y="633"/>
                    </a:lnTo>
                    <a:lnTo>
                      <a:pt x="464" y="630"/>
                    </a:lnTo>
                    <a:lnTo>
                      <a:pt x="463" y="627"/>
                    </a:lnTo>
                    <a:lnTo>
                      <a:pt x="461" y="624"/>
                    </a:lnTo>
                    <a:lnTo>
                      <a:pt x="459" y="622"/>
                    </a:lnTo>
                    <a:lnTo>
                      <a:pt x="458" y="619"/>
                    </a:lnTo>
                    <a:lnTo>
                      <a:pt x="194" y="103"/>
                    </a:lnTo>
                    <a:lnTo>
                      <a:pt x="192" y="103"/>
                    </a:lnTo>
                    <a:lnTo>
                      <a:pt x="96" y="545"/>
                    </a:lnTo>
                    <a:lnTo>
                      <a:pt x="95" y="546"/>
                    </a:lnTo>
                    <a:lnTo>
                      <a:pt x="95" y="548"/>
                    </a:lnTo>
                    <a:lnTo>
                      <a:pt x="94" y="550"/>
                    </a:lnTo>
                    <a:lnTo>
                      <a:pt x="94" y="553"/>
                    </a:lnTo>
                    <a:lnTo>
                      <a:pt x="93" y="555"/>
                    </a:lnTo>
                    <a:lnTo>
                      <a:pt x="93" y="559"/>
                    </a:lnTo>
                    <a:lnTo>
                      <a:pt x="92" y="561"/>
                    </a:lnTo>
                    <a:lnTo>
                      <a:pt x="92" y="564"/>
                    </a:lnTo>
                    <a:lnTo>
                      <a:pt x="91" y="567"/>
                    </a:lnTo>
                    <a:lnTo>
                      <a:pt x="91" y="569"/>
                    </a:lnTo>
                    <a:lnTo>
                      <a:pt x="89" y="573"/>
                    </a:lnTo>
                    <a:lnTo>
                      <a:pt x="89" y="576"/>
                    </a:lnTo>
                    <a:lnTo>
                      <a:pt x="89" y="578"/>
                    </a:lnTo>
                    <a:lnTo>
                      <a:pt x="89" y="581"/>
                    </a:lnTo>
                    <a:lnTo>
                      <a:pt x="89" y="583"/>
                    </a:lnTo>
                    <a:lnTo>
                      <a:pt x="89" y="587"/>
                    </a:lnTo>
                    <a:lnTo>
                      <a:pt x="89" y="591"/>
                    </a:lnTo>
                    <a:lnTo>
                      <a:pt x="91" y="595"/>
                    </a:lnTo>
                    <a:lnTo>
                      <a:pt x="92" y="598"/>
                    </a:lnTo>
                    <a:lnTo>
                      <a:pt x="94" y="602"/>
                    </a:lnTo>
                    <a:lnTo>
                      <a:pt x="96" y="604"/>
                    </a:lnTo>
                    <a:lnTo>
                      <a:pt x="98" y="606"/>
                    </a:lnTo>
                    <a:lnTo>
                      <a:pt x="101" y="608"/>
                    </a:lnTo>
                    <a:lnTo>
                      <a:pt x="105" y="609"/>
                    </a:lnTo>
                    <a:lnTo>
                      <a:pt x="108" y="610"/>
                    </a:lnTo>
                    <a:lnTo>
                      <a:pt x="112" y="611"/>
                    </a:lnTo>
                    <a:lnTo>
                      <a:pt x="115" y="612"/>
                    </a:lnTo>
                    <a:lnTo>
                      <a:pt x="120" y="612"/>
                    </a:lnTo>
                    <a:lnTo>
                      <a:pt x="124" y="612"/>
                    </a:lnTo>
                    <a:lnTo>
                      <a:pt x="128" y="612"/>
                    </a:lnTo>
                    <a:lnTo>
                      <a:pt x="133" y="612"/>
                    </a:lnTo>
                    <a:lnTo>
                      <a:pt x="137" y="613"/>
                    </a:lnTo>
                    <a:lnTo>
                      <a:pt x="149" y="613"/>
                    </a:lnTo>
                    <a:lnTo>
                      <a:pt x="149" y="634"/>
                    </a:lnTo>
                    <a:lnTo>
                      <a:pt x="142" y="633"/>
                    </a:lnTo>
                    <a:lnTo>
                      <a:pt x="137" y="633"/>
                    </a:lnTo>
                    <a:lnTo>
                      <a:pt x="132" y="633"/>
                    </a:lnTo>
                    <a:lnTo>
                      <a:pt x="126" y="632"/>
                    </a:lnTo>
                    <a:lnTo>
                      <a:pt x="121" y="632"/>
                    </a:lnTo>
                    <a:lnTo>
                      <a:pt x="115" y="632"/>
                    </a:lnTo>
                    <a:lnTo>
                      <a:pt x="110" y="631"/>
                    </a:lnTo>
                    <a:lnTo>
                      <a:pt x="105" y="631"/>
                    </a:lnTo>
                    <a:lnTo>
                      <a:pt x="98" y="631"/>
                    </a:lnTo>
                    <a:lnTo>
                      <a:pt x="93" y="631"/>
                    </a:lnTo>
                    <a:lnTo>
                      <a:pt x="87" y="630"/>
                    </a:lnTo>
                    <a:lnTo>
                      <a:pt x="82" y="630"/>
                    </a:lnTo>
                    <a:lnTo>
                      <a:pt x="76" y="630"/>
                    </a:lnTo>
                    <a:lnTo>
                      <a:pt x="71" y="630"/>
                    </a:lnTo>
                    <a:lnTo>
                      <a:pt x="66" y="630"/>
                    </a:lnTo>
                    <a:lnTo>
                      <a:pt x="60" y="630"/>
                    </a:lnTo>
                    <a:lnTo>
                      <a:pt x="56" y="630"/>
                    </a:lnTo>
                    <a:lnTo>
                      <a:pt x="53" y="630"/>
                    </a:lnTo>
                    <a:lnTo>
                      <a:pt x="48" y="630"/>
                    </a:lnTo>
                    <a:lnTo>
                      <a:pt x="45" y="630"/>
                    </a:lnTo>
                    <a:lnTo>
                      <a:pt x="41" y="630"/>
                    </a:lnTo>
                    <a:lnTo>
                      <a:pt x="38" y="631"/>
                    </a:lnTo>
                    <a:lnTo>
                      <a:pt x="33" y="631"/>
                    </a:lnTo>
                    <a:lnTo>
                      <a:pt x="30" y="631"/>
                    </a:lnTo>
                    <a:lnTo>
                      <a:pt x="26" y="631"/>
                    </a:lnTo>
                    <a:lnTo>
                      <a:pt x="22" y="632"/>
                    </a:lnTo>
                    <a:lnTo>
                      <a:pt x="18" y="632"/>
                    </a:lnTo>
                    <a:lnTo>
                      <a:pt x="15" y="632"/>
                    </a:lnTo>
                    <a:lnTo>
                      <a:pt x="11" y="633"/>
                    </a:lnTo>
                    <a:lnTo>
                      <a:pt x="7" y="633"/>
                    </a:lnTo>
                    <a:lnTo>
                      <a:pt x="3" y="633"/>
                    </a:lnTo>
                    <a:lnTo>
                      <a:pt x="0" y="634"/>
                    </a:lnTo>
                    <a:lnTo>
                      <a:pt x="0" y="613"/>
                    </a:lnTo>
                    <a:lnTo>
                      <a:pt x="7" y="612"/>
                    </a:lnTo>
                    <a:lnTo>
                      <a:pt x="15" y="611"/>
                    </a:lnTo>
                    <a:lnTo>
                      <a:pt x="22" y="610"/>
                    </a:lnTo>
                    <a:lnTo>
                      <a:pt x="28" y="608"/>
                    </a:lnTo>
                    <a:lnTo>
                      <a:pt x="32" y="606"/>
                    </a:lnTo>
                    <a:lnTo>
                      <a:pt x="37" y="603"/>
                    </a:lnTo>
                    <a:lnTo>
                      <a:pt x="41" y="599"/>
                    </a:lnTo>
                    <a:lnTo>
                      <a:pt x="44" y="595"/>
                    </a:lnTo>
                    <a:lnTo>
                      <a:pt x="46" y="591"/>
                    </a:lnTo>
                    <a:lnTo>
                      <a:pt x="48" y="587"/>
                    </a:lnTo>
                    <a:lnTo>
                      <a:pt x="49" y="582"/>
                    </a:lnTo>
                    <a:lnTo>
                      <a:pt x="52" y="578"/>
                    </a:lnTo>
                    <a:lnTo>
                      <a:pt x="53" y="573"/>
                    </a:lnTo>
                    <a:lnTo>
                      <a:pt x="54" y="568"/>
                    </a:lnTo>
                    <a:lnTo>
                      <a:pt x="55" y="563"/>
                    </a:lnTo>
                    <a:lnTo>
                      <a:pt x="56" y="559"/>
                    </a:lnTo>
                    <a:lnTo>
                      <a:pt x="168" y="63"/>
                    </a:lnTo>
                    <a:lnTo>
                      <a:pt x="164" y="55"/>
                    </a:lnTo>
                    <a:lnTo>
                      <a:pt x="161" y="49"/>
                    </a:lnTo>
                    <a:lnTo>
                      <a:pt x="157" y="43"/>
                    </a:lnTo>
                    <a:lnTo>
                      <a:pt x="154" y="39"/>
                    </a:lnTo>
                    <a:lnTo>
                      <a:pt x="151" y="35"/>
                    </a:lnTo>
                    <a:lnTo>
                      <a:pt x="148" y="32"/>
                    </a:lnTo>
                    <a:lnTo>
                      <a:pt x="146" y="28"/>
                    </a:lnTo>
                    <a:lnTo>
                      <a:pt x="142" y="26"/>
                    </a:lnTo>
                    <a:lnTo>
                      <a:pt x="139" y="25"/>
                    </a:lnTo>
                    <a:lnTo>
                      <a:pt x="136" y="24"/>
                    </a:lnTo>
                    <a:lnTo>
                      <a:pt x="133" y="23"/>
                    </a:lnTo>
                    <a:lnTo>
                      <a:pt x="129" y="22"/>
                    </a:lnTo>
                    <a:lnTo>
                      <a:pt x="125" y="22"/>
                    </a:lnTo>
                    <a:lnTo>
                      <a:pt x="122" y="22"/>
                    </a:lnTo>
                    <a:lnTo>
                      <a:pt x="118" y="22"/>
                    </a:lnTo>
                    <a:lnTo>
                      <a:pt x="113" y="22"/>
                    </a:lnTo>
                    <a:lnTo>
                      <a:pt x="113" y="0"/>
                    </a:lnTo>
                    <a:lnTo>
                      <a:pt x="118" y="0"/>
                    </a:lnTo>
                    <a:lnTo>
                      <a:pt x="122" y="1"/>
                    </a:lnTo>
                    <a:lnTo>
                      <a:pt x="125" y="1"/>
                    </a:lnTo>
                    <a:lnTo>
                      <a:pt x="129" y="1"/>
                    </a:lnTo>
                    <a:lnTo>
                      <a:pt x="134" y="3"/>
                    </a:lnTo>
                    <a:lnTo>
                      <a:pt x="138" y="3"/>
                    </a:lnTo>
                    <a:lnTo>
                      <a:pt x="141" y="3"/>
                    </a:lnTo>
                    <a:lnTo>
                      <a:pt x="146" y="4"/>
                    </a:lnTo>
                    <a:lnTo>
                      <a:pt x="150" y="4"/>
                    </a:lnTo>
                    <a:lnTo>
                      <a:pt x="153" y="4"/>
                    </a:lnTo>
                    <a:lnTo>
                      <a:pt x="157" y="4"/>
                    </a:lnTo>
                    <a:lnTo>
                      <a:pt x="161" y="4"/>
                    </a:lnTo>
                    <a:lnTo>
                      <a:pt x="165" y="4"/>
                    </a:lnTo>
                    <a:lnTo>
                      <a:pt x="168" y="4"/>
                    </a:lnTo>
                    <a:lnTo>
                      <a:pt x="173" y="4"/>
                    </a:lnTo>
                    <a:lnTo>
                      <a:pt x="177" y="5"/>
                    </a:lnTo>
                    <a:lnTo>
                      <a:pt x="180" y="4"/>
                    </a:lnTo>
                    <a:lnTo>
                      <a:pt x="183" y="4"/>
                    </a:lnTo>
                    <a:lnTo>
                      <a:pt x="188" y="4"/>
                    </a:lnTo>
                    <a:lnTo>
                      <a:pt x="191" y="4"/>
                    </a:lnTo>
                    <a:lnTo>
                      <a:pt x="194" y="4"/>
                    </a:lnTo>
                    <a:lnTo>
                      <a:pt x="199" y="4"/>
                    </a:lnTo>
                    <a:lnTo>
                      <a:pt x="202" y="4"/>
                    </a:lnTo>
                    <a:lnTo>
                      <a:pt x="205" y="4"/>
                    </a:lnTo>
                    <a:lnTo>
                      <a:pt x="208" y="3"/>
                    </a:lnTo>
                    <a:lnTo>
                      <a:pt x="211" y="3"/>
                    </a:lnTo>
                    <a:lnTo>
                      <a:pt x="216" y="3"/>
                    </a:lnTo>
                    <a:lnTo>
                      <a:pt x="219" y="1"/>
                    </a:lnTo>
                    <a:lnTo>
                      <a:pt x="222" y="1"/>
                    </a:lnTo>
                    <a:lnTo>
                      <a:pt x="227" y="1"/>
                    </a:lnTo>
                    <a:lnTo>
                      <a:pt x="230" y="0"/>
                    </a:lnTo>
                    <a:lnTo>
                      <a:pt x="234" y="0"/>
                    </a:lnTo>
                    <a:lnTo>
                      <a:pt x="485" y="483"/>
                    </a:lnTo>
                    <a:close/>
                  </a:path>
                </a:pathLst>
              </a:custGeom>
              <a:solidFill>
                <a:srgbClr val="595959"/>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8" name=""/>
              <p:cNvSpPr/>
              <p:nvPr/>
            </p:nvSpPr>
            <p:spPr>
              <a:xfrm>
                <a:off x="4268520" y="4534200"/>
                <a:ext cx="88200" cy="87480"/>
              </a:xfrm>
              <a:custGeom>
                <a:avLst/>
                <a:gdLst/>
                <a:ahLst/>
                <a:rect l="l" t="t" r="r" b="b"/>
                <a:pathLst>
                  <a:path w="558" h="634">
                    <a:moveTo>
                      <a:pt x="248" y="32"/>
                    </a:moveTo>
                    <a:lnTo>
                      <a:pt x="201" y="32"/>
                    </a:lnTo>
                    <a:lnTo>
                      <a:pt x="184" y="32"/>
                    </a:lnTo>
                    <a:lnTo>
                      <a:pt x="168" y="33"/>
                    </a:lnTo>
                    <a:lnTo>
                      <a:pt x="153" y="35"/>
                    </a:lnTo>
                    <a:lnTo>
                      <a:pt x="138" y="39"/>
                    </a:lnTo>
                    <a:lnTo>
                      <a:pt x="125" y="43"/>
                    </a:lnTo>
                    <a:lnTo>
                      <a:pt x="112" y="49"/>
                    </a:lnTo>
                    <a:lnTo>
                      <a:pt x="99" y="55"/>
                    </a:lnTo>
                    <a:lnTo>
                      <a:pt x="89" y="63"/>
                    </a:lnTo>
                    <a:lnTo>
                      <a:pt x="77" y="71"/>
                    </a:lnTo>
                    <a:lnTo>
                      <a:pt x="67" y="81"/>
                    </a:lnTo>
                    <a:lnTo>
                      <a:pt x="57" y="92"/>
                    </a:lnTo>
                    <a:lnTo>
                      <a:pt x="49" y="104"/>
                    </a:lnTo>
                    <a:lnTo>
                      <a:pt x="41" y="118"/>
                    </a:lnTo>
                    <a:lnTo>
                      <a:pt x="34" y="133"/>
                    </a:lnTo>
                    <a:lnTo>
                      <a:pt x="27" y="148"/>
                    </a:lnTo>
                    <a:lnTo>
                      <a:pt x="22" y="166"/>
                    </a:lnTo>
                    <a:lnTo>
                      <a:pt x="0" y="166"/>
                    </a:lnTo>
                    <a:lnTo>
                      <a:pt x="2" y="155"/>
                    </a:lnTo>
                    <a:lnTo>
                      <a:pt x="5" y="144"/>
                    </a:lnTo>
                    <a:lnTo>
                      <a:pt x="9" y="134"/>
                    </a:lnTo>
                    <a:lnTo>
                      <a:pt x="12" y="123"/>
                    </a:lnTo>
                    <a:lnTo>
                      <a:pt x="15" y="112"/>
                    </a:lnTo>
                    <a:lnTo>
                      <a:pt x="18" y="101"/>
                    </a:lnTo>
                    <a:lnTo>
                      <a:pt x="22" y="91"/>
                    </a:lnTo>
                    <a:lnTo>
                      <a:pt x="25" y="81"/>
                    </a:lnTo>
                    <a:lnTo>
                      <a:pt x="27" y="70"/>
                    </a:lnTo>
                    <a:lnTo>
                      <a:pt x="30" y="60"/>
                    </a:lnTo>
                    <a:lnTo>
                      <a:pt x="34" y="50"/>
                    </a:lnTo>
                    <a:lnTo>
                      <a:pt x="37" y="39"/>
                    </a:lnTo>
                    <a:lnTo>
                      <a:pt x="39" y="29"/>
                    </a:lnTo>
                    <a:lnTo>
                      <a:pt x="42" y="19"/>
                    </a:lnTo>
                    <a:lnTo>
                      <a:pt x="44" y="9"/>
                    </a:lnTo>
                    <a:lnTo>
                      <a:pt x="48" y="0"/>
                    </a:lnTo>
                    <a:lnTo>
                      <a:pt x="58" y="0"/>
                    </a:lnTo>
                    <a:lnTo>
                      <a:pt x="71" y="1"/>
                    </a:lnTo>
                    <a:lnTo>
                      <a:pt x="83" y="1"/>
                    </a:lnTo>
                    <a:lnTo>
                      <a:pt x="96" y="3"/>
                    </a:lnTo>
                    <a:lnTo>
                      <a:pt x="109" y="3"/>
                    </a:lnTo>
                    <a:lnTo>
                      <a:pt x="123" y="4"/>
                    </a:lnTo>
                    <a:lnTo>
                      <a:pt x="137" y="4"/>
                    </a:lnTo>
                    <a:lnTo>
                      <a:pt x="151" y="4"/>
                    </a:lnTo>
                    <a:lnTo>
                      <a:pt x="166" y="4"/>
                    </a:lnTo>
                    <a:lnTo>
                      <a:pt x="181" y="4"/>
                    </a:lnTo>
                    <a:lnTo>
                      <a:pt x="198" y="4"/>
                    </a:lnTo>
                    <a:lnTo>
                      <a:pt x="215" y="4"/>
                    </a:lnTo>
                    <a:lnTo>
                      <a:pt x="232" y="4"/>
                    </a:lnTo>
                    <a:lnTo>
                      <a:pt x="251" y="4"/>
                    </a:lnTo>
                    <a:lnTo>
                      <a:pt x="269" y="4"/>
                    </a:lnTo>
                    <a:lnTo>
                      <a:pt x="289" y="5"/>
                    </a:lnTo>
                    <a:lnTo>
                      <a:pt x="312" y="4"/>
                    </a:lnTo>
                    <a:lnTo>
                      <a:pt x="334" y="4"/>
                    </a:lnTo>
                    <a:lnTo>
                      <a:pt x="355" y="4"/>
                    </a:lnTo>
                    <a:lnTo>
                      <a:pt x="376" y="4"/>
                    </a:lnTo>
                    <a:lnTo>
                      <a:pt x="396" y="4"/>
                    </a:lnTo>
                    <a:lnTo>
                      <a:pt x="415" y="4"/>
                    </a:lnTo>
                    <a:lnTo>
                      <a:pt x="433" y="4"/>
                    </a:lnTo>
                    <a:lnTo>
                      <a:pt x="450" y="4"/>
                    </a:lnTo>
                    <a:lnTo>
                      <a:pt x="467" y="4"/>
                    </a:lnTo>
                    <a:lnTo>
                      <a:pt x="482" y="4"/>
                    </a:lnTo>
                    <a:lnTo>
                      <a:pt x="497" y="3"/>
                    </a:lnTo>
                    <a:lnTo>
                      <a:pt x="511" y="3"/>
                    </a:lnTo>
                    <a:lnTo>
                      <a:pt x="524" y="1"/>
                    </a:lnTo>
                    <a:lnTo>
                      <a:pt x="536" y="1"/>
                    </a:lnTo>
                    <a:lnTo>
                      <a:pt x="548" y="0"/>
                    </a:lnTo>
                    <a:lnTo>
                      <a:pt x="558" y="0"/>
                    </a:lnTo>
                    <a:lnTo>
                      <a:pt x="555" y="10"/>
                    </a:lnTo>
                    <a:lnTo>
                      <a:pt x="552" y="21"/>
                    </a:lnTo>
                    <a:lnTo>
                      <a:pt x="549" y="33"/>
                    </a:lnTo>
                    <a:lnTo>
                      <a:pt x="545" y="44"/>
                    </a:lnTo>
                    <a:lnTo>
                      <a:pt x="541" y="56"/>
                    </a:lnTo>
                    <a:lnTo>
                      <a:pt x="538" y="69"/>
                    </a:lnTo>
                    <a:lnTo>
                      <a:pt x="535" y="82"/>
                    </a:lnTo>
                    <a:lnTo>
                      <a:pt x="531" y="94"/>
                    </a:lnTo>
                    <a:lnTo>
                      <a:pt x="528" y="107"/>
                    </a:lnTo>
                    <a:lnTo>
                      <a:pt x="526" y="118"/>
                    </a:lnTo>
                    <a:lnTo>
                      <a:pt x="523" y="128"/>
                    </a:lnTo>
                    <a:lnTo>
                      <a:pt x="521" y="138"/>
                    </a:lnTo>
                    <a:lnTo>
                      <a:pt x="519" y="148"/>
                    </a:lnTo>
                    <a:lnTo>
                      <a:pt x="518" y="155"/>
                    </a:lnTo>
                    <a:lnTo>
                      <a:pt x="517" y="161"/>
                    </a:lnTo>
                    <a:lnTo>
                      <a:pt x="517" y="166"/>
                    </a:lnTo>
                    <a:lnTo>
                      <a:pt x="495" y="166"/>
                    </a:lnTo>
                    <a:lnTo>
                      <a:pt x="495" y="163"/>
                    </a:lnTo>
                    <a:lnTo>
                      <a:pt x="496" y="160"/>
                    </a:lnTo>
                    <a:lnTo>
                      <a:pt x="496" y="157"/>
                    </a:lnTo>
                    <a:lnTo>
                      <a:pt x="497" y="154"/>
                    </a:lnTo>
                    <a:lnTo>
                      <a:pt x="497" y="151"/>
                    </a:lnTo>
                    <a:lnTo>
                      <a:pt x="498" y="148"/>
                    </a:lnTo>
                    <a:lnTo>
                      <a:pt x="498" y="144"/>
                    </a:lnTo>
                    <a:lnTo>
                      <a:pt x="499" y="141"/>
                    </a:lnTo>
                    <a:lnTo>
                      <a:pt x="499" y="137"/>
                    </a:lnTo>
                    <a:lnTo>
                      <a:pt x="499" y="134"/>
                    </a:lnTo>
                    <a:lnTo>
                      <a:pt x="500" y="131"/>
                    </a:lnTo>
                    <a:lnTo>
                      <a:pt x="500" y="127"/>
                    </a:lnTo>
                    <a:lnTo>
                      <a:pt x="500" y="124"/>
                    </a:lnTo>
                    <a:lnTo>
                      <a:pt x="500" y="121"/>
                    </a:lnTo>
                    <a:lnTo>
                      <a:pt x="500" y="118"/>
                    </a:lnTo>
                    <a:lnTo>
                      <a:pt x="501" y="114"/>
                    </a:lnTo>
                    <a:lnTo>
                      <a:pt x="500" y="100"/>
                    </a:lnTo>
                    <a:lnTo>
                      <a:pt x="499" y="90"/>
                    </a:lnTo>
                    <a:lnTo>
                      <a:pt x="496" y="79"/>
                    </a:lnTo>
                    <a:lnTo>
                      <a:pt x="492" y="70"/>
                    </a:lnTo>
                    <a:lnTo>
                      <a:pt x="489" y="63"/>
                    </a:lnTo>
                    <a:lnTo>
                      <a:pt x="484" y="55"/>
                    </a:lnTo>
                    <a:lnTo>
                      <a:pt x="478" y="50"/>
                    </a:lnTo>
                    <a:lnTo>
                      <a:pt x="472" y="46"/>
                    </a:lnTo>
                    <a:lnTo>
                      <a:pt x="464" y="41"/>
                    </a:lnTo>
                    <a:lnTo>
                      <a:pt x="457" y="38"/>
                    </a:lnTo>
                    <a:lnTo>
                      <a:pt x="448" y="36"/>
                    </a:lnTo>
                    <a:lnTo>
                      <a:pt x="440" y="34"/>
                    </a:lnTo>
                    <a:lnTo>
                      <a:pt x="430" y="33"/>
                    </a:lnTo>
                    <a:lnTo>
                      <a:pt x="419" y="32"/>
                    </a:lnTo>
                    <a:lnTo>
                      <a:pt x="409" y="32"/>
                    </a:lnTo>
                    <a:lnTo>
                      <a:pt x="399" y="32"/>
                    </a:lnTo>
                    <a:lnTo>
                      <a:pt x="341" y="32"/>
                    </a:lnTo>
                    <a:lnTo>
                      <a:pt x="237" y="488"/>
                    </a:lnTo>
                    <a:lnTo>
                      <a:pt x="234" y="493"/>
                    </a:lnTo>
                    <a:lnTo>
                      <a:pt x="233" y="499"/>
                    </a:lnTo>
                    <a:lnTo>
                      <a:pt x="231" y="506"/>
                    </a:lnTo>
                    <a:lnTo>
                      <a:pt x="230" y="512"/>
                    </a:lnTo>
                    <a:lnTo>
                      <a:pt x="228" y="520"/>
                    </a:lnTo>
                    <a:lnTo>
                      <a:pt x="227" y="526"/>
                    </a:lnTo>
                    <a:lnTo>
                      <a:pt x="225" y="534"/>
                    </a:lnTo>
                    <a:lnTo>
                      <a:pt x="224" y="540"/>
                    </a:lnTo>
                    <a:lnTo>
                      <a:pt x="222" y="547"/>
                    </a:lnTo>
                    <a:lnTo>
                      <a:pt x="220" y="553"/>
                    </a:lnTo>
                    <a:lnTo>
                      <a:pt x="219" y="560"/>
                    </a:lnTo>
                    <a:lnTo>
                      <a:pt x="218" y="566"/>
                    </a:lnTo>
                    <a:lnTo>
                      <a:pt x="218" y="571"/>
                    </a:lnTo>
                    <a:lnTo>
                      <a:pt x="217" y="577"/>
                    </a:lnTo>
                    <a:lnTo>
                      <a:pt x="217" y="581"/>
                    </a:lnTo>
                    <a:lnTo>
                      <a:pt x="217" y="585"/>
                    </a:lnTo>
                    <a:lnTo>
                      <a:pt x="217" y="590"/>
                    </a:lnTo>
                    <a:lnTo>
                      <a:pt x="217" y="594"/>
                    </a:lnTo>
                    <a:lnTo>
                      <a:pt x="219" y="597"/>
                    </a:lnTo>
                    <a:lnTo>
                      <a:pt x="220" y="600"/>
                    </a:lnTo>
                    <a:lnTo>
                      <a:pt x="222" y="604"/>
                    </a:lnTo>
                    <a:lnTo>
                      <a:pt x="225" y="606"/>
                    </a:lnTo>
                    <a:lnTo>
                      <a:pt x="228" y="607"/>
                    </a:lnTo>
                    <a:lnTo>
                      <a:pt x="231" y="609"/>
                    </a:lnTo>
                    <a:lnTo>
                      <a:pt x="234" y="610"/>
                    </a:lnTo>
                    <a:lnTo>
                      <a:pt x="238" y="611"/>
                    </a:lnTo>
                    <a:lnTo>
                      <a:pt x="241" y="612"/>
                    </a:lnTo>
                    <a:lnTo>
                      <a:pt x="245" y="612"/>
                    </a:lnTo>
                    <a:lnTo>
                      <a:pt x="249" y="612"/>
                    </a:lnTo>
                    <a:lnTo>
                      <a:pt x="254" y="612"/>
                    </a:lnTo>
                    <a:lnTo>
                      <a:pt x="258" y="612"/>
                    </a:lnTo>
                    <a:lnTo>
                      <a:pt x="262" y="613"/>
                    </a:lnTo>
                    <a:lnTo>
                      <a:pt x="276" y="613"/>
                    </a:lnTo>
                    <a:lnTo>
                      <a:pt x="276" y="634"/>
                    </a:lnTo>
                    <a:lnTo>
                      <a:pt x="269" y="633"/>
                    </a:lnTo>
                    <a:lnTo>
                      <a:pt x="261" y="633"/>
                    </a:lnTo>
                    <a:lnTo>
                      <a:pt x="254" y="632"/>
                    </a:lnTo>
                    <a:lnTo>
                      <a:pt x="246" y="632"/>
                    </a:lnTo>
                    <a:lnTo>
                      <a:pt x="240" y="632"/>
                    </a:lnTo>
                    <a:lnTo>
                      <a:pt x="232" y="631"/>
                    </a:lnTo>
                    <a:lnTo>
                      <a:pt x="225" y="631"/>
                    </a:lnTo>
                    <a:lnTo>
                      <a:pt x="218" y="631"/>
                    </a:lnTo>
                    <a:lnTo>
                      <a:pt x="211" y="630"/>
                    </a:lnTo>
                    <a:lnTo>
                      <a:pt x="204" y="630"/>
                    </a:lnTo>
                    <a:lnTo>
                      <a:pt x="197" y="630"/>
                    </a:lnTo>
                    <a:lnTo>
                      <a:pt x="190" y="630"/>
                    </a:lnTo>
                    <a:lnTo>
                      <a:pt x="183" y="630"/>
                    </a:lnTo>
                    <a:lnTo>
                      <a:pt x="176" y="630"/>
                    </a:lnTo>
                    <a:lnTo>
                      <a:pt x="168" y="630"/>
                    </a:lnTo>
                    <a:lnTo>
                      <a:pt x="162" y="630"/>
                    </a:lnTo>
                    <a:lnTo>
                      <a:pt x="154" y="630"/>
                    </a:lnTo>
                    <a:lnTo>
                      <a:pt x="148" y="630"/>
                    </a:lnTo>
                    <a:lnTo>
                      <a:pt x="141" y="630"/>
                    </a:lnTo>
                    <a:lnTo>
                      <a:pt x="135" y="630"/>
                    </a:lnTo>
                    <a:lnTo>
                      <a:pt x="127" y="630"/>
                    </a:lnTo>
                    <a:lnTo>
                      <a:pt x="120" y="630"/>
                    </a:lnTo>
                    <a:lnTo>
                      <a:pt x="112" y="630"/>
                    </a:lnTo>
                    <a:lnTo>
                      <a:pt x="105" y="630"/>
                    </a:lnTo>
                    <a:lnTo>
                      <a:pt x="97" y="630"/>
                    </a:lnTo>
                    <a:lnTo>
                      <a:pt x="90" y="630"/>
                    </a:lnTo>
                    <a:lnTo>
                      <a:pt x="81" y="631"/>
                    </a:lnTo>
                    <a:lnTo>
                      <a:pt x="73" y="631"/>
                    </a:lnTo>
                    <a:lnTo>
                      <a:pt x="65" y="632"/>
                    </a:lnTo>
                    <a:lnTo>
                      <a:pt x="56" y="632"/>
                    </a:lnTo>
                    <a:lnTo>
                      <a:pt x="48" y="633"/>
                    </a:lnTo>
                    <a:lnTo>
                      <a:pt x="39" y="634"/>
                    </a:lnTo>
                    <a:lnTo>
                      <a:pt x="39" y="613"/>
                    </a:lnTo>
                    <a:lnTo>
                      <a:pt x="70" y="613"/>
                    </a:lnTo>
                    <a:lnTo>
                      <a:pt x="76" y="612"/>
                    </a:lnTo>
                    <a:lnTo>
                      <a:pt x="81" y="612"/>
                    </a:lnTo>
                    <a:lnTo>
                      <a:pt x="86" y="611"/>
                    </a:lnTo>
                    <a:lnTo>
                      <a:pt x="91" y="610"/>
                    </a:lnTo>
                    <a:lnTo>
                      <a:pt x="95" y="609"/>
                    </a:lnTo>
                    <a:lnTo>
                      <a:pt x="99" y="608"/>
                    </a:lnTo>
                    <a:lnTo>
                      <a:pt x="103" y="606"/>
                    </a:lnTo>
                    <a:lnTo>
                      <a:pt x="107" y="604"/>
                    </a:lnTo>
                    <a:lnTo>
                      <a:pt x="110" y="600"/>
                    </a:lnTo>
                    <a:lnTo>
                      <a:pt x="112" y="597"/>
                    </a:lnTo>
                    <a:lnTo>
                      <a:pt x="116" y="594"/>
                    </a:lnTo>
                    <a:lnTo>
                      <a:pt x="118" y="590"/>
                    </a:lnTo>
                    <a:lnTo>
                      <a:pt x="120" y="585"/>
                    </a:lnTo>
                    <a:lnTo>
                      <a:pt x="122" y="581"/>
                    </a:lnTo>
                    <a:lnTo>
                      <a:pt x="123" y="576"/>
                    </a:lnTo>
                    <a:lnTo>
                      <a:pt x="125" y="570"/>
                    </a:lnTo>
                    <a:lnTo>
                      <a:pt x="248" y="32"/>
                    </a:lnTo>
                    <a:close/>
                  </a:path>
                </a:pathLst>
              </a:custGeom>
              <a:solidFill>
                <a:srgbClr val="59595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9" name=""/>
              <p:cNvSpPr/>
              <p:nvPr/>
            </p:nvSpPr>
            <p:spPr>
              <a:xfrm>
                <a:off x="4348800" y="4534200"/>
                <a:ext cx="87480" cy="87480"/>
              </a:xfrm>
              <a:custGeom>
                <a:avLst/>
                <a:gdLst/>
                <a:ahLst/>
                <a:rect l="l" t="t" r="r" b="b"/>
                <a:pathLst>
                  <a:path w="555" h="634">
                    <a:moveTo>
                      <a:pt x="164" y="139"/>
                    </a:moveTo>
                    <a:lnTo>
                      <a:pt x="165" y="129"/>
                    </a:lnTo>
                    <a:lnTo>
                      <a:pt x="167" y="120"/>
                    </a:lnTo>
                    <a:lnTo>
                      <a:pt x="169" y="112"/>
                    </a:lnTo>
                    <a:lnTo>
                      <a:pt x="170" y="105"/>
                    </a:lnTo>
                    <a:lnTo>
                      <a:pt x="173" y="97"/>
                    </a:lnTo>
                    <a:lnTo>
                      <a:pt x="174" y="91"/>
                    </a:lnTo>
                    <a:lnTo>
                      <a:pt x="175" y="84"/>
                    </a:lnTo>
                    <a:lnTo>
                      <a:pt x="176" y="79"/>
                    </a:lnTo>
                    <a:lnTo>
                      <a:pt x="177" y="74"/>
                    </a:lnTo>
                    <a:lnTo>
                      <a:pt x="178" y="69"/>
                    </a:lnTo>
                    <a:lnTo>
                      <a:pt x="178" y="64"/>
                    </a:lnTo>
                    <a:lnTo>
                      <a:pt x="179" y="60"/>
                    </a:lnTo>
                    <a:lnTo>
                      <a:pt x="179" y="56"/>
                    </a:lnTo>
                    <a:lnTo>
                      <a:pt x="179" y="52"/>
                    </a:lnTo>
                    <a:lnTo>
                      <a:pt x="179" y="49"/>
                    </a:lnTo>
                    <a:lnTo>
                      <a:pt x="180" y="46"/>
                    </a:lnTo>
                    <a:lnTo>
                      <a:pt x="179" y="42"/>
                    </a:lnTo>
                    <a:lnTo>
                      <a:pt x="179" y="40"/>
                    </a:lnTo>
                    <a:lnTo>
                      <a:pt x="178" y="37"/>
                    </a:lnTo>
                    <a:lnTo>
                      <a:pt x="178" y="35"/>
                    </a:lnTo>
                    <a:lnTo>
                      <a:pt x="177" y="33"/>
                    </a:lnTo>
                    <a:lnTo>
                      <a:pt x="175" y="30"/>
                    </a:lnTo>
                    <a:lnTo>
                      <a:pt x="173" y="29"/>
                    </a:lnTo>
                    <a:lnTo>
                      <a:pt x="172" y="27"/>
                    </a:lnTo>
                    <a:lnTo>
                      <a:pt x="168" y="26"/>
                    </a:lnTo>
                    <a:lnTo>
                      <a:pt x="166" y="25"/>
                    </a:lnTo>
                    <a:lnTo>
                      <a:pt x="162" y="24"/>
                    </a:lnTo>
                    <a:lnTo>
                      <a:pt x="159" y="23"/>
                    </a:lnTo>
                    <a:lnTo>
                      <a:pt x="154" y="22"/>
                    </a:lnTo>
                    <a:lnTo>
                      <a:pt x="150" y="22"/>
                    </a:lnTo>
                    <a:lnTo>
                      <a:pt x="146" y="22"/>
                    </a:lnTo>
                    <a:lnTo>
                      <a:pt x="140" y="22"/>
                    </a:lnTo>
                    <a:lnTo>
                      <a:pt x="125" y="22"/>
                    </a:lnTo>
                    <a:lnTo>
                      <a:pt x="125" y="0"/>
                    </a:lnTo>
                    <a:lnTo>
                      <a:pt x="137" y="0"/>
                    </a:lnTo>
                    <a:lnTo>
                      <a:pt x="150" y="1"/>
                    </a:lnTo>
                    <a:lnTo>
                      <a:pt x="163" y="1"/>
                    </a:lnTo>
                    <a:lnTo>
                      <a:pt x="176" y="3"/>
                    </a:lnTo>
                    <a:lnTo>
                      <a:pt x="190" y="3"/>
                    </a:lnTo>
                    <a:lnTo>
                      <a:pt x="203" y="4"/>
                    </a:lnTo>
                    <a:lnTo>
                      <a:pt x="216" y="4"/>
                    </a:lnTo>
                    <a:lnTo>
                      <a:pt x="230" y="4"/>
                    </a:lnTo>
                    <a:lnTo>
                      <a:pt x="243" y="4"/>
                    </a:lnTo>
                    <a:lnTo>
                      <a:pt x="256" y="4"/>
                    </a:lnTo>
                    <a:lnTo>
                      <a:pt x="270" y="4"/>
                    </a:lnTo>
                    <a:lnTo>
                      <a:pt x="283" y="4"/>
                    </a:lnTo>
                    <a:lnTo>
                      <a:pt x="297" y="4"/>
                    </a:lnTo>
                    <a:lnTo>
                      <a:pt x="310" y="4"/>
                    </a:lnTo>
                    <a:lnTo>
                      <a:pt x="324" y="4"/>
                    </a:lnTo>
                    <a:lnTo>
                      <a:pt x="338" y="5"/>
                    </a:lnTo>
                    <a:lnTo>
                      <a:pt x="351" y="4"/>
                    </a:lnTo>
                    <a:lnTo>
                      <a:pt x="365" y="4"/>
                    </a:lnTo>
                    <a:lnTo>
                      <a:pt x="378" y="4"/>
                    </a:lnTo>
                    <a:lnTo>
                      <a:pt x="392" y="4"/>
                    </a:lnTo>
                    <a:lnTo>
                      <a:pt x="406" y="4"/>
                    </a:lnTo>
                    <a:lnTo>
                      <a:pt x="419" y="4"/>
                    </a:lnTo>
                    <a:lnTo>
                      <a:pt x="433" y="4"/>
                    </a:lnTo>
                    <a:lnTo>
                      <a:pt x="446" y="4"/>
                    </a:lnTo>
                    <a:lnTo>
                      <a:pt x="460" y="4"/>
                    </a:lnTo>
                    <a:lnTo>
                      <a:pt x="474" y="4"/>
                    </a:lnTo>
                    <a:lnTo>
                      <a:pt x="487" y="3"/>
                    </a:lnTo>
                    <a:lnTo>
                      <a:pt x="501" y="3"/>
                    </a:lnTo>
                    <a:lnTo>
                      <a:pt x="514" y="1"/>
                    </a:lnTo>
                    <a:lnTo>
                      <a:pt x="528" y="1"/>
                    </a:lnTo>
                    <a:lnTo>
                      <a:pt x="541" y="0"/>
                    </a:lnTo>
                    <a:lnTo>
                      <a:pt x="555" y="0"/>
                    </a:lnTo>
                    <a:lnTo>
                      <a:pt x="553" y="9"/>
                    </a:lnTo>
                    <a:lnTo>
                      <a:pt x="551" y="18"/>
                    </a:lnTo>
                    <a:lnTo>
                      <a:pt x="549" y="27"/>
                    </a:lnTo>
                    <a:lnTo>
                      <a:pt x="547" y="37"/>
                    </a:lnTo>
                    <a:lnTo>
                      <a:pt x="546" y="48"/>
                    </a:lnTo>
                    <a:lnTo>
                      <a:pt x="545" y="57"/>
                    </a:lnTo>
                    <a:lnTo>
                      <a:pt x="543" y="68"/>
                    </a:lnTo>
                    <a:lnTo>
                      <a:pt x="542" y="78"/>
                    </a:lnTo>
                    <a:lnTo>
                      <a:pt x="541" y="87"/>
                    </a:lnTo>
                    <a:lnTo>
                      <a:pt x="540" y="97"/>
                    </a:lnTo>
                    <a:lnTo>
                      <a:pt x="539" y="106"/>
                    </a:lnTo>
                    <a:lnTo>
                      <a:pt x="538" y="114"/>
                    </a:lnTo>
                    <a:lnTo>
                      <a:pt x="538" y="123"/>
                    </a:lnTo>
                    <a:lnTo>
                      <a:pt x="538" y="129"/>
                    </a:lnTo>
                    <a:lnTo>
                      <a:pt x="537" y="136"/>
                    </a:lnTo>
                    <a:lnTo>
                      <a:pt x="538" y="142"/>
                    </a:lnTo>
                    <a:lnTo>
                      <a:pt x="517" y="142"/>
                    </a:lnTo>
                    <a:lnTo>
                      <a:pt x="516" y="124"/>
                    </a:lnTo>
                    <a:lnTo>
                      <a:pt x="515" y="108"/>
                    </a:lnTo>
                    <a:lnTo>
                      <a:pt x="513" y="94"/>
                    </a:lnTo>
                    <a:lnTo>
                      <a:pt x="510" y="82"/>
                    </a:lnTo>
                    <a:lnTo>
                      <a:pt x="505" y="71"/>
                    </a:lnTo>
                    <a:lnTo>
                      <a:pt x="500" y="63"/>
                    </a:lnTo>
                    <a:lnTo>
                      <a:pt x="494" y="55"/>
                    </a:lnTo>
                    <a:lnTo>
                      <a:pt x="487" y="49"/>
                    </a:lnTo>
                    <a:lnTo>
                      <a:pt x="479" y="43"/>
                    </a:lnTo>
                    <a:lnTo>
                      <a:pt x="470" y="39"/>
                    </a:lnTo>
                    <a:lnTo>
                      <a:pt x="460" y="36"/>
                    </a:lnTo>
                    <a:lnTo>
                      <a:pt x="449" y="34"/>
                    </a:lnTo>
                    <a:lnTo>
                      <a:pt x="436" y="33"/>
                    </a:lnTo>
                    <a:lnTo>
                      <a:pt x="423" y="32"/>
                    </a:lnTo>
                    <a:lnTo>
                      <a:pt x="409" y="32"/>
                    </a:lnTo>
                    <a:lnTo>
                      <a:pt x="394" y="32"/>
                    </a:lnTo>
                    <a:lnTo>
                      <a:pt x="299" y="32"/>
                    </a:lnTo>
                    <a:lnTo>
                      <a:pt x="296" y="32"/>
                    </a:lnTo>
                    <a:lnTo>
                      <a:pt x="294" y="32"/>
                    </a:lnTo>
                    <a:lnTo>
                      <a:pt x="291" y="32"/>
                    </a:lnTo>
                    <a:lnTo>
                      <a:pt x="290" y="32"/>
                    </a:lnTo>
                    <a:lnTo>
                      <a:pt x="288" y="33"/>
                    </a:lnTo>
                    <a:lnTo>
                      <a:pt x="286" y="33"/>
                    </a:lnTo>
                    <a:lnTo>
                      <a:pt x="285" y="34"/>
                    </a:lnTo>
                    <a:lnTo>
                      <a:pt x="284" y="35"/>
                    </a:lnTo>
                    <a:lnTo>
                      <a:pt x="283" y="35"/>
                    </a:lnTo>
                    <a:lnTo>
                      <a:pt x="282" y="36"/>
                    </a:lnTo>
                    <a:lnTo>
                      <a:pt x="281" y="37"/>
                    </a:lnTo>
                    <a:lnTo>
                      <a:pt x="280" y="39"/>
                    </a:lnTo>
                    <a:lnTo>
                      <a:pt x="278" y="40"/>
                    </a:lnTo>
                    <a:lnTo>
                      <a:pt x="277" y="41"/>
                    </a:lnTo>
                    <a:lnTo>
                      <a:pt x="277" y="43"/>
                    </a:lnTo>
                    <a:lnTo>
                      <a:pt x="277" y="46"/>
                    </a:lnTo>
                    <a:lnTo>
                      <a:pt x="220" y="295"/>
                    </a:lnTo>
                    <a:lnTo>
                      <a:pt x="332" y="295"/>
                    </a:lnTo>
                    <a:lnTo>
                      <a:pt x="344" y="294"/>
                    </a:lnTo>
                    <a:lnTo>
                      <a:pt x="356" y="293"/>
                    </a:lnTo>
                    <a:lnTo>
                      <a:pt x="366" y="292"/>
                    </a:lnTo>
                    <a:lnTo>
                      <a:pt x="376" y="290"/>
                    </a:lnTo>
                    <a:lnTo>
                      <a:pt x="383" y="288"/>
                    </a:lnTo>
                    <a:lnTo>
                      <a:pt x="391" y="284"/>
                    </a:lnTo>
                    <a:lnTo>
                      <a:pt x="397" y="280"/>
                    </a:lnTo>
                    <a:lnTo>
                      <a:pt x="403" y="276"/>
                    </a:lnTo>
                    <a:lnTo>
                      <a:pt x="408" y="271"/>
                    </a:lnTo>
                    <a:lnTo>
                      <a:pt x="412" y="265"/>
                    </a:lnTo>
                    <a:lnTo>
                      <a:pt x="417" y="260"/>
                    </a:lnTo>
                    <a:lnTo>
                      <a:pt x="420" y="252"/>
                    </a:lnTo>
                    <a:lnTo>
                      <a:pt x="423" y="245"/>
                    </a:lnTo>
                    <a:lnTo>
                      <a:pt x="425" y="237"/>
                    </a:lnTo>
                    <a:lnTo>
                      <a:pt x="427" y="227"/>
                    </a:lnTo>
                    <a:lnTo>
                      <a:pt x="431" y="219"/>
                    </a:lnTo>
                    <a:lnTo>
                      <a:pt x="453" y="219"/>
                    </a:lnTo>
                    <a:lnTo>
                      <a:pt x="446" y="245"/>
                    </a:lnTo>
                    <a:lnTo>
                      <a:pt x="440" y="265"/>
                    </a:lnTo>
                    <a:lnTo>
                      <a:pt x="437" y="281"/>
                    </a:lnTo>
                    <a:lnTo>
                      <a:pt x="434" y="292"/>
                    </a:lnTo>
                    <a:lnTo>
                      <a:pt x="432" y="300"/>
                    </a:lnTo>
                    <a:lnTo>
                      <a:pt x="431" y="306"/>
                    </a:lnTo>
                    <a:lnTo>
                      <a:pt x="430" y="309"/>
                    </a:lnTo>
                    <a:lnTo>
                      <a:pt x="429" y="312"/>
                    </a:lnTo>
                    <a:lnTo>
                      <a:pt x="429" y="314"/>
                    </a:lnTo>
                    <a:lnTo>
                      <a:pt x="427" y="318"/>
                    </a:lnTo>
                    <a:lnTo>
                      <a:pt x="426" y="323"/>
                    </a:lnTo>
                    <a:lnTo>
                      <a:pt x="425" y="331"/>
                    </a:lnTo>
                    <a:lnTo>
                      <a:pt x="423" y="341"/>
                    </a:lnTo>
                    <a:lnTo>
                      <a:pt x="420" y="356"/>
                    </a:lnTo>
                    <a:lnTo>
                      <a:pt x="416" y="376"/>
                    </a:lnTo>
                    <a:lnTo>
                      <a:pt x="410" y="403"/>
                    </a:lnTo>
                    <a:lnTo>
                      <a:pt x="388" y="403"/>
                    </a:lnTo>
                    <a:lnTo>
                      <a:pt x="388" y="399"/>
                    </a:lnTo>
                    <a:lnTo>
                      <a:pt x="389" y="397"/>
                    </a:lnTo>
                    <a:lnTo>
                      <a:pt x="389" y="394"/>
                    </a:lnTo>
                    <a:lnTo>
                      <a:pt x="390" y="392"/>
                    </a:lnTo>
                    <a:lnTo>
                      <a:pt x="390" y="389"/>
                    </a:lnTo>
                    <a:lnTo>
                      <a:pt x="391" y="385"/>
                    </a:lnTo>
                    <a:lnTo>
                      <a:pt x="391" y="382"/>
                    </a:lnTo>
                    <a:lnTo>
                      <a:pt x="392" y="379"/>
                    </a:lnTo>
                    <a:lnTo>
                      <a:pt x="392" y="376"/>
                    </a:lnTo>
                    <a:lnTo>
                      <a:pt x="392" y="372"/>
                    </a:lnTo>
                    <a:lnTo>
                      <a:pt x="393" y="370"/>
                    </a:lnTo>
                    <a:lnTo>
                      <a:pt x="393" y="367"/>
                    </a:lnTo>
                    <a:lnTo>
                      <a:pt x="393" y="364"/>
                    </a:lnTo>
                    <a:lnTo>
                      <a:pt x="393" y="361"/>
                    </a:lnTo>
                    <a:lnTo>
                      <a:pt x="393" y="359"/>
                    </a:lnTo>
                    <a:lnTo>
                      <a:pt x="394" y="356"/>
                    </a:lnTo>
                    <a:lnTo>
                      <a:pt x="393" y="353"/>
                    </a:lnTo>
                    <a:lnTo>
                      <a:pt x="393" y="350"/>
                    </a:lnTo>
                    <a:lnTo>
                      <a:pt x="393" y="347"/>
                    </a:lnTo>
                    <a:lnTo>
                      <a:pt x="393" y="343"/>
                    </a:lnTo>
                    <a:lnTo>
                      <a:pt x="392" y="340"/>
                    </a:lnTo>
                    <a:lnTo>
                      <a:pt x="391" y="338"/>
                    </a:lnTo>
                    <a:lnTo>
                      <a:pt x="390" y="335"/>
                    </a:lnTo>
                    <a:lnTo>
                      <a:pt x="388" y="333"/>
                    </a:lnTo>
                    <a:lnTo>
                      <a:pt x="385" y="331"/>
                    </a:lnTo>
                    <a:lnTo>
                      <a:pt x="383" y="328"/>
                    </a:lnTo>
                    <a:lnTo>
                      <a:pt x="380" y="326"/>
                    </a:lnTo>
                    <a:lnTo>
                      <a:pt x="376" y="324"/>
                    </a:lnTo>
                    <a:lnTo>
                      <a:pt x="371" y="323"/>
                    </a:lnTo>
                    <a:lnTo>
                      <a:pt x="366" y="322"/>
                    </a:lnTo>
                    <a:lnTo>
                      <a:pt x="359" y="322"/>
                    </a:lnTo>
                    <a:lnTo>
                      <a:pt x="353" y="322"/>
                    </a:lnTo>
                    <a:lnTo>
                      <a:pt x="213" y="322"/>
                    </a:lnTo>
                    <a:lnTo>
                      <a:pt x="172" y="508"/>
                    </a:lnTo>
                    <a:lnTo>
                      <a:pt x="170" y="510"/>
                    </a:lnTo>
                    <a:lnTo>
                      <a:pt x="169" y="514"/>
                    </a:lnTo>
                    <a:lnTo>
                      <a:pt x="168" y="519"/>
                    </a:lnTo>
                    <a:lnTo>
                      <a:pt x="167" y="524"/>
                    </a:lnTo>
                    <a:lnTo>
                      <a:pt x="166" y="531"/>
                    </a:lnTo>
                    <a:lnTo>
                      <a:pt x="165" y="537"/>
                    </a:lnTo>
                    <a:lnTo>
                      <a:pt x="163" y="543"/>
                    </a:lnTo>
                    <a:lnTo>
                      <a:pt x="162" y="550"/>
                    </a:lnTo>
                    <a:lnTo>
                      <a:pt x="160" y="556"/>
                    </a:lnTo>
                    <a:lnTo>
                      <a:pt x="159" y="563"/>
                    </a:lnTo>
                    <a:lnTo>
                      <a:pt x="157" y="569"/>
                    </a:lnTo>
                    <a:lnTo>
                      <a:pt x="156" y="575"/>
                    </a:lnTo>
                    <a:lnTo>
                      <a:pt x="155" y="580"/>
                    </a:lnTo>
                    <a:lnTo>
                      <a:pt x="154" y="584"/>
                    </a:lnTo>
                    <a:lnTo>
                      <a:pt x="154" y="589"/>
                    </a:lnTo>
                    <a:lnTo>
                      <a:pt x="154" y="592"/>
                    </a:lnTo>
                    <a:lnTo>
                      <a:pt x="154" y="593"/>
                    </a:lnTo>
                    <a:lnTo>
                      <a:pt x="154" y="594"/>
                    </a:lnTo>
                    <a:lnTo>
                      <a:pt x="154" y="595"/>
                    </a:lnTo>
                    <a:lnTo>
                      <a:pt x="155" y="596"/>
                    </a:lnTo>
                    <a:lnTo>
                      <a:pt x="155" y="597"/>
                    </a:lnTo>
                    <a:lnTo>
                      <a:pt x="156" y="598"/>
                    </a:lnTo>
                    <a:lnTo>
                      <a:pt x="157" y="599"/>
                    </a:lnTo>
                    <a:lnTo>
                      <a:pt x="159" y="600"/>
                    </a:lnTo>
                    <a:lnTo>
                      <a:pt x="160" y="600"/>
                    </a:lnTo>
                    <a:lnTo>
                      <a:pt x="161" y="600"/>
                    </a:lnTo>
                    <a:lnTo>
                      <a:pt x="163" y="602"/>
                    </a:lnTo>
                    <a:lnTo>
                      <a:pt x="164" y="602"/>
                    </a:lnTo>
                    <a:lnTo>
                      <a:pt x="166" y="602"/>
                    </a:lnTo>
                    <a:lnTo>
                      <a:pt x="168" y="602"/>
                    </a:lnTo>
                    <a:lnTo>
                      <a:pt x="169" y="602"/>
                    </a:lnTo>
                    <a:lnTo>
                      <a:pt x="173" y="603"/>
                    </a:lnTo>
                    <a:lnTo>
                      <a:pt x="218" y="603"/>
                    </a:lnTo>
                    <a:lnTo>
                      <a:pt x="237" y="603"/>
                    </a:lnTo>
                    <a:lnTo>
                      <a:pt x="257" y="603"/>
                    </a:lnTo>
                    <a:lnTo>
                      <a:pt x="277" y="602"/>
                    </a:lnTo>
                    <a:lnTo>
                      <a:pt x="298" y="602"/>
                    </a:lnTo>
                    <a:lnTo>
                      <a:pt x="317" y="599"/>
                    </a:lnTo>
                    <a:lnTo>
                      <a:pt x="338" y="597"/>
                    </a:lnTo>
                    <a:lnTo>
                      <a:pt x="356" y="594"/>
                    </a:lnTo>
                    <a:lnTo>
                      <a:pt x="376" y="590"/>
                    </a:lnTo>
                    <a:lnTo>
                      <a:pt x="393" y="583"/>
                    </a:lnTo>
                    <a:lnTo>
                      <a:pt x="410" y="576"/>
                    </a:lnTo>
                    <a:lnTo>
                      <a:pt x="425" y="565"/>
                    </a:lnTo>
                    <a:lnTo>
                      <a:pt x="440" y="553"/>
                    </a:lnTo>
                    <a:lnTo>
                      <a:pt x="453" y="539"/>
                    </a:lnTo>
                    <a:lnTo>
                      <a:pt x="465" y="523"/>
                    </a:lnTo>
                    <a:lnTo>
                      <a:pt x="476" y="503"/>
                    </a:lnTo>
                    <a:lnTo>
                      <a:pt x="485" y="481"/>
                    </a:lnTo>
                    <a:lnTo>
                      <a:pt x="507" y="481"/>
                    </a:lnTo>
                    <a:lnTo>
                      <a:pt x="503" y="490"/>
                    </a:lnTo>
                    <a:lnTo>
                      <a:pt x="500" y="499"/>
                    </a:lnTo>
                    <a:lnTo>
                      <a:pt x="497" y="510"/>
                    </a:lnTo>
                    <a:lnTo>
                      <a:pt x="494" y="521"/>
                    </a:lnTo>
                    <a:lnTo>
                      <a:pt x="491" y="531"/>
                    </a:lnTo>
                    <a:lnTo>
                      <a:pt x="488" y="541"/>
                    </a:lnTo>
                    <a:lnTo>
                      <a:pt x="485" y="552"/>
                    </a:lnTo>
                    <a:lnTo>
                      <a:pt x="483" y="563"/>
                    </a:lnTo>
                    <a:lnTo>
                      <a:pt x="479" y="573"/>
                    </a:lnTo>
                    <a:lnTo>
                      <a:pt x="477" y="583"/>
                    </a:lnTo>
                    <a:lnTo>
                      <a:pt x="475" y="593"/>
                    </a:lnTo>
                    <a:lnTo>
                      <a:pt x="473" y="602"/>
                    </a:lnTo>
                    <a:lnTo>
                      <a:pt x="472" y="610"/>
                    </a:lnTo>
                    <a:lnTo>
                      <a:pt x="470" y="619"/>
                    </a:lnTo>
                    <a:lnTo>
                      <a:pt x="468" y="626"/>
                    </a:lnTo>
                    <a:lnTo>
                      <a:pt x="468" y="634"/>
                    </a:lnTo>
                    <a:lnTo>
                      <a:pt x="453" y="633"/>
                    </a:lnTo>
                    <a:lnTo>
                      <a:pt x="439" y="632"/>
                    </a:lnTo>
                    <a:lnTo>
                      <a:pt x="424" y="632"/>
                    </a:lnTo>
                    <a:lnTo>
                      <a:pt x="410" y="631"/>
                    </a:lnTo>
                    <a:lnTo>
                      <a:pt x="395" y="631"/>
                    </a:lnTo>
                    <a:lnTo>
                      <a:pt x="381" y="630"/>
                    </a:lnTo>
                    <a:lnTo>
                      <a:pt x="366" y="630"/>
                    </a:lnTo>
                    <a:lnTo>
                      <a:pt x="352" y="630"/>
                    </a:lnTo>
                    <a:lnTo>
                      <a:pt x="338" y="630"/>
                    </a:lnTo>
                    <a:lnTo>
                      <a:pt x="323" y="630"/>
                    </a:lnTo>
                    <a:lnTo>
                      <a:pt x="309" y="630"/>
                    </a:lnTo>
                    <a:lnTo>
                      <a:pt x="294" y="630"/>
                    </a:lnTo>
                    <a:lnTo>
                      <a:pt x="280" y="630"/>
                    </a:lnTo>
                    <a:lnTo>
                      <a:pt x="264" y="630"/>
                    </a:lnTo>
                    <a:lnTo>
                      <a:pt x="250" y="630"/>
                    </a:lnTo>
                    <a:lnTo>
                      <a:pt x="236" y="630"/>
                    </a:lnTo>
                    <a:lnTo>
                      <a:pt x="221" y="630"/>
                    </a:lnTo>
                    <a:lnTo>
                      <a:pt x="207" y="630"/>
                    </a:lnTo>
                    <a:lnTo>
                      <a:pt x="193" y="630"/>
                    </a:lnTo>
                    <a:lnTo>
                      <a:pt x="179" y="630"/>
                    </a:lnTo>
                    <a:lnTo>
                      <a:pt x="164" y="630"/>
                    </a:lnTo>
                    <a:lnTo>
                      <a:pt x="150" y="630"/>
                    </a:lnTo>
                    <a:lnTo>
                      <a:pt x="136" y="630"/>
                    </a:lnTo>
                    <a:lnTo>
                      <a:pt x="121" y="630"/>
                    </a:lnTo>
                    <a:lnTo>
                      <a:pt x="106" y="630"/>
                    </a:lnTo>
                    <a:lnTo>
                      <a:pt x="92" y="630"/>
                    </a:lnTo>
                    <a:lnTo>
                      <a:pt x="76" y="631"/>
                    </a:lnTo>
                    <a:lnTo>
                      <a:pt x="61" y="631"/>
                    </a:lnTo>
                    <a:lnTo>
                      <a:pt x="46" y="632"/>
                    </a:lnTo>
                    <a:lnTo>
                      <a:pt x="30" y="632"/>
                    </a:lnTo>
                    <a:lnTo>
                      <a:pt x="15" y="633"/>
                    </a:lnTo>
                    <a:lnTo>
                      <a:pt x="0" y="634"/>
                    </a:lnTo>
                    <a:lnTo>
                      <a:pt x="0" y="613"/>
                    </a:lnTo>
                    <a:lnTo>
                      <a:pt x="11" y="613"/>
                    </a:lnTo>
                    <a:lnTo>
                      <a:pt x="17" y="612"/>
                    </a:lnTo>
                    <a:lnTo>
                      <a:pt x="22" y="612"/>
                    </a:lnTo>
                    <a:lnTo>
                      <a:pt x="29" y="611"/>
                    </a:lnTo>
                    <a:lnTo>
                      <a:pt x="33" y="610"/>
                    </a:lnTo>
                    <a:lnTo>
                      <a:pt x="38" y="609"/>
                    </a:lnTo>
                    <a:lnTo>
                      <a:pt x="42" y="608"/>
                    </a:lnTo>
                    <a:lnTo>
                      <a:pt x="46" y="606"/>
                    </a:lnTo>
                    <a:lnTo>
                      <a:pt x="49" y="604"/>
                    </a:lnTo>
                    <a:lnTo>
                      <a:pt x="52" y="600"/>
                    </a:lnTo>
                    <a:lnTo>
                      <a:pt x="55" y="597"/>
                    </a:lnTo>
                    <a:lnTo>
                      <a:pt x="57" y="594"/>
                    </a:lnTo>
                    <a:lnTo>
                      <a:pt x="59" y="590"/>
                    </a:lnTo>
                    <a:lnTo>
                      <a:pt x="60" y="585"/>
                    </a:lnTo>
                    <a:lnTo>
                      <a:pt x="62" y="581"/>
                    </a:lnTo>
                    <a:lnTo>
                      <a:pt x="64" y="576"/>
                    </a:lnTo>
                    <a:lnTo>
                      <a:pt x="66" y="570"/>
                    </a:lnTo>
                    <a:lnTo>
                      <a:pt x="164" y="139"/>
                    </a:lnTo>
                    <a:close/>
                  </a:path>
                </a:pathLst>
              </a:custGeom>
              <a:solidFill>
                <a:srgbClr val="59595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30" name=""/>
              <p:cNvSpPr/>
              <p:nvPr/>
            </p:nvSpPr>
            <p:spPr>
              <a:xfrm>
                <a:off x="4439520" y="4534200"/>
                <a:ext cx="88920" cy="87480"/>
              </a:xfrm>
              <a:custGeom>
                <a:avLst/>
                <a:gdLst/>
                <a:ahLst/>
                <a:rect l="l" t="t" r="r" b="b"/>
                <a:pathLst>
                  <a:path w="564" h="634">
                    <a:moveTo>
                      <a:pt x="165" y="139"/>
                    </a:moveTo>
                    <a:lnTo>
                      <a:pt x="166" y="129"/>
                    </a:lnTo>
                    <a:lnTo>
                      <a:pt x="169" y="120"/>
                    </a:lnTo>
                    <a:lnTo>
                      <a:pt x="171" y="111"/>
                    </a:lnTo>
                    <a:lnTo>
                      <a:pt x="173" y="104"/>
                    </a:lnTo>
                    <a:lnTo>
                      <a:pt x="174" y="96"/>
                    </a:lnTo>
                    <a:lnTo>
                      <a:pt x="175" y="90"/>
                    </a:lnTo>
                    <a:lnTo>
                      <a:pt x="177" y="83"/>
                    </a:lnTo>
                    <a:lnTo>
                      <a:pt x="178" y="77"/>
                    </a:lnTo>
                    <a:lnTo>
                      <a:pt x="179" y="71"/>
                    </a:lnTo>
                    <a:lnTo>
                      <a:pt x="179" y="66"/>
                    </a:lnTo>
                    <a:lnTo>
                      <a:pt x="181" y="62"/>
                    </a:lnTo>
                    <a:lnTo>
                      <a:pt x="182" y="57"/>
                    </a:lnTo>
                    <a:lnTo>
                      <a:pt x="182" y="54"/>
                    </a:lnTo>
                    <a:lnTo>
                      <a:pt x="182" y="51"/>
                    </a:lnTo>
                    <a:lnTo>
                      <a:pt x="182" y="48"/>
                    </a:lnTo>
                    <a:lnTo>
                      <a:pt x="183" y="46"/>
                    </a:lnTo>
                    <a:lnTo>
                      <a:pt x="182" y="42"/>
                    </a:lnTo>
                    <a:lnTo>
                      <a:pt x="182" y="40"/>
                    </a:lnTo>
                    <a:lnTo>
                      <a:pt x="181" y="37"/>
                    </a:lnTo>
                    <a:lnTo>
                      <a:pt x="181" y="35"/>
                    </a:lnTo>
                    <a:lnTo>
                      <a:pt x="178" y="33"/>
                    </a:lnTo>
                    <a:lnTo>
                      <a:pt x="177" y="30"/>
                    </a:lnTo>
                    <a:lnTo>
                      <a:pt x="175" y="29"/>
                    </a:lnTo>
                    <a:lnTo>
                      <a:pt x="173" y="27"/>
                    </a:lnTo>
                    <a:lnTo>
                      <a:pt x="171" y="26"/>
                    </a:lnTo>
                    <a:lnTo>
                      <a:pt x="168" y="25"/>
                    </a:lnTo>
                    <a:lnTo>
                      <a:pt x="164" y="24"/>
                    </a:lnTo>
                    <a:lnTo>
                      <a:pt x="160" y="23"/>
                    </a:lnTo>
                    <a:lnTo>
                      <a:pt x="156" y="22"/>
                    </a:lnTo>
                    <a:lnTo>
                      <a:pt x="151" y="22"/>
                    </a:lnTo>
                    <a:lnTo>
                      <a:pt x="146" y="22"/>
                    </a:lnTo>
                    <a:lnTo>
                      <a:pt x="141" y="22"/>
                    </a:lnTo>
                    <a:lnTo>
                      <a:pt x="125" y="22"/>
                    </a:lnTo>
                    <a:lnTo>
                      <a:pt x="125" y="0"/>
                    </a:lnTo>
                    <a:lnTo>
                      <a:pt x="131" y="0"/>
                    </a:lnTo>
                    <a:lnTo>
                      <a:pt x="137" y="1"/>
                    </a:lnTo>
                    <a:lnTo>
                      <a:pt x="144" y="1"/>
                    </a:lnTo>
                    <a:lnTo>
                      <a:pt x="150" y="3"/>
                    </a:lnTo>
                    <a:lnTo>
                      <a:pt x="157" y="3"/>
                    </a:lnTo>
                    <a:lnTo>
                      <a:pt x="163" y="4"/>
                    </a:lnTo>
                    <a:lnTo>
                      <a:pt x="170" y="4"/>
                    </a:lnTo>
                    <a:lnTo>
                      <a:pt x="176" y="4"/>
                    </a:lnTo>
                    <a:lnTo>
                      <a:pt x="183" y="4"/>
                    </a:lnTo>
                    <a:lnTo>
                      <a:pt x="189" y="4"/>
                    </a:lnTo>
                    <a:lnTo>
                      <a:pt x="196" y="4"/>
                    </a:lnTo>
                    <a:lnTo>
                      <a:pt x="202" y="4"/>
                    </a:lnTo>
                    <a:lnTo>
                      <a:pt x="209" y="4"/>
                    </a:lnTo>
                    <a:lnTo>
                      <a:pt x="215" y="4"/>
                    </a:lnTo>
                    <a:lnTo>
                      <a:pt x="222" y="4"/>
                    </a:lnTo>
                    <a:lnTo>
                      <a:pt x="228" y="5"/>
                    </a:lnTo>
                    <a:lnTo>
                      <a:pt x="238" y="4"/>
                    </a:lnTo>
                    <a:lnTo>
                      <a:pt x="247" y="4"/>
                    </a:lnTo>
                    <a:lnTo>
                      <a:pt x="257" y="4"/>
                    </a:lnTo>
                    <a:lnTo>
                      <a:pt x="267" y="4"/>
                    </a:lnTo>
                    <a:lnTo>
                      <a:pt x="277" y="4"/>
                    </a:lnTo>
                    <a:lnTo>
                      <a:pt x="286" y="3"/>
                    </a:lnTo>
                    <a:lnTo>
                      <a:pt x="296" y="3"/>
                    </a:lnTo>
                    <a:lnTo>
                      <a:pt x="306" y="3"/>
                    </a:lnTo>
                    <a:lnTo>
                      <a:pt x="315" y="1"/>
                    </a:lnTo>
                    <a:lnTo>
                      <a:pt x="325" y="1"/>
                    </a:lnTo>
                    <a:lnTo>
                      <a:pt x="335" y="0"/>
                    </a:lnTo>
                    <a:lnTo>
                      <a:pt x="345" y="0"/>
                    </a:lnTo>
                    <a:lnTo>
                      <a:pt x="354" y="0"/>
                    </a:lnTo>
                    <a:lnTo>
                      <a:pt x="364" y="0"/>
                    </a:lnTo>
                    <a:lnTo>
                      <a:pt x="374" y="0"/>
                    </a:lnTo>
                    <a:lnTo>
                      <a:pt x="384" y="0"/>
                    </a:lnTo>
                    <a:lnTo>
                      <a:pt x="400" y="0"/>
                    </a:lnTo>
                    <a:lnTo>
                      <a:pt x="417" y="1"/>
                    </a:lnTo>
                    <a:lnTo>
                      <a:pt x="433" y="4"/>
                    </a:lnTo>
                    <a:lnTo>
                      <a:pt x="448" y="7"/>
                    </a:lnTo>
                    <a:lnTo>
                      <a:pt x="463" y="10"/>
                    </a:lnTo>
                    <a:lnTo>
                      <a:pt x="477" y="15"/>
                    </a:lnTo>
                    <a:lnTo>
                      <a:pt x="492" y="21"/>
                    </a:lnTo>
                    <a:lnTo>
                      <a:pt x="503" y="28"/>
                    </a:lnTo>
                    <a:lnTo>
                      <a:pt x="515" y="36"/>
                    </a:lnTo>
                    <a:lnTo>
                      <a:pt x="525" y="46"/>
                    </a:lnTo>
                    <a:lnTo>
                      <a:pt x="535" y="56"/>
                    </a:lnTo>
                    <a:lnTo>
                      <a:pt x="541" y="69"/>
                    </a:lnTo>
                    <a:lnTo>
                      <a:pt x="548" y="82"/>
                    </a:lnTo>
                    <a:lnTo>
                      <a:pt x="552" y="97"/>
                    </a:lnTo>
                    <a:lnTo>
                      <a:pt x="555" y="114"/>
                    </a:lnTo>
                    <a:lnTo>
                      <a:pt x="556" y="133"/>
                    </a:lnTo>
                    <a:lnTo>
                      <a:pt x="554" y="154"/>
                    </a:lnTo>
                    <a:lnTo>
                      <a:pt x="551" y="175"/>
                    </a:lnTo>
                    <a:lnTo>
                      <a:pt x="546" y="193"/>
                    </a:lnTo>
                    <a:lnTo>
                      <a:pt x="538" y="210"/>
                    </a:lnTo>
                    <a:lnTo>
                      <a:pt x="528" y="226"/>
                    </a:lnTo>
                    <a:lnTo>
                      <a:pt x="516" y="241"/>
                    </a:lnTo>
                    <a:lnTo>
                      <a:pt x="504" y="254"/>
                    </a:lnTo>
                    <a:lnTo>
                      <a:pt x="490" y="266"/>
                    </a:lnTo>
                    <a:lnTo>
                      <a:pt x="475" y="276"/>
                    </a:lnTo>
                    <a:lnTo>
                      <a:pt x="459" y="285"/>
                    </a:lnTo>
                    <a:lnTo>
                      <a:pt x="442" y="293"/>
                    </a:lnTo>
                    <a:lnTo>
                      <a:pt x="425" y="299"/>
                    </a:lnTo>
                    <a:lnTo>
                      <a:pt x="406" y="305"/>
                    </a:lnTo>
                    <a:lnTo>
                      <a:pt x="388" y="308"/>
                    </a:lnTo>
                    <a:lnTo>
                      <a:pt x="369" y="311"/>
                    </a:lnTo>
                    <a:lnTo>
                      <a:pt x="352" y="313"/>
                    </a:lnTo>
                    <a:lnTo>
                      <a:pt x="352" y="315"/>
                    </a:lnTo>
                    <a:lnTo>
                      <a:pt x="353" y="317"/>
                    </a:lnTo>
                    <a:lnTo>
                      <a:pt x="355" y="319"/>
                    </a:lnTo>
                    <a:lnTo>
                      <a:pt x="357" y="321"/>
                    </a:lnTo>
                    <a:lnTo>
                      <a:pt x="359" y="323"/>
                    </a:lnTo>
                    <a:lnTo>
                      <a:pt x="360" y="325"/>
                    </a:lnTo>
                    <a:lnTo>
                      <a:pt x="362" y="327"/>
                    </a:lnTo>
                    <a:lnTo>
                      <a:pt x="364" y="329"/>
                    </a:lnTo>
                    <a:lnTo>
                      <a:pt x="365" y="333"/>
                    </a:lnTo>
                    <a:lnTo>
                      <a:pt x="367" y="335"/>
                    </a:lnTo>
                    <a:lnTo>
                      <a:pt x="368" y="337"/>
                    </a:lnTo>
                    <a:lnTo>
                      <a:pt x="371" y="340"/>
                    </a:lnTo>
                    <a:lnTo>
                      <a:pt x="372" y="342"/>
                    </a:lnTo>
                    <a:lnTo>
                      <a:pt x="374" y="346"/>
                    </a:lnTo>
                    <a:lnTo>
                      <a:pt x="375" y="348"/>
                    </a:lnTo>
                    <a:lnTo>
                      <a:pt x="376" y="351"/>
                    </a:lnTo>
                    <a:lnTo>
                      <a:pt x="378" y="354"/>
                    </a:lnTo>
                    <a:lnTo>
                      <a:pt x="470" y="545"/>
                    </a:lnTo>
                    <a:lnTo>
                      <a:pt x="472" y="551"/>
                    </a:lnTo>
                    <a:lnTo>
                      <a:pt x="475" y="557"/>
                    </a:lnTo>
                    <a:lnTo>
                      <a:pt x="479" y="564"/>
                    </a:lnTo>
                    <a:lnTo>
                      <a:pt x="482" y="569"/>
                    </a:lnTo>
                    <a:lnTo>
                      <a:pt x="485" y="576"/>
                    </a:lnTo>
                    <a:lnTo>
                      <a:pt x="489" y="581"/>
                    </a:lnTo>
                    <a:lnTo>
                      <a:pt x="493" y="587"/>
                    </a:lnTo>
                    <a:lnTo>
                      <a:pt x="497" y="592"/>
                    </a:lnTo>
                    <a:lnTo>
                      <a:pt x="502" y="596"/>
                    </a:lnTo>
                    <a:lnTo>
                      <a:pt x="508" y="600"/>
                    </a:lnTo>
                    <a:lnTo>
                      <a:pt x="513" y="604"/>
                    </a:lnTo>
                    <a:lnTo>
                      <a:pt x="520" y="607"/>
                    </a:lnTo>
                    <a:lnTo>
                      <a:pt x="527" y="609"/>
                    </a:lnTo>
                    <a:lnTo>
                      <a:pt x="535" y="611"/>
                    </a:lnTo>
                    <a:lnTo>
                      <a:pt x="544" y="612"/>
                    </a:lnTo>
                    <a:lnTo>
                      <a:pt x="554" y="613"/>
                    </a:lnTo>
                    <a:lnTo>
                      <a:pt x="564" y="613"/>
                    </a:lnTo>
                    <a:lnTo>
                      <a:pt x="564" y="634"/>
                    </a:lnTo>
                    <a:lnTo>
                      <a:pt x="560" y="633"/>
                    </a:lnTo>
                    <a:lnTo>
                      <a:pt x="555" y="632"/>
                    </a:lnTo>
                    <a:lnTo>
                      <a:pt x="551" y="632"/>
                    </a:lnTo>
                    <a:lnTo>
                      <a:pt x="547" y="632"/>
                    </a:lnTo>
                    <a:lnTo>
                      <a:pt x="542" y="631"/>
                    </a:lnTo>
                    <a:lnTo>
                      <a:pt x="537" y="631"/>
                    </a:lnTo>
                    <a:lnTo>
                      <a:pt x="533" y="631"/>
                    </a:lnTo>
                    <a:lnTo>
                      <a:pt x="528" y="630"/>
                    </a:lnTo>
                    <a:lnTo>
                      <a:pt x="524" y="630"/>
                    </a:lnTo>
                    <a:lnTo>
                      <a:pt x="520" y="630"/>
                    </a:lnTo>
                    <a:lnTo>
                      <a:pt x="515" y="630"/>
                    </a:lnTo>
                    <a:lnTo>
                      <a:pt x="511" y="630"/>
                    </a:lnTo>
                    <a:lnTo>
                      <a:pt x="506" y="630"/>
                    </a:lnTo>
                    <a:lnTo>
                      <a:pt x="501" y="630"/>
                    </a:lnTo>
                    <a:lnTo>
                      <a:pt x="497" y="630"/>
                    </a:lnTo>
                    <a:lnTo>
                      <a:pt x="493" y="630"/>
                    </a:lnTo>
                    <a:lnTo>
                      <a:pt x="487" y="630"/>
                    </a:lnTo>
                    <a:lnTo>
                      <a:pt x="483" y="630"/>
                    </a:lnTo>
                    <a:lnTo>
                      <a:pt x="479" y="630"/>
                    </a:lnTo>
                    <a:lnTo>
                      <a:pt x="474" y="630"/>
                    </a:lnTo>
                    <a:lnTo>
                      <a:pt x="470" y="630"/>
                    </a:lnTo>
                    <a:lnTo>
                      <a:pt x="466" y="630"/>
                    </a:lnTo>
                    <a:lnTo>
                      <a:pt x="461" y="630"/>
                    </a:lnTo>
                    <a:lnTo>
                      <a:pt x="457" y="630"/>
                    </a:lnTo>
                    <a:lnTo>
                      <a:pt x="453" y="631"/>
                    </a:lnTo>
                    <a:lnTo>
                      <a:pt x="448" y="631"/>
                    </a:lnTo>
                    <a:lnTo>
                      <a:pt x="444" y="631"/>
                    </a:lnTo>
                    <a:lnTo>
                      <a:pt x="440" y="632"/>
                    </a:lnTo>
                    <a:lnTo>
                      <a:pt x="435" y="632"/>
                    </a:lnTo>
                    <a:lnTo>
                      <a:pt x="431" y="632"/>
                    </a:lnTo>
                    <a:lnTo>
                      <a:pt x="427" y="633"/>
                    </a:lnTo>
                    <a:lnTo>
                      <a:pt x="422" y="634"/>
                    </a:lnTo>
                    <a:lnTo>
                      <a:pt x="291" y="359"/>
                    </a:lnTo>
                    <a:lnTo>
                      <a:pt x="287" y="353"/>
                    </a:lnTo>
                    <a:lnTo>
                      <a:pt x="285" y="349"/>
                    </a:lnTo>
                    <a:lnTo>
                      <a:pt x="283" y="346"/>
                    </a:lnTo>
                    <a:lnTo>
                      <a:pt x="281" y="341"/>
                    </a:lnTo>
                    <a:lnTo>
                      <a:pt x="279" y="338"/>
                    </a:lnTo>
                    <a:lnTo>
                      <a:pt x="276" y="336"/>
                    </a:lnTo>
                    <a:lnTo>
                      <a:pt x="273" y="333"/>
                    </a:lnTo>
                    <a:lnTo>
                      <a:pt x="270" y="331"/>
                    </a:lnTo>
                    <a:lnTo>
                      <a:pt x="268" y="328"/>
                    </a:lnTo>
                    <a:lnTo>
                      <a:pt x="265" y="327"/>
                    </a:lnTo>
                    <a:lnTo>
                      <a:pt x="262" y="325"/>
                    </a:lnTo>
                    <a:lnTo>
                      <a:pt x="257" y="324"/>
                    </a:lnTo>
                    <a:lnTo>
                      <a:pt x="253" y="323"/>
                    </a:lnTo>
                    <a:lnTo>
                      <a:pt x="249" y="323"/>
                    </a:lnTo>
                    <a:lnTo>
                      <a:pt x="244" y="323"/>
                    </a:lnTo>
                    <a:lnTo>
                      <a:pt x="240" y="323"/>
                    </a:lnTo>
                    <a:lnTo>
                      <a:pt x="214" y="323"/>
                    </a:lnTo>
                    <a:lnTo>
                      <a:pt x="177" y="488"/>
                    </a:lnTo>
                    <a:lnTo>
                      <a:pt x="175" y="493"/>
                    </a:lnTo>
                    <a:lnTo>
                      <a:pt x="174" y="499"/>
                    </a:lnTo>
                    <a:lnTo>
                      <a:pt x="173" y="506"/>
                    </a:lnTo>
                    <a:lnTo>
                      <a:pt x="171" y="512"/>
                    </a:lnTo>
                    <a:lnTo>
                      <a:pt x="170" y="519"/>
                    </a:lnTo>
                    <a:lnTo>
                      <a:pt x="168" y="526"/>
                    </a:lnTo>
                    <a:lnTo>
                      <a:pt x="166" y="533"/>
                    </a:lnTo>
                    <a:lnTo>
                      <a:pt x="165" y="539"/>
                    </a:lnTo>
                    <a:lnTo>
                      <a:pt x="163" y="546"/>
                    </a:lnTo>
                    <a:lnTo>
                      <a:pt x="162" y="552"/>
                    </a:lnTo>
                    <a:lnTo>
                      <a:pt x="161" y="559"/>
                    </a:lnTo>
                    <a:lnTo>
                      <a:pt x="160" y="564"/>
                    </a:lnTo>
                    <a:lnTo>
                      <a:pt x="160" y="569"/>
                    </a:lnTo>
                    <a:lnTo>
                      <a:pt x="159" y="575"/>
                    </a:lnTo>
                    <a:lnTo>
                      <a:pt x="159" y="579"/>
                    </a:lnTo>
                    <a:lnTo>
                      <a:pt x="159" y="583"/>
                    </a:lnTo>
                    <a:lnTo>
                      <a:pt x="159" y="588"/>
                    </a:lnTo>
                    <a:lnTo>
                      <a:pt x="160" y="592"/>
                    </a:lnTo>
                    <a:lnTo>
                      <a:pt x="161" y="596"/>
                    </a:lnTo>
                    <a:lnTo>
                      <a:pt x="163" y="599"/>
                    </a:lnTo>
                    <a:lnTo>
                      <a:pt x="166" y="603"/>
                    </a:lnTo>
                    <a:lnTo>
                      <a:pt x="169" y="605"/>
                    </a:lnTo>
                    <a:lnTo>
                      <a:pt x="172" y="607"/>
                    </a:lnTo>
                    <a:lnTo>
                      <a:pt x="176" y="609"/>
                    </a:lnTo>
                    <a:lnTo>
                      <a:pt x="179" y="610"/>
                    </a:lnTo>
                    <a:lnTo>
                      <a:pt x="183" y="611"/>
                    </a:lnTo>
                    <a:lnTo>
                      <a:pt x="187" y="611"/>
                    </a:lnTo>
                    <a:lnTo>
                      <a:pt x="190" y="612"/>
                    </a:lnTo>
                    <a:lnTo>
                      <a:pt x="195" y="612"/>
                    </a:lnTo>
                    <a:lnTo>
                      <a:pt x="198" y="612"/>
                    </a:lnTo>
                    <a:lnTo>
                      <a:pt x="201" y="612"/>
                    </a:lnTo>
                    <a:lnTo>
                      <a:pt x="204" y="613"/>
                    </a:lnTo>
                    <a:lnTo>
                      <a:pt x="218" y="613"/>
                    </a:lnTo>
                    <a:lnTo>
                      <a:pt x="218" y="634"/>
                    </a:lnTo>
                    <a:lnTo>
                      <a:pt x="211" y="633"/>
                    </a:lnTo>
                    <a:lnTo>
                      <a:pt x="203" y="632"/>
                    </a:lnTo>
                    <a:lnTo>
                      <a:pt x="197" y="632"/>
                    </a:lnTo>
                    <a:lnTo>
                      <a:pt x="189" y="631"/>
                    </a:lnTo>
                    <a:lnTo>
                      <a:pt x="182" y="631"/>
                    </a:lnTo>
                    <a:lnTo>
                      <a:pt x="175" y="630"/>
                    </a:lnTo>
                    <a:lnTo>
                      <a:pt x="168" y="630"/>
                    </a:lnTo>
                    <a:lnTo>
                      <a:pt x="161" y="630"/>
                    </a:lnTo>
                    <a:lnTo>
                      <a:pt x="154" y="630"/>
                    </a:lnTo>
                    <a:lnTo>
                      <a:pt x="146" y="630"/>
                    </a:lnTo>
                    <a:lnTo>
                      <a:pt x="139" y="630"/>
                    </a:lnTo>
                    <a:lnTo>
                      <a:pt x="132" y="630"/>
                    </a:lnTo>
                    <a:lnTo>
                      <a:pt x="124" y="630"/>
                    </a:lnTo>
                    <a:lnTo>
                      <a:pt x="118" y="630"/>
                    </a:lnTo>
                    <a:lnTo>
                      <a:pt x="110" y="630"/>
                    </a:lnTo>
                    <a:lnTo>
                      <a:pt x="104" y="630"/>
                    </a:lnTo>
                    <a:lnTo>
                      <a:pt x="96" y="630"/>
                    </a:lnTo>
                    <a:lnTo>
                      <a:pt x="90" y="630"/>
                    </a:lnTo>
                    <a:lnTo>
                      <a:pt x="83" y="630"/>
                    </a:lnTo>
                    <a:lnTo>
                      <a:pt x="77" y="630"/>
                    </a:lnTo>
                    <a:lnTo>
                      <a:pt x="70" y="630"/>
                    </a:lnTo>
                    <a:lnTo>
                      <a:pt x="64" y="630"/>
                    </a:lnTo>
                    <a:lnTo>
                      <a:pt x="57" y="630"/>
                    </a:lnTo>
                    <a:lnTo>
                      <a:pt x="51" y="630"/>
                    </a:lnTo>
                    <a:lnTo>
                      <a:pt x="44" y="630"/>
                    </a:lnTo>
                    <a:lnTo>
                      <a:pt x="38" y="630"/>
                    </a:lnTo>
                    <a:lnTo>
                      <a:pt x="31" y="631"/>
                    </a:lnTo>
                    <a:lnTo>
                      <a:pt x="25" y="631"/>
                    </a:lnTo>
                    <a:lnTo>
                      <a:pt x="19" y="632"/>
                    </a:lnTo>
                    <a:lnTo>
                      <a:pt x="12" y="632"/>
                    </a:lnTo>
                    <a:lnTo>
                      <a:pt x="6" y="633"/>
                    </a:lnTo>
                    <a:lnTo>
                      <a:pt x="0" y="634"/>
                    </a:lnTo>
                    <a:lnTo>
                      <a:pt x="0" y="613"/>
                    </a:lnTo>
                    <a:lnTo>
                      <a:pt x="12" y="613"/>
                    </a:lnTo>
                    <a:lnTo>
                      <a:pt x="19" y="612"/>
                    </a:lnTo>
                    <a:lnTo>
                      <a:pt x="24" y="612"/>
                    </a:lnTo>
                    <a:lnTo>
                      <a:pt x="29" y="611"/>
                    </a:lnTo>
                    <a:lnTo>
                      <a:pt x="35" y="610"/>
                    </a:lnTo>
                    <a:lnTo>
                      <a:pt x="39" y="609"/>
                    </a:lnTo>
                    <a:lnTo>
                      <a:pt x="43" y="608"/>
                    </a:lnTo>
                    <a:lnTo>
                      <a:pt x="47" y="606"/>
                    </a:lnTo>
                    <a:lnTo>
                      <a:pt x="50" y="604"/>
                    </a:lnTo>
                    <a:lnTo>
                      <a:pt x="53" y="600"/>
                    </a:lnTo>
                    <a:lnTo>
                      <a:pt x="55" y="597"/>
                    </a:lnTo>
                    <a:lnTo>
                      <a:pt x="57" y="594"/>
                    </a:lnTo>
                    <a:lnTo>
                      <a:pt x="60" y="590"/>
                    </a:lnTo>
                    <a:lnTo>
                      <a:pt x="62" y="585"/>
                    </a:lnTo>
                    <a:lnTo>
                      <a:pt x="63" y="581"/>
                    </a:lnTo>
                    <a:lnTo>
                      <a:pt x="64" y="576"/>
                    </a:lnTo>
                    <a:lnTo>
                      <a:pt x="66" y="570"/>
                    </a:lnTo>
                    <a:lnTo>
                      <a:pt x="165" y="139"/>
                    </a:lnTo>
                    <a:close/>
                    <a:moveTo>
                      <a:pt x="219" y="302"/>
                    </a:moveTo>
                    <a:lnTo>
                      <a:pt x="247" y="302"/>
                    </a:lnTo>
                    <a:lnTo>
                      <a:pt x="268" y="300"/>
                    </a:lnTo>
                    <a:lnTo>
                      <a:pt x="288" y="299"/>
                    </a:lnTo>
                    <a:lnTo>
                      <a:pt x="308" y="297"/>
                    </a:lnTo>
                    <a:lnTo>
                      <a:pt x="327" y="294"/>
                    </a:lnTo>
                    <a:lnTo>
                      <a:pt x="346" y="290"/>
                    </a:lnTo>
                    <a:lnTo>
                      <a:pt x="363" y="284"/>
                    </a:lnTo>
                    <a:lnTo>
                      <a:pt x="379" y="277"/>
                    </a:lnTo>
                    <a:lnTo>
                      <a:pt x="395" y="268"/>
                    </a:lnTo>
                    <a:lnTo>
                      <a:pt x="408" y="258"/>
                    </a:lnTo>
                    <a:lnTo>
                      <a:pt x="421" y="247"/>
                    </a:lnTo>
                    <a:lnTo>
                      <a:pt x="432" y="234"/>
                    </a:lnTo>
                    <a:lnTo>
                      <a:pt x="442" y="219"/>
                    </a:lnTo>
                    <a:lnTo>
                      <a:pt x="448" y="201"/>
                    </a:lnTo>
                    <a:lnTo>
                      <a:pt x="454" y="182"/>
                    </a:lnTo>
                    <a:lnTo>
                      <a:pt x="457" y="161"/>
                    </a:lnTo>
                    <a:lnTo>
                      <a:pt x="459" y="138"/>
                    </a:lnTo>
                    <a:lnTo>
                      <a:pt x="458" y="121"/>
                    </a:lnTo>
                    <a:lnTo>
                      <a:pt x="456" y="105"/>
                    </a:lnTo>
                    <a:lnTo>
                      <a:pt x="452" y="92"/>
                    </a:lnTo>
                    <a:lnTo>
                      <a:pt x="447" y="79"/>
                    </a:lnTo>
                    <a:lnTo>
                      <a:pt x="441" y="69"/>
                    </a:lnTo>
                    <a:lnTo>
                      <a:pt x="433" y="60"/>
                    </a:lnTo>
                    <a:lnTo>
                      <a:pt x="425" y="52"/>
                    </a:lnTo>
                    <a:lnTo>
                      <a:pt x="416" y="46"/>
                    </a:lnTo>
                    <a:lnTo>
                      <a:pt x="405" y="40"/>
                    </a:lnTo>
                    <a:lnTo>
                      <a:pt x="394" y="36"/>
                    </a:lnTo>
                    <a:lnTo>
                      <a:pt x="382" y="33"/>
                    </a:lnTo>
                    <a:lnTo>
                      <a:pt x="369" y="30"/>
                    </a:lnTo>
                    <a:lnTo>
                      <a:pt x="355" y="28"/>
                    </a:lnTo>
                    <a:lnTo>
                      <a:pt x="342" y="27"/>
                    </a:lnTo>
                    <a:lnTo>
                      <a:pt x="327" y="27"/>
                    </a:lnTo>
                    <a:lnTo>
                      <a:pt x="313" y="27"/>
                    </a:lnTo>
                    <a:lnTo>
                      <a:pt x="310" y="27"/>
                    </a:lnTo>
                    <a:lnTo>
                      <a:pt x="307" y="27"/>
                    </a:lnTo>
                    <a:lnTo>
                      <a:pt x="305" y="27"/>
                    </a:lnTo>
                    <a:lnTo>
                      <a:pt x="301" y="27"/>
                    </a:lnTo>
                    <a:lnTo>
                      <a:pt x="299" y="27"/>
                    </a:lnTo>
                    <a:lnTo>
                      <a:pt x="296" y="27"/>
                    </a:lnTo>
                    <a:lnTo>
                      <a:pt x="294" y="28"/>
                    </a:lnTo>
                    <a:lnTo>
                      <a:pt x="292" y="28"/>
                    </a:lnTo>
                    <a:lnTo>
                      <a:pt x="290" y="29"/>
                    </a:lnTo>
                    <a:lnTo>
                      <a:pt x="287" y="30"/>
                    </a:lnTo>
                    <a:lnTo>
                      <a:pt x="285" y="32"/>
                    </a:lnTo>
                    <a:lnTo>
                      <a:pt x="284" y="33"/>
                    </a:lnTo>
                    <a:lnTo>
                      <a:pt x="282" y="34"/>
                    </a:lnTo>
                    <a:lnTo>
                      <a:pt x="281" y="36"/>
                    </a:lnTo>
                    <a:lnTo>
                      <a:pt x="280" y="38"/>
                    </a:lnTo>
                    <a:lnTo>
                      <a:pt x="280" y="41"/>
                    </a:lnTo>
                    <a:lnTo>
                      <a:pt x="219" y="302"/>
                    </a:lnTo>
                    <a:close/>
                  </a:path>
                </a:pathLst>
              </a:custGeom>
              <a:solidFill>
                <a:srgbClr val="59595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31" name=""/>
              <p:cNvSpPr/>
              <p:nvPr/>
            </p:nvSpPr>
            <p:spPr>
              <a:xfrm>
                <a:off x="4538880" y="4534200"/>
                <a:ext cx="106560" cy="88560"/>
              </a:xfrm>
              <a:custGeom>
                <a:avLst/>
                <a:gdLst/>
                <a:ahLst/>
                <a:rect l="l" t="t" r="r" b="b"/>
                <a:pathLst>
                  <a:path w="671" h="645">
                    <a:moveTo>
                      <a:pt x="486" y="483"/>
                    </a:moveTo>
                    <a:lnTo>
                      <a:pt x="488" y="483"/>
                    </a:lnTo>
                    <a:lnTo>
                      <a:pt x="574" y="90"/>
                    </a:lnTo>
                    <a:lnTo>
                      <a:pt x="574" y="87"/>
                    </a:lnTo>
                    <a:lnTo>
                      <a:pt x="574" y="85"/>
                    </a:lnTo>
                    <a:lnTo>
                      <a:pt x="574" y="83"/>
                    </a:lnTo>
                    <a:lnTo>
                      <a:pt x="576" y="80"/>
                    </a:lnTo>
                    <a:lnTo>
                      <a:pt x="576" y="78"/>
                    </a:lnTo>
                    <a:lnTo>
                      <a:pt x="577" y="75"/>
                    </a:lnTo>
                    <a:lnTo>
                      <a:pt x="577" y="72"/>
                    </a:lnTo>
                    <a:lnTo>
                      <a:pt x="577" y="69"/>
                    </a:lnTo>
                    <a:lnTo>
                      <a:pt x="578" y="66"/>
                    </a:lnTo>
                    <a:lnTo>
                      <a:pt x="578" y="64"/>
                    </a:lnTo>
                    <a:lnTo>
                      <a:pt x="579" y="61"/>
                    </a:lnTo>
                    <a:lnTo>
                      <a:pt x="579" y="57"/>
                    </a:lnTo>
                    <a:lnTo>
                      <a:pt x="579" y="55"/>
                    </a:lnTo>
                    <a:lnTo>
                      <a:pt x="579" y="52"/>
                    </a:lnTo>
                    <a:lnTo>
                      <a:pt x="579" y="50"/>
                    </a:lnTo>
                    <a:lnTo>
                      <a:pt x="580" y="48"/>
                    </a:lnTo>
                    <a:lnTo>
                      <a:pt x="579" y="42"/>
                    </a:lnTo>
                    <a:lnTo>
                      <a:pt x="578" y="39"/>
                    </a:lnTo>
                    <a:lnTo>
                      <a:pt x="577" y="35"/>
                    </a:lnTo>
                    <a:lnTo>
                      <a:pt x="574" y="33"/>
                    </a:lnTo>
                    <a:lnTo>
                      <a:pt x="571" y="29"/>
                    </a:lnTo>
                    <a:lnTo>
                      <a:pt x="569" y="27"/>
                    </a:lnTo>
                    <a:lnTo>
                      <a:pt x="566" y="26"/>
                    </a:lnTo>
                    <a:lnTo>
                      <a:pt x="562" y="25"/>
                    </a:lnTo>
                    <a:lnTo>
                      <a:pt x="558" y="24"/>
                    </a:lnTo>
                    <a:lnTo>
                      <a:pt x="554" y="23"/>
                    </a:lnTo>
                    <a:lnTo>
                      <a:pt x="551" y="22"/>
                    </a:lnTo>
                    <a:lnTo>
                      <a:pt x="546" y="22"/>
                    </a:lnTo>
                    <a:lnTo>
                      <a:pt x="543" y="22"/>
                    </a:lnTo>
                    <a:lnTo>
                      <a:pt x="539" y="22"/>
                    </a:lnTo>
                    <a:lnTo>
                      <a:pt x="536" y="22"/>
                    </a:lnTo>
                    <a:lnTo>
                      <a:pt x="533" y="22"/>
                    </a:lnTo>
                    <a:lnTo>
                      <a:pt x="522" y="22"/>
                    </a:lnTo>
                    <a:lnTo>
                      <a:pt x="522" y="0"/>
                    </a:lnTo>
                    <a:lnTo>
                      <a:pt x="527" y="0"/>
                    </a:lnTo>
                    <a:lnTo>
                      <a:pt x="532" y="0"/>
                    </a:lnTo>
                    <a:lnTo>
                      <a:pt x="538" y="0"/>
                    </a:lnTo>
                    <a:lnTo>
                      <a:pt x="544" y="0"/>
                    </a:lnTo>
                    <a:lnTo>
                      <a:pt x="551" y="0"/>
                    </a:lnTo>
                    <a:lnTo>
                      <a:pt x="556" y="1"/>
                    </a:lnTo>
                    <a:lnTo>
                      <a:pt x="563" y="1"/>
                    </a:lnTo>
                    <a:lnTo>
                      <a:pt x="568" y="3"/>
                    </a:lnTo>
                    <a:lnTo>
                      <a:pt x="574" y="3"/>
                    </a:lnTo>
                    <a:lnTo>
                      <a:pt x="580" y="3"/>
                    </a:lnTo>
                    <a:lnTo>
                      <a:pt x="585" y="4"/>
                    </a:lnTo>
                    <a:lnTo>
                      <a:pt x="591" y="4"/>
                    </a:lnTo>
                    <a:lnTo>
                      <a:pt x="596" y="4"/>
                    </a:lnTo>
                    <a:lnTo>
                      <a:pt x="600" y="4"/>
                    </a:lnTo>
                    <a:lnTo>
                      <a:pt x="605" y="4"/>
                    </a:lnTo>
                    <a:lnTo>
                      <a:pt x="609" y="5"/>
                    </a:lnTo>
                    <a:lnTo>
                      <a:pt x="612" y="4"/>
                    </a:lnTo>
                    <a:lnTo>
                      <a:pt x="617" y="4"/>
                    </a:lnTo>
                    <a:lnTo>
                      <a:pt x="620" y="4"/>
                    </a:lnTo>
                    <a:lnTo>
                      <a:pt x="624" y="4"/>
                    </a:lnTo>
                    <a:lnTo>
                      <a:pt x="627" y="4"/>
                    </a:lnTo>
                    <a:lnTo>
                      <a:pt x="632" y="3"/>
                    </a:lnTo>
                    <a:lnTo>
                      <a:pt x="635" y="3"/>
                    </a:lnTo>
                    <a:lnTo>
                      <a:pt x="639" y="3"/>
                    </a:lnTo>
                    <a:lnTo>
                      <a:pt x="644" y="1"/>
                    </a:lnTo>
                    <a:lnTo>
                      <a:pt x="647" y="1"/>
                    </a:lnTo>
                    <a:lnTo>
                      <a:pt x="651" y="0"/>
                    </a:lnTo>
                    <a:lnTo>
                      <a:pt x="654" y="0"/>
                    </a:lnTo>
                    <a:lnTo>
                      <a:pt x="659" y="0"/>
                    </a:lnTo>
                    <a:lnTo>
                      <a:pt x="662" y="0"/>
                    </a:lnTo>
                    <a:lnTo>
                      <a:pt x="666" y="0"/>
                    </a:lnTo>
                    <a:lnTo>
                      <a:pt x="671" y="0"/>
                    </a:lnTo>
                    <a:lnTo>
                      <a:pt x="671" y="22"/>
                    </a:lnTo>
                    <a:lnTo>
                      <a:pt x="662" y="22"/>
                    </a:lnTo>
                    <a:lnTo>
                      <a:pt x="655" y="22"/>
                    </a:lnTo>
                    <a:lnTo>
                      <a:pt x="650" y="23"/>
                    </a:lnTo>
                    <a:lnTo>
                      <a:pt x="645" y="24"/>
                    </a:lnTo>
                    <a:lnTo>
                      <a:pt x="639" y="25"/>
                    </a:lnTo>
                    <a:lnTo>
                      <a:pt x="636" y="27"/>
                    </a:lnTo>
                    <a:lnTo>
                      <a:pt x="633" y="29"/>
                    </a:lnTo>
                    <a:lnTo>
                      <a:pt x="630" y="32"/>
                    </a:lnTo>
                    <a:lnTo>
                      <a:pt x="626" y="35"/>
                    </a:lnTo>
                    <a:lnTo>
                      <a:pt x="624" y="39"/>
                    </a:lnTo>
                    <a:lnTo>
                      <a:pt x="622" y="43"/>
                    </a:lnTo>
                    <a:lnTo>
                      <a:pt x="620" y="48"/>
                    </a:lnTo>
                    <a:lnTo>
                      <a:pt x="619" y="54"/>
                    </a:lnTo>
                    <a:lnTo>
                      <a:pt x="617" y="61"/>
                    </a:lnTo>
                    <a:lnTo>
                      <a:pt x="614" y="67"/>
                    </a:lnTo>
                    <a:lnTo>
                      <a:pt x="613" y="76"/>
                    </a:lnTo>
                    <a:lnTo>
                      <a:pt x="484" y="636"/>
                    </a:lnTo>
                    <a:lnTo>
                      <a:pt x="483" y="636"/>
                    </a:lnTo>
                    <a:lnTo>
                      <a:pt x="483" y="637"/>
                    </a:lnTo>
                    <a:lnTo>
                      <a:pt x="483" y="638"/>
                    </a:lnTo>
                    <a:lnTo>
                      <a:pt x="483" y="639"/>
                    </a:lnTo>
                    <a:lnTo>
                      <a:pt x="482" y="639"/>
                    </a:lnTo>
                    <a:lnTo>
                      <a:pt x="482" y="640"/>
                    </a:lnTo>
                    <a:lnTo>
                      <a:pt x="482" y="641"/>
                    </a:lnTo>
                    <a:lnTo>
                      <a:pt x="481" y="642"/>
                    </a:lnTo>
                    <a:lnTo>
                      <a:pt x="479" y="644"/>
                    </a:lnTo>
                    <a:lnTo>
                      <a:pt x="478" y="644"/>
                    </a:lnTo>
                    <a:lnTo>
                      <a:pt x="477" y="644"/>
                    </a:lnTo>
                    <a:lnTo>
                      <a:pt x="477" y="645"/>
                    </a:lnTo>
                    <a:lnTo>
                      <a:pt x="476" y="644"/>
                    </a:lnTo>
                    <a:lnTo>
                      <a:pt x="475" y="644"/>
                    </a:lnTo>
                    <a:lnTo>
                      <a:pt x="474" y="644"/>
                    </a:lnTo>
                    <a:lnTo>
                      <a:pt x="473" y="642"/>
                    </a:lnTo>
                    <a:lnTo>
                      <a:pt x="473" y="641"/>
                    </a:lnTo>
                    <a:lnTo>
                      <a:pt x="472" y="640"/>
                    </a:lnTo>
                    <a:lnTo>
                      <a:pt x="471" y="639"/>
                    </a:lnTo>
                    <a:lnTo>
                      <a:pt x="470" y="638"/>
                    </a:lnTo>
                    <a:lnTo>
                      <a:pt x="469" y="636"/>
                    </a:lnTo>
                    <a:lnTo>
                      <a:pt x="468" y="635"/>
                    </a:lnTo>
                    <a:lnTo>
                      <a:pt x="467" y="633"/>
                    </a:lnTo>
                    <a:lnTo>
                      <a:pt x="464" y="630"/>
                    </a:lnTo>
                    <a:lnTo>
                      <a:pt x="463" y="627"/>
                    </a:lnTo>
                    <a:lnTo>
                      <a:pt x="462" y="624"/>
                    </a:lnTo>
                    <a:lnTo>
                      <a:pt x="460" y="622"/>
                    </a:lnTo>
                    <a:lnTo>
                      <a:pt x="459" y="619"/>
                    </a:lnTo>
                    <a:lnTo>
                      <a:pt x="194" y="103"/>
                    </a:lnTo>
                    <a:lnTo>
                      <a:pt x="193" y="103"/>
                    </a:lnTo>
                    <a:lnTo>
                      <a:pt x="96" y="545"/>
                    </a:lnTo>
                    <a:lnTo>
                      <a:pt x="95" y="546"/>
                    </a:lnTo>
                    <a:lnTo>
                      <a:pt x="95" y="548"/>
                    </a:lnTo>
                    <a:lnTo>
                      <a:pt x="95" y="550"/>
                    </a:lnTo>
                    <a:lnTo>
                      <a:pt x="94" y="553"/>
                    </a:lnTo>
                    <a:lnTo>
                      <a:pt x="94" y="555"/>
                    </a:lnTo>
                    <a:lnTo>
                      <a:pt x="93" y="559"/>
                    </a:lnTo>
                    <a:lnTo>
                      <a:pt x="93" y="561"/>
                    </a:lnTo>
                    <a:lnTo>
                      <a:pt x="93" y="564"/>
                    </a:lnTo>
                    <a:lnTo>
                      <a:pt x="92" y="567"/>
                    </a:lnTo>
                    <a:lnTo>
                      <a:pt x="92" y="569"/>
                    </a:lnTo>
                    <a:lnTo>
                      <a:pt x="91" y="573"/>
                    </a:lnTo>
                    <a:lnTo>
                      <a:pt x="91" y="576"/>
                    </a:lnTo>
                    <a:lnTo>
                      <a:pt x="91" y="578"/>
                    </a:lnTo>
                    <a:lnTo>
                      <a:pt x="91" y="581"/>
                    </a:lnTo>
                    <a:lnTo>
                      <a:pt x="91" y="583"/>
                    </a:lnTo>
                    <a:lnTo>
                      <a:pt x="91" y="587"/>
                    </a:lnTo>
                    <a:lnTo>
                      <a:pt x="91" y="591"/>
                    </a:lnTo>
                    <a:lnTo>
                      <a:pt x="92" y="595"/>
                    </a:lnTo>
                    <a:lnTo>
                      <a:pt x="93" y="598"/>
                    </a:lnTo>
                    <a:lnTo>
                      <a:pt x="94" y="602"/>
                    </a:lnTo>
                    <a:lnTo>
                      <a:pt x="96" y="604"/>
                    </a:lnTo>
                    <a:lnTo>
                      <a:pt x="99" y="606"/>
                    </a:lnTo>
                    <a:lnTo>
                      <a:pt x="103" y="608"/>
                    </a:lnTo>
                    <a:lnTo>
                      <a:pt x="106" y="609"/>
                    </a:lnTo>
                    <a:lnTo>
                      <a:pt x="109" y="610"/>
                    </a:lnTo>
                    <a:lnTo>
                      <a:pt x="112" y="611"/>
                    </a:lnTo>
                    <a:lnTo>
                      <a:pt x="117" y="612"/>
                    </a:lnTo>
                    <a:lnTo>
                      <a:pt x="120" y="612"/>
                    </a:lnTo>
                    <a:lnTo>
                      <a:pt x="124" y="612"/>
                    </a:lnTo>
                    <a:lnTo>
                      <a:pt x="128" y="612"/>
                    </a:lnTo>
                    <a:lnTo>
                      <a:pt x="133" y="612"/>
                    </a:lnTo>
                    <a:lnTo>
                      <a:pt x="137" y="613"/>
                    </a:lnTo>
                    <a:lnTo>
                      <a:pt x="150" y="613"/>
                    </a:lnTo>
                    <a:lnTo>
                      <a:pt x="150" y="634"/>
                    </a:lnTo>
                    <a:lnTo>
                      <a:pt x="144" y="633"/>
                    </a:lnTo>
                    <a:lnTo>
                      <a:pt x="138" y="633"/>
                    </a:lnTo>
                    <a:lnTo>
                      <a:pt x="133" y="633"/>
                    </a:lnTo>
                    <a:lnTo>
                      <a:pt x="127" y="632"/>
                    </a:lnTo>
                    <a:lnTo>
                      <a:pt x="122" y="632"/>
                    </a:lnTo>
                    <a:lnTo>
                      <a:pt x="117" y="632"/>
                    </a:lnTo>
                    <a:lnTo>
                      <a:pt x="111" y="631"/>
                    </a:lnTo>
                    <a:lnTo>
                      <a:pt x="106" y="631"/>
                    </a:lnTo>
                    <a:lnTo>
                      <a:pt x="99" y="631"/>
                    </a:lnTo>
                    <a:lnTo>
                      <a:pt x="94" y="631"/>
                    </a:lnTo>
                    <a:lnTo>
                      <a:pt x="89" y="630"/>
                    </a:lnTo>
                    <a:lnTo>
                      <a:pt x="83" y="630"/>
                    </a:lnTo>
                    <a:lnTo>
                      <a:pt x="78" y="630"/>
                    </a:lnTo>
                    <a:lnTo>
                      <a:pt x="72" y="630"/>
                    </a:lnTo>
                    <a:lnTo>
                      <a:pt x="67" y="630"/>
                    </a:lnTo>
                    <a:lnTo>
                      <a:pt x="62" y="630"/>
                    </a:lnTo>
                    <a:lnTo>
                      <a:pt x="57" y="630"/>
                    </a:lnTo>
                    <a:lnTo>
                      <a:pt x="53" y="630"/>
                    </a:lnTo>
                    <a:lnTo>
                      <a:pt x="50" y="630"/>
                    </a:lnTo>
                    <a:lnTo>
                      <a:pt x="45" y="630"/>
                    </a:lnTo>
                    <a:lnTo>
                      <a:pt x="42" y="630"/>
                    </a:lnTo>
                    <a:lnTo>
                      <a:pt x="38" y="631"/>
                    </a:lnTo>
                    <a:lnTo>
                      <a:pt x="35" y="631"/>
                    </a:lnTo>
                    <a:lnTo>
                      <a:pt x="30" y="631"/>
                    </a:lnTo>
                    <a:lnTo>
                      <a:pt x="26" y="631"/>
                    </a:lnTo>
                    <a:lnTo>
                      <a:pt x="23" y="632"/>
                    </a:lnTo>
                    <a:lnTo>
                      <a:pt x="18" y="632"/>
                    </a:lnTo>
                    <a:lnTo>
                      <a:pt x="15" y="632"/>
                    </a:lnTo>
                    <a:lnTo>
                      <a:pt x="11" y="633"/>
                    </a:lnTo>
                    <a:lnTo>
                      <a:pt x="8" y="633"/>
                    </a:lnTo>
                    <a:lnTo>
                      <a:pt x="3" y="633"/>
                    </a:lnTo>
                    <a:lnTo>
                      <a:pt x="0" y="634"/>
                    </a:lnTo>
                    <a:lnTo>
                      <a:pt x="0" y="613"/>
                    </a:lnTo>
                    <a:lnTo>
                      <a:pt x="8" y="612"/>
                    </a:lnTo>
                    <a:lnTo>
                      <a:pt x="15" y="611"/>
                    </a:lnTo>
                    <a:lnTo>
                      <a:pt x="23" y="610"/>
                    </a:lnTo>
                    <a:lnTo>
                      <a:pt x="28" y="608"/>
                    </a:lnTo>
                    <a:lnTo>
                      <a:pt x="33" y="606"/>
                    </a:lnTo>
                    <a:lnTo>
                      <a:pt x="37" y="603"/>
                    </a:lnTo>
                    <a:lnTo>
                      <a:pt x="41" y="599"/>
                    </a:lnTo>
                    <a:lnTo>
                      <a:pt x="44" y="595"/>
                    </a:lnTo>
                    <a:lnTo>
                      <a:pt x="46" y="591"/>
                    </a:lnTo>
                    <a:lnTo>
                      <a:pt x="49" y="587"/>
                    </a:lnTo>
                    <a:lnTo>
                      <a:pt x="51" y="582"/>
                    </a:lnTo>
                    <a:lnTo>
                      <a:pt x="52" y="578"/>
                    </a:lnTo>
                    <a:lnTo>
                      <a:pt x="53" y="573"/>
                    </a:lnTo>
                    <a:lnTo>
                      <a:pt x="54" y="568"/>
                    </a:lnTo>
                    <a:lnTo>
                      <a:pt x="55" y="563"/>
                    </a:lnTo>
                    <a:lnTo>
                      <a:pt x="57" y="559"/>
                    </a:lnTo>
                    <a:lnTo>
                      <a:pt x="168" y="63"/>
                    </a:lnTo>
                    <a:lnTo>
                      <a:pt x="164" y="55"/>
                    </a:lnTo>
                    <a:lnTo>
                      <a:pt x="161" y="49"/>
                    </a:lnTo>
                    <a:lnTo>
                      <a:pt x="158" y="43"/>
                    </a:lnTo>
                    <a:lnTo>
                      <a:pt x="154" y="39"/>
                    </a:lnTo>
                    <a:lnTo>
                      <a:pt x="152" y="35"/>
                    </a:lnTo>
                    <a:lnTo>
                      <a:pt x="149" y="32"/>
                    </a:lnTo>
                    <a:lnTo>
                      <a:pt x="146" y="28"/>
                    </a:lnTo>
                    <a:lnTo>
                      <a:pt x="144" y="26"/>
                    </a:lnTo>
                    <a:lnTo>
                      <a:pt x="140" y="25"/>
                    </a:lnTo>
                    <a:lnTo>
                      <a:pt x="137" y="24"/>
                    </a:lnTo>
                    <a:lnTo>
                      <a:pt x="134" y="23"/>
                    </a:lnTo>
                    <a:lnTo>
                      <a:pt x="131" y="22"/>
                    </a:lnTo>
                    <a:lnTo>
                      <a:pt x="126" y="22"/>
                    </a:lnTo>
                    <a:lnTo>
                      <a:pt x="123" y="22"/>
                    </a:lnTo>
                    <a:lnTo>
                      <a:pt x="119" y="22"/>
                    </a:lnTo>
                    <a:lnTo>
                      <a:pt x="114" y="22"/>
                    </a:lnTo>
                    <a:lnTo>
                      <a:pt x="114" y="0"/>
                    </a:lnTo>
                    <a:lnTo>
                      <a:pt x="118" y="0"/>
                    </a:lnTo>
                    <a:lnTo>
                      <a:pt x="122" y="1"/>
                    </a:lnTo>
                    <a:lnTo>
                      <a:pt x="126" y="1"/>
                    </a:lnTo>
                    <a:lnTo>
                      <a:pt x="131" y="1"/>
                    </a:lnTo>
                    <a:lnTo>
                      <a:pt x="134" y="3"/>
                    </a:lnTo>
                    <a:lnTo>
                      <a:pt x="138" y="3"/>
                    </a:lnTo>
                    <a:lnTo>
                      <a:pt x="143" y="3"/>
                    </a:lnTo>
                    <a:lnTo>
                      <a:pt x="146" y="4"/>
                    </a:lnTo>
                    <a:lnTo>
                      <a:pt x="150" y="4"/>
                    </a:lnTo>
                    <a:lnTo>
                      <a:pt x="154" y="4"/>
                    </a:lnTo>
                    <a:lnTo>
                      <a:pt x="158" y="4"/>
                    </a:lnTo>
                    <a:lnTo>
                      <a:pt x="162" y="4"/>
                    </a:lnTo>
                    <a:lnTo>
                      <a:pt x="165" y="4"/>
                    </a:lnTo>
                    <a:lnTo>
                      <a:pt x="170" y="4"/>
                    </a:lnTo>
                    <a:lnTo>
                      <a:pt x="174" y="4"/>
                    </a:lnTo>
                    <a:lnTo>
                      <a:pt x="178" y="5"/>
                    </a:lnTo>
                    <a:lnTo>
                      <a:pt x="181" y="4"/>
                    </a:lnTo>
                    <a:lnTo>
                      <a:pt x="185" y="4"/>
                    </a:lnTo>
                    <a:lnTo>
                      <a:pt x="188" y="4"/>
                    </a:lnTo>
                    <a:lnTo>
                      <a:pt x="192" y="4"/>
                    </a:lnTo>
                    <a:lnTo>
                      <a:pt x="195" y="4"/>
                    </a:lnTo>
                    <a:lnTo>
                      <a:pt x="199" y="4"/>
                    </a:lnTo>
                    <a:lnTo>
                      <a:pt x="202" y="4"/>
                    </a:lnTo>
                    <a:lnTo>
                      <a:pt x="206" y="4"/>
                    </a:lnTo>
                    <a:lnTo>
                      <a:pt x="209" y="3"/>
                    </a:lnTo>
                    <a:lnTo>
                      <a:pt x="213" y="3"/>
                    </a:lnTo>
                    <a:lnTo>
                      <a:pt x="216" y="3"/>
                    </a:lnTo>
                    <a:lnTo>
                      <a:pt x="220" y="1"/>
                    </a:lnTo>
                    <a:lnTo>
                      <a:pt x="224" y="1"/>
                    </a:lnTo>
                    <a:lnTo>
                      <a:pt x="228" y="1"/>
                    </a:lnTo>
                    <a:lnTo>
                      <a:pt x="231" y="0"/>
                    </a:lnTo>
                    <a:lnTo>
                      <a:pt x="235" y="0"/>
                    </a:lnTo>
                    <a:lnTo>
                      <a:pt x="486" y="483"/>
                    </a:lnTo>
                    <a:close/>
                  </a:path>
                </a:pathLst>
              </a:custGeom>
              <a:solidFill>
                <a:srgbClr val="595959"/>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32" name=""/>
              <p:cNvSpPr/>
              <p:nvPr/>
            </p:nvSpPr>
            <p:spPr>
              <a:xfrm>
                <a:off x="4637520" y="4531680"/>
                <a:ext cx="93600" cy="90360"/>
              </a:xfrm>
              <a:custGeom>
                <a:avLst/>
                <a:gdLst/>
                <a:ahLst/>
                <a:rect l="l" t="t" r="r" b="b"/>
                <a:pathLst>
                  <a:path w="594" h="652">
                    <a:moveTo>
                      <a:pt x="530" y="593"/>
                    </a:moveTo>
                    <a:lnTo>
                      <a:pt x="532" y="599"/>
                    </a:lnTo>
                    <a:lnTo>
                      <a:pt x="533" y="605"/>
                    </a:lnTo>
                    <a:lnTo>
                      <a:pt x="536" y="610"/>
                    </a:lnTo>
                    <a:lnTo>
                      <a:pt x="538" y="614"/>
                    </a:lnTo>
                    <a:lnTo>
                      <a:pt x="541" y="618"/>
                    </a:lnTo>
                    <a:lnTo>
                      <a:pt x="546" y="622"/>
                    </a:lnTo>
                    <a:lnTo>
                      <a:pt x="549" y="624"/>
                    </a:lnTo>
                    <a:lnTo>
                      <a:pt x="553" y="626"/>
                    </a:lnTo>
                    <a:lnTo>
                      <a:pt x="557" y="627"/>
                    </a:lnTo>
                    <a:lnTo>
                      <a:pt x="563" y="629"/>
                    </a:lnTo>
                    <a:lnTo>
                      <a:pt x="567" y="629"/>
                    </a:lnTo>
                    <a:lnTo>
                      <a:pt x="573" y="630"/>
                    </a:lnTo>
                    <a:lnTo>
                      <a:pt x="578" y="630"/>
                    </a:lnTo>
                    <a:lnTo>
                      <a:pt x="583" y="630"/>
                    </a:lnTo>
                    <a:lnTo>
                      <a:pt x="589" y="630"/>
                    </a:lnTo>
                    <a:lnTo>
                      <a:pt x="594" y="631"/>
                    </a:lnTo>
                    <a:lnTo>
                      <a:pt x="594" y="652"/>
                    </a:lnTo>
                    <a:lnTo>
                      <a:pt x="587" y="651"/>
                    </a:lnTo>
                    <a:lnTo>
                      <a:pt x="580" y="650"/>
                    </a:lnTo>
                    <a:lnTo>
                      <a:pt x="574" y="650"/>
                    </a:lnTo>
                    <a:lnTo>
                      <a:pt x="567" y="649"/>
                    </a:lnTo>
                    <a:lnTo>
                      <a:pt x="561" y="649"/>
                    </a:lnTo>
                    <a:lnTo>
                      <a:pt x="554" y="648"/>
                    </a:lnTo>
                    <a:lnTo>
                      <a:pt x="548" y="648"/>
                    </a:lnTo>
                    <a:lnTo>
                      <a:pt x="541" y="648"/>
                    </a:lnTo>
                    <a:lnTo>
                      <a:pt x="534" y="648"/>
                    </a:lnTo>
                    <a:lnTo>
                      <a:pt x="527" y="648"/>
                    </a:lnTo>
                    <a:lnTo>
                      <a:pt x="521" y="648"/>
                    </a:lnTo>
                    <a:lnTo>
                      <a:pt x="514" y="648"/>
                    </a:lnTo>
                    <a:lnTo>
                      <a:pt x="508" y="648"/>
                    </a:lnTo>
                    <a:lnTo>
                      <a:pt x="501" y="648"/>
                    </a:lnTo>
                    <a:lnTo>
                      <a:pt x="495" y="648"/>
                    </a:lnTo>
                    <a:lnTo>
                      <a:pt x="488" y="648"/>
                    </a:lnTo>
                    <a:lnTo>
                      <a:pt x="482" y="648"/>
                    </a:lnTo>
                    <a:lnTo>
                      <a:pt x="475" y="648"/>
                    </a:lnTo>
                    <a:lnTo>
                      <a:pt x="469" y="648"/>
                    </a:lnTo>
                    <a:lnTo>
                      <a:pt x="462" y="648"/>
                    </a:lnTo>
                    <a:lnTo>
                      <a:pt x="456" y="648"/>
                    </a:lnTo>
                    <a:lnTo>
                      <a:pt x="449" y="648"/>
                    </a:lnTo>
                    <a:lnTo>
                      <a:pt x="443" y="648"/>
                    </a:lnTo>
                    <a:lnTo>
                      <a:pt x="437" y="648"/>
                    </a:lnTo>
                    <a:lnTo>
                      <a:pt x="430" y="648"/>
                    </a:lnTo>
                    <a:lnTo>
                      <a:pt x="424" y="648"/>
                    </a:lnTo>
                    <a:lnTo>
                      <a:pt x="417" y="649"/>
                    </a:lnTo>
                    <a:lnTo>
                      <a:pt x="411" y="649"/>
                    </a:lnTo>
                    <a:lnTo>
                      <a:pt x="404" y="650"/>
                    </a:lnTo>
                    <a:lnTo>
                      <a:pt x="398" y="650"/>
                    </a:lnTo>
                    <a:lnTo>
                      <a:pt x="391" y="651"/>
                    </a:lnTo>
                    <a:lnTo>
                      <a:pt x="386" y="652"/>
                    </a:lnTo>
                    <a:lnTo>
                      <a:pt x="386" y="631"/>
                    </a:lnTo>
                    <a:lnTo>
                      <a:pt x="391" y="630"/>
                    </a:lnTo>
                    <a:lnTo>
                      <a:pt x="397" y="630"/>
                    </a:lnTo>
                    <a:lnTo>
                      <a:pt x="402" y="630"/>
                    </a:lnTo>
                    <a:lnTo>
                      <a:pt x="407" y="630"/>
                    </a:lnTo>
                    <a:lnTo>
                      <a:pt x="412" y="630"/>
                    </a:lnTo>
                    <a:lnTo>
                      <a:pt x="416" y="629"/>
                    </a:lnTo>
                    <a:lnTo>
                      <a:pt x="420" y="628"/>
                    </a:lnTo>
                    <a:lnTo>
                      <a:pt x="425" y="627"/>
                    </a:lnTo>
                    <a:lnTo>
                      <a:pt x="428" y="626"/>
                    </a:lnTo>
                    <a:lnTo>
                      <a:pt x="431" y="624"/>
                    </a:lnTo>
                    <a:lnTo>
                      <a:pt x="434" y="622"/>
                    </a:lnTo>
                    <a:lnTo>
                      <a:pt x="437" y="618"/>
                    </a:lnTo>
                    <a:lnTo>
                      <a:pt x="438" y="615"/>
                    </a:lnTo>
                    <a:lnTo>
                      <a:pt x="439" y="611"/>
                    </a:lnTo>
                    <a:lnTo>
                      <a:pt x="440" y="607"/>
                    </a:lnTo>
                    <a:lnTo>
                      <a:pt x="441" y="602"/>
                    </a:lnTo>
                    <a:lnTo>
                      <a:pt x="440" y="599"/>
                    </a:lnTo>
                    <a:lnTo>
                      <a:pt x="440" y="597"/>
                    </a:lnTo>
                    <a:lnTo>
                      <a:pt x="440" y="594"/>
                    </a:lnTo>
                    <a:lnTo>
                      <a:pt x="440" y="592"/>
                    </a:lnTo>
                    <a:lnTo>
                      <a:pt x="440" y="589"/>
                    </a:lnTo>
                    <a:lnTo>
                      <a:pt x="440" y="586"/>
                    </a:lnTo>
                    <a:lnTo>
                      <a:pt x="440" y="584"/>
                    </a:lnTo>
                    <a:lnTo>
                      <a:pt x="439" y="582"/>
                    </a:lnTo>
                    <a:lnTo>
                      <a:pt x="439" y="580"/>
                    </a:lnTo>
                    <a:lnTo>
                      <a:pt x="439" y="577"/>
                    </a:lnTo>
                    <a:lnTo>
                      <a:pt x="438" y="574"/>
                    </a:lnTo>
                    <a:lnTo>
                      <a:pt x="438" y="572"/>
                    </a:lnTo>
                    <a:lnTo>
                      <a:pt x="438" y="570"/>
                    </a:lnTo>
                    <a:lnTo>
                      <a:pt x="437" y="568"/>
                    </a:lnTo>
                    <a:lnTo>
                      <a:pt x="437" y="566"/>
                    </a:lnTo>
                    <a:lnTo>
                      <a:pt x="437" y="564"/>
                    </a:lnTo>
                    <a:lnTo>
                      <a:pt x="422" y="435"/>
                    </a:lnTo>
                    <a:lnTo>
                      <a:pt x="203" y="435"/>
                    </a:lnTo>
                    <a:lnTo>
                      <a:pt x="141" y="530"/>
                    </a:lnTo>
                    <a:lnTo>
                      <a:pt x="136" y="537"/>
                    </a:lnTo>
                    <a:lnTo>
                      <a:pt x="132" y="543"/>
                    </a:lnTo>
                    <a:lnTo>
                      <a:pt x="128" y="550"/>
                    </a:lnTo>
                    <a:lnTo>
                      <a:pt x="123" y="556"/>
                    </a:lnTo>
                    <a:lnTo>
                      <a:pt x="120" y="563"/>
                    </a:lnTo>
                    <a:lnTo>
                      <a:pt x="117" y="568"/>
                    </a:lnTo>
                    <a:lnTo>
                      <a:pt x="114" y="574"/>
                    </a:lnTo>
                    <a:lnTo>
                      <a:pt x="110" y="580"/>
                    </a:lnTo>
                    <a:lnTo>
                      <a:pt x="107" y="584"/>
                    </a:lnTo>
                    <a:lnTo>
                      <a:pt x="105" y="589"/>
                    </a:lnTo>
                    <a:lnTo>
                      <a:pt x="103" y="594"/>
                    </a:lnTo>
                    <a:lnTo>
                      <a:pt x="101" y="598"/>
                    </a:lnTo>
                    <a:lnTo>
                      <a:pt x="99" y="601"/>
                    </a:lnTo>
                    <a:lnTo>
                      <a:pt x="97" y="606"/>
                    </a:lnTo>
                    <a:lnTo>
                      <a:pt x="97" y="608"/>
                    </a:lnTo>
                    <a:lnTo>
                      <a:pt x="97" y="611"/>
                    </a:lnTo>
                    <a:lnTo>
                      <a:pt x="97" y="613"/>
                    </a:lnTo>
                    <a:lnTo>
                      <a:pt x="97" y="616"/>
                    </a:lnTo>
                    <a:lnTo>
                      <a:pt x="99" y="618"/>
                    </a:lnTo>
                    <a:lnTo>
                      <a:pt x="100" y="621"/>
                    </a:lnTo>
                    <a:lnTo>
                      <a:pt x="102" y="623"/>
                    </a:lnTo>
                    <a:lnTo>
                      <a:pt x="103" y="625"/>
                    </a:lnTo>
                    <a:lnTo>
                      <a:pt x="105" y="626"/>
                    </a:lnTo>
                    <a:lnTo>
                      <a:pt x="107" y="627"/>
                    </a:lnTo>
                    <a:lnTo>
                      <a:pt x="110" y="628"/>
                    </a:lnTo>
                    <a:lnTo>
                      <a:pt x="113" y="629"/>
                    </a:lnTo>
                    <a:lnTo>
                      <a:pt x="116" y="629"/>
                    </a:lnTo>
                    <a:lnTo>
                      <a:pt x="119" y="630"/>
                    </a:lnTo>
                    <a:lnTo>
                      <a:pt x="122" y="630"/>
                    </a:lnTo>
                    <a:lnTo>
                      <a:pt x="127" y="630"/>
                    </a:lnTo>
                    <a:lnTo>
                      <a:pt x="130" y="630"/>
                    </a:lnTo>
                    <a:lnTo>
                      <a:pt x="134" y="631"/>
                    </a:lnTo>
                    <a:lnTo>
                      <a:pt x="148" y="631"/>
                    </a:lnTo>
                    <a:lnTo>
                      <a:pt x="148" y="652"/>
                    </a:lnTo>
                    <a:lnTo>
                      <a:pt x="143" y="651"/>
                    </a:lnTo>
                    <a:lnTo>
                      <a:pt x="137" y="650"/>
                    </a:lnTo>
                    <a:lnTo>
                      <a:pt x="132" y="650"/>
                    </a:lnTo>
                    <a:lnTo>
                      <a:pt x="128" y="649"/>
                    </a:lnTo>
                    <a:lnTo>
                      <a:pt x="122" y="649"/>
                    </a:lnTo>
                    <a:lnTo>
                      <a:pt x="117" y="648"/>
                    </a:lnTo>
                    <a:lnTo>
                      <a:pt x="111" y="648"/>
                    </a:lnTo>
                    <a:lnTo>
                      <a:pt x="106" y="648"/>
                    </a:lnTo>
                    <a:lnTo>
                      <a:pt x="102" y="648"/>
                    </a:lnTo>
                    <a:lnTo>
                      <a:pt x="96" y="648"/>
                    </a:lnTo>
                    <a:lnTo>
                      <a:pt x="91" y="648"/>
                    </a:lnTo>
                    <a:lnTo>
                      <a:pt x="86" y="648"/>
                    </a:lnTo>
                    <a:lnTo>
                      <a:pt x="80" y="648"/>
                    </a:lnTo>
                    <a:lnTo>
                      <a:pt x="75" y="648"/>
                    </a:lnTo>
                    <a:lnTo>
                      <a:pt x="69" y="648"/>
                    </a:lnTo>
                    <a:lnTo>
                      <a:pt x="65" y="648"/>
                    </a:lnTo>
                    <a:lnTo>
                      <a:pt x="61" y="648"/>
                    </a:lnTo>
                    <a:lnTo>
                      <a:pt x="56" y="648"/>
                    </a:lnTo>
                    <a:lnTo>
                      <a:pt x="52" y="648"/>
                    </a:lnTo>
                    <a:lnTo>
                      <a:pt x="48" y="648"/>
                    </a:lnTo>
                    <a:lnTo>
                      <a:pt x="45" y="648"/>
                    </a:lnTo>
                    <a:lnTo>
                      <a:pt x="40" y="648"/>
                    </a:lnTo>
                    <a:lnTo>
                      <a:pt x="36" y="648"/>
                    </a:lnTo>
                    <a:lnTo>
                      <a:pt x="32" y="648"/>
                    </a:lnTo>
                    <a:lnTo>
                      <a:pt x="27" y="648"/>
                    </a:lnTo>
                    <a:lnTo>
                      <a:pt x="24" y="648"/>
                    </a:lnTo>
                    <a:lnTo>
                      <a:pt x="20" y="649"/>
                    </a:lnTo>
                    <a:lnTo>
                      <a:pt x="15" y="649"/>
                    </a:lnTo>
                    <a:lnTo>
                      <a:pt x="11" y="650"/>
                    </a:lnTo>
                    <a:lnTo>
                      <a:pt x="8" y="650"/>
                    </a:lnTo>
                    <a:lnTo>
                      <a:pt x="3" y="651"/>
                    </a:lnTo>
                    <a:lnTo>
                      <a:pt x="0" y="652"/>
                    </a:lnTo>
                    <a:lnTo>
                      <a:pt x="0" y="631"/>
                    </a:lnTo>
                    <a:lnTo>
                      <a:pt x="6" y="630"/>
                    </a:lnTo>
                    <a:lnTo>
                      <a:pt x="11" y="630"/>
                    </a:lnTo>
                    <a:lnTo>
                      <a:pt x="16" y="629"/>
                    </a:lnTo>
                    <a:lnTo>
                      <a:pt x="22" y="628"/>
                    </a:lnTo>
                    <a:lnTo>
                      <a:pt x="26" y="626"/>
                    </a:lnTo>
                    <a:lnTo>
                      <a:pt x="29" y="625"/>
                    </a:lnTo>
                    <a:lnTo>
                      <a:pt x="34" y="623"/>
                    </a:lnTo>
                    <a:lnTo>
                      <a:pt x="37" y="620"/>
                    </a:lnTo>
                    <a:lnTo>
                      <a:pt x="40" y="617"/>
                    </a:lnTo>
                    <a:lnTo>
                      <a:pt x="43" y="614"/>
                    </a:lnTo>
                    <a:lnTo>
                      <a:pt x="47" y="611"/>
                    </a:lnTo>
                    <a:lnTo>
                      <a:pt x="50" y="607"/>
                    </a:lnTo>
                    <a:lnTo>
                      <a:pt x="53" y="602"/>
                    </a:lnTo>
                    <a:lnTo>
                      <a:pt x="55" y="598"/>
                    </a:lnTo>
                    <a:lnTo>
                      <a:pt x="59" y="594"/>
                    </a:lnTo>
                    <a:lnTo>
                      <a:pt x="63" y="589"/>
                    </a:lnTo>
                    <a:lnTo>
                      <a:pt x="413" y="50"/>
                    </a:lnTo>
                    <a:lnTo>
                      <a:pt x="417" y="42"/>
                    </a:lnTo>
                    <a:lnTo>
                      <a:pt x="420" y="36"/>
                    </a:lnTo>
                    <a:lnTo>
                      <a:pt x="424" y="30"/>
                    </a:lnTo>
                    <a:lnTo>
                      <a:pt x="427" y="25"/>
                    </a:lnTo>
                    <a:lnTo>
                      <a:pt x="430" y="21"/>
                    </a:lnTo>
                    <a:lnTo>
                      <a:pt x="432" y="16"/>
                    </a:lnTo>
                    <a:lnTo>
                      <a:pt x="434" y="13"/>
                    </a:lnTo>
                    <a:lnTo>
                      <a:pt x="437" y="10"/>
                    </a:lnTo>
                    <a:lnTo>
                      <a:pt x="439" y="8"/>
                    </a:lnTo>
                    <a:lnTo>
                      <a:pt x="440" y="5"/>
                    </a:lnTo>
                    <a:lnTo>
                      <a:pt x="442" y="3"/>
                    </a:lnTo>
                    <a:lnTo>
                      <a:pt x="443" y="2"/>
                    </a:lnTo>
                    <a:lnTo>
                      <a:pt x="444" y="1"/>
                    </a:lnTo>
                    <a:lnTo>
                      <a:pt x="446" y="0"/>
                    </a:lnTo>
                    <a:lnTo>
                      <a:pt x="447" y="0"/>
                    </a:lnTo>
                    <a:lnTo>
                      <a:pt x="449" y="0"/>
                    </a:lnTo>
                    <a:lnTo>
                      <a:pt x="451" y="0"/>
                    </a:lnTo>
                    <a:lnTo>
                      <a:pt x="452" y="0"/>
                    </a:lnTo>
                    <a:lnTo>
                      <a:pt x="454" y="1"/>
                    </a:lnTo>
                    <a:lnTo>
                      <a:pt x="454" y="3"/>
                    </a:lnTo>
                    <a:lnTo>
                      <a:pt x="455" y="5"/>
                    </a:lnTo>
                    <a:lnTo>
                      <a:pt x="456" y="8"/>
                    </a:lnTo>
                    <a:lnTo>
                      <a:pt x="456" y="10"/>
                    </a:lnTo>
                    <a:lnTo>
                      <a:pt x="457" y="13"/>
                    </a:lnTo>
                    <a:lnTo>
                      <a:pt x="457" y="16"/>
                    </a:lnTo>
                    <a:lnTo>
                      <a:pt x="458" y="19"/>
                    </a:lnTo>
                    <a:lnTo>
                      <a:pt x="458" y="23"/>
                    </a:lnTo>
                    <a:lnTo>
                      <a:pt x="458" y="26"/>
                    </a:lnTo>
                    <a:lnTo>
                      <a:pt x="459" y="30"/>
                    </a:lnTo>
                    <a:lnTo>
                      <a:pt x="459" y="35"/>
                    </a:lnTo>
                    <a:lnTo>
                      <a:pt x="460" y="39"/>
                    </a:lnTo>
                    <a:lnTo>
                      <a:pt x="461" y="43"/>
                    </a:lnTo>
                    <a:lnTo>
                      <a:pt x="530" y="593"/>
                    </a:lnTo>
                    <a:close/>
                    <a:moveTo>
                      <a:pt x="391" y="144"/>
                    </a:moveTo>
                    <a:lnTo>
                      <a:pt x="389" y="144"/>
                    </a:lnTo>
                    <a:lnTo>
                      <a:pt x="219" y="409"/>
                    </a:lnTo>
                    <a:lnTo>
                      <a:pt x="420" y="409"/>
                    </a:lnTo>
                    <a:lnTo>
                      <a:pt x="391" y="144"/>
                    </a:lnTo>
                    <a:close/>
                  </a:path>
                </a:pathLst>
              </a:custGeom>
              <a:solidFill>
                <a:srgbClr val="59595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33" name=""/>
              <p:cNvSpPr/>
              <p:nvPr/>
            </p:nvSpPr>
            <p:spPr>
              <a:xfrm>
                <a:off x="4748040" y="4534200"/>
                <a:ext cx="88200" cy="87480"/>
              </a:xfrm>
              <a:custGeom>
                <a:avLst/>
                <a:gdLst/>
                <a:ahLst/>
                <a:rect l="l" t="t" r="r" b="b"/>
                <a:pathLst>
                  <a:path w="558" h="634">
                    <a:moveTo>
                      <a:pt x="249" y="32"/>
                    </a:moveTo>
                    <a:lnTo>
                      <a:pt x="201" y="32"/>
                    </a:lnTo>
                    <a:lnTo>
                      <a:pt x="184" y="32"/>
                    </a:lnTo>
                    <a:lnTo>
                      <a:pt x="168" y="33"/>
                    </a:lnTo>
                    <a:lnTo>
                      <a:pt x="153" y="35"/>
                    </a:lnTo>
                    <a:lnTo>
                      <a:pt x="138" y="39"/>
                    </a:lnTo>
                    <a:lnTo>
                      <a:pt x="125" y="43"/>
                    </a:lnTo>
                    <a:lnTo>
                      <a:pt x="112" y="49"/>
                    </a:lnTo>
                    <a:lnTo>
                      <a:pt x="99" y="55"/>
                    </a:lnTo>
                    <a:lnTo>
                      <a:pt x="89" y="63"/>
                    </a:lnTo>
                    <a:lnTo>
                      <a:pt x="77" y="71"/>
                    </a:lnTo>
                    <a:lnTo>
                      <a:pt x="67" y="81"/>
                    </a:lnTo>
                    <a:lnTo>
                      <a:pt x="57" y="92"/>
                    </a:lnTo>
                    <a:lnTo>
                      <a:pt x="49" y="104"/>
                    </a:lnTo>
                    <a:lnTo>
                      <a:pt x="41" y="118"/>
                    </a:lnTo>
                    <a:lnTo>
                      <a:pt x="33" y="133"/>
                    </a:lnTo>
                    <a:lnTo>
                      <a:pt x="27" y="148"/>
                    </a:lnTo>
                    <a:lnTo>
                      <a:pt x="22" y="166"/>
                    </a:lnTo>
                    <a:lnTo>
                      <a:pt x="0" y="166"/>
                    </a:lnTo>
                    <a:lnTo>
                      <a:pt x="2" y="155"/>
                    </a:lnTo>
                    <a:lnTo>
                      <a:pt x="5" y="144"/>
                    </a:lnTo>
                    <a:lnTo>
                      <a:pt x="9" y="134"/>
                    </a:lnTo>
                    <a:lnTo>
                      <a:pt x="12" y="123"/>
                    </a:lnTo>
                    <a:lnTo>
                      <a:pt x="15" y="112"/>
                    </a:lnTo>
                    <a:lnTo>
                      <a:pt x="18" y="101"/>
                    </a:lnTo>
                    <a:lnTo>
                      <a:pt x="22" y="91"/>
                    </a:lnTo>
                    <a:lnTo>
                      <a:pt x="25" y="81"/>
                    </a:lnTo>
                    <a:lnTo>
                      <a:pt x="27" y="70"/>
                    </a:lnTo>
                    <a:lnTo>
                      <a:pt x="30" y="60"/>
                    </a:lnTo>
                    <a:lnTo>
                      <a:pt x="33" y="50"/>
                    </a:lnTo>
                    <a:lnTo>
                      <a:pt x="37" y="39"/>
                    </a:lnTo>
                    <a:lnTo>
                      <a:pt x="39" y="29"/>
                    </a:lnTo>
                    <a:lnTo>
                      <a:pt x="42" y="19"/>
                    </a:lnTo>
                    <a:lnTo>
                      <a:pt x="44" y="9"/>
                    </a:lnTo>
                    <a:lnTo>
                      <a:pt x="48" y="0"/>
                    </a:lnTo>
                    <a:lnTo>
                      <a:pt x="58" y="0"/>
                    </a:lnTo>
                    <a:lnTo>
                      <a:pt x="71" y="1"/>
                    </a:lnTo>
                    <a:lnTo>
                      <a:pt x="83" y="1"/>
                    </a:lnTo>
                    <a:lnTo>
                      <a:pt x="96" y="3"/>
                    </a:lnTo>
                    <a:lnTo>
                      <a:pt x="109" y="3"/>
                    </a:lnTo>
                    <a:lnTo>
                      <a:pt x="123" y="4"/>
                    </a:lnTo>
                    <a:lnTo>
                      <a:pt x="137" y="4"/>
                    </a:lnTo>
                    <a:lnTo>
                      <a:pt x="151" y="4"/>
                    </a:lnTo>
                    <a:lnTo>
                      <a:pt x="166" y="4"/>
                    </a:lnTo>
                    <a:lnTo>
                      <a:pt x="183" y="4"/>
                    </a:lnTo>
                    <a:lnTo>
                      <a:pt x="199" y="4"/>
                    </a:lnTo>
                    <a:lnTo>
                      <a:pt x="215" y="4"/>
                    </a:lnTo>
                    <a:lnTo>
                      <a:pt x="233" y="4"/>
                    </a:lnTo>
                    <a:lnTo>
                      <a:pt x="252" y="4"/>
                    </a:lnTo>
                    <a:lnTo>
                      <a:pt x="270" y="4"/>
                    </a:lnTo>
                    <a:lnTo>
                      <a:pt x="291" y="5"/>
                    </a:lnTo>
                    <a:lnTo>
                      <a:pt x="313" y="4"/>
                    </a:lnTo>
                    <a:lnTo>
                      <a:pt x="335" y="4"/>
                    </a:lnTo>
                    <a:lnTo>
                      <a:pt x="356" y="4"/>
                    </a:lnTo>
                    <a:lnTo>
                      <a:pt x="377" y="4"/>
                    </a:lnTo>
                    <a:lnTo>
                      <a:pt x="396" y="4"/>
                    </a:lnTo>
                    <a:lnTo>
                      <a:pt x="415" y="4"/>
                    </a:lnTo>
                    <a:lnTo>
                      <a:pt x="433" y="4"/>
                    </a:lnTo>
                    <a:lnTo>
                      <a:pt x="450" y="4"/>
                    </a:lnTo>
                    <a:lnTo>
                      <a:pt x="467" y="4"/>
                    </a:lnTo>
                    <a:lnTo>
                      <a:pt x="482" y="4"/>
                    </a:lnTo>
                    <a:lnTo>
                      <a:pt x="497" y="3"/>
                    </a:lnTo>
                    <a:lnTo>
                      <a:pt x="511" y="3"/>
                    </a:lnTo>
                    <a:lnTo>
                      <a:pt x="524" y="1"/>
                    </a:lnTo>
                    <a:lnTo>
                      <a:pt x="536" y="1"/>
                    </a:lnTo>
                    <a:lnTo>
                      <a:pt x="548" y="0"/>
                    </a:lnTo>
                    <a:lnTo>
                      <a:pt x="558" y="0"/>
                    </a:lnTo>
                    <a:lnTo>
                      <a:pt x="555" y="10"/>
                    </a:lnTo>
                    <a:lnTo>
                      <a:pt x="552" y="21"/>
                    </a:lnTo>
                    <a:lnTo>
                      <a:pt x="549" y="33"/>
                    </a:lnTo>
                    <a:lnTo>
                      <a:pt x="545" y="44"/>
                    </a:lnTo>
                    <a:lnTo>
                      <a:pt x="541" y="56"/>
                    </a:lnTo>
                    <a:lnTo>
                      <a:pt x="538" y="69"/>
                    </a:lnTo>
                    <a:lnTo>
                      <a:pt x="535" y="82"/>
                    </a:lnTo>
                    <a:lnTo>
                      <a:pt x="531" y="94"/>
                    </a:lnTo>
                    <a:lnTo>
                      <a:pt x="528" y="107"/>
                    </a:lnTo>
                    <a:lnTo>
                      <a:pt x="526" y="118"/>
                    </a:lnTo>
                    <a:lnTo>
                      <a:pt x="523" y="128"/>
                    </a:lnTo>
                    <a:lnTo>
                      <a:pt x="521" y="138"/>
                    </a:lnTo>
                    <a:lnTo>
                      <a:pt x="519" y="148"/>
                    </a:lnTo>
                    <a:lnTo>
                      <a:pt x="518" y="155"/>
                    </a:lnTo>
                    <a:lnTo>
                      <a:pt x="517" y="161"/>
                    </a:lnTo>
                    <a:lnTo>
                      <a:pt x="517" y="166"/>
                    </a:lnTo>
                    <a:lnTo>
                      <a:pt x="495" y="166"/>
                    </a:lnTo>
                    <a:lnTo>
                      <a:pt x="495" y="163"/>
                    </a:lnTo>
                    <a:lnTo>
                      <a:pt x="496" y="160"/>
                    </a:lnTo>
                    <a:lnTo>
                      <a:pt x="496" y="157"/>
                    </a:lnTo>
                    <a:lnTo>
                      <a:pt x="497" y="154"/>
                    </a:lnTo>
                    <a:lnTo>
                      <a:pt x="497" y="151"/>
                    </a:lnTo>
                    <a:lnTo>
                      <a:pt x="498" y="148"/>
                    </a:lnTo>
                    <a:lnTo>
                      <a:pt x="498" y="144"/>
                    </a:lnTo>
                    <a:lnTo>
                      <a:pt x="499" y="141"/>
                    </a:lnTo>
                    <a:lnTo>
                      <a:pt x="499" y="137"/>
                    </a:lnTo>
                    <a:lnTo>
                      <a:pt x="499" y="134"/>
                    </a:lnTo>
                    <a:lnTo>
                      <a:pt x="500" y="131"/>
                    </a:lnTo>
                    <a:lnTo>
                      <a:pt x="500" y="127"/>
                    </a:lnTo>
                    <a:lnTo>
                      <a:pt x="500" y="124"/>
                    </a:lnTo>
                    <a:lnTo>
                      <a:pt x="500" y="121"/>
                    </a:lnTo>
                    <a:lnTo>
                      <a:pt x="500" y="118"/>
                    </a:lnTo>
                    <a:lnTo>
                      <a:pt x="501" y="114"/>
                    </a:lnTo>
                    <a:lnTo>
                      <a:pt x="500" y="100"/>
                    </a:lnTo>
                    <a:lnTo>
                      <a:pt x="499" y="90"/>
                    </a:lnTo>
                    <a:lnTo>
                      <a:pt x="496" y="79"/>
                    </a:lnTo>
                    <a:lnTo>
                      <a:pt x="492" y="70"/>
                    </a:lnTo>
                    <a:lnTo>
                      <a:pt x="489" y="63"/>
                    </a:lnTo>
                    <a:lnTo>
                      <a:pt x="484" y="55"/>
                    </a:lnTo>
                    <a:lnTo>
                      <a:pt x="478" y="50"/>
                    </a:lnTo>
                    <a:lnTo>
                      <a:pt x="472" y="46"/>
                    </a:lnTo>
                    <a:lnTo>
                      <a:pt x="464" y="41"/>
                    </a:lnTo>
                    <a:lnTo>
                      <a:pt x="457" y="38"/>
                    </a:lnTo>
                    <a:lnTo>
                      <a:pt x="448" y="36"/>
                    </a:lnTo>
                    <a:lnTo>
                      <a:pt x="440" y="34"/>
                    </a:lnTo>
                    <a:lnTo>
                      <a:pt x="430" y="33"/>
                    </a:lnTo>
                    <a:lnTo>
                      <a:pt x="419" y="32"/>
                    </a:lnTo>
                    <a:lnTo>
                      <a:pt x="409" y="32"/>
                    </a:lnTo>
                    <a:lnTo>
                      <a:pt x="399" y="32"/>
                    </a:lnTo>
                    <a:lnTo>
                      <a:pt x="341" y="32"/>
                    </a:lnTo>
                    <a:lnTo>
                      <a:pt x="237" y="488"/>
                    </a:lnTo>
                    <a:lnTo>
                      <a:pt x="234" y="493"/>
                    </a:lnTo>
                    <a:lnTo>
                      <a:pt x="233" y="499"/>
                    </a:lnTo>
                    <a:lnTo>
                      <a:pt x="231" y="506"/>
                    </a:lnTo>
                    <a:lnTo>
                      <a:pt x="230" y="512"/>
                    </a:lnTo>
                    <a:lnTo>
                      <a:pt x="228" y="520"/>
                    </a:lnTo>
                    <a:lnTo>
                      <a:pt x="227" y="526"/>
                    </a:lnTo>
                    <a:lnTo>
                      <a:pt x="226" y="534"/>
                    </a:lnTo>
                    <a:lnTo>
                      <a:pt x="224" y="540"/>
                    </a:lnTo>
                    <a:lnTo>
                      <a:pt x="222" y="547"/>
                    </a:lnTo>
                    <a:lnTo>
                      <a:pt x="221" y="553"/>
                    </a:lnTo>
                    <a:lnTo>
                      <a:pt x="220" y="560"/>
                    </a:lnTo>
                    <a:lnTo>
                      <a:pt x="219" y="566"/>
                    </a:lnTo>
                    <a:lnTo>
                      <a:pt x="218" y="571"/>
                    </a:lnTo>
                    <a:lnTo>
                      <a:pt x="218" y="577"/>
                    </a:lnTo>
                    <a:lnTo>
                      <a:pt x="218" y="581"/>
                    </a:lnTo>
                    <a:lnTo>
                      <a:pt x="218" y="585"/>
                    </a:lnTo>
                    <a:lnTo>
                      <a:pt x="218" y="590"/>
                    </a:lnTo>
                    <a:lnTo>
                      <a:pt x="218" y="594"/>
                    </a:lnTo>
                    <a:lnTo>
                      <a:pt x="219" y="597"/>
                    </a:lnTo>
                    <a:lnTo>
                      <a:pt x="221" y="600"/>
                    </a:lnTo>
                    <a:lnTo>
                      <a:pt x="224" y="604"/>
                    </a:lnTo>
                    <a:lnTo>
                      <a:pt x="226" y="606"/>
                    </a:lnTo>
                    <a:lnTo>
                      <a:pt x="228" y="607"/>
                    </a:lnTo>
                    <a:lnTo>
                      <a:pt x="231" y="609"/>
                    </a:lnTo>
                    <a:lnTo>
                      <a:pt x="234" y="610"/>
                    </a:lnTo>
                    <a:lnTo>
                      <a:pt x="239" y="611"/>
                    </a:lnTo>
                    <a:lnTo>
                      <a:pt x="242" y="612"/>
                    </a:lnTo>
                    <a:lnTo>
                      <a:pt x="246" y="612"/>
                    </a:lnTo>
                    <a:lnTo>
                      <a:pt x="249" y="612"/>
                    </a:lnTo>
                    <a:lnTo>
                      <a:pt x="254" y="612"/>
                    </a:lnTo>
                    <a:lnTo>
                      <a:pt x="258" y="612"/>
                    </a:lnTo>
                    <a:lnTo>
                      <a:pt x="264" y="613"/>
                    </a:lnTo>
                    <a:lnTo>
                      <a:pt x="278" y="613"/>
                    </a:lnTo>
                    <a:lnTo>
                      <a:pt x="278" y="634"/>
                    </a:lnTo>
                    <a:lnTo>
                      <a:pt x="269" y="633"/>
                    </a:lnTo>
                    <a:lnTo>
                      <a:pt x="261" y="633"/>
                    </a:lnTo>
                    <a:lnTo>
                      <a:pt x="255" y="632"/>
                    </a:lnTo>
                    <a:lnTo>
                      <a:pt x="247" y="632"/>
                    </a:lnTo>
                    <a:lnTo>
                      <a:pt x="240" y="632"/>
                    </a:lnTo>
                    <a:lnTo>
                      <a:pt x="232" y="631"/>
                    </a:lnTo>
                    <a:lnTo>
                      <a:pt x="226" y="631"/>
                    </a:lnTo>
                    <a:lnTo>
                      <a:pt x="218" y="631"/>
                    </a:lnTo>
                    <a:lnTo>
                      <a:pt x="211" y="630"/>
                    </a:lnTo>
                    <a:lnTo>
                      <a:pt x="204" y="630"/>
                    </a:lnTo>
                    <a:lnTo>
                      <a:pt x="197" y="630"/>
                    </a:lnTo>
                    <a:lnTo>
                      <a:pt x="190" y="630"/>
                    </a:lnTo>
                    <a:lnTo>
                      <a:pt x="183" y="630"/>
                    </a:lnTo>
                    <a:lnTo>
                      <a:pt x="176" y="630"/>
                    </a:lnTo>
                    <a:lnTo>
                      <a:pt x="168" y="630"/>
                    </a:lnTo>
                    <a:lnTo>
                      <a:pt x="162" y="630"/>
                    </a:lnTo>
                    <a:lnTo>
                      <a:pt x="154" y="630"/>
                    </a:lnTo>
                    <a:lnTo>
                      <a:pt x="148" y="630"/>
                    </a:lnTo>
                    <a:lnTo>
                      <a:pt x="141" y="630"/>
                    </a:lnTo>
                    <a:lnTo>
                      <a:pt x="135" y="630"/>
                    </a:lnTo>
                    <a:lnTo>
                      <a:pt x="127" y="630"/>
                    </a:lnTo>
                    <a:lnTo>
                      <a:pt x="120" y="630"/>
                    </a:lnTo>
                    <a:lnTo>
                      <a:pt x="112" y="630"/>
                    </a:lnTo>
                    <a:lnTo>
                      <a:pt x="105" y="630"/>
                    </a:lnTo>
                    <a:lnTo>
                      <a:pt x="97" y="630"/>
                    </a:lnTo>
                    <a:lnTo>
                      <a:pt x="90" y="630"/>
                    </a:lnTo>
                    <a:lnTo>
                      <a:pt x="81" y="631"/>
                    </a:lnTo>
                    <a:lnTo>
                      <a:pt x="73" y="631"/>
                    </a:lnTo>
                    <a:lnTo>
                      <a:pt x="65" y="632"/>
                    </a:lnTo>
                    <a:lnTo>
                      <a:pt x="56" y="632"/>
                    </a:lnTo>
                    <a:lnTo>
                      <a:pt x="48" y="633"/>
                    </a:lnTo>
                    <a:lnTo>
                      <a:pt x="39" y="634"/>
                    </a:lnTo>
                    <a:lnTo>
                      <a:pt x="39" y="613"/>
                    </a:lnTo>
                    <a:lnTo>
                      <a:pt x="70" y="613"/>
                    </a:lnTo>
                    <a:lnTo>
                      <a:pt x="76" y="612"/>
                    </a:lnTo>
                    <a:lnTo>
                      <a:pt x="81" y="612"/>
                    </a:lnTo>
                    <a:lnTo>
                      <a:pt x="86" y="611"/>
                    </a:lnTo>
                    <a:lnTo>
                      <a:pt x="91" y="610"/>
                    </a:lnTo>
                    <a:lnTo>
                      <a:pt x="95" y="609"/>
                    </a:lnTo>
                    <a:lnTo>
                      <a:pt x="99" y="608"/>
                    </a:lnTo>
                    <a:lnTo>
                      <a:pt x="103" y="606"/>
                    </a:lnTo>
                    <a:lnTo>
                      <a:pt x="107" y="604"/>
                    </a:lnTo>
                    <a:lnTo>
                      <a:pt x="110" y="600"/>
                    </a:lnTo>
                    <a:lnTo>
                      <a:pt x="112" y="597"/>
                    </a:lnTo>
                    <a:lnTo>
                      <a:pt x="116" y="594"/>
                    </a:lnTo>
                    <a:lnTo>
                      <a:pt x="118" y="590"/>
                    </a:lnTo>
                    <a:lnTo>
                      <a:pt x="120" y="585"/>
                    </a:lnTo>
                    <a:lnTo>
                      <a:pt x="122" y="581"/>
                    </a:lnTo>
                    <a:lnTo>
                      <a:pt x="123" y="576"/>
                    </a:lnTo>
                    <a:lnTo>
                      <a:pt x="125" y="570"/>
                    </a:lnTo>
                    <a:lnTo>
                      <a:pt x="249" y="32"/>
                    </a:lnTo>
                    <a:close/>
                  </a:path>
                </a:pathLst>
              </a:custGeom>
              <a:solidFill>
                <a:srgbClr val="59595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34" name=""/>
              <p:cNvSpPr/>
              <p:nvPr/>
            </p:nvSpPr>
            <p:spPr>
              <a:xfrm>
                <a:off x="4829400" y="4534200"/>
                <a:ext cx="53640" cy="87480"/>
              </a:xfrm>
              <a:custGeom>
                <a:avLst/>
                <a:gdLst/>
                <a:ahLst/>
                <a:rect l="l" t="t" r="r" b="b"/>
                <a:pathLst>
                  <a:path w="341" h="634">
                    <a:moveTo>
                      <a:pt x="177" y="488"/>
                    </a:moveTo>
                    <a:lnTo>
                      <a:pt x="175" y="493"/>
                    </a:lnTo>
                    <a:lnTo>
                      <a:pt x="174" y="499"/>
                    </a:lnTo>
                    <a:lnTo>
                      <a:pt x="172" y="506"/>
                    </a:lnTo>
                    <a:lnTo>
                      <a:pt x="170" y="512"/>
                    </a:lnTo>
                    <a:lnTo>
                      <a:pt x="168" y="519"/>
                    </a:lnTo>
                    <a:lnTo>
                      <a:pt x="167" y="526"/>
                    </a:lnTo>
                    <a:lnTo>
                      <a:pt x="166" y="533"/>
                    </a:lnTo>
                    <a:lnTo>
                      <a:pt x="164" y="539"/>
                    </a:lnTo>
                    <a:lnTo>
                      <a:pt x="163" y="546"/>
                    </a:lnTo>
                    <a:lnTo>
                      <a:pt x="162" y="552"/>
                    </a:lnTo>
                    <a:lnTo>
                      <a:pt x="161" y="559"/>
                    </a:lnTo>
                    <a:lnTo>
                      <a:pt x="160" y="564"/>
                    </a:lnTo>
                    <a:lnTo>
                      <a:pt x="159" y="569"/>
                    </a:lnTo>
                    <a:lnTo>
                      <a:pt x="159" y="575"/>
                    </a:lnTo>
                    <a:lnTo>
                      <a:pt x="159" y="579"/>
                    </a:lnTo>
                    <a:lnTo>
                      <a:pt x="159" y="583"/>
                    </a:lnTo>
                    <a:lnTo>
                      <a:pt x="159" y="588"/>
                    </a:lnTo>
                    <a:lnTo>
                      <a:pt x="159" y="592"/>
                    </a:lnTo>
                    <a:lnTo>
                      <a:pt x="161" y="596"/>
                    </a:lnTo>
                    <a:lnTo>
                      <a:pt x="162" y="599"/>
                    </a:lnTo>
                    <a:lnTo>
                      <a:pt x="164" y="603"/>
                    </a:lnTo>
                    <a:lnTo>
                      <a:pt x="166" y="605"/>
                    </a:lnTo>
                    <a:lnTo>
                      <a:pt x="169" y="607"/>
                    </a:lnTo>
                    <a:lnTo>
                      <a:pt x="173" y="609"/>
                    </a:lnTo>
                    <a:lnTo>
                      <a:pt x="176" y="610"/>
                    </a:lnTo>
                    <a:lnTo>
                      <a:pt x="179" y="611"/>
                    </a:lnTo>
                    <a:lnTo>
                      <a:pt x="183" y="611"/>
                    </a:lnTo>
                    <a:lnTo>
                      <a:pt x="187" y="612"/>
                    </a:lnTo>
                    <a:lnTo>
                      <a:pt x="191" y="612"/>
                    </a:lnTo>
                    <a:lnTo>
                      <a:pt x="194" y="612"/>
                    </a:lnTo>
                    <a:lnTo>
                      <a:pt x="199" y="612"/>
                    </a:lnTo>
                    <a:lnTo>
                      <a:pt x="203" y="613"/>
                    </a:lnTo>
                    <a:lnTo>
                      <a:pt x="218" y="613"/>
                    </a:lnTo>
                    <a:lnTo>
                      <a:pt x="218" y="634"/>
                    </a:lnTo>
                    <a:lnTo>
                      <a:pt x="210" y="633"/>
                    </a:lnTo>
                    <a:lnTo>
                      <a:pt x="203" y="632"/>
                    </a:lnTo>
                    <a:lnTo>
                      <a:pt x="195" y="632"/>
                    </a:lnTo>
                    <a:lnTo>
                      <a:pt x="189" y="631"/>
                    </a:lnTo>
                    <a:lnTo>
                      <a:pt x="181" y="631"/>
                    </a:lnTo>
                    <a:lnTo>
                      <a:pt x="174" y="630"/>
                    </a:lnTo>
                    <a:lnTo>
                      <a:pt x="166" y="630"/>
                    </a:lnTo>
                    <a:lnTo>
                      <a:pt x="160" y="630"/>
                    </a:lnTo>
                    <a:lnTo>
                      <a:pt x="152" y="630"/>
                    </a:lnTo>
                    <a:lnTo>
                      <a:pt x="145" y="630"/>
                    </a:lnTo>
                    <a:lnTo>
                      <a:pt x="138" y="630"/>
                    </a:lnTo>
                    <a:lnTo>
                      <a:pt x="130" y="630"/>
                    </a:lnTo>
                    <a:lnTo>
                      <a:pt x="123" y="630"/>
                    </a:lnTo>
                    <a:lnTo>
                      <a:pt x="116" y="630"/>
                    </a:lnTo>
                    <a:lnTo>
                      <a:pt x="109" y="630"/>
                    </a:lnTo>
                    <a:lnTo>
                      <a:pt x="102" y="630"/>
                    </a:lnTo>
                    <a:lnTo>
                      <a:pt x="96" y="630"/>
                    </a:lnTo>
                    <a:lnTo>
                      <a:pt x="89" y="630"/>
                    </a:lnTo>
                    <a:lnTo>
                      <a:pt x="83" y="630"/>
                    </a:lnTo>
                    <a:lnTo>
                      <a:pt x="76" y="630"/>
                    </a:lnTo>
                    <a:lnTo>
                      <a:pt x="70" y="630"/>
                    </a:lnTo>
                    <a:lnTo>
                      <a:pt x="64" y="630"/>
                    </a:lnTo>
                    <a:lnTo>
                      <a:pt x="57" y="630"/>
                    </a:lnTo>
                    <a:lnTo>
                      <a:pt x="51" y="630"/>
                    </a:lnTo>
                    <a:lnTo>
                      <a:pt x="44" y="630"/>
                    </a:lnTo>
                    <a:lnTo>
                      <a:pt x="38" y="630"/>
                    </a:lnTo>
                    <a:lnTo>
                      <a:pt x="31" y="631"/>
                    </a:lnTo>
                    <a:lnTo>
                      <a:pt x="25" y="631"/>
                    </a:lnTo>
                    <a:lnTo>
                      <a:pt x="18" y="632"/>
                    </a:lnTo>
                    <a:lnTo>
                      <a:pt x="12" y="632"/>
                    </a:lnTo>
                    <a:lnTo>
                      <a:pt x="5" y="633"/>
                    </a:lnTo>
                    <a:lnTo>
                      <a:pt x="0" y="634"/>
                    </a:lnTo>
                    <a:lnTo>
                      <a:pt x="0" y="613"/>
                    </a:lnTo>
                    <a:lnTo>
                      <a:pt x="11" y="613"/>
                    </a:lnTo>
                    <a:lnTo>
                      <a:pt x="17" y="612"/>
                    </a:lnTo>
                    <a:lnTo>
                      <a:pt x="22" y="612"/>
                    </a:lnTo>
                    <a:lnTo>
                      <a:pt x="29" y="611"/>
                    </a:lnTo>
                    <a:lnTo>
                      <a:pt x="33" y="610"/>
                    </a:lnTo>
                    <a:lnTo>
                      <a:pt x="38" y="609"/>
                    </a:lnTo>
                    <a:lnTo>
                      <a:pt x="42" y="608"/>
                    </a:lnTo>
                    <a:lnTo>
                      <a:pt x="46" y="606"/>
                    </a:lnTo>
                    <a:lnTo>
                      <a:pt x="49" y="604"/>
                    </a:lnTo>
                    <a:lnTo>
                      <a:pt x="52" y="600"/>
                    </a:lnTo>
                    <a:lnTo>
                      <a:pt x="55" y="597"/>
                    </a:lnTo>
                    <a:lnTo>
                      <a:pt x="57" y="594"/>
                    </a:lnTo>
                    <a:lnTo>
                      <a:pt x="59" y="590"/>
                    </a:lnTo>
                    <a:lnTo>
                      <a:pt x="60" y="585"/>
                    </a:lnTo>
                    <a:lnTo>
                      <a:pt x="62" y="581"/>
                    </a:lnTo>
                    <a:lnTo>
                      <a:pt x="64" y="576"/>
                    </a:lnTo>
                    <a:lnTo>
                      <a:pt x="66" y="570"/>
                    </a:lnTo>
                    <a:lnTo>
                      <a:pt x="164" y="139"/>
                    </a:lnTo>
                    <a:lnTo>
                      <a:pt x="166" y="129"/>
                    </a:lnTo>
                    <a:lnTo>
                      <a:pt x="168" y="120"/>
                    </a:lnTo>
                    <a:lnTo>
                      <a:pt x="170" y="111"/>
                    </a:lnTo>
                    <a:lnTo>
                      <a:pt x="172" y="104"/>
                    </a:lnTo>
                    <a:lnTo>
                      <a:pt x="174" y="96"/>
                    </a:lnTo>
                    <a:lnTo>
                      <a:pt x="175" y="90"/>
                    </a:lnTo>
                    <a:lnTo>
                      <a:pt x="176" y="83"/>
                    </a:lnTo>
                    <a:lnTo>
                      <a:pt x="178" y="77"/>
                    </a:lnTo>
                    <a:lnTo>
                      <a:pt x="178" y="71"/>
                    </a:lnTo>
                    <a:lnTo>
                      <a:pt x="179" y="66"/>
                    </a:lnTo>
                    <a:lnTo>
                      <a:pt x="180" y="62"/>
                    </a:lnTo>
                    <a:lnTo>
                      <a:pt x="181" y="57"/>
                    </a:lnTo>
                    <a:lnTo>
                      <a:pt x="181" y="54"/>
                    </a:lnTo>
                    <a:lnTo>
                      <a:pt x="181" y="51"/>
                    </a:lnTo>
                    <a:lnTo>
                      <a:pt x="181" y="48"/>
                    </a:lnTo>
                    <a:lnTo>
                      <a:pt x="182" y="46"/>
                    </a:lnTo>
                    <a:lnTo>
                      <a:pt x="181" y="42"/>
                    </a:lnTo>
                    <a:lnTo>
                      <a:pt x="181" y="40"/>
                    </a:lnTo>
                    <a:lnTo>
                      <a:pt x="180" y="37"/>
                    </a:lnTo>
                    <a:lnTo>
                      <a:pt x="180" y="35"/>
                    </a:lnTo>
                    <a:lnTo>
                      <a:pt x="178" y="33"/>
                    </a:lnTo>
                    <a:lnTo>
                      <a:pt x="177" y="30"/>
                    </a:lnTo>
                    <a:lnTo>
                      <a:pt x="175" y="29"/>
                    </a:lnTo>
                    <a:lnTo>
                      <a:pt x="173" y="27"/>
                    </a:lnTo>
                    <a:lnTo>
                      <a:pt x="170" y="26"/>
                    </a:lnTo>
                    <a:lnTo>
                      <a:pt x="167" y="25"/>
                    </a:lnTo>
                    <a:lnTo>
                      <a:pt x="164" y="24"/>
                    </a:lnTo>
                    <a:lnTo>
                      <a:pt x="160" y="23"/>
                    </a:lnTo>
                    <a:lnTo>
                      <a:pt x="155" y="22"/>
                    </a:lnTo>
                    <a:lnTo>
                      <a:pt x="151" y="22"/>
                    </a:lnTo>
                    <a:lnTo>
                      <a:pt x="146" y="22"/>
                    </a:lnTo>
                    <a:lnTo>
                      <a:pt x="140" y="22"/>
                    </a:lnTo>
                    <a:lnTo>
                      <a:pt x="125" y="22"/>
                    </a:lnTo>
                    <a:lnTo>
                      <a:pt x="125" y="0"/>
                    </a:lnTo>
                    <a:lnTo>
                      <a:pt x="132" y="0"/>
                    </a:lnTo>
                    <a:lnTo>
                      <a:pt x="138" y="1"/>
                    </a:lnTo>
                    <a:lnTo>
                      <a:pt x="145" y="1"/>
                    </a:lnTo>
                    <a:lnTo>
                      <a:pt x="151" y="3"/>
                    </a:lnTo>
                    <a:lnTo>
                      <a:pt x="157" y="3"/>
                    </a:lnTo>
                    <a:lnTo>
                      <a:pt x="165" y="4"/>
                    </a:lnTo>
                    <a:lnTo>
                      <a:pt x="172" y="4"/>
                    </a:lnTo>
                    <a:lnTo>
                      <a:pt x="178" y="4"/>
                    </a:lnTo>
                    <a:lnTo>
                      <a:pt x="184" y="4"/>
                    </a:lnTo>
                    <a:lnTo>
                      <a:pt x="192" y="4"/>
                    </a:lnTo>
                    <a:lnTo>
                      <a:pt x="199" y="4"/>
                    </a:lnTo>
                    <a:lnTo>
                      <a:pt x="205" y="4"/>
                    </a:lnTo>
                    <a:lnTo>
                      <a:pt x="213" y="4"/>
                    </a:lnTo>
                    <a:lnTo>
                      <a:pt x="219" y="4"/>
                    </a:lnTo>
                    <a:lnTo>
                      <a:pt x="226" y="4"/>
                    </a:lnTo>
                    <a:lnTo>
                      <a:pt x="233" y="5"/>
                    </a:lnTo>
                    <a:lnTo>
                      <a:pt x="240" y="4"/>
                    </a:lnTo>
                    <a:lnTo>
                      <a:pt x="246" y="4"/>
                    </a:lnTo>
                    <a:lnTo>
                      <a:pt x="253" y="4"/>
                    </a:lnTo>
                    <a:lnTo>
                      <a:pt x="259" y="4"/>
                    </a:lnTo>
                    <a:lnTo>
                      <a:pt x="265" y="4"/>
                    </a:lnTo>
                    <a:lnTo>
                      <a:pt x="273" y="4"/>
                    </a:lnTo>
                    <a:lnTo>
                      <a:pt x="280" y="4"/>
                    </a:lnTo>
                    <a:lnTo>
                      <a:pt x="286" y="4"/>
                    </a:lnTo>
                    <a:lnTo>
                      <a:pt x="292" y="4"/>
                    </a:lnTo>
                    <a:lnTo>
                      <a:pt x="300" y="4"/>
                    </a:lnTo>
                    <a:lnTo>
                      <a:pt x="307" y="3"/>
                    </a:lnTo>
                    <a:lnTo>
                      <a:pt x="313" y="3"/>
                    </a:lnTo>
                    <a:lnTo>
                      <a:pt x="319" y="1"/>
                    </a:lnTo>
                    <a:lnTo>
                      <a:pt x="327" y="1"/>
                    </a:lnTo>
                    <a:lnTo>
                      <a:pt x="334" y="0"/>
                    </a:lnTo>
                    <a:lnTo>
                      <a:pt x="341" y="0"/>
                    </a:lnTo>
                    <a:lnTo>
                      <a:pt x="341" y="22"/>
                    </a:lnTo>
                    <a:lnTo>
                      <a:pt x="332" y="22"/>
                    </a:lnTo>
                    <a:lnTo>
                      <a:pt x="324" y="22"/>
                    </a:lnTo>
                    <a:lnTo>
                      <a:pt x="316" y="22"/>
                    </a:lnTo>
                    <a:lnTo>
                      <a:pt x="310" y="23"/>
                    </a:lnTo>
                    <a:lnTo>
                      <a:pt x="304" y="24"/>
                    </a:lnTo>
                    <a:lnTo>
                      <a:pt x="299" y="26"/>
                    </a:lnTo>
                    <a:lnTo>
                      <a:pt x="295" y="28"/>
                    </a:lnTo>
                    <a:lnTo>
                      <a:pt x="290" y="30"/>
                    </a:lnTo>
                    <a:lnTo>
                      <a:pt x="287" y="35"/>
                    </a:lnTo>
                    <a:lnTo>
                      <a:pt x="284" y="38"/>
                    </a:lnTo>
                    <a:lnTo>
                      <a:pt x="281" y="42"/>
                    </a:lnTo>
                    <a:lnTo>
                      <a:pt x="278" y="48"/>
                    </a:lnTo>
                    <a:lnTo>
                      <a:pt x="276" y="53"/>
                    </a:lnTo>
                    <a:lnTo>
                      <a:pt x="274" y="60"/>
                    </a:lnTo>
                    <a:lnTo>
                      <a:pt x="272" y="66"/>
                    </a:lnTo>
                    <a:lnTo>
                      <a:pt x="270" y="75"/>
                    </a:lnTo>
                    <a:lnTo>
                      <a:pt x="269" y="83"/>
                    </a:lnTo>
                    <a:lnTo>
                      <a:pt x="177" y="488"/>
                    </a:lnTo>
                    <a:close/>
                  </a:path>
                </a:pathLst>
              </a:custGeom>
              <a:solidFill>
                <a:srgbClr val="59595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35" name=""/>
              <p:cNvSpPr/>
              <p:nvPr/>
            </p:nvSpPr>
            <p:spPr>
              <a:xfrm>
                <a:off x="4890240" y="4532760"/>
                <a:ext cx="99000" cy="90000"/>
              </a:xfrm>
              <a:custGeom>
                <a:avLst/>
                <a:gdLst/>
                <a:ahLst/>
                <a:rect l="l" t="t" r="r" b="b"/>
                <a:pathLst>
                  <a:path w="631" h="655">
                    <a:moveTo>
                      <a:pt x="386" y="0"/>
                    </a:moveTo>
                    <a:lnTo>
                      <a:pt x="413" y="1"/>
                    </a:lnTo>
                    <a:lnTo>
                      <a:pt x="439" y="4"/>
                    </a:lnTo>
                    <a:lnTo>
                      <a:pt x="464" y="9"/>
                    </a:lnTo>
                    <a:lnTo>
                      <a:pt x="487" y="17"/>
                    </a:lnTo>
                    <a:lnTo>
                      <a:pt x="509" y="27"/>
                    </a:lnTo>
                    <a:lnTo>
                      <a:pt x="529" y="38"/>
                    </a:lnTo>
                    <a:lnTo>
                      <a:pt x="548" y="52"/>
                    </a:lnTo>
                    <a:lnTo>
                      <a:pt x="565" y="68"/>
                    </a:lnTo>
                    <a:lnTo>
                      <a:pt x="579" y="86"/>
                    </a:lnTo>
                    <a:lnTo>
                      <a:pt x="593" y="105"/>
                    </a:lnTo>
                    <a:lnTo>
                      <a:pt x="604" y="125"/>
                    </a:lnTo>
                    <a:lnTo>
                      <a:pt x="614" y="148"/>
                    </a:lnTo>
                    <a:lnTo>
                      <a:pt x="621" y="173"/>
                    </a:lnTo>
                    <a:lnTo>
                      <a:pt x="626" y="198"/>
                    </a:lnTo>
                    <a:lnTo>
                      <a:pt x="629" y="224"/>
                    </a:lnTo>
                    <a:lnTo>
                      <a:pt x="631" y="253"/>
                    </a:lnTo>
                    <a:lnTo>
                      <a:pt x="629" y="292"/>
                    </a:lnTo>
                    <a:lnTo>
                      <a:pt x="623" y="331"/>
                    </a:lnTo>
                    <a:lnTo>
                      <a:pt x="615" y="367"/>
                    </a:lnTo>
                    <a:lnTo>
                      <a:pt x="603" y="404"/>
                    </a:lnTo>
                    <a:lnTo>
                      <a:pt x="588" y="438"/>
                    </a:lnTo>
                    <a:lnTo>
                      <a:pt x="569" y="472"/>
                    </a:lnTo>
                    <a:lnTo>
                      <a:pt x="549" y="503"/>
                    </a:lnTo>
                    <a:lnTo>
                      <a:pt x="525" y="532"/>
                    </a:lnTo>
                    <a:lnTo>
                      <a:pt x="498" y="559"/>
                    </a:lnTo>
                    <a:lnTo>
                      <a:pt x="469" y="583"/>
                    </a:lnTo>
                    <a:lnTo>
                      <a:pt x="438" y="603"/>
                    </a:lnTo>
                    <a:lnTo>
                      <a:pt x="403" y="621"/>
                    </a:lnTo>
                    <a:lnTo>
                      <a:pt x="366" y="635"/>
                    </a:lnTo>
                    <a:lnTo>
                      <a:pt x="328" y="645"/>
                    </a:lnTo>
                    <a:lnTo>
                      <a:pt x="287" y="651"/>
                    </a:lnTo>
                    <a:lnTo>
                      <a:pt x="244" y="655"/>
                    </a:lnTo>
                    <a:lnTo>
                      <a:pt x="216" y="652"/>
                    </a:lnTo>
                    <a:lnTo>
                      <a:pt x="190" y="649"/>
                    </a:lnTo>
                    <a:lnTo>
                      <a:pt x="166" y="644"/>
                    </a:lnTo>
                    <a:lnTo>
                      <a:pt x="143" y="636"/>
                    </a:lnTo>
                    <a:lnTo>
                      <a:pt x="120" y="627"/>
                    </a:lnTo>
                    <a:lnTo>
                      <a:pt x="101" y="615"/>
                    </a:lnTo>
                    <a:lnTo>
                      <a:pt x="82" y="601"/>
                    </a:lnTo>
                    <a:lnTo>
                      <a:pt x="65" y="585"/>
                    </a:lnTo>
                    <a:lnTo>
                      <a:pt x="51" y="567"/>
                    </a:lnTo>
                    <a:lnTo>
                      <a:pt x="37" y="548"/>
                    </a:lnTo>
                    <a:lnTo>
                      <a:pt x="26" y="528"/>
                    </a:lnTo>
                    <a:lnTo>
                      <a:pt x="17" y="505"/>
                    </a:lnTo>
                    <a:lnTo>
                      <a:pt x="9" y="480"/>
                    </a:lnTo>
                    <a:lnTo>
                      <a:pt x="5" y="456"/>
                    </a:lnTo>
                    <a:lnTo>
                      <a:pt x="1" y="429"/>
                    </a:lnTo>
                    <a:lnTo>
                      <a:pt x="0" y="401"/>
                    </a:lnTo>
                    <a:lnTo>
                      <a:pt x="1" y="363"/>
                    </a:lnTo>
                    <a:lnTo>
                      <a:pt x="7" y="325"/>
                    </a:lnTo>
                    <a:lnTo>
                      <a:pt x="17" y="289"/>
                    </a:lnTo>
                    <a:lnTo>
                      <a:pt x="28" y="253"/>
                    </a:lnTo>
                    <a:lnTo>
                      <a:pt x="44" y="219"/>
                    </a:lnTo>
                    <a:lnTo>
                      <a:pt x="63" y="186"/>
                    </a:lnTo>
                    <a:lnTo>
                      <a:pt x="85" y="154"/>
                    </a:lnTo>
                    <a:lnTo>
                      <a:pt x="108" y="125"/>
                    </a:lnTo>
                    <a:lnTo>
                      <a:pt x="135" y="97"/>
                    </a:lnTo>
                    <a:lnTo>
                      <a:pt x="164" y="74"/>
                    </a:lnTo>
                    <a:lnTo>
                      <a:pt x="197" y="52"/>
                    </a:lnTo>
                    <a:lnTo>
                      <a:pt x="230" y="34"/>
                    </a:lnTo>
                    <a:lnTo>
                      <a:pt x="266" y="19"/>
                    </a:lnTo>
                    <a:lnTo>
                      <a:pt x="304" y="8"/>
                    </a:lnTo>
                    <a:lnTo>
                      <a:pt x="344" y="2"/>
                    </a:lnTo>
                    <a:lnTo>
                      <a:pt x="386" y="0"/>
                    </a:lnTo>
                    <a:close/>
                    <a:moveTo>
                      <a:pt x="262" y="618"/>
                    </a:moveTo>
                    <a:lnTo>
                      <a:pt x="295" y="615"/>
                    </a:lnTo>
                    <a:lnTo>
                      <a:pt x="325" y="607"/>
                    </a:lnTo>
                    <a:lnTo>
                      <a:pt x="355" y="595"/>
                    </a:lnTo>
                    <a:lnTo>
                      <a:pt x="382" y="579"/>
                    </a:lnTo>
                    <a:lnTo>
                      <a:pt x="406" y="560"/>
                    </a:lnTo>
                    <a:lnTo>
                      <a:pt x="428" y="537"/>
                    </a:lnTo>
                    <a:lnTo>
                      <a:pt x="448" y="512"/>
                    </a:lnTo>
                    <a:lnTo>
                      <a:pt x="467" y="485"/>
                    </a:lnTo>
                    <a:lnTo>
                      <a:pt x="482" y="455"/>
                    </a:lnTo>
                    <a:lnTo>
                      <a:pt x="496" y="424"/>
                    </a:lnTo>
                    <a:lnTo>
                      <a:pt x="507" y="393"/>
                    </a:lnTo>
                    <a:lnTo>
                      <a:pt x="517" y="361"/>
                    </a:lnTo>
                    <a:lnTo>
                      <a:pt x="524" y="329"/>
                    </a:lnTo>
                    <a:lnTo>
                      <a:pt x="529" y="296"/>
                    </a:lnTo>
                    <a:lnTo>
                      <a:pt x="533" y="266"/>
                    </a:lnTo>
                    <a:lnTo>
                      <a:pt x="534" y="237"/>
                    </a:lnTo>
                    <a:lnTo>
                      <a:pt x="533" y="216"/>
                    </a:lnTo>
                    <a:lnTo>
                      <a:pt x="529" y="194"/>
                    </a:lnTo>
                    <a:lnTo>
                      <a:pt x="526" y="174"/>
                    </a:lnTo>
                    <a:lnTo>
                      <a:pt x="521" y="154"/>
                    </a:lnTo>
                    <a:lnTo>
                      <a:pt x="513" y="136"/>
                    </a:lnTo>
                    <a:lnTo>
                      <a:pt x="506" y="119"/>
                    </a:lnTo>
                    <a:lnTo>
                      <a:pt x="496" y="103"/>
                    </a:lnTo>
                    <a:lnTo>
                      <a:pt x="485" y="88"/>
                    </a:lnTo>
                    <a:lnTo>
                      <a:pt x="473" y="74"/>
                    </a:lnTo>
                    <a:lnTo>
                      <a:pt x="460" y="62"/>
                    </a:lnTo>
                    <a:lnTo>
                      <a:pt x="446" y="51"/>
                    </a:lnTo>
                    <a:lnTo>
                      <a:pt x="432" y="43"/>
                    </a:lnTo>
                    <a:lnTo>
                      <a:pt x="416" y="35"/>
                    </a:lnTo>
                    <a:lnTo>
                      <a:pt x="400" y="30"/>
                    </a:lnTo>
                    <a:lnTo>
                      <a:pt x="384" y="28"/>
                    </a:lnTo>
                    <a:lnTo>
                      <a:pt x="366" y="27"/>
                    </a:lnTo>
                    <a:lnTo>
                      <a:pt x="336" y="29"/>
                    </a:lnTo>
                    <a:lnTo>
                      <a:pt x="309" y="36"/>
                    </a:lnTo>
                    <a:lnTo>
                      <a:pt x="282" y="48"/>
                    </a:lnTo>
                    <a:lnTo>
                      <a:pt x="257" y="64"/>
                    </a:lnTo>
                    <a:lnTo>
                      <a:pt x="234" y="84"/>
                    </a:lnTo>
                    <a:lnTo>
                      <a:pt x="211" y="106"/>
                    </a:lnTo>
                    <a:lnTo>
                      <a:pt x="190" y="131"/>
                    </a:lnTo>
                    <a:lnTo>
                      <a:pt x="172" y="159"/>
                    </a:lnTo>
                    <a:lnTo>
                      <a:pt x="155" y="188"/>
                    </a:lnTo>
                    <a:lnTo>
                      <a:pt x="141" y="219"/>
                    </a:lnTo>
                    <a:lnTo>
                      <a:pt x="128" y="250"/>
                    </a:lnTo>
                    <a:lnTo>
                      <a:pt x="117" y="282"/>
                    </a:lnTo>
                    <a:lnTo>
                      <a:pt x="108" y="315"/>
                    </a:lnTo>
                    <a:lnTo>
                      <a:pt x="102" y="346"/>
                    </a:lnTo>
                    <a:lnTo>
                      <a:pt x="99" y="377"/>
                    </a:lnTo>
                    <a:lnTo>
                      <a:pt x="98" y="407"/>
                    </a:lnTo>
                    <a:lnTo>
                      <a:pt x="98" y="428"/>
                    </a:lnTo>
                    <a:lnTo>
                      <a:pt x="100" y="449"/>
                    </a:lnTo>
                    <a:lnTo>
                      <a:pt x="104" y="469"/>
                    </a:lnTo>
                    <a:lnTo>
                      <a:pt x="109" y="488"/>
                    </a:lnTo>
                    <a:lnTo>
                      <a:pt x="116" y="506"/>
                    </a:lnTo>
                    <a:lnTo>
                      <a:pt x="123" y="524"/>
                    </a:lnTo>
                    <a:lnTo>
                      <a:pt x="133" y="541"/>
                    </a:lnTo>
                    <a:lnTo>
                      <a:pt x="144" y="556"/>
                    </a:lnTo>
                    <a:lnTo>
                      <a:pt x="155" y="569"/>
                    </a:lnTo>
                    <a:lnTo>
                      <a:pt x="168" y="581"/>
                    </a:lnTo>
                    <a:lnTo>
                      <a:pt x="181" y="592"/>
                    </a:lnTo>
                    <a:lnTo>
                      <a:pt x="196" y="601"/>
                    </a:lnTo>
                    <a:lnTo>
                      <a:pt x="211" y="608"/>
                    </a:lnTo>
                    <a:lnTo>
                      <a:pt x="227" y="613"/>
                    </a:lnTo>
                    <a:lnTo>
                      <a:pt x="243" y="616"/>
                    </a:lnTo>
                    <a:lnTo>
                      <a:pt x="262" y="618"/>
                    </a:lnTo>
                    <a:close/>
                  </a:path>
                </a:pathLst>
              </a:custGeom>
              <a:solidFill>
                <a:srgbClr val="595959"/>
              </a:solidFill>
              <a:ln w="0">
                <a:noFill/>
              </a:ln>
            </p:spPr>
            <p:style>
              <a:lnRef idx="0"/>
              <a:fillRef idx="0"/>
              <a:effectRef idx="0"/>
              <a:fontRef idx="minor"/>
            </p:style>
            <p:txBody>
              <a:bodyPr lIns="90000" rIns="90000" tIns="43200" bIns="43200" anchor="t">
                <a:noAutofit/>
              </a:bodyPr>
              <a:p>
                <a:endParaRPr b="0" lang="en-US" sz="2400" strike="noStrike" u="none">
                  <a:solidFill>
                    <a:srgbClr val="000000"/>
                  </a:solidFill>
                  <a:effectLst/>
                  <a:uFillTx/>
                  <a:latin typeface="Times New Roman"/>
                </a:endParaRPr>
              </a:p>
            </p:txBody>
          </p:sp>
          <p:sp>
            <p:nvSpPr>
              <p:cNvPr id="36" name=""/>
              <p:cNvSpPr/>
              <p:nvPr/>
            </p:nvSpPr>
            <p:spPr>
              <a:xfrm>
                <a:off x="4998240" y="4534200"/>
                <a:ext cx="105480" cy="88560"/>
              </a:xfrm>
              <a:custGeom>
                <a:avLst/>
                <a:gdLst/>
                <a:ahLst/>
                <a:rect l="l" t="t" r="r" b="b"/>
                <a:pathLst>
                  <a:path w="670" h="645">
                    <a:moveTo>
                      <a:pt x="485" y="483"/>
                    </a:moveTo>
                    <a:lnTo>
                      <a:pt x="487" y="483"/>
                    </a:lnTo>
                    <a:lnTo>
                      <a:pt x="574" y="90"/>
                    </a:lnTo>
                    <a:lnTo>
                      <a:pt x="574" y="87"/>
                    </a:lnTo>
                    <a:lnTo>
                      <a:pt x="574" y="85"/>
                    </a:lnTo>
                    <a:lnTo>
                      <a:pt x="575" y="83"/>
                    </a:lnTo>
                    <a:lnTo>
                      <a:pt x="575" y="80"/>
                    </a:lnTo>
                    <a:lnTo>
                      <a:pt x="576" y="78"/>
                    </a:lnTo>
                    <a:lnTo>
                      <a:pt x="576" y="75"/>
                    </a:lnTo>
                    <a:lnTo>
                      <a:pt x="577" y="72"/>
                    </a:lnTo>
                    <a:lnTo>
                      <a:pt x="577" y="69"/>
                    </a:lnTo>
                    <a:lnTo>
                      <a:pt x="578" y="66"/>
                    </a:lnTo>
                    <a:lnTo>
                      <a:pt x="578" y="64"/>
                    </a:lnTo>
                    <a:lnTo>
                      <a:pt x="579" y="61"/>
                    </a:lnTo>
                    <a:lnTo>
                      <a:pt x="579" y="57"/>
                    </a:lnTo>
                    <a:lnTo>
                      <a:pt x="579" y="55"/>
                    </a:lnTo>
                    <a:lnTo>
                      <a:pt x="579" y="52"/>
                    </a:lnTo>
                    <a:lnTo>
                      <a:pt x="579" y="50"/>
                    </a:lnTo>
                    <a:lnTo>
                      <a:pt x="580" y="48"/>
                    </a:lnTo>
                    <a:lnTo>
                      <a:pt x="579" y="42"/>
                    </a:lnTo>
                    <a:lnTo>
                      <a:pt x="578" y="39"/>
                    </a:lnTo>
                    <a:lnTo>
                      <a:pt x="577" y="35"/>
                    </a:lnTo>
                    <a:lnTo>
                      <a:pt x="575" y="33"/>
                    </a:lnTo>
                    <a:lnTo>
                      <a:pt x="572" y="29"/>
                    </a:lnTo>
                    <a:lnTo>
                      <a:pt x="568" y="27"/>
                    </a:lnTo>
                    <a:lnTo>
                      <a:pt x="565" y="26"/>
                    </a:lnTo>
                    <a:lnTo>
                      <a:pt x="562" y="25"/>
                    </a:lnTo>
                    <a:lnTo>
                      <a:pt x="558" y="24"/>
                    </a:lnTo>
                    <a:lnTo>
                      <a:pt x="554" y="23"/>
                    </a:lnTo>
                    <a:lnTo>
                      <a:pt x="550" y="22"/>
                    </a:lnTo>
                    <a:lnTo>
                      <a:pt x="546" y="22"/>
                    </a:lnTo>
                    <a:lnTo>
                      <a:pt x="542" y="22"/>
                    </a:lnTo>
                    <a:lnTo>
                      <a:pt x="538" y="22"/>
                    </a:lnTo>
                    <a:lnTo>
                      <a:pt x="535" y="22"/>
                    </a:lnTo>
                    <a:lnTo>
                      <a:pt x="533" y="22"/>
                    </a:lnTo>
                    <a:lnTo>
                      <a:pt x="521" y="22"/>
                    </a:lnTo>
                    <a:lnTo>
                      <a:pt x="521" y="0"/>
                    </a:lnTo>
                    <a:lnTo>
                      <a:pt x="526" y="0"/>
                    </a:lnTo>
                    <a:lnTo>
                      <a:pt x="532" y="0"/>
                    </a:lnTo>
                    <a:lnTo>
                      <a:pt x="537" y="0"/>
                    </a:lnTo>
                    <a:lnTo>
                      <a:pt x="543" y="0"/>
                    </a:lnTo>
                    <a:lnTo>
                      <a:pt x="550" y="0"/>
                    </a:lnTo>
                    <a:lnTo>
                      <a:pt x="555" y="1"/>
                    </a:lnTo>
                    <a:lnTo>
                      <a:pt x="562" y="1"/>
                    </a:lnTo>
                    <a:lnTo>
                      <a:pt x="568" y="3"/>
                    </a:lnTo>
                    <a:lnTo>
                      <a:pt x="574" y="3"/>
                    </a:lnTo>
                    <a:lnTo>
                      <a:pt x="579" y="3"/>
                    </a:lnTo>
                    <a:lnTo>
                      <a:pt x="586" y="4"/>
                    </a:lnTo>
                    <a:lnTo>
                      <a:pt x="590" y="4"/>
                    </a:lnTo>
                    <a:lnTo>
                      <a:pt x="595" y="4"/>
                    </a:lnTo>
                    <a:lnTo>
                      <a:pt x="601" y="4"/>
                    </a:lnTo>
                    <a:lnTo>
                      <a:pt x="605" y="4"/>
                    </a:lnTo>
                    <a:lnTo>
                      <a:pt x="609" y="5"/>
                    </a:lnTo>
                    <a:lnTo>
                      <a:pt x="613" y="4"/>
                    </a:lnTo>
                    <a:lnTo>
                      <a:pt x="616" y="4"/>
                    </a:lnTo>
                    <a:lnTo>
                      <a:pt x="620" y="4"/>
                    </a:lnTo>
                    <a:lnTo>
                      <a:pt x="623" y="4"/>
                    </a:lnTo>
                    <a:lnTo>
                      <a:pt x="628" y="4"/>
                    </a:lnTo>
                    <a:lnTo>
                      <a:pt x="631" y="3"/>
                    </a:lnTo>
                    <a:lnTo>
                      <a:pt x="635" y="3"/>
                    </a:lnTo>
                    <a:lnTo>
                      <a:pt x="639" y="3"/>
                    </a:lnTo>
                    <a:lnTo>
                      <a:pt x="643" y="1"/>
                    </a:lnTo>
                    <a:lnTo>
                      <a:pt x="646" y="1"/>
                    </a:lnTo>
                    <a:lnTo>
                      <a:pt x="650" y="0"/>
                    </a:lnTo>
                    <a:lnTo>
                      <a:pt x="654" y="0"/>
                    </a:lnTo>
                    <a:lnTo>
                      <a:pt x="658" y="0"/>
                    </a:lnTo>
                    <a:lnTo>
                      <a:pt x="661" y="0"/>
                    </a:lnTo>
                    <a:lnTo>
                      <a:pt x="666" y="0"/>
                    </a:lnTo>
                    <a:lnTo>
                      <a:pt x="670" y="0"/>
                    </a:lnTo>
                    <a:lnTo>
                      <a:pt x="670" y="22"/>
                    </a:lnTo>
                    <a:lnTo>
                      <a:pt x="661" y="22"/>
                    </a:lnTo>
                    <a:lnTo>
                      <a:pt x="655" y="22"/>
                    </a:lnTo>
                    <a:lnTo>
                      <a:pt x="649" y="23"/>
                    </a:lnTo>
                    <a:lnTo>
                      <a:pt x="644" y="24"/>
                    </a:lnTo>
                    <a:lnTo>
                      <a:pt x="640" y="25"/>
                    </a:lnTo>
                    <a:lnTo>
                      <a:pt x="635" y="27"/>
                    </a:lnTo>
                    <a:lnTo>
                      <a:pt x="632" y="29"/>
                    </a:lnTo>
                    <a:lnTo>
                      <a:pt x="629" y="32"/>
                    </a:lnTo>
                    <a:lnTo>
                      <a:pt x="627" y="35"/>
                    </a:lnTo>
                    <a:lnTo>
                      <a:pt x="624" y="39"/>
                    </a:lnTo>
                    <a:lnTo>
                      <a:pt x="622" y="43"/>
                    </a:lnTo>
                    <a:lnTo>
                      <a:pt x="620" y="48"/>
                    </a:lnTo>
                    <a:lnTo>
                      <a:pt x="619" y="54"/>
                    </a:lnTo>
                    <a:lnTo>
                      <a:pt x="617" y="61"/>
                    </a:lnTo>
                    <a:lnTo>
                      <a:pt x="615" y="67"/>
                    </a:lnTo>
                    <a:lnTo>
                      <a:pt x="614" y="76"/>
                    </a:lnTo>
                    <a:lnTo>
                      <a:pt x="484" y="636"/>
                    </a:lnTo>
                    <a:lnTo>
                      <a:pt x="483" y="636"/>
                    </a:lnTo>
                    <a:lnTo>
                      <a:pt x="483" y="637"/>
                    </a:lnTo>
                    <a:lnTo>
                      <a:pt x="483" y="638"/>
                    </a:lnTo>
                    <a:lnTo>
                      <a:pt x="482" y="639"/>
                    </a:lnTo>
                    <a:lnTo>
                      <a:pt x="482" y="640"/>
                    </a:lnTo>
                    <a:lnTo>
                      <a:pt x="482" y="641"/>
                    </a:lnTo>
                    <a:lnTo>
                      <a:pt x="481" y="641"/>
                    </a:lnTo>
                    <a:lnTo>
                      <a:pt x="481" y="642"/>
                    </a:lnTo>
                    <a:lnTo>
                      <a:pt x="480" y="642"/>
                    </a:lnTo>
                    <a:lnTo>
                      <a:pt x="480" y="644"/>
                    </a:lnTo>
                    <a:lnTo>
                      <a:pt x="479" y="644"/>
                    </a:lnTo>
                    <a:lnTo>
                      <a:pt x="478" y="644"/>
                    </a:lnTo>
                    <a:lnTo>
                      <a:pt x="477" y="644"/>
                    </a:lnTo>
                    <a:lnTo>
                      <a:pt x="477" y="645"/>
                    </a:lnTo>
                    <a:lnTo>
                      <a:pt x="475" y="644"/>
                    </a:lnTo>
                    <a:lnTo>
                      <a:pt x="474" y="644"/>
                    </a:lnTo>
                    <a:lnTo>
                      <a:pt x="473" y="642"/>
                    </a:lnTo>
                    <a:lnTo>
                      <a:pt x="472" y="641"/>
                    </a:lnTo>
                    <a:lnTo>
                      <a:pt x="471" y="640"/>
                    </a:lnTo>
                    <a:lnTo>
                      <a:pt x="471" y="639"/>
                    </a:lnTo>
                    <a:lnTo>
                      <a:pt x="470" y="638"/>
                    </a:lnTo>
                    <a:lnTo>
                      <a:pt x="469" y="636"/>
                    </a:lnTo>
                    <a:lnTo>
                      <a:pt x="468" y="635"/>
                    </a:lnTo>
                    <a:lnTo>
                      <a:pt x="467" y="633"/>
                    </a:lnTo>
                    <a:lnTo>
                      <a:pt x="465" y="630"/>
                    </a:lnTo>
                    <a:lnTo>
                      <a:pt x="464" y="627"/>
                    </a:lnTo>
                    <a:lnTo>
                      <a:pt x="463" y="624"/>
                    </a:lnTo>
                    <a:lnTo>
                      <a:pt x="460" y="622"/>
                    </a:lnTo>
                    <a:lnTo>
                      <a:pt x="459" y="619"/>
                    </a:lnTo>
                    <a:lnTo>
                      <a:pt x="195" y="103"/>
                    </a:lnTo>
                    <a:lnTo>
                      <a:pt x="193" y="103"/>
                    </a:lnTo>
                    <a:lnTo>
                      <a:pt x="96" y="545"/>
                    </a:lnTo>
                    <a:lnTo>
                      <a:pt x="95" y="546"/>
                    </a:lnTo>
                    <a:lnTo>
                      <a:pt x="95" y="548"/>
                    </a:lnTo>
                    <a:lnTo>
                      <a:pt x="94" y="550"/>
                    </a:lnTo>
                    <a:lnTo>
                      <a:pt x="94" y="553"/>
                    </a:lnTo>
                    <a:lnTo>
                      <a:pt x="93" y="555"/>
                    </a:lnTo>
                    <a:lnTo>
                      <a:pt x="93" y="559"/>
                    </a:lnTo>
                    <a:lnTo>
                      <a:pt x="92" y="561"/>
                    </a:lnTo>
                    <a:lnTo>
                      <a:pt x="92" y="564"/>
                    </a:lnTo>
                    <a:lnTo>
                      <a:pt x="91" y="567"/>
                    </a:lnTo>
                    <a:lnTo>
                      <a:pt x="91" y="569"/>
                    </a:lnTo>
                    <a:lnTo>
                      <a:pt x="90" y="573"/>
                    </a:lnTo>
                    <a:lnTo>
                      <a:pt x="90" y="576"/>
                    </a:lnTo>
                    <a:lnTo>
                      <a:pt x="90" y="578"/>
                    </a:lnTo>
                    <a:lnTo>
                      <a:pt x="90" y="581"/>
                    </a:lnTo>
                    <a:lnTo>
                      <a:pt x="90" y="583"/>
                    </a:lnTo>
                    <a:lnTo>
                      <a:pt x="90" y="587"/>
                    </a:lnTo>
                    <a:lnTo>
                      <a:pt x="90" y="591"/>
                    </a:lnTo>
                    <a:lnTo>
                      <a:pt x="91" y="595"/>
                    </a:lnTo>
                    <a:lnTo>
                      <a:pt x="92" y="598"/>
                    </a:lnTo>
                    <a:lnTo>
                      <a:pt x="94" y="602"/>
                    </a:lnTo>
                    <a:lnTo>
                      <a:pt x="96" y="604"/>
                    </a:lnTo>
                    <a:lnTo>
                      <a:pt x="99" y="606"/>
                    </a:lnTo>
                    <a:lnTo>
                      <a:pt x="102" y="608"/>
                    </a:lnTo>
                    <a:lnTo>
                      <a:pt x="105" y="609"/>
                    </a:lnTo>
                    <a:lnTo>
                      <a:pt x="108" y="610"/>
                    </a:lnTo>
                    <a:lnTo>
                      <a:pt x="113" y="611"/>
                    </a:lnTo>
                    <a:lnTo>
                      <a:pt x="116" y="612"/>
                    </a:lnTo>
                    <a:lnTo>
                      <a:pt x="120" y="612"/>
                    </a:lnTo>
                    <a:lnTo>
                      <a:pt x="123" y="612"/>
                    </a:lnTo>
                    <a:lnTo>
                      <a:pt x="128" y="612"/>
                    </a:lnTo>
                    <a:lnTo>
                      <a:pt x="132" y="612"/>
                    </a:lnTo>
                    <a:lnTo>
                      <a:pt x="136" y="613"/>
                    </a:lnTo>
                    <a:lnTo>
                      <a:pt x="149" y="613"/>
                    </a:lnTo>
                    <a:lnTo>
                      <a:pt x="149" y="634"/>
                    </a:lnTo>
                    <a:lnTo>
                      <a:pt x="143" y="633"/>
                    </a:lnTo>
                    <a:lnTo>
                      <a:pt x="137" y="633"/>
                    </a:lnTo>
                    <a:lnTo>
                      <a:pt x="132" y="633"/>
                    </a:lnTo>
                    <a:lnTo>
                      <a:pt x="127" y="632"/>
                    </a:lnTo>
                    <a:lnTo>
                      <a:pt x="121" y="632"/>
                    </a:lnTo>
                    <a:lnTo>
                      <a:pt x="116" y="632"/>
                    </a:lnTo>
                    <a:lnTo>
                      <a:pt x="110" y="631"/>
                    </a:lnTo>
                    <a:lnTo>
                      <a:pt x="105" y="631"/>
                    </a:lnTo>
                    <a:lnTo>
                      <a:pt x="99" y="631"/>
                    </a:lnTo>
                    <a:lnTo>
                      <a:pt x="93" y="631"/>
                    </a:lnTo>
                    <a:lnTo>
                      <a:pt x="88" y="630"/>
                    </a:lnTo>
                    <a:lnTo>
                      <a:pt x="82" y="630"/>
                    </a:lnTo>
                    <a:lnTo>
                      <a:pt x="77" y="630"/>
                    </a:lnTo>
                    <a:lnTo>
                      <a:pt x="72" y="630"/>
                    </a:lnTo>
                    <a:lnTo>
                      <a:pt x="66" y="630"/>
                    </a:lnTo>
                    <a:lnTo>
                      <a:pt x="61" y="630"/>
                    </a:lnTo>
                    <a:lnTo>
                      <a:pt x="56" y="630"/>
                    </a:lnTo>
                    <a:lnTo>
                      <a:pt x="52" y="630"/>
                    </a:lnTo>
                    <a:lnTo>
                      <a:pt x="49" y="630"/>
                    </a:lnTo>
                    <a:lnTo>
                      <a:pt x="45" y="630"/>
                    </a:lnTo>
                    <a:lnTo>
                      <a:pt x="41" y="630"/>
                    </a:lnTo>
                    <a:lnTo>
                      <a:pt x="37" y="631"/>
                    </a:lnTo>
                    <a:lnTo>
                      <a:pt x="34" y="631"/>
                    </a:lnTo>
                    <a:lnTo>
                      <a:pt x="31" y="631"/>
                    </a:lnTo>
                    <a:lnTo>
                      <a:pt x="26" y="631"/>
                    </a:lnTo>
                    <a:lnTo>
                      <a:pt x="23" y="632"/>
                    </a:lnTo>
                    <a:lnTo>
                      <a:pt x="19" y="632"/>
                    </a:lnTo>
                    <a:lnTo>
                      <a:pt x="15" y="632"/>
                    </a:lnTo>
                    <a:lnTo>
                      <a:pt x="11" y="633"/>
                    </a:lnTo>
                    <a:lnTo>
                      <a:pt x="8" y="633"/>
                    </a:lnTo>
                    <a:lnTo>
                      <a:pt x="4" y="633"/>
                    </a:lnTo>
                    <a:lnTo>
                      <a:pt x="0" y="634"/>
                    </a:lnTo>
                    <a:lnTo>
                      <a:pt x="0" y="613"/>
                    </a:lnTo>
                    <a:lnTo>
                      <a:pt x="8" y="612"/>
                    </a:lnTo>
                    <a:lnTo>
                      <a:pt x="15" y="611"/>
                    </a:lnTo>
                    <a:lnTo>
                      <a:pt x="22" y="610"/>
                    </a:lnTo>
                    <a:lnTo>
                      <a:pt x="28" y="608"/>
                    </a:lnTo>
                    <a:lnTo>
                      <a:pt x="33" y="606"/>
                    </a:lnTo>
                    <a:lnTo>
                      <a:pt x="37" y="603"/>
                    </a:lnTo>
                    <a:lnTo>
                      <a:pt x="40" y="599"/>
                    </a:lnTo>
                    <a:lnTo>
                      <a:pt x="44" y="595"/>
                    </a:lnTo>
                    <a:lnTo>
                      <a:pt x="46" y="591"/>
                    </a:lnTo>
                    <a:lnTo>
                      <a:pt x="48" y="587"/>
                    </a:lnTo>
                    <a:lnTo>
                      <a:pt x="50" y="582"/>
                    </a:lnTo>
                    <a:lnTo>
                      <a:pt x="51" y="578"/>
                    </a:lnTo>
                    <a:lnTo>
                      <a:pt x="52" y="573"/>
                    </a:lnTo>
                    <a:lnTo>
                      <a:pt x="53" y="568"/>
                    </a:lnTo>
                    <a:lnTo>
                      <a:pt x="54" y="563"/>
                    </a:lnTo>
                    <a:lnTo>
                      <a:pt x="56" y="559"/>
                    </a:lnTo>
                    <a:lnTo>
                      <a:pt x="169" y="63"/>
                    </a:lnTo>
                    <a:lnTo>
                      <a:pt x="164" y="55"/>
                    </a:lnTo>
                    <a:lnTo>
                      <a:pt x="161" y="49"/>
                    </a:lnTo>
                    <a:lnTo>
                      <a:pt x="158" y="43"/>
                    </a:lnTo>
                    <a:lnTo>
                      <a:pt x="155" y="39"/>
                    </a:lnTo>
                    <a:lnTo>
                      <a:pt x="151" y="35"/>
                    </a:lnTo>
                    <a:lnTo>
                      <a:pt x="148" y="32"/>
                    </a:lnTo>
                    <a:lnTo>
                      <a:pt x="146" y="28"/>
                    </a:lnTo>
                    <a:lnTo>
                      <a:pt x="143" y="26"/>
                    </a:lnTo>
                    <a:lnTo>
                      <a:pt x="140" y="25"/>
                    </a:lnTo>
                    <a:lnTo>
                      <a:pt x="136" y="24"/>
                    </a:lnTo>
                    <a:lnTo>
                      <a:pt x="133" y="23"/>
                    </a:lnTo>
                    <a:lnTo>
                      <a:pt x="130" y="22"/>
                    </a:lnTo>
                    <a:lnTo>
                      <a:pt x="126" y="22"/>
                    </a:lnTo>
                    <a:lnTo>
                      <a:pt x="122" y="22"/>
                    </a:lnTo>
                    <a:lnTo>
                      <a:pt x="118" y="22"/>
                    </a:lnTo>
                    <a:lnTo>
                      <a:pt x="114" y="22"/>
                    </a:lnTo>
                    <a:lnTo>
                      <a:pt x="114" y="0"/>
                    </a:lnTo>
                    <a:lnTo>
                      <a:pt x="117" y="0"/>
                    </a:lnTo>
                    <a:lnTo>
                      <a:pt x="121" y="1"/>
                    </a:lnTo>
                    <a:lnTo>
                      <a:pt x="126" y="1"/>
                    </a:lnTo>
                    <a:lnTo>
                      <a:pt x="130" y="1"/>
                    </a:lnTo>
                    <a:lnTo>
                      <a:pt x="133" y="3"/>
                    </a:lnTo>
                    <a:lnTo>
                      <a:pt x="137" y="3"/>
                    </a:lnTo>
                    <a:lnTo>
                      <a:pt x="142" y="3"/>
                    </a:lnTo>
                    <a:lnTo>
                      <a:pt x="145" y="4"/>
                    </a:lnTo>
                    <a:lnTo>
                      <a:pt x="149" y="4"/>
                    </a:lnTo>
                    <a:lnTo>
                      <a:pt x="154" y="4"/>
                    </a:lnTo>
                    <a:lnTo>
                      <a:pt x="157" y="4"/>
                    </a:lnTo>
                    <a:lnTo>
                      <a:pt x="161" y="4"/>
                    </a:lnTo>
                    <a:lnTo>
                      <a:pt x="164" y="4"/>
                    </a:lnTo>
                    <a:lnTo>
                      <a:pt x="169" y="4"/>
                    </a:lnTo>
                    <a:lnTo>
                      <a:pt x="173" y="4"/>
                    </a:lnTo>
                    <a:lnTo>
                      <a:pt x="177" y="5"/>
                    </a:lnTo>
                    <a:lnTo>
                      <a:pt x="181" y="4"/>
                    </a:lnTo>
                    <a:lnTo>
                      <a:pt x="184" y="4"/>
                    </a:lnTo>
                    <a:lnTo>
                      <a:pt x="188" y="4"/>
                    </a:lnTo>
                    <a:lnTo>
                      <a:pt x="191" y="4"/>
                    </a:lnTo>
                    <a:lnTo>
                      <a:pt x="195" y="4"/>
                    </a:lnTo>
                    <a:lnTo>
                      <a:pt x="199" y="4"/>
                    </a:lnTo>
                    <a:lnTo>
                      <a:pt x="202" y="4"/>
                    </a:lnTo>
                    <a:lnTo>
                      <a:pt x="205" y="4"/>
                    </a:lnTo>
                    <a:lnTo>
                      <a:pt x="209" y="3"/>
                    </a:lnTo>
                    <a:lnTo>
                      <a:pt x="212" y="3"/>
                    </a:lnTo>
                    <a:lnTo>
                      <a:pt x="216" y="3"/>
                    </a:lnTo>
                    <a:lnTo>
                      <a:pt x="220" y="1"/>
                    </a:lnTo>
                    <a:lnTo>
                      <a:pt x="223" y="1"/>
                    </a:lnTo>
                    <a:lnTo>
                      <a:pt x="227" y="1"/>
                    </a:lnTo>
                    <a:lnTo>
                      <a:pt x="230" y="0"/>
                    </a:lnTo>
                    <a:lnTo>
                      <a:pt x="235" y="0"/>
                    </a:lnTo>
                    <a:lnTo>
                      <a:pt x="485" y="483"/>
                    </a:lnTo>
                    <a:close/>
                  </a:path>
                </a:pathLst>
              </a:custGeom>
              <a:solidFill>
                <a:srgbClr val="595959"/>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37" name=""/>
              <p:cNvSpPr/>
              <p:nvPr/>
            </p:nvSpPr>
            <p:spPr>
              <a:xfrm>
                <a:off x="5096880" y="4531680"/>
                <a:ext cx="93600" cy="90360"/>
              </a:xfrm>
              <a:custGeom>
                <a:avLst/>
                <a:gdLst/>
                <a:ahLst/>
                <a:rect l="l" t="t" r="r" b="b"/>
                <a:pathLst>
                  <a:path w="594" h="652">
                    <a:moveTo>
                      <a:pt x="531" y="593"/>
                    </a:moveTo>
                    <a:lnTo>
                      <a:pt x="532" y="599"/>
                    </a:lnTo>
                    <a:lnTo>
                      <a:pt x="533" y="605"/>
                    </a:lnTo>
                    <a:lnTo>
                      <a:pt x="536" y="610"/>
                    </a:lnTo>
                    <a:lnTo>
                      <a:pt x="538" y="614"/>
                    </a:lnTo>
                    <a:lnTo>
                      <a:pt x="542" y="618"/>
                    </a:lnTo>
                    <a:lnTo>
                      <a:pt x="546" y="622"/>
                    </a:lnTo>
                    <a:lnTo>
                      <a:pt x="549" y="624"/>
                    </a:lnTo>
                    <a:lnTo>
                      <a:pt x="553" y="626"/>
                    </a:lnTo>
                    <a:lnTo>
                      <a:pt x="558" y="627"/>
                    </a:lnTo>
                    <a:lnTo>
                      <a:pt x="563" y="629"/>
                    </a:lnTo>
                    <a:lnTo>
                      <a:pt x="567" y="629"/>
                    </a:lnTo>
                    <a:lnTo>
                      <a:pt x="573" y="630"/>
                    </a:lnTo>
                    <a:lnTo>
                      <a:pt x="578" y="630"/>
                    </a:lnTo>
                    <a:lnTo>
                      <a:pt x="584" y="630"/>
                    </a:lnTo>
                    <a:lnTo>
                      <a:pt x="589" y="630"/>
                    </a:lnTo>
                    <a:lnTo>
                      <a:pt x="594" y="631"/>
                    </a:lnTo>
                    <a:lnTo>
                      <a:pt x="594" y="652"/>
                    </a:lnTo>
                    <a:lnTo>
                      <a:pt x="587" y="651"/>
                    </a:lnTo>
                    <a:lnTo>
                      <a:pt x="580" y="650"/>
                    </a:lnTo>
                    <a:lnTo>
                      <a:pt x="574" y="650"/>
                    </a:lnTo>
                    <a:lnTo>
                      <a:pt x="567" y="649"/>
                    </a:lnTo>
                    <a:lnTo>
                      <a:pt x="561" y="649"/>
                    </a:lnTo>
                    <a:lnTo>
                      <a:pt x="554" y="648"/>
                    </a:lnTo>
                    <a:lnTo>
                      <a:pt x="548" y="648"/>
                    </a:lnTo>
                    <a:lnTo>
                      <a:pt x="542" y="648"/>
                    </a:lnTo>
                    <a:lnTo>
                      <a:pt x="535" y="648"/>
                    </a:lnTo>
                    <a:lnTo>
                      <a:pt x="529" y="648"/>
                    </a:lnTo>
                    <a:lnTo>
                      <a:pt x="521" y="648"/>
                    </a:lnTo>
                    <a:lnTo>
                      <a:pt x="515" y="648"/>
                    </a:lnTo>
                    <a:lnTo>
                      <a:pt x="508" y="648"/>
                    </a:lnTo>
                    <a:lnTo>
                      <a:pt x="502" y="648"/>
                    </a:lnTo>
                    <a:lnTo>
                      <a:pt x="495" y="648"/>
                    </a:lnTo>
                    <a:lnTo>
                      <a:pt x="489" y="648"/>
                    </a:lnTo>
                    <a:lnTo>
                      <a:pt x="482" y="648"/>
                    </a:lnTo>
                    <a:lnTo>
                      <a:pt x="476" y="648"/>
                    </a:lnTo>
                    <a:lnTo>
                      <a:pt x="469" y="648"/>
                    </a:lnTo>
                    <a:lnTo>
                      <a:pt x="463" y="648"/>
                    </a:lnTo>
                    <a:lnTo>
                      <a:pt x="456" y="648"/>
                    </a:lnTo>
                    <a:lnTo>
                      <a:pt x="450" y="648"/>
                    </a:lnTo>
                    <a:lnTo>
                      <a:pt x="443" y="648"/>
                    </a:lnTo>
                    <a:lnTo>
                      <a:pt x="437" y="648"/>
                    </a:lnTo>
                    <a:lnTo>
                      <a:pt x="430" y="648"/>
                    </a:lnTo>
                    <a:lnTo>
                      <a:pt x="424" y="648"/>
                    </a:lnTo>
                    <a:lnTo>
                      <a:pt x="417" y="649"/>
                    </a:lnTo>
                    <a:lnTo>
                      <a:pt x="411" y="649"/>
                    </a:lnTo>
                    <a:lnTo>
                      <a:pt x="404" y="650"/>
                    </a:lnTo>
                    <a:lnTo>
                      <a:pt x="398" y="650"/>
                    </a:lnTo>
                    <a:lnTo>
                      <a:pt x="391" y="651"/>
                    </a:lnTo>
                    <a:lnTo>
                      <a:pt x="385" y="652"/>
                    </a:lnTo>
                    <a:lnTo>
                      <a:pt x="385" y="631"/>
                    </a:lnTo>
                    <a:lnTo>
                      <a:pt x="390" y="630"/>
                    </a:lnTo>
                    <a:lnTo>
                      <a:pt x="397" y="630"/>
                    </a:lnTo>
                    <a:lnTo>
                      <a:pt x="402" y="630"/>
                    </a:lnTo>
                    <a:lnTo>
                      <a:pt x="408" y="630"/>
                    </a:lnTo>
                    <a:lnTo>
                      <a:pt x="412" y="630"/>
                    </a:lnTo>
                    <a:lnTo>
                      <a:pt x="417" y="629"/>
                    </a:lnTo>
                    <a:lnTo>
                      <a:pt x="422" y="628"/>
                    </a:lnTo>
                    <a:lnTo>
                      <a:pt x="425" y="627"/>
                    </a:lnTo>
                    <a:lnTo>
                      <a:pt x="428" y="626"/>
                    </a:lnTo>
                    <a:lnTo>
                      <a:pt x="431" y="624"/>
                    </a:lnTo>
                    <a:lnTo>
                      <a:pt x="435" y="622"/>
                    </a:lnTo>
                    <a:lnTo>
                      <a:pt x="437" y="618"/>
                    </a:lnTo>
                    <a:lnTo>
                      <a:pt x="438" y="615"/>
                    </a:lnTo>
                    <a:lnTo>
                      <a:pt x="440" y="611"/>
                    </a:lnTo>
                    <a:lnTo>
                      <a:pt x="440" y="607"/>
                    </a:lnTo>
                    <a:lnTo>
                      <a:pt x="441" y="602"/>
                    </a:lnTo>
                    <a:lnTo>
                      <a:pt x="440" y="599"/>
                    </a:lnTo>
                    <a:lnTo>
                      <a:pt x="440" y="597"/>
                    </a:lnTo>
                    <a:lnTo>
                      <a:pt x="440" y="594"/>
                    </a:lnTo>
                    <a:lnTo>
                      <a:pt x="440" y="592"/>
                    </a:lnTo>
                    <a:lnTo>
                      <a:pt x="440" y="589"/>
                    </a:lnTo>
                    <a:lnTo>
                      <a:pt x="440" y="586"/>
                    </a:lnTo>
                    <a:lnTo>
                      <a:pt x="440" y="584"/>
                    </a:lnTo>
                    <a:lnTo>
                      <a:pt x="439" y="582"/>
                    </a:lnTo>
                    <a:lnTo>
                      <a:pt x="439" y="580"/>
                    </a:lnTo>
                    <a:lnTo>
                      <a:pt x="439" y="577"/>
                    </a:lnTo>
                    <a:lnTo>
                      <a:pt x="439" y="574"/>
                    </a:lnTo>
                    <a:lnTo>
                      <a:pt x="438" y="572"/>
                    </a:lnTo>
                    <a:lnTo>
                      <a:pt x="438" y="570"/>
                    </a:lnTo>
                    <a:lnTo>
                      <a:pt x="438" y="568"/>
                    </a:lnTo>
                    <a:lnTo>
                      <a:pt x="438" y="566"/>
                    </a:lnTo>
                    <a:lnTo>
                      <a:pt x="438" y="564"/>
                    </a:lnTo>
                    <a:lnTo>
                      <a:pt x="424" y="435"/>
                    </a:lnTo>
                    <a:lnTo>
                      <a:pt x="204" y="435"/>
                    </a:lnTo>
                    <a:lnTo>
                      <a:pt x="142" y="530"/>
                    </a:lnTo>
                    <a:lnTo>
                      <a:pt x="138" y="537"/>
                    </a:lnTo>
                    <a:lnTo>
                      <a:pt x="133" y="543"/>
                    </a:lnTo>
                    <a:lnTo>
                      <a:pt x="129" y="550"/>
                    </a:lnTo>
                    <a:lnTo>
                      <a:pt x="125" y="556"/>
                    </a:lnTo>
                    <a:lnTo>
                      <a:pt x="121" y="563"/>
                    </a:lnTo>
                    <a:lnTo>
                      <a:pt x="117" y="568"/>
                    </a:lnTo>
                    <a:lnTo>
                      <a:pt x="114" y="574"/>
                    </a:lnTo>
                    <a:lnTo>
                      <a:pt x="111" y="580"/>
                    </a:lnTo>
                    <a:lnTo>
                      <a:pt x="107" y="584"/>
                    </a:lnTo>
                    <a:lnTo>
                      <a:pt x="105" y="589"/>
                    </a:lnTo>
                    <a:lnTo>
                      <a:pt x="103" y="594"/>
                    </a:lnTo>
                    <a:lnTo>
                      <a:pt x="101" y="598"/>
                    </a:lnTo>
                    <a:lnTo>
                      <a:pt x="99" y="601"/>
                    </a:lnTo>
                    <a:lnTo>
                      <a:pt x="98" y="606"/>
                    </a:lnTo>
                    <a:lnTo>
                      <a:pt x="98" y="608"/>
                    </a:lnTo>
                    <a:lnTo>
                      <a:pt x="98" y="611"/>
                    </a:lnTo>
                    <a:lnTo>
                      <a:pt x="98" y="613"/>
                    </a:lnTo>
                    <a:lnTo>
                      <a:pt x="98" y="616"/>
                    </a:lnTo>
                    <a:lnTo>
                      <a:pt x="99" y="618"/>
                    </a:lnTo>
                    <a:lnTo>
                      <a:pt x="100" y="621"/>
                    </a:lnTo>
                    <a:lnTo>
                      <a:pt x="102" y="623"/>
                    </a:lnTo>
                    <a:lnTo>
                      <a:pt x="104" y="625"/>
                    </a:lnTo>
                    <a:lnTo>
                      <a:pt x="106" y="626"/>
                    </a:lnTo>
                    <a:lnTo>
                      <a:pt x="108" y="627"/>
                    </a:lnTo>
                    <a:lnTo>
                      <a:pt x="111" y="628"/>
                    </a:lnTo>
                    <a:lnTo>
                      <a:pt x="114" y="629"/>
                    </a:lnTo>
                    <a:lnTo>
                      <a:pt x="117" y="629"/>
                    </a:lnTo>
                    <a:lnTo>
                      <a:pt x="120" y="630"/>
                    </a:lnTo>
                    <a:lnTo>
                      <a:pt x="124" y="630"/>
                    </a:lnTo>
                    <a:lnTo>
                      <a:pt x="127" y="630"/>
                    </a:lnTo>
                    <a:lnTo>
                      <a:pt x="130" y="630"/>
                    </a:lnTo>
                    <a:lnTo>
                      <a:pt x="134" y="631"/>
                    </a:lnTo>
                    <a:lnTo>
                      <a:pt x="148" y="631"/>
                    </a:lnTo>
                    <a:lnTo>
                      <a:pt x="148" y="652"/>
                    </a:lnTo>
                    <a:lnTo>
                      <a:pt x="143" y="651"/>
                    </a:lnTo>
                    <a:lnTo>
                      <a:pt x="138" y="650"/>
                    </a:lnTo>
                    <a:lnTo>
                      <a:pt x="132" y="650"/>
                    </a:lnTo>
                    <a:lnTo>
                      <a:pt x="128" y="649"/>
                    </a:lnTo>
                    <a:lnTo>
                      <a:pt x="123" y="649"/>
                    </a:lnTo>
                    <a:lnTo>
                      <a:pt x="117" y="648"/>
                    </a:lnTo>
                    <a:lnTo>
                      <a:pt x="112" y="648"/>
                    </a:lnTo>
                    <a:lnTo>
                      <a:pt x="107" y="648"/>
                    </a:lnTo>
                    <a:lnTo>
                      <a:pt x="102" y="648"/>
                    </a:lnTo>
                    <a:lnTo>
                      <a:pt x="97" y="648"/>
                    </a:lnTo>
                    <a:lnTo>
                      <a:pt x="91" y="648"/>
                    </a:lnTo>
                    <a:lnTo>
                      <a:pt x="86" y="648"/>
                    </a:lnTo>
                    <a:lnTo>
                      <a:pt x="81" y="648"/>
                    </a:lnTo>
                    <a:lnTo>
                      <a:pt x="76" y="648"/>
                    </a:lnTo>
                    <a:lnTo>
                      <a:pt x="71" y="648"/>
                    </a:lnTo>
                    <a:lnTo>
                      <a:pt x="66" y="648"/>
                    </a:lnTo>
                    <a:lnTo>
                      <a:pt x="62" y="648"/>
                    </a:lnTo>
                    <a:lnTo>
                      <a:pt x="58" y="648"/>
                    </a:lnTo>
                    <a:lnTo>
                      <a:pt x="53" y="648"/>
                    </a:lnTo>
                    <a:lnTo>
                      <a:pt x="49" y="648"/>
                    </a:lnTo>
                    <a:lnTo>
                      <a:pt x="45" y="648"/>
                    </a:lnTo>
                    <a:lnTo>
                      <a:pt x="40" y="648"/>
                    </a:lnTo>
                    <a:lnTo>
                      <a:pt x="36" y="648"/>
                    </a:lnTo>
                    <a:lnTo>
                      <a:pt x="33" y="648"/>
                    </a:lnTo>
                    <a:lnTo>
                      <a:pt x="29" y="648"/>
                    </a:lnTo>
                    <a:lnTo>
                      <a:pt x="24" y="648"/>
                    </a:lnTo>
                    <a:lnTo>
                      <a:pt x="20" y="649"/>
                    </a:lnTo>
                    <a:lnTo>
                      <a:pt x="17" y="649"/>
                    </a:lnTo>
                    <a:lnTo>
                      <a:pt x="12" y="650"/>
                    </a:lnTo>
                    <a:lnTo>
                      <a:pt x="8" y="650"/>
                    </a:lnTo>
                    <a:lnTo>
                      <a:pt x="4" y="651"/>
                    </a:lnTo>
                    <a:lnTo>
                      <a:pt x="0" y="652"/>
                    </a:lnTo>
                    <a:lnTo>
                      <a:pt x="0" y="631"/>
                    </a:lnTo>
                    <a:lnTo>
                      <a:pt x="6" y="630"/>
                    </a:lnTo>
                    <a:lnTo>
                      <a:pt x="12" y="630"/>
                    </a:lnTo>
                    <a:lnTo>
                      <a:pt x="18" y="629"/>
                    </a:lnTo>
                    <a:lnTo>
                      <a:pt x="22" y="628"/>
                    </a:lnTo>
                    <a:lnTo>
                      <a:pt x="26" y="626"/>
                    </a:lnTo>
                    <a:lnTo>
                      <a:pt x="31" y="625"/>
                    </a:lnTo>
                    <a:lnTo>
                      <a:pt x="35" y="623"/>
                    </a:lnTo>
                    <a:lnTo>
                      <a:pt x="38" y="620"/>
                    </a:lnTo>
                    <a:lnTo>
                      <a:pt x="42" y="617"/>
                    </a:lnTo>
                    <a:lnTo>
                      <a:pt x="45" y="614"/>
                    </a:lnTo>
                    <a:lnTo>
                      <a:pt x="48" y="611"/>
                    </a:lnTo>
                    <a:lnTo>
                      <a:pt x="50" y="607"/>
                    </a:lnTo>
                    <a:lnTo>
                      <a:pt x="53" y="602"/>
                    </a:lnTo>
                    <a:lnTo>
                      <a:pt x="57" y="598"/>
                    </a:lnTo>
                    <a:lnTo>
                      <a:pt x="60" y="594"/>
                    </a:lnTo>
                    <a:lnTo>
                      <a:pt x="63" y="589"/>
                    </a:lnTo>
                    <a:lnTo>
                      <a:pt x="414" y="50"/>
                    </a:lnTo>
                    <a:lnTo>
                      <a:pt x="418" y="42"/>
                    </a:lnTo>
                    <a:lnTo>
                      <a:pt x="422" y="36"/>
                    </a:lnTo>
                    <a:lnTo>
                      <a:pt x="425" y="30"/>
                    </a:lnTo>
                    <a:lnTo>
                      <a:pt x="428" y="25"/>
                    </a:lnTo>
                    <a:lnTo>
                      <a:pt x="431" y="21"/>
                    </a:lnTo>
                    <a:lnTo>
                      <a:pt x="434" y="16"/>
                    </a:lnTo>
                    <a:lnTo>
                      <a:pt x="436" y="13"/>
                    </a:lnTo>
                    <a:lnTo>
                      <a:pt x="438" y="10"/>
                    </a:lnTo>
                    <a:lnTo>
                      <a:pt x="440" y="8"/>
                    </a:lnTo>
                    <a:lnTo>
                      <a:pt x="441" y="5"/>
                    </a:lnTo>
                    <a:lnTo>
                      <a:pt x="442" y="3"/>
                    </a:lnTo>
                    <a:lnTo>
                      <a:pt x="444" y="2"/>
                    </a:lnTo>
                    <a:lnTo>
                      <a:pt x="445" y="1"/>
                    </a:lnTo>
                    <a:lnTo>
                      <a:pt x="446" y="0"/>
                    </a:lnTo>
                    <a:lnTo>
                      <a:pt x="448" y="0"/>
                    </a:lnTo>
                    <a:lnTo>
                      <a:pt x="450" y="0"/>
                    </a:lnTo>
                    <a:lnTo>
                      <a:pt x="451" y="0"/>
                    </a:lnTo>
                    <a:lnTo>
                      <a:pt x="452" y="0"/>
                    </a:lnTo>
                    <a:lnTo>
                      <a:pt x="454" y="1"/>
                    </a:lnTo>
                    <a:lnTo>
                      <a:pt x="455" y="3"/>
                    </a:lnTo>
                    <a:lnTo>
                      <a:pt x="455" y="5"/>
                    </a:lnTo>
                    <a:lnTo>
                      <a:pt x="456" y="8"/>
                    </a:lnTo>
                    <a:lnTo>
                      <a:pt x="457" y="10"/>
                    </a:lnTo>
                    <a:lnTo>
                      <a:pt x="457" y="13"/>
                    </a:lnTo>
                    <a:lnTo>
                      <a:pt x="458" y="16"/>
                    </a:lnTo>
                    <a:lnTo>
                      <a:pt x="458" y="19"/>
                    </a:lnTo>
                    <a:lnTo>
                      <a:pt x="459" y="23"/>
                    </a:lnTo>
                    <a:lnTo>
                      <a:pt x="459" y="26"/>
                    </a:lnTo>
                    <a:lnTo>
                      <a:pt x="461" y="30"/>
                    </a:lnTo>
                    <a:lnTo>
                      <a:pt x="461" y="35"/>
                    </a:lnTo>
                    <a:lnTo>
                      <a:pt x="462" y="39"/>
                    </a:lnTo>
                    <a:lnTo>
                      <a:pt x="463" y="43"/>
                    </a:lnTo>
                    <a:lnTo>
                      <a:pt x="531" y="593"/>
                    </a:lnTo>
                    <a:close/>
                    <a:moveTo>
                      <a:pt x="390" y="144"/>
                    </a:moveTo>
                    <a:lnTo>
                      <a:pt x="389" y="144"/>
                    </a:lnTo>
                    <a:lnTo>
                      <a:pt x="221" y="409"/>
                    </a:lnTo>
                    <a:lnTo>
                      <a:pt x="421" y="409"/>
                    </a:lnTo>
                    <a:lnTo>
                      <a:pt x="390" y="144"/>
                    </a:lnTo>
                    <a:close/>
                  </a:path>
                </a:pathLst>
              </a:custGeom>
              <a:solidFill>
                <a:srgbClr val="595959"/>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38" name=""/>
              <p:cNvSpPr/>
              <p:nvPr/>
            </p:nvSpPr>
            <p:spPr>
              <a:xfrm>
                <a:off x="5197680" y="4534200"/>
                <a:ext cx="83520" cy="87480"/>
              </a:xfrm>
              <a:custGeom>
                <a:avLst/>
                <a:gdLst/>
                <a:ahLst/>
                <a:rect l="l" t="t" r="r" b="b"/>
                <a:pathLst>
                  <a:path w="529" h="634">
                    <a:moveTo>
                      <a:pt x="190" y="508"/>
                    </a:moveTo>
                    <a:lnTo>
                      <a:pt x="189" y="510"/>
                    </a:lnTo>
                    <a:lnTo>
                      <a:pt x="188" y="514"/>
                    </a:lnTo>
                    <a:lnTo>
                      <a:pt x="186" y="519"/>
                    </a:lnTo>
                    <a:lnTo>
                      <a:pt x="185" y="524"/>
                    </a:lnTo>
                    <a:lnTo>
                      <a:pt x="183" y="531"/>
                    </a:lnTo>
                    <a:lnTo>
                      <a:pt x="182" y="537"/>
                    </a:lnTo>
                    <a:lnTo>
                      <a:pt x="181" y="543"/>
                    </a:lnTo>
                    <a:lnTo>
                      <a:pt x="179" y="550"/>
                    </a:lnTo>
                    <a:lnTo>
                      <a:pt x="178" y="556"/>
                    </a:lnTo>
                    <a:lnTo>
                      <a:pt x="177" y="563"/>
                    </a:lnTo>
                    <a:lnTo>
                      <a:pt x="176" y="569"/>
                    </a:lnTo>
                    <a:lnTo>
                      <a:pt x="175" y="575"/>
                    </a:lnTo>
                    <a:lnTo>
                      <a:pt x="173" y="580"/>
                    </a:lnTo>
                    <a:lnTo>
                      <a:pt x="172" y="584"/>
                    </a:lnTo>
                    <a:lnTo>
                      <a:pt x="172" y="589"/>
                    </a:lnTo>
                    <a:lnTo>
                      <a:pt x="172" y="592"/>
                    </a:lnTo>
                    <a:lnTo>
                      <a:pt x="172" y="593"/>
                    </a:lnTo>
                    <a:lnTo>
                      <a:pt x="172" y="594"/>
                    </a:lnTo>
                    <a:lnTo>
                      <a:pt x="172" y="595"/>
                    </a:lnTo>
                    <a:lnTo>
                      <a:pt x="173" y="596"/>
                    </a:lnTo>
                    <a:lnTo>
                      <a:pt x="173" y="597"/>
                    </a:lnTo>
                    <a:lnTo>
                      <a:pt x="175" y="598"/>
                    </a:lnTo>
                    <a:lnTo>
                      <a:pt x="176" y="599"/>
                    </a:lnTo>
                    <a:lnTo>
                      <a:pt x="177" y="600"/>
                    </a:lnTo>
                    <a:lnTo>
                      <a:pt x="178" y="600"/>
                    </a:lnTo>
                    <a:lnTo>
                      <a:pt x="179" y="600"/>
                    </a:lnTo>
                    <a:lnTo>
                      <a:pt x="181" y="602"/>
                    </a:lnTo>
                    <a:lnTo>
                      <a:pt x="182" y="602"/>
                    </a:lnTo>
                    <a:lnTo>
                      <a:pt x="184" y="602"/>
                    </a:lnTo>
                    <a:lnTo>
                      <a:pt x="186" y="602"/>
                    </a:lnTo>
                    <a:lnTo>
                      <a:pt x="188" y="602"/>
                    </a:lnTo>
                    <a:lnTo>
                      <a:pt x="191" y="603"/>
                    </a:lnTo>
                    <a:lnTo>
                      <a:pt x="246" y="603"/>
                    </a:lnTo>
                    <a:lnTo>
                      <a:pt x="267" y="602"/>
                    </a:lnTo>
                    <a:lnTo>
                      <a:pt x="289" y="602"/>
                    </a:lnTo>
                    <a:lnTo>
                      <a:pt x="310" y="599"/>
                    </a:lnTo>
                    <a:lnTo>
                      <a:pt x="329" y="597"/>
                    </a:lnTo>
                    <a:lnTo>
                      <a:pt x="347" y="594"/>
                    </a:lnTo>
                    <a:lnTo>
                      <a:pt x="366" y="590"/>
                    </a:lnTo>
                    <a:lnTo>
                      <a:pt x="382" y="584"/>
                    </a:lnTo>
                    <a:lnTo>
                      <a:pt x="398" y="578"/>
                    </a:lnTo>
                    <a:lnTo>
                      <a:pt x="413" y="569"/>
                    </a:lnTo>
                    <a:lnTo>
                      <a:pt x="428" y="560"/>
                    </a:lnTo>
                    <a:lnTo>
                      <a:pt x="442" y="548"/>
                    </a:lnTo>
                    <a:lnTo>
                      <a:pt x="455" y="535"/>
                    </a:lnTo>
                    <a:lnTo>
                      <a:pt x="468" y="520"/>
                    </a:lnTo>
                    <a:lnTo>
                      <a:pt x="481" y="503"/>
                    </a:lnTo>
                    <a:lnTo>
                      <a:pt x="493" y="483"/>
                    </a:lnTo>
                    <a:lnTo>
                      <a:pt x="506" y="463"/>
                    </a:lnTo>
                    <a:lnTo>
                      <a:pt x="529" y="463"/>
                    </a:lnTo>
                    <a:lnTo>
                      <a:pt x="523" y="473"/>
                    </a:lnTo>
                    <a:lnTo>
                      <a:pt x="518" y="483"/>
                    </a:lnTo>
                    <a:lnTo>
                      <a:pt x="513" y="493"/>
                    </a:lnTo>
                    <a:lnTo>
                      <a:pt x="508" y="504"/>
                    </a:lnTo>
                    <a:lnTo>
                      <a:pt x="503" y="514"/>
                    </a:lnTo>
                    <a:lnTo>
                      <a:pt x="497" y="525"/>
                    </a:lnTo>
                    <a:lnTo>
                      <a:pt x="493" y="536"/>
                    </a:lnTo>
                    <a:lnTo>
                      <a:pt x="488" y="547"/>
                    </a:lnTo>
                    <a:lnTo>
                      <a:pt x="483" y="556"/>
                    </a:lnTo>
                    <a:lnTo>
                      <a:pt x="479" y="567"/>
                    </a:lnTo>
                    <a:lnTo>
                      <a:pt x="474" y="579"/>
                    </a:lnTo>
                    <a:lnTo>
                      <a:pt x="469" y="590"/>
                    </a:lnTo>
                    <a:lnTo>
                      <a:pt x="464" y="600"/>
                    </a:lnTo>
                    <a:lnTo>
                      <a:pt x="460" y="611"/>
                    </a:lnTo>
                    <a:lnTo>
                      <a:pt x="455" y="622"/>
                    </a:lnTo>
                    <a:lnTo>
                      <a:pt x="451" y="634"/>
                    </a:lnTo>
                    <a:lnTo>
                      <a:pt x="439" y="633"/>
                    </a:lnTo>
                    <a:lnTo>
                      <a:pt x="427" y="632"/>
                    </a:lnTo>
                    <a:lnTo>
                      <a:pt x="415" y="632"/>
                    </a:lnTo>
                    <a:lnTo>
                      <a:pt x="402" y="632"/>
                    </a:lnTo>
                    <a:lnTo>
                      <a:pt x="388" y="631"/>
                    </a:lnTo>
                    <a:lnTo>
                      <a:pt x="375" y="631"/>
                    </a:lnTo>
                    <a:lnTo>
                      <a:pt x="361" y="631"/>
                    </a:lnTo>
                    <a:lnTo>
                      <a:pt x="347" y="630"/>
                    </a:lnTo>
                    <a:lnTo>
                      <a:pt x="332" y="630"/>
                    </a:lnTo>
                    <a:lnTo>
                      <a:pt x="318" y="630"/>
                    </a:lnTo>
                    <a:lnTo>
                      <a:pt x="304" y="630"/>
                    </a:lnTo>
                    <a:lnTo>
                      <a:pt x="291" y="630"/>
                    </a:lnTo>
                    <a:lnTo>
                      <a:pt x="277" y="630"/>
                    </a:lnTo>
                    <a:lnTo>
                      <a:pt x="264" y="630"/>
                    </a:lnTo>
                    <a:lnTo>
                      <a:pt x="252" y="630"/>
                    </a:lnTo>
                    <a:lnTo>
                      <a:pt x="240" y="630"/>
                    </a:lnTo>
                    <a:lnTo>
                      <a:pt x="220" y="630"/>
                    </a:lnTo>
                    <a:lnTo>
                      <a:pt x="202" y="630"/>
                    </a:lnTo>
                    <a:lnTo>
                      <a:pt x="183" y="630"/>
                    </a:lnTo>
                    <a:lnTo>
                      <a:pt x="167" y="630"/>
                    </a:lnTo>
                    <a:lnTo>
                      <a:pt x="151" y="630"/>
                    </a:lnTo>
                    <a:lnTo>
                      <a:pt x="136" y="630"/>
                    </a:lnTo>
                    <a:lnTo>
                      <a:pt x="121" y="630"/>
                    </a:lnTo>
                    <a:lnTo>
                      <a:pt x="107" y="630"/>
                    </a:lnTo>
                    <a:lnTo>
                      <a:pt x="94" y="631"/>
                    </a:lnTo>
                    <a:lnTo>
                      <a:pt x="80" y="631"/>
                    </a:lnTo>
                    <a:lnTo>
                      <a:pt x="67" y="631"/>
                    </a:lnTo>
                    <a:lnTo>
                      <a:pt x="54" y="632"/>
                    </a:lnTo>
                    <a:lnTo>
                      <a:pt x="40" y="632"/>
                    </a:lnTo>
                    <a:lnTo>
                      <a:pt x="27" y="632"/>
                    </a:lnTo>
                    <a:lnTo>
                      <a:pt x="13" y="633"/>
                    </a:lnTo>
                    <a:lnTo>
                      <a:pt x="0" y="634"/>
                    </a:lnTo>
                    <a:lnTo>
                      <a:pt x="0" y="613"/>
                    </a:lnTo>
                    <a:lnTo>
                      <a:pt x="29" y="613"/>
                    </a:lnTo>
                    <a:lnTo>
                      <a:pt x="35" y="612"/>
                    </a:lnTo>
                    <a:lnTo>
                      <a:pt x="41" y="612"/>
                    </a:lnTo>
                    <a:lnTo>
                      <a:pt x="46" y="611"/>
                    </a:lnTo>
                    <a:lnTo>
                      <a:pt x="51" y="610"/>
                    </a:lnTo>
                    <a:lnTo>
                      <a:pt x="56" y="609"/>
                    </a:lnTo>
                    <a:lnTo>
                      <a:pt x="60" y="608"/>
                    </a:lnTo>
                    <a:lnTo>
                      <a:pt x="63" y="606"/>
                    </a:lnTo>
                    <a:lnTo>
                      <a:pt x="67" y="604"/>
                    </a:lnTo>
                    <a:lnTo>
                      <a:pt x="70" y="600"/>
                    </a:lnTo>
                    <a:lnTo>
                      <a:pt x="72" y="597"/>
                    </a:lnTo>
                    <a:lnTo>
                      <a:pt x="74" y="594"/>
                    </a:lnTo>
                    <a:lnTo>
                      <a:pt x="76" y="590"/>
                    </a:lnTo>
                    <a:lnTo>
                      <a:pt x="78" y="585"/>
                    </a:lnTo>
                    <a:lnTo>
                      <a:pt x="81" y="581"/>
                    </a:lnTo>
                    <a:lnTo>
                      <a:pt x="82" y="576"/>
                    </a:lnTo>
                    <a:lnTo>
                      <a:pt x="84" y="570"/>
                    </a:lnTo>
                    <a:lnTo>
                      <a:pt x="182" y="139"/>
                    </a:lnTo>
                    <a:lnTo>
                      <a:pt x="184" y="129"/>
                    </a:lnTo>
                    <a:lnTo>
                      <a:pt x="186" y="120"/>
                    </a:lnTo>
                    <a:lnTo>
                      <a:pt x="189" y="111"/>
                    </a:lnTo>
                    <a:lnTo>
                      <a:pt x="190" y="104"/>
                    </a:lnTo>
                    <a:lnTo>
                      <a:pt x="192" y="96"/>
                    </a:lnTo>
                    <a:lnTo>
                      <a:pt x="193" y="90"/>
                    </a:lnTo>
                    <a:lnTo>
                      <a:pt x="194" y="83"/>
                    </a:lnTo>
                    <a:lnTo>
                      <a:pt x="196" y="77"/>
                    </a:lnTo>
                    <a:lnTo>
                      <a:pt x="196" y="71"/>
                    </a:lnTo>
                    <a:lnTo>
                      <a:pt x="197" y="66"/>
                    </a:lnTo>
                    <a:lnTo>
                      <a:pt x="198" y="62"/>
                    </a:lnTo>
                    <a:lnTo>
                      <a:pt x="199" y="57"/>
                    </a:lnTo>
                    <a:lnTo>
                      <a:pt x="199" y="54"/>
                    </a:lnTo>
                    <a:lnTo>
                      <a:pt x="199" y="51"/>
                    </a:lnTo>
                    <a:lnTo>
                      <a:pt x="199" y="48"/>
                    </a:lnTo>
                    <a:lnTo>
                      <a:pt x="200" y="46"/>
                    </a:lnTo>
                    <a:lnTo>
                      <a:pt x="199" y="42"/>
                    </a:lnTo>
                    <a:lnTo>
                      <a:pt x="199" y="40"/>
                    </a:lnTo>
                    <a:lnTo>
                      <a:pt x="198" y="37"/>
                    </a:lnTo>
                    <a:lnTo>
                      <a:pt x="198" y="35"/>
                    </a:lnTo>
                    <a:lnTo>
                      <a:pt x="196" y="33"/>
                    </a:lnTo>
                    <a:lnTo>
                      <a:pt x="195" y="30"/>
                    </a:lnTo>
                    <a:lnTo>
                      <a:pt x="193" y="29"/>
                    </a:lnTo>
                    <a:lnTo>
                      <a:pt x="191" y="27"/>
                    </a:lnTo>
                    <a:lnTo>
                      <a:pt x="189" y="26"/>
                    </a:lnTo>
                    <a:lnTo>
                      <a:pt x="185" y="25"/>
                    </a:lnTo>
                    <a:lnTo>
                      <a:pt x="182" y="24"/>
                    </a:lnTo>
                    <a:lnTo>
                      <a:pt x="178" y="23"/>
                    </a:lnTo>
                    <a:lnTo>
                      <a:pt x="173" y="22"/>
                    </a:lnTo>
                    <a:lnTo>
                      <a:pt x="168" y="22"/>
                    </a:lnTo>
                    <a:lnTo>
                      <a:pt x="163" y="22"/>
                    </a:lnTo>
                    <a:lnTo>
                      <a:pt x="157" y="22"/>
                    </a:lnTo>
                    <a:lnTo>
                      <a:pt x="142" y="22"/>
                    </a:lnTo>
                    <a:lnTo>
                      <a:pt x="142" y="0"/>
                    </a:lnTo>
                    <a:lnTo>
                      <a:pt x="149" y="0"/>
                    </a:lnTo>
                    <a:lnTo>
                      <a:pt x="155" y="1"/>
                    </a:lnTo>
                    <a:lnTo>
                      <a:pt x="162" y="1"/>
                    </a:lnTo>
                    <a:lnTo>
                      <a:pt x="168" y="3"/>
                    </a:lnTo>
                    <a:lnTo>
                      <a:pt x="176" y="3"/>
                    </a:lnTo>
                    <a:lnTo>
                      <a:pt x="182" y="4"/>
                    </a:lnTo>
                    <a:lnTo>
                      <a:pt x="189" y="4"/>
                    </a:lnTo>
                    <a:lnTo>
                      <a:pt x="196" y="4"/>
                    </a:lnTo>
                    <a:lnTo>
                      <a:pt x="203" y="4"/>
                    </a:lnTo>
                    <a:lnTo>
                      <a:pt x="209" y="4"/>
                    </a:lnTo>
                    <a:lnTo>
                      <a:pt x="217" y="4"/>
                    </a:lnTo>
                    <a:lnTo>
                      <a:pt x="223" y="4"/>
                    </a:lnTo>
                    <a:lnTo>
                      <a:pt x="230" y="4"/>
                    </a:lnTo>
                    <a:lnTo>
                      <a:pt x="237" y="4"/>
                    </a:lnTo>
                    <a:lnTo>
                      <a:pt x="244" y="4"/>
                    </a:lnTo>
                    <a:lnTo>
                      <a:pt x="251" y="5"/>
                    </a:lnTo>
                    <a:lnTo>
                      <a:pt x="258" y="4"/>
                    </a:lnTo>
                    <a:lnTo>
                      <a:pt x="264" y="4"/>
                    </a:lnTo>
                    <a:lnTo>
                      <a:pt x="271" y="4"/>
                    </a:lnTo>
                    <a:lnTo>
                      <a:pt x="277" y="4"/>
                    </a:lnTo>
                    <a:lnTo>
                      <a:pt x="285" y="4"/>
                    </a:lnTo>
                    <a:lnTo>
                      <a:pt x="291" y="4"/>
                    </a:lnTo>
                    <a:lnTo>
                      <a:pt x="299" y="4"/>
                    </a:lnTo>
                    <a:lnTo>
                      <a:pt x="306" y="4"/>
                    </a:lnTo>
                    <a:lnTo>
                      <a:pt x="314" y="4"/>
                    </a:lnTo>
                    <a:lnTo>
                      <a:pt x="321" y="4"/>
                    </a:lnTo>
                    <a:lnTo>
                      <a:pt x="329" y="3"/>
                    </a:lnTo>
                    <a:lnTo>
                      <a:pt x="337" y="3"/>
                    </a:lnTo>
                    <a:lnTo>
                      <a:pt x="345" y="1"/>
                    </a:lnTo>
                    <a:lnTo>
                      <a:pt x="354" y="1"/>
                    </a:lnTo>
                    <a:lnTo>
                      <a:pt x="362" y="0"/>
                    </a:lnTo>
                    <a:lnTo>
                      <a:pt x="372" y="0"/>
                    </a:lnTo>
                    <a:lnTo>
                      <a:pt x="372" y="22"/>
                    </a:lnTo>
                    <a:lnTo>
                      <a:pt x="351" y="22"/>
                    </a:lnTo>
                    <a:lnTo>
                      <a:pt x="342" y="22"/>
                    </a:lnTo>
                    <a:lnTo>
                      <a:pt x="334" y="22"/>
                    </a:lnTo>
                    <a:lnTo>
                      <a:pt x="328" y="23"/>
                    </a:lnTo>
                    <a:lnTo>
                      <a:pt x="321" y="24"/>
                    </a:lnTo>
                    <a:lnTo>
                      <a:pt x="317" y="26"/>
                    </a:lnTo>
                    <a:lnTo>
                      <a:pt x="312" y="28"/>
                    </a:lnTo>
                    <a:lnTo>
                      <a:pt x="308" y="30"/>
                    </a:lnTo>
                    <a:lnTo>
                      <a:pt x="304" y="35"/>
                    </a:lnTo>
                    <a:lnTo>
                      <a:pt x="301" y="38"/>
                    </a:lnTo>
                    <a:lnTo>
                      <a:pt x="299" y="42"/>
                    </a:lnTo>
                    <a:lnTo>
                      <a:pt x="297" y="48"/>
                    </a:lnTo>
                    <a:lnTo>
                      <a:pt x="293" y="53"/>
                    </a:lnTo>
                    <a:lnTo>
                      <a:pt x="292" y="60"/>
                    </a:lnTo>
                    <a:lnTo>
                      <a:pt x="290" y="66"/>
                    </a:lnTo>
                    <a:lnTo>
                      <a:pt x="288" y="75"/>
                    </a:lnTo>
                    <a:lnTo>
                      <a:pt x="287" y="83"/>
                    </a:lnTo>
                    <a:lnTo>
                      <a:pt x="190" y="508"/>
                    </a:lnTo>
                    <a:close/>
                  </a:path>
                </a:pathLst>
              </a:custGeom>
              <a:solidFill>
                <a:srgbClr val="595959"/>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39" name=""/>
              <p:cNvSpPr/>
              <p:nvPr/>
            </p:nvSpPr>
            <p:spPr>
              <a:xfrm>
                <a:off x="5291640" y="4535640"/>
                <a:ext cx="30600" cy="44640"/>
              </a:xfrm>
              <a:custGeom>
                <a:avLst/>
                <a:gdLst/>
                <a:ahLst/>
                <a:rect l="l" t="t" r="r" b="b"/>
                <a:pathLst>
                  <a:path w="199" h="323">
                    <a:moveTo>
                      <a:pt x="10" y="214"/>
                    </a:moveTo>
                    <a:lnTo>
                      <a:pt x="11" y="222"/>
                    </a:lnTo>
                    <a:lnTo>
                      <a:pt x="14" y="230"/>
                    </a:lnTo>
                    <a:lnTo>
                      <a:pt x="17" y="238"/>
                    </a:lnTo>
                    <a:lnTo>
                      <a:pt x="20" y="246"/>
                    </a:lnTo>
                    <a:lnTo>
                      <a:pt x="23" y="254"/>
                    </a:lnTo>
                    <a:lnTo>
                      <a:pt x="28" y="260"/>
                    </a:lnTo>
                    <a:lnTo>
                      <a:pt x="33" y="268"/>
                    </a:lnTo>
                    <a:lnTo>
                      <a:pt x="38" y="274"/>
                    </a:lnTo>
                    <a:lnTo>
                      <a:pt x="45" y="280"/>
                    </a:lnTo>
                    <a:lnTo>
                      <a:pt x="51" y="285"/>
                    </a:lnTo>
                    <a:lnTo>
                      <a:pt x="58" y="290"/>
                    </a:lnTo>
                    <a:lnTo>
                      <a:pt x="65" y="294"/>
                    </a:lnTo>
                    <a:lnTo>
                      <a:pt x="73" y="297"/>
                    </a:lnTo>
                    <a:lnTo>
                      <a:pt x="82" y="300"/>
                    </a:lnTo>
                    <a:lnTo>
                      <a:pt x="89" y="301"/>
                    </a:lnTo>
                    <a:lnTo>
                      <a:pt x="99" y="302"/>
                    </a:lnTo>
                    <a:lnTo>
                      <a:pt x="104" y="301"/>
                    </a:lnTo>
                    <a:lnTo>
                      <a:pt x="110" y="301"/>
                    </a:lnTo>
                    <a:lnTo>
                      <a:pt x="116" y="300"/>
                    </a:lnTo>
                    <a:lnTo>
                      <a:pt x="122" y="298"/>
                    </a:lnTo>
                    <a:lnTo>
                      <a:pt x="128" y="296"/>
                    </a:lnTo>
                    <a:lnTo>
                      <a:pt x="133" y="294"/>
                    </a:lnTo>
                    <a:lnTo>
                      <a:pt x="139" y="290"/>
                    </a:lnTo>
                    <a:lnTo>
                      <a:pt x="143" y="287"/>
                    </a:lnTo>
                    <a:lnTo>
                      <a:pt x="149" y="284"/>
                    </a:lnTo>
                    <a:lnTo>
                      <a:pt x="153" y="280"/>
                    </a:lnTo>
                    <a:lnTo>
                      <a:pt x="156" y="275"/>
                    </a:lnTo>
                    <a:lnTo>
                      <a:pt x="159" y="270"/>
                    </a:lnTo>
                    <a:lnTo>
                      <a:pt x="162" y="265"/>
                    </a:lnTo>
                    <a:lnTo>
                      <a:pt x="164" y="258"/>
                    </a:lnTo>
                    <a:lnTo>
                      <a:pt x="165" y="253"/>
                    </a:lnTo>
                    <a:lnTo>
                      <a:pt x="166" y="246"/>
                    </a:lnTo>
                    <a:lnTo>
                      <a:pt x="165" y="240"/>
                    </a:lnTo>
                    <a:lnTo>
                      <a:pt x="165" y="236"/>
                    </a:lnTo>
                    <a:lnTo>
                      <a:pt x="164" y="230"/>
                    </a:lnTo>
                    <a:lnTo>
                      <a:pt x="162" y="226"/>
                    </a:lnTo>
                    <a:lnTo>
                      <a:pt x="160" y="222"/>
                    </a:lnTo>
                    <a:lnTo>
                      <a:pt x="157" y="217"/>
                    </a:lnTo>
                    <a:lnTo>
                      <a:pt x="154" y="213"/>
                    </a:lnTo>
                    <a:lnTo>
                      <a:pt x="151" y="209"/>
                    </a:lnTo>
                    <a:lnTo>
                      <a:pt x="146" y="205"/>
                    </a:lnTo>
                    <a:lnTo>
                      <a:pt x="142" y="201"/>
                    </a:lnTo>
                    <a:lnTo>
                      <a:pt x="137" y="197"/>
                    </a:lnTo>
                    <a:lnTo>
                      <a:pt x="130" y="193"/>
                    </a:lnTo>
                    <a:lnTo>
                      <a:pt x="124" y="188"/>
                    </a:lnTo>
                    <a:lnTo>
                      <a:pt x="116" y="184"/>
                    </a:lnTo>
                    <a:lnTo>
                      <a:pt x="108" y="180"/>
                    </a:lnTo>
                    <a:lnTo>
                      <a:pt x="99" y="175"/>
                    </a:lnTo>
                    <a:lnTo>
                      <a:pt x="84" y="167"/>
                    </a:lnTo>
                    <a:lnTo>
                      <a:pt x="72" y="160"/>
                    </a:lnTo>
                    <a:lnTo>
                      <a:pt x="60" y="154"/>
                    </a:lnTo>
                    <a:lnTo>
                      <a:pt x="50" y="147"/>
                    </a:lnTo>
                    <a:lnTo>
                      <a:pt x="42" y="142"/>
                    </a:lnTo>
                    <a:lnTo>
                      <a:pt x="33" y="136"/>
                    </a:lnTo>
                    <a:lnTo>
                      <a:pt x="27" y="130"/>
                    </a:lnTo>
                    <a:lnTo>
                      <a:pt x="21" y="125"/>
                    </a:lnTo>
                    <a:lnTo>
                      <a:pt x="16" y="119"/>
                    </a:lnTo>
                    <a:lnTo>
                      <a:pt x="11" y="114"/>
                    </a:lnTo>
                    <a:lnTo>
                      <a:pt x="8" y="109"/>
                    </a:lnTo>
                    <a:lnTo>
                      <a:pt x="6" y="102"/>
                    </a:lnTo>
                    <a:lnTo>
                      <a:pt x="4" y="97"/>
                    </a:lnTo>
                    <a:lnTo>
                      <a:pt x="3" y="90"/>
                    </a:lnTo>
                    <a:lnTo>
                      <a:pt x="3" y="83"/>
                    </a:lnTo>
                    <a:lnTo>
                      <a:pt x="3" y="76"/>
                    </a:lnTo>
                    <a:lnTo>
                      <a:pt x="3" y="67"/>
                    </a:lnTo>
                    <a:lnTo>
                      <a:pt x="4" y="58"/>
                    </a:lnTo>
                    <a:lnTo>
                      <a:pt x="7" y="50"/>
                    </a:lnTo>
                    <a:lnTo>
                      <a:pt x="10" y="42"/>
                    </a:lnTo>
                    <a:lnTo>
                      <a:pt x="14" y="36"/>
                    </a:lnTo>
                    <a:lnTo>
                      <a:pt x="19" y="29"/>
                    </a:lnTo>
                    <a:lnTo>
                      <a:pt x="23" y="24"/>
                    </a:lnTo>
                    <a:lnTo>
                      <a:pt x="30" y="18"/>
                    </a:lnTo>
                    <a:lnTo>
                      <a:pt x="36" y="14"/>
                    </a:lnTo>
                    <a:lnTo>
                      <a:pt x="43" y="10"/>
                    </a:lnTo>
                    <a:lnTo>
                      <a:pt x="50" y="7"/>
                    </a:lnTo>
                    <a:lnTo>
                      <a:pt x="58" y="4"/>
                    </a:lnTo>
                    <a:lnTo>
                      <a:pt x="65" y="2"/>
                    </a:lnTo>
                    <a:lnTo>
                      <a:pt x="73" y="1"/>
                    </a:lnTo>
                    <a:lnTo>
                      <a:pt x="81" y="0"/>
                    </a:lnTo>
                    <a:lnTo>
                      <a:pt x="89" y="0"/>
                    </a:lnTo>
                    <a:lnTo>
                      <a:pt x="95" y="0"/>
                    </a:lnTo>
                    <a:lnTo>
                      <a:pt x="99" y="0"/>
                    </a:lnTo>
                    <a:lnTo>
                      <a:pt x="104" y="1"/>
                    </a:lnTo>
                    <a:lnTo>
                      <a:pt x="110" y="2"/>
                    </a:lnTo>
                    <a:lnTo>
                      <a:pt x="115" y="3"/>
                    </a:lnTo>
                    <a:lnTo>
                      <a:pt x="119" y="4"/>
                    </a:lnTo>
                    <a:lnTo>
                      <a:pt x="124" y="5"/>
                    </a:lnTo>
                    <a:lnTo>
                      <a:pt x="129" y="7"/>
                    </a:lnTo>
                    <a:lnTo>
                      <a:pt x="132" y="8"/>
                    </a:lnTo>
                    <a:lnTo>
                      <a:pt x="137" y="9"/>
                    </a:lnTo>
                    <a:lnTo>
                      <a:pt x="141" y="10"/>
                    </a:lnTo>
                    <a:lnTo>
                      <a:pt x="144" y="11"/>
                    </a:lnTo>
                    <a:lnTo>
                      <a:pt x="148" y="12"/>
                    </a:lnTo>
                    <a:lnTo>
                      <a:pt x="151" y="13"/>
                    </a:lnTo>
                    <a:lnTo>
                      <a:pt x="153" y="13"/>
                    </a:lnTo>
                    <a:lnTo>
                      <a:pt x="156" y="14"/>
                    </a:lnTo>
                    <a:lnTo>
                      <a:pt x="157" y="13"/>
                    </a:lnTo>
                    <a:lnTo>
                      <a:pt x="159" y="13"/>
                    </a:lnTo>
                    <a:lnTo>
                      <a:pt x="162" y="13"/>
                    </a:lnTo>
                    <a:lnTo>
                      <a:pt x="164" y="13"/>
                    </a:lnTo>
                    <a:lnTo>
                      <a:pt x="165" y="12"/>
                    </a:lnTo>
                    <a:lnTo>
                      <a:pt x="167" y="12"/>
                    </a:lnTo>
                    <a:lnTo>
                      <a:pt x="169" y="11"/>
                    </a:lnTo>
                    <a:lnTo>
                      <a:pt x="170" y="11"/>
                    </a:lnTo>
                    <a:lnTo>
                      <a:pt x="172" y="10"/>
                    </a:lnTo>
                    <a:lnTo>
                      <a:pt x="173" y="10"/>
                    </a:lnTo>
                    <a:lnTo>
                      <a:pt x="176" y="9"/>
                    </a:lnTo>
                    <a:lnTo>
                      <a:pt x="177" y="8"/>
                    </a:lnTo>
                    <a:lnTo>
                      <a:pt x="178" y="7"/>
                    </a:lnTo>
                    <a:lnTo>
                      <a:pt x="180" y="5"/>
                    </a:lnTo>
                    <a:lnTo>
                      <a:pt x="181" y="4"/>
                    </a:lnTo>
                    <a:lnTo>
                      <a:pt x="183" y="4"/>
                    </a:lnTo>
                    <a:lnTo>
                      <a:pt x="182" y="7"/>
                    </a:lnTo>
                    <a:lnTo>
                      <a:pt x="182" y="9"/>
                    </a:lnTo>
                    <a:lnTo>
                      <a:pt x="182" y="12"/>
                    </a:lnTo>
                    <a:lnTo>
                      <a:pt x="182" y="14"/>
                    </a:lnTo>
                    <a:lnTo>
                      <a:pt x="182" y="16"/>
                    </a:lnTo>
                    <a:lnTo>
                      <a:pt x="181" y="19"/>
                    </a:lnTo>
                    <a:lnTo>
                      <a:pt x="181" y="22"/>
                    </a:lnTo>
                    <a:lnTo>
                      <a:pt x="181" y="25"/>
                    </a:lnTo>
                    <a:lnTo>
                      <a:pt x="181" y="27"/>
                    </a:lnTo>
                    <a:lnTo>
                      <a:pt x="181" y="29"/>
                    </a:lnTo>
                    <a:lnTo>
                      <a:pt x="181" y="32"/>
                    </a:lnTo>
                    <a:lnTo>
                      <a:pt x="181" y="34"/>
                    </a:lnTo>
                    <a:lnTo>
                      <a:pt x="181" y="37"/>
                    </a:lnTo>
                    <a:lnTo>
                      <a:pt x="181" y="40"/>
                    </a:lnTo>
                    <a:lnTo>
                      <a:pt x="181" y="42"/>
                    </a:lnTo>
                    <a:lnTo>
                      <a:pt x="181" y="45"/>
                    </a:lnTo>
                    <a:lnTo>
                      <a:pt x="181" y="47"/>
                    </a:lnTo>
                    <a:lnTo>
                      <a:pt x="181" y="50"/>
                    </a:lnTo>
                    <a:lnTo>
                      <a:pt x="181" y="52"/>
                    </a:lnTo>
                    <a:lnTo>
                      <a:pt x="181" y="55"/>
                    </a:lnTo>
                    <a:lnTo>
                      <a:pt x="181" y="57"/>
                    </a:lnTo>
                    <a:lnTo>
                      <a:pt x="181" y="59"/>
                    </a:lnTo>
                    <a:lnTo>
                      <a:pt x="181" y="61"/>
                    </a:lnTo>
                    <a:lnTo>
                      <a:pt x="181" y="65"/>
                    </a:lnTo>
                    <a:lnTo>
                      <a:pt x="181" y="67"/>
                    </a:lnTo>
                    <a:lnTo>
                      <a:pt x="181" y="69"/>
                    </a:lnTo>
                    <a:lnTo>
                      <a:pt x="182" y="71"/>
                    </a:lnTo>
                    <a:lnTo>
                      <a:pt x="182" y="74"/>
                    </a:lnTo>
                    <a:lnTo>
                      <a:pt x="182" y="76"/>
                    </a:lnTo>
                    <a:lnTo>
                      <a:pt x="182" y="79"/>
                    </a:lnTo>
                    <a:lnTo>
                      <a:pt x="182" y="81"/>
                    </a:lnTo>
                    <a:lnTo>
                      <a:pt x="183" y="84"/>
                    </a:lnTo>
                    <a:lnTo>
                      <a:pt x="172" y="84"/>
                    </a:lnTo>
                    <a:lnTo>
                      <a:pt x="170" y="76"/>
                    </a:lnTo>
                    <a:lnTo>
                      <a:pt x="168" y="70"/>
                    </a:lnTo>
                    <a:lnTo>
                      <a:pt x="166" y="64"/>
                    </a:lnTo>
                    <a:lnTo>
                      <a:pt x="163" y="57"/>
                    </a:lnTo>
                    <a:lnTo>
                      <a:pt x="158" y="51"/>
                    </a:lnTo>
                    <a:lnTo>
                      <a:pt x="155" y="45"/>
                    </a:lnTo>
                    <a:lnTo>
                      <a:pt x="150" y="40"/>
                    </a:lnTo>
                    <a:lnTo>
                      <a:pt x="145" y="34"/>
                    </a:lnTo>
                    <a:lnTo>
                      <a:pt x="140" y="30"/>
                    </a:lnTo>
                    <a:lnTo>
                      <a:pt x="135" y="27"/>
                    </a:lnTo>
                    <a:lnTo>
                      <a:pt x="128" y="23"/>
                    </a:lnTo>
                    <a:lnTo>
                      <a:pt x="122" y="20"/>
                    </a:lnTo>
                    <a:lnTo>
                      <a:pt x="115" y="17"/>
                    </a:lnTo>
                    <a:lnTo>
                      <a:pt x="109" y="16"/>
                    </a:lnTo>
                    <a:lnTo>
                      <a:pt x="101" y="15"/>
                    </a:lnTo>
                    <a:lnTo>
                      <a:pt x="95" y="15"/>
                    </a:lnTo>
                    <a:lnTo>
                      <a:pt x="87" y="15"/>
                    </a:lnTo>
                    <a:lnTo>
                      <a:pt x="82" y="15"/>
                    </a:lnTo>
                    <a:lnTo>
                      <a:pt x="75" y="17"/>
                    </a:lnTo>
                    <a:lnTo>
                      <a:pt x="70" y="18"/>
                    </a:lnTo>
                    <a:lnTo>
                      <a:pt x="64" y="20"/>
                    </a:lnTo>
                    <a:lnTo>
                      <a:pt x="60" y="23"/>
                    </a:lnTo>
                    <a:lnTo>
                      <a:pt x="56" y="26"/>
                    </a:lnTo>
                    <a:lnTo>
                      <a:pt x="51" y="29"/>
                    </a:lnTo>
                    <a:lnTo>
                      <a:pt x="48" y="32"/>
                    </a:lnTo>
                    <a:lnTo>
                      <a:pt x="45" y="36"/>
                    </a:lnTo>
                    <a:lnTo>
                      <a:pt x="42" y="40"/>
                    </a:lnTo>
                    <a:lnTo>
                      <a:pt x="40" y="44"/>
                    </a:lnTo>
                    <a:lnTo>
                      <a:pt x="38" y="48"/>
                    </a:lnTo>
                    <a:lnTo>
                      <a:pt x="36" y="53"/>
                    </a:lnTo>
                    <a:lnTo>
                      <a:pt x="36" y="57"/>
                    </a:lnTo>
                    <a:lnTo>
                      <a:pt x="36" y="62"/>
                    </a:lnTo>
                    <a:lnTo>
                      <a:pt x="36" y="66"/>
                    </a:lnTo>
                    <a:lnTo>
                      <a:pt x="36" y="70"/>
                    </a:lnTo>
                    <a:lnTo>
                      <a:pt x="37" y="73"/>
                    </a:lnTo>
                    <a:lnTo>
                      <a:pt x="38" y="77"/>
                    </a:lnTo>
                    <a:lnTo>
                      <a:pt x="41" y="81"/>
                    </a:lnTo>
                    <a:lnTo>
                      <a:pt x="44" y="85"/>
                    </a:lnTo>
                    <a:lnTo>
                      <a:pt x="47" y="88"/>
                    </a:lnTo>
                    <a:lnTo>
                      <a:pt x="51" y="93"/>
                    </a:lnTo>
                    <a:lnTo>
                      <a:pt x="56" y="97"/>
                    </a:lnTo>
                    <a:lnTo>
                      <a:pt x="62" y="101"/>
                    </a:lnTo>
                    <a:lnTo>
                      <a:pt x="69" y="107"/>
                    </a:lnTo>
                    <a:lnTo>
                      <a:pt x="76" y="112"/>
                    </a:lnTo>
                    <a:lnTo>
                      <a:pt x="86" y="117"/>
                    </a:lnTo>
                    <a:lnTo>
                      <a:pt x="96" y="123"/>
                    </a:lnTo>
                    <a:lnTo>
                      <a:pt x="108" y="129"/>
                    </a:lnTo>
                    <a:lnTo>
                      <a:pt x="121" y="136"/>
                    </a:lnTo>
                    <a:lnTo>
                      <a:pt x="128" y="139"/>
                    </a:lnTo>
                    <a:lnTo>
                      <a:pt x="136" y="143"/>
                    </a:lnTo>
                    <a:lnTo>
                      <a:pt x="143" y="147"/>
                    </a:lnTo>
                    <a:lnTo>
                      <a:pt x="151" y="153"/>
                    </a:lnTo>
                    <a:lnTo>
                      <a:pt x="157" y="157"/>
                    </a:lnTo>
                    <a:lnTo>
                      <a:pt x="164" y="161"/>
                    </a:lnTo>
                    <a:lnTo>
                      <a:pt x="170" y="167"/>
                    </a:lnTo>
                    <a:lnTo>
                      <a:pt x="176" y="172"/>
                    </a:lnTo>
                    <a:lnTo>
                      <a:pt x="181" y="178"/>
                    </a:lnTo>
                    <a:lnTo>
                      <a:pt x="185" y="184"/>
                    </a:lnTo>
                    <a:lnTo>
                      <a:pt x="190" y="190"/>
                    </a:lnTo>
                    <a:lnTo>
                      <a:pt x="193" y="198"/>
                    </a:lnTo>
                    <a:lnTo>
                      <a:pt x="195" y="205"/>
                    </a:lnTo>
                    <a:lnTo>
                      <a:pt x="197" y="213"/>
                    </a:lnTo>
                    <a:lnTo>
                      <a:pt x="198" y="223"/>
                    </a:lnTo>
                    <a:lnTo>
                      <a:pt x="199" y="232"/>
                    </a:lnTo>
                    <a:lnTo>
                      <a:pt x="198" y="242"/>
                    </a:lnTo>
                    <a:lnTo>
                      <a:pt x="197" y="251"/>
                    </a:lnTo>
                    <a:lnTo>
                      <a:pt x="194" y="259"/>
                    </a:lnTo>
                    <a:lnTo>
                      <a:pt x="191" y="268"/>
                    </a:lnTo>
                    <a:lnTo>
                      <a:pt x="186" y="276"/>
                    </a:lnTo>
                    <a:lnTo>
                      <a:pt x="182" y="284"/>
                    </a:lnTo>
                    <a:lnTo>
                      <a:pt x="177" y="290"/>
                    </a:lnTo>
                    <a:lnTo>
                      <a:pt x="170" y="297"/>
                    </a:lnTo>
                    <a:lnTo>
                      <a:pt x="163" y="302"/>
                    </a:lnTo>
                    <a:lnTo>
                      <a:pt x="156" y="308"/>
                    </a:lnTo>
                    <a:lnTo>
                      <a:pt x="148" y="312"/>
                    </a:lnTo>
                    <a:lnTo>
                      <a:pt x="140" y="315"/>
                    </a:lnTo>
                    <a:lnTo>
                      <a:pt x="131" y="318"/>
                    </a:lnTo>
                    <a:lnTo>
                      <a:pt x="122" y="321"/>
                    </a:lnTo>
                    <a:lnTo>
                      <a:pt x="113" y="322"/>
                    </a:lnTo>
                    <a:lnTo>
                      <a:pt x="104" y="323"/>
                    </a:lnTo>
                    <a:lnTo>
                      <a:pt x="97" y="322"/>
                    </a:lnTo>
                    <a:lnTo>
                      <a:pt x="90" y="322"/>
                    </a:lnTo>
                    <a:lnTo>
                      <a:pt x="84" y="321"/>
                    </a:lnTo>
                    <a:lnTo>
                      <a:pt x="77" y="319"/>
                    </a:lnTo>
                    <a:lnTo>
                      <a:pt x="72" y="318"/>
                    </a:lnTo>
                    <a:lnTo>
                      <a:pt x="65" y="317"/>
                    </a:lnTo>
                    <a:lnTo>
                      <a:pt x="60" y="316"/>
                    </a:lnTo>
                    <a:lnTo>
                      <a:pt x="55" y="315"/>
                    </a:lnTo>
                    <a:lnTo>
                      <a:pt x="49" y="314"/>
                    </a:lnTo>
                    <a:lnTo>
                      <a:pt x="44" y="313"/>
                    </a:lnTo>
                    <a:lnTo>
                      <a:pt x="40" y="312"/>
                    </a:lnTo>
                    <a:lnTo>
                      <a:pt x="35" y="311"/>
                    </a:lnTo>
                    <a:lnTo>
                      <a:pt x="31" y="310"/>
                    </a:lnTo>
                    <a:lnTo>
                      <a:pt x="28" y="309"/>
                    </a:lnTo>
                    <a:lnTo>
                      <a:pt x="24" y="309"/>
                    </a:lnTo>
                    <a:lnTo>
                      <a:pt x="22" y="309"/>
                    </a:lnTo>
                    <a:lnTo>
                      <a:pt x="20" y="309"/>
                    </a:lnTo>
                    <a:lnTo>
                      <a:pt x="18" y="309"/>
                    </a:lnTo>
                    <a:lnTo>
                      <a:pt x="17" y="309"/>
                    </a:lnTo>
                    <a:lnTo>
                      <a:pt x="15" y="310"/>
                    </a:lnTo>
                    <a:lnTo>
                      <a:pt x="14" y="310"/>
                    </a:lnTo>
                    <a:lnTo>
                      <a:pt x="11" y="311"/>
                    </a:lnTo>
                    <a:lnTo>
                      <a:pt x="10" y="312"/>
                    </a:lnTo>
                    <a:lnTo>
                      <a:pt x="9" y="313"/>
                    </a:lnTo>
                    <a:lnTo>
                      <a:pt x="8" y="314"/>
                    </a:lnTo>
                    <a:lnTo>
                      <a:pt x="6" y="315"/>
                    </a:lnTo>
                    <a:lnTo>
                      <a:pt x="5" y="316"/>
                    </a:lnTo>
                    <a:lnTo>
                      <a:pt x="4" y="317"/>
                    </a:lnTo>
                    <a:lnTo>
                      <a:pt x="3" y="318"/>
                    </a:lnTo>
                    <a:lnTo>
                      <a:pt x="2" y="319"/>
                    </a:lnTo>
                    <a:lnTo>
                      <a:pt x="1" y="321"/>
                    </a:lnTo>
                    <a:lnTo>
                      <a:pt x="0" y="323"/>
                    </a:lnTo>
                    <a:lnTo>
                      <a:pt x="0" y="318"/>
                    </a:lnTo>
                    <a:lnTo>
                      <a:pt x="0" y="315"/>
                    </a:lnTo>
                    <a:lnTo>
                      <a:pt x="0" y="312"/>
                    </a:lnTo>
                    <a:lnTo>
                      <a:pt x="0" y="309"/>
                    </a:lnTo>
                    <a:lnTo>
                      <a:pt x="0" y="305"/>
                    </a:lnTo>
                    <a:lnTo>
                      <a:pt x="0" y="301"/>
                    </a:lnTo>
                    <a:lnTo>
                      <a:pt x="0" y="298"/>
                    </a:lnTo>
                    <a:lnTo>
                      <a:pt x="0" y="295"/>
                    </a:lnTo>
                    <a:lnTo>
                      <a:pt x="0" y="292"/>
                    </a:lnTo>
                    <a:lnTo>
                      <a:pt x="0" y="288"/>
                    </a:lnTo>
                    <a:lnTo>
                      <a:pt x="0" y="284"/>
                    </a:lnTo>
                    <a:lnTo>
                      <a:pt x="0" y="281"/>
                    </a:lnTo>
                    <a:lnTo>
                      <a:pt x="0" y="278"/>
                    </a:lnTo>
                    <a:lnTo>
                      <a:pt x="0" y="274"/>
                    </a:lnTo>
                    <a:lnTo>
                      <a:pt x="0" y="271"/>
                    </a:lnTo>
                    <a:lnTo>
                      <a:pt x="1" y="268"/>
                    </a:lnTo>
                    <a:lnTo>
                      <a:pt x="0" y="264"/>
                    </a:lnTo>
                    <a:lnTo>
                      <a:pt x="0" y="260"/>
                    </a:lnTo>
                    <a:lnTo>
                      <a:pt x="0" y="257"/>
                    </a:lnTo>
                    <a:lnTo>
                      <a:pt x="0" y="254"/>
                    </a:lnTo>
                    <a:lnTo>
                      <a:pt x="0" y="251"/>
                    </a:lnTo>
                    <a:lnTo>
                      <a:pt x="0" y="247"/>
                    </a:lnTo>
                    <a:lnTo>
                      <a:pt x="0" y="244"/>
                    </a:lnTo>
                    <a:lnTo>
                      <a:pt x="0" y="241"/>
                    </a:lnTo>
                    <a:lnTo>
                      <a:pt x="0" y="238"/>
                    </a:lnTo>
                    <a:lnTo>
                      <a:pt x="0" y="235"/>
                    </a:lnTo>
                    <a:lnTo>
                      <a:pt x="0" y="230"/>
                    </a:lnTo>
                    <a:lnTo>
                      <a:pt x="0" y="227"/>
                    </a:lnTo>
                    <a:lnTo>
                      <a:pt x="0" y="224"/>
                    </a:lnTo>
                    <a:lnTo>
                      <a:pt x="0" y="221"/>
                    </a:lnTo>
                    <a:lnTo>
                      <a:pt x="0" y="217"/>
                    </a:lnTo>
                    <a:lnTo>
                      <a:pt x="0" y="214"/>
                    </a:lnTo>
                    <a:lnTo>
                      <a:pt x="10" y="214"/>
                    </a:lnTo>
                    <a:close/>
                  </a:path>
                </a:pathLst>
              </a:custGeom>
              <a:solidFill>
                <a:srgbClr val="595959"/>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40" name=""/>
              <p:cNvSpPr/>
              <p:nvPr/>
            </p:nvSpPr>
            <p:spPr>
              <a:xfrm>
                <a:off x="5329440" y="4536360"/>
                <a:ext cx="59040" cy="42480"/>
              </a:xfrm>
              <a:custGeom>
                <a:avLst/>
                <a:gdLst/>
                <a:ahLst/>
                <a:rect l="l" t="t" r="r" b="b"/>
                <a:pathLst>
                  <a:path w="374" h="313">
                    <a:moveTo>
                      <a:pt x="0" y="304"/>
                    </a:moveTo>
                    <a:lnTo>
                      <a:pt x="11" y="304"/>
                    </a:lnTo>
                    <a:lnTo>
                      <a:pt x="15" y="303"/>
                    </a:lnTo>
                    <a:lnTo>
                      <a:pt x="17" y="303"/>
                    </a:lnTo>
                    <a:lnTo>
                      <a:pt x="20" y="303"/>
                    </a:lnTo>
                    <a:lnTo>
                      <a:pt x="22" y="301"/>
                    </a:lnTo>
                    <a:lnTo>
                      <a:pt x="24" y="301"/>
                    </a:lnTo>
                    <a:lnTo>
                      <a:pt x="27" y="300"/>
                    </a:lnTo>
                    <a:lnTo>
                      <a:pt x="29" y="299"/>
                    </a:lnTo>
                    <a:lnTo>
                      <a:pt x="30" y="298"/>
                    </a:lnTo>
                    <a:lnTo>
                      <a:pt x="31" y="296"/>
                    </a:lnTo>
                    <a:lnTo>
                      <a:pt x="32" y="295"/>
                    </a:lnTo>
                    <a:lnTo>
                      <a:pt x="33" y="293"/>
                    </a:lnTo>
                    <a:lnTo>
                      <a:pt x="34" y="292"/>
                    </a:lnTo>
                    <a:lnTo>
                      <a:pt x="34" y="290"/>
                    </a:lnTo>
                    <a:lnTo>
                      <a:pt x="35" y="286"/>
                    </a:lnTo>
                    <a:lnTo>
                      <a:pt x="35" y="284"/>
                    </a:lnTo>
                    <a:lnTo>
                      <a:pt x="36" y="282"/>
                    </a:lnTo>
                    <a:lnTo>
                      <a:pt x="42" y="43"/>
                    </a:lnTo>
                    <a:lnTo>
                      <a:pt x="41" y="39"/>
                    </a:lnTo>
                    <a:lnTo>
                      <a:pt x="41" y="35"/>
                    </a:lnTo>
                    <a:lnTo>
                      <a:pt x="41" y="32"/>
                    </a:lnTo>
                    <a:lnTo>
                      <a:pt x="41" y="28"/>
                    </a:lnTo>
                    <a:lnTo>
                      <a:pt x="40" y="25"/>
                    </a:lnTo>
                    <a:lnTo>
                      <a:pt x="38" y="22"/>
                    </a:lnTo>
                    <a:lnTo>
                      <a:pt x="37" y="20"/>
                    </a:lnTo>
                    <a:lnTo>
                      <a:pt x="36" y="18"/>
                    </a:lnTo>
                    <a:lnTo>
                      <a:pt x="34" y="16"/>
                    </a:lnTo>
                    <a:lnTo>
                      <a:pt x="32" y="14"/>
                    </a:lnTo>
                    <a:lnTo>
                      <a:pt x="29" y="13"/>
                    </a:lnTo>
                    <a:lnTo>
                      <a:pt x="25" y="12"/>
                    </a:lnTo>
                    <a:lnTo>
                      <a:pt x="21" y="11"/>
                    </a:lnTo>
                    <a:lnTo>
                      <a:pt x="17" y="11"/>
                    </a:lnTo>
                    <a:lnTo>
                      <a:pt x="11" y="11"/>
                    </a:lnTo>
                    <a:lnTo>
                      <a:pt x="6" y="11"/>
                    </a:lnTo>
                    <a:lnTo>
                      <a:pt x="6" y="0"/>
                    </a:lnTo>
                    <a:lnTo>
                      <a:pt x="8" y="0"/>
                    </a:lnTo>
                    <a:lnTo>
                      <a:pt x="10" y="0"/>
                    </a:lnTo>
                    <a:lnTo>
                      <a:pt x="14" y="0"/>
                    </a:lnTo>
                    <a:lnTo>
                      <a:pt x="16" y="1"/>
                    </a:lnTo>
                    <a:lnTo>
                      <a:pt x="19" y="1"/>
                    </a:lnTo>
                    <a:lnTo>
                      <a:pt x="21" y="1"/>
                    </a:lnTo>
                    <a:lnTo>
                      <a:pt x="24" y="1"/>
                    </a:lnTo>
                    <a:lnTo>
                      <a:pt x="27" y="1"/>
                    </a:lnTo>
                    <a:lnTo>
                      <a:pt x="29" y="1"/>
                    </a:lnTo>
                    <a:lnTo>
                      <a:pt x="32" y="1"/>
                    </a:lnTo>
                    <a:lnTo>
                      <a:pt x="34" y="1"/>
                    </a:lnTo>
                    <a:lnTo>
                      <a:pt x="37" y="1"/>
                    </a:lnTo>
                    <a:lnTo>
                      <a:pt x="40" y="1"/>
                    </a:lnTo>
                    <a:lnTo>
                      <a:pt x="43" y="1"/>
                    </a:lnTo>
                    <a:lnTo>
                      <a:pt x="45" y="1"/>
                    </a:lnTo>
                    <a:lnTo>
                      <a:pt x="48" y="3"/>
                    </a:lnTo>
                    <a:lnTo>
                      <a:pt x="50" y="1"/>
                    </a:lnTo>
                    <a:lnTo>
                      <a:pt x="52" y="1"/>
                    </a:lnTo>
                    <a:lnTo>
                      <a:pt x="56" y="1"/>
                    </a:lnTo>
                    <a:lnTo>
                      <a:pt x="58" y="1"/>
                    </a:lnTo>
                    <a:lnTo>
                      <a:pt x="61" y="1"/>
                    </a:lnTo>
                    <a:lnTo>
                      <a:pt x="63" y="1"/>
                    </a:lnTo>
                    <a:lnTo>
                      <a:pt x="65" y="1"/>
                    </a:lnTo>
                    <a:lnTo>
                      <a:pt x="69" y="1"/>
                    </a:lnTo>
                    <a:lnTo>
                      <a:pt x="71" y="1"/>
                    </a:lnTo>
                    <a:lnTo>
                      <a:pt x="73" y="1"/>
                    </a:lnTo>
                    <a:lnTo>
                      <a:pt x="76" y="1"/>
                    </a:lnTo>
                    <a:lnTo>
                      <a:pt x="78" y="1"/>
                    </a:lnTo>
                    <a:lnTo>
                      <a:pt x="81" y="0"/>
                    </a:lnTo>
                    <a:lnTo>
                      <a:pt x="83" y="0"/>
                    </a:lnTo>
                    <a:lnTo>
                      <a:pt x="85" y="0"/>
                    </a:lnTo>
                    <a:lnTo>
                      <a:pt x="88" y="0"/>
                    </a:lnTo>
                    <a:lnTo>
                      <a:pt x="95" y="15"/>
                    </a:lnTo>
                    <a:lnTo>
                      <a:pt x="101" y="30"/>
                    </a:lnTo>
                    <a:lnTo>
                      <a:pt x="108" y="46"/>
                    </a:lnTo>
                    <a:lnTo>
                      <a:pt x="115" y="61"/>
                    </a:lnTo>
                    <a:lnTo>
                      <a:pt x="122" y="76"/>
                    </a:lnTo>
                    <a:lnTo>
                      <a:pt x="128" y="91"/>
                    </a:lnTo>
                    <a:lnTo>
                      <a:pt x="135" y="105"/>
                    </a:lnTo>
                    <a:lnTo>
                      <a:pt x="141" y="120"/>
                    </a:lnTo>
                    <a:lnTo>
                      <a:pt x="147" y="135"/>
                    </a:lnTo>
                    <a:lnTo>
                      <a:pt x="153" y="150"/>
                    </a:lnTo>
                    <a:lnTo>
                      <a:pt x="159" y="165"/>
                    </a:lnTo>
                    <a:lnTo>
                      <a:pt x="166" y="180"/>
                    </a:lnTo>
                    <a:lnTo>
                      <a:pt x="171" y="195"/>
                    </a:lnTo>
                    <a:lnTo>
                      <a:pt x="178" y="211"/>
                    </a:lnTo>
                    <a:lnTo>
                      <a:pt x="183" y="226"/>
                    </a:lnTo>
                    <a:lnTo>
                      <a:pt x="190" y="242"/>
                    </a:lnTo>
                    <a:lnTo>
                      <a:pt x="191" y="242"/>
                    </a:lnTo>
                    <a:lnTo>
                      <a:pt x="196" y="226"/>
                    </a:lnTo>
                    <a:lnTo>
                      <a:pt x="201" y="211"/>
                    </a:lnTo>
                    <a:lnTo>
                      <a:pt x="208" y="195"/>
                    </a:lnTo>
                    <a:lnTo>
                      <a:pt x="213" y="180"/>
                    </a:lnTo>
                    <a:lnTo>
                      <a:pt x="220" y="165"/>
                    </a:lnTo>
                    <a:lnTo>
                      <a:pt x="225" y="150"/>
                    </a:lnTo>
                    <a:lnTo>
                      <a:pt x="232" y="135"/>
                    </a:lnTo>
                    <a:lnTo>
                      <a:pt x="237" y="120"/>
                    </a:lnTo>
                    <a:lnTo>
                      <a:pt x="244" y="105"/>
                    </a:lnTo>
                    <a:lnTo>
                      <a:pt x="250" y="90"/>
                    </a:lnTo>
                    <a:lnTo>
                      <a:pt x="257" y="75"/>
                    </a:lnTo>
                    <a:lnTo>
                      <a:pt x="262" y="60"/>
                    </a:lnTo>
                    <a:lnTo>
                      <a:pt x="268" y="44"/>
                    </a:lnTo>
                    <a:lnTo>
                      <a:pt x="275" y="30"/>
                    </a:lnTo>
                    <a:lnTo>
                      <a:pt x="281" y="15"/>
                    </a:lnTo>
                    <a:lnTo>
                      <a:pt x="288" y="0"/>
                    </a:lnTo>
                    <a:lnTo>
                      <a:pt x="290" y="0"/>
                    </a:lnTo>
                    <a:lnTo>
                      <a:pt x="292" y="0"/>
                    </a:lnTo>
                    <a:lnTo>
                      <a:pt x="294" y="0"/>
                    </a:lnTo>
                    <a:lnTo>
                      <a:pt x="298" y="1"/>
                    </a:lnTo>
                    <a:lnTo>
                      <a:pt x="300" y="1"/>
                    </a:lnTo>
                    <a:lnTo>
                      <a:pt x="302" y="1"/>
                    </a:lnTo>
                    <a:lnTo>
                      <a:pt x="305" y="1"/>
                    </a:lnTo>
                    <a:lnTo>
                      <a:pt x="307" y="1"/>
                    </a:lnTo>
                    <a:lnTo>
                      <a:pt x="309" y="1"/>
                    </a:lnTo>
                    <a:lnTo>
                      <a:pt x="313" y="1"/>
                    </a:lnTo>
                    <a:lnTo>
                      <a:pt x="315" y="1"/>
                    </a:lnTo>
                    <a:lnTo>
                      <a:pt x="317" y="1"/>
                    </a:lnTo>
                    <a:lnTo>
                      <a:pt x="320" y="1"/>
                    </a:lnTo>
                    <a:lnTo>
                      <a:pt x="322" y="1"/>
                    </a:lnTo>
                    <a:lnTo>
                      <a:pt x="325" y="1"/>
                    </a:lnTo>
                    <a:lnTo>
                      <a:pt x="328" y="3"/>
                    </a:lnTo>
                    <a:lnTo>
                      <a:pt x="330" y="1"/>
                    </a:lnTo>
                    <a:lnTo>
                      <a:pt x="332" y="1"/>
                    </a:lnTo>
                    <a:lnTo>
                      <a:pt x="335" y="1"/>
                    </a:lnTo>
                    <a:lnTo>
                      <a:pt x="338" y="1"/>
                    </a:lnTo>
                    <a:lnTo>
                      <a:pt x="341" y="1"/>
                    </a:lnTo>
                    <a:lnTo>
                      <a:pt x="343" y="1"/>
                    </a:lnTo>
                    <a:lnTo>
                      <a:pt x="345" y="1"/>
                    </a:lnTo>
                    <a:lnTo>
                      <a:pt x="348" y="1"/>
                    </a:lnTo>
                    <a:lnTo>
                      <a:pt x="351" y="1"/>
                    </a:lnTo>
                    <a:lnTo>
                      <a:pt x="354" y="1"/>
                    </a:lnTo>
                    <a:lnTo>
                      <a:pt x="356" y="1"/>
                    </a:lnTo>
                    <a:lnTo>
                      <a:pt x="358" y="1"/>
                    </a:lnTo>
                    <a:lnTo>
                      <a:pt x="361" y="0"/>
                    </a:lnTo>
                    <a:lnTo>
                      <a:pt x="363" y="0"/>
                    </a:lnTo>
                    <a:lnTo>
                      <a:pt x="366" y="0"/>
                    </a:lnTo>
                    <a:lnTo>
                      <a:pt x="369" y="0"/>
                    </a:lnTo>
                    <a:lnTo>
                      <a:pt x="369" y="11"/>
                    </a:lnTo>
                    <a:lnTo>
                      <a:pt x="363" y="11"/>
                    </a:lnTo>
                    <a:lnTo>
                      <a:pt x="358" y="11"/>
                    </a:lnTo>
                    <a:lnTo>
                      <a:pt x="354" y="11"/>
                    </a:lnTo>
                    <a:lnTo>
                      <a:pt x="351" y="11"/>
                    </a:lnTo>
                    <a:lnTo>
                      <a:pt x="347" y="12"/>
                    </a:lnTo>
                    <a:lnTo>
                      <a:pt x="344" y="13"/>
                    </a:lnTo>
                    <a:lnTo>
                      <a:pt x="342" y="14"/>
                    </a:lnTo>
                    <a:lnTo>
                      <a:pt x="340" y="15"/>
                    </a:lnTo>
                    <a:lnTo>
                      <a:pt x="338" y="18"/>
                    </a:lnTo>
                    <a:lnTo>
                      <a:pt x="336" y="20"/>
                    </a:lnTo>
                    <a:lnTo>
                      <a:pt x="335" y="23"/>
                    </a:lnTo>
                    <a:lnTo>
                      <a:pt x="335" y="26"/>
                    </a:lnTo>
                    <a:lnTo>
                      <a:pt x="334" y="30"/>
                    </a:lnTo>
                    <a:lnTo>
                      <a:pt x="334" y="35"/>
                    </a:lnTo>
                    <a:lnTo>
                      <a:pt x="334" y="40"/>
                    </a:lnTo>
                    <a:lnTo>
                      <a:pt x="334" y="47"/>
                    </a:lnTo>
                    <a:lnTo>
                      <a:pt x="334" y="48"/>
                    </a:lnTo>
                    <a:lnTo>
                      <a:pt x="334" y="50"/>
                    </a:lnTo>
                    <a:lnTo>
                      <a:pt x="334" y="52"/>
                    </a:lnTo>
                    <a:lnTo>
                      <a:pt x="334" y="54"/>
                    </a:lnTo>
                    <a:lnTo>
                      <a:pt x="334" y="56"/>
                    </a:lnTo>
                    <a:lnTo>
                      <a:pt x="334" y="58"/>
                    </a:lnTo>
                    <a:lnTo>
                      <a:pt x="334" y="61"/>
                    </a:lnTo>
                    <a:lnTo>
                      <a:pt x="334" y="63"/>
                    </a:lnTo>
                    <a:lnTo>
                      <a:pt x="334" y="64"/>
                    </a:lnTo>
                    <a:lnTo>
                      <a:pt x="334" y="66"/>
                    </a:lnTo>
                    <a:lnTo>
                      <a:pt x="334" y="68"/>
                    </a:lnTo>
                    <a:lnTo>
                      <a:pt x="334" y="70"/>
                    </a:lnTo>
                    <a:lnTo>
                      <a:pt x="334" y="72"/>
                    </a:lnTo>
                    <a:lnTo>
                      <a:pt x="334" y="75"/>
                    </a:lnTo>
                    <a:lnTo>
                      <a:pt x="334" y="77"/>
                    </a:lnTo>
                    <a:lnTo>
                      <a:pt x="334" y="79"/>
                    </a:lnTo>
                    <a:lnTo>
                      <a:pt x="338" y="279"/>
                    </a:lnTo>
                    <a:lnTo>
                      <a:pt x="338" y="282"/>
                    </a:lnTo>
                    <a:lnTo>
                      <a:pt x="338" y="286"/>
                    </a:lnTo>
                    <a:lnTo>
                      <a:pt x="339" y="290"/>
                    </a:lnTo>
                    <a:lnTo>
                      <a:pt x="341" y="292"/>
                    </a:lnTo>
                    <a:lnTo>
                      <a:pt x="342" y="295"/>
                    </a:lnTo>
                    <a:lnTo>
                      <a:pt x="344" y="296"/>
                    </a:lnTo>
                    <a:lnTo>
                      <a:pt x="346" y="298"/>
                    </a:lnTo>
                    <a:lnTo>
                      <a:pt x="348" y="299"/>
                    </a:lnTo>
                    <a:lnTo>
                      <a:pt x="351" y="300"/>
                    </a:lnTo>
                    <a:lnTo>
                      <a:pt x="354" y="301"/>
                    </a:lnTo>
                    <a:lnTo>
                      <a:pt x="356" y="303"/>
                    </a:lnTo>
                    <a:lnTo>
                      <a:pt x="359" y="303"/>
                    </a:lnTo>
                    <a:lnTo>
                      <a:pt x="362" y="303"/>
                    </a:lnTo>
                    <a:lnTo>
                      <a:pt x="367" y="303"/>
                    </a:lnTo>
                    <a:lnTo>
                      <a:pt x="370" y="303"/>
                    </a:lnTo>
                    <a:lnTo>
                      <a:pt x="374" y="304"/>
                    </a:lnTo>
                    <a:lnTo>
                      <a:pt x="374" y="313"/>
                    </a:lnTo>
                    <a:lnTo>
                      <a:pt x="370" y="312"/>
                    </a:lnTo>
                    <a:lnTo>
                      <a:pt x="367" y="312"/>
                    </a:lnTo>
                    <a:lnTo>
                      <a:pt x="362" y="312"/>
                    </a:lnTo>
                    <a:lnTo>
                      <a:pt x="359" y="312"/>
                    </a:lnTo>
                    <a:lnTo>
                      <a:pt x="356" y="312"/>
                    </a:lnTo>
                    <a:lnTo>
                      <a:pt x="352" y="311"/>
                    </a:lnTo>
                    <a:lnTo>
                      <a:pt x="348" y="311"/>
                    </a:lnTo>
                    <a:lnTo>
                      <a:pt x="345" y="311"/>
                    </a:lnTo>
                    <a:lnTo>
                      <a:pt x="341" y="311"/>
                    </a:lnTo>
                    <a:lnTo>
                      <a:pt x="338" y="311"/>
                    </a:lnTo>
                    <a:lnTo>
                      <a:pt x="333" y="311"/>
                    </a:lnTo>
                    <a:lnTo>
                      <a:pt x="330" y="311"/>
                    </a:lnTo>
                    <a:lnTo>
                      <a:pt x="327" y="311"/>
                    </a:lnTo>
                    <a:lnTo>
                      <a:pt x="322" y="311"/>
                    </a:lnTo>
                    <a:lnTo>
                      <a:pt x="319" y="311"/>
                    </a:lnTo>
                    <a:lnTo>
                      <a:pt x="316" y="311"/>
                    </a:lnTo>
                    <a:lnTo>
                      <a:pt x="312" y="311"/>
                    </a:lnTo>
                    <a:lnTo>
                      <a:pt x="307" y="311"/>
                    </a:lnTo>
                    <a:lnTo>
                      <a:pt x="303" y="311"/>
                    </a:lnTo>
                    <a:lnTo>
                      <a:pt x="300" y="311"/>
                    </a:lnTo>
                    <a:lnTo>
                      <a:pt x="297" y="311"/>
                    </a:lnTo>
                    <a:lnTo>
                      <a:pt x="293" y="311"/>
                    </a:lnTo>
                    <a:lnTo>
                      <a:pt x="290" y="311"/>
                    </a:lnTo>
                    <a:lnTo>
                      <a:pt x="287" y="311"/>
                    </a:lnTo>
                    <a:lnTo>
                      <a:pt x="284" y="311"/>
                    </a:lnTo>
                    <a:lnTo>
                      <a:pt x="280" y="311"/>
                    </a:lnTo>
                    <a:lnTo>
                      <a:pt x="277" y="312"/>
                    </a:lnTo>
                    <a:lnTo>
                      <a:pt x="274" y="312"/>
                    </a:lnTo>
                    <a:lnTo>
                      <a:pt x="271" y="312"/>
                    </a:lnTo>
                    <a:lnTo>
                      <a:pt x="266" y="312"/>
                    </a:lnTo>
                    <a:lnTo>
                      <a:pt x="262" y="312"/>
                    </a:lnTo>
                    <a:lnTo>
                      <a:pt x="259" y="313"/>
                    </a:lnTo>
                    <a:lnTo>
                      <a:pt x="259" y="304"/>
                    </a:lnTo>
                    <a:lnTo>
                      <a:pt x="264" y="303"/>
                    </a:lnTo>
                    <a:lnTo>
                      <a:pt x="268" y="303"/>
                    </a:lnTo>
                    <a:lnTo>
                      <a:pt x="273" y="303"/>
                    </a:lnTo>
                    <a:lnTo>
                      <a:pt x="277" y="301"/>
                    </a:lnTo>
                    <a:lnTo>
                      <a:pt x="280" y="300"/>
                    </a:lnTo>
                    <a:lnTo>
                      <a:pt x="282" y="300"/>
                    </a:lnTo>
                    <a:lnTo>
                      <a:pt x="286" y="298"/>
                    </a:lnTo>
                    <a:lnTo>
                      <a:pt x="287" y="297"/>
                    </a:lnTo>
                    <a:lnTo>
                      <a:pt x="289" y="295"/>
                    </a:lnTo>
                    <a:lnTo>
                      <a:pt x="290" y="294"/>
                    </a:lnTo>
                    <a:lnTo>
                      <a:pt x="291" y="291"/>
                    </a:lnTo>
                    <a:lnTo>
                      <a:pt x="292" y="289"/>
                    </a:lnTo>
                    <a:lnTo>
                      <a:pt x="292" y="285"/>
                    </a:lnTo>
                    <a:lnTo>
                      <a:pt x="292" y="282"/>
                    </a:lnTo>
                    <a:lnTo>
                      <a:pt x="292" y="279"/>
                    </a:lnTo>
                    <a:lnTo>
                      <a:pt x="293" y="276"/>
                    </a:lnTo>
                    <a:lnTo>
                      <a:pt x="292" y="37"/>
                    </a:lnTo>
                    <a:lnTo>
                      <a:pt x="291" y="37"/>
                    </a:lnTo>
                    <a:lnTo>
                      <a:pt x="185" y="299"/>
                    </a:lnTo>
                    <a:lnTo>
                      <a:pt x="184" y="300"/>
                    </a:lnTo>
                    <a:lnTo>
                      <a:pt x="183" y="301"/>
                    </a:lnTo>
                    <a:lnTo>
                      <a:pt x="183" y="303"/>
                    </a:lnTo>
                    <a:lnTo>
                      <a:pt x="182" y="304"/>
                    </a:lnTo>
                    <a:lnTo>
                      <a:pt x="182" y="306"/>
                    </a:lnTo>
                    <a:lnTo>
                      <a:pt x="181" y="307"/>
                    </a:lnTo>
                    <a:lnTo>
                      <a:pt x="181" y="308"/>
                    </a:lnTo>
                    <a:lnTo>
                      <a:pt x="180" y="309"/>
                    </a:lnTo>
                    <a:lnTo>
                      <a:pt x="179" y="310"/>
                    </a:lnTo>
                    <a:lnTo>
                      <a:pt x="179" y="311"/>
                    </a:lnTo>
                    <a:lnTo>
                      <a:pt x="178" y="312"/>
                    </a:lnTo>
                    <a:lnTo>
                      <a:pt x="178" y="313"/>
                    </a:lnTo>
                    <a:lnTo>
                      <a:pt x="177" y="312"/>
                    </a:lnTo>
                    <a:lnTo>
                      <a:pt x="176" y="312"/>
                    </a:lnTo>
                    <a:lnTo>
                      <a:pt x="176" y="311"/>
                    </a:lnTo>
                    <a:lnTo>
                      <a:pt x="174" y="311"/>
                    </a:lnTo>
                    <a:lnTo>
                      <a:pt x="174" y="310"/>
                    </a:lnTo>
                    <a:lnTo>
                      <a:pt x="173" y="309"/>
                    </a:lnTo>
                    <a:lnTo>
                      <a:pt x="172" y="307"/>
                    </a:lnTo>
                    <a:lnTo>
                      <a:pt x="172" y="306"/>
                    </a:lnTo>
                    <a:lnTo>
                      <a:pt x="171" y="304"/>
                    </a:lnTo>
                    <a:lnTo>
                      <a:pt x="170" y="301"/>
                    </a:lnTo>
                    <a:lnTo>
                      <a:pt x="169" y="299"/>
                    </a:lnTo>
                    <a:lnTo>
                      <a:pt x="168" y="297"/>
                    </a:lnTo>
                    <a:lnTo>
                      <a:pt x="167" y="294"/>
                    </a:lnTo>
                    <a:lnTo>
                      <a:pt x="166" y="292"/>
                    </a:lnTo>
                    <a:lnTo>
                      <a:pt x="165" y="289"/>
                    </a:lnTo>
                    <a:lnTo>
                      <a:pt x="164" y="286"/>
                    </a:lnTo>
                    <a:lnTo>
                      <a:pt x="60" y="37"/>
                    </a:lnTo>
                    <a:lnTo>
                      <a:pt x="59" y="37"/>
                    </a:lnTo>
                    <a:lnTo>
                      <a:pt x="57" y="290"/>
                    </a:lnTo>
                    <a:lnTo>
                      <a:pt x="57" y="292"/>
                    </a:lnTo>
                    <a:lnTo>
                      <a:pt x="57" y="294"/>
                    </a:lnTo>
                    <a:lnTo>
                      <a:pt x="58" y="296"/>
                    </a:lnTo>
                    <a:lnTo>
                      <a:pt x="60" y="297"/>
                    </a:lnTo>
                    <a:lnTo>
                      <a:pt x="61" y="298"/>
                    </a:lnTo>
                    <a:lnTo>
                      <a:pt x="63" y="299"/>
                    </a:lnTo>
                    <a:lnTo>
                      <a:pt x="65" y="300"/>
                    </a:lnTo>
                    <a:lnTo>
                      <a:pt x="69" y="301"/>
                    </a:lnTo>
                    <a:lnTo>
                      <a:pt x="71" y="301"/>
                    </a:lnTo>
                    <a:lnTo>
                      <a:pt x="74" y="303"/>
                    </a:lnTo>
                    <a:lnTo>
                      <a:pt x="77" y="303"/>
                    </a:lnTo>
                    <a:lnTo>
                      <a:pt x="81" y="303"/>
                    </a:lnTo>
                    <a:lnTo>
                      <a:pt x="84" y="303"/>
                    </a:lnTo>
                    <a:lnTo>
                      <a:pt x="87" y="303"/>
                    </a:lnTo>
                    <a:lnTo>
                      <a:pt x="90" y="303"/>
                    </a:lnTo>
                    <a:lnTo>
                      <a:pt x="94" y="304"/>
                    </a:lnTo>
                    <a:lnTo>
                      <a:pt x="94" y="313"/>
                    </a:lnTo>
                    <a:lnTo>
                      <a:pt x="90" y="312"/>
                    </a:lnTo>
                    <a:lnTo>
                      <a:pt x="87" y="312"/>
                    </a:lnTo>
                    <a:lnTo>
                      <a:pt x="84" y="312"/>
                    </a:lnTo>
                    <a:lnTo>
                      <a:pt x="81" y="312"/>
                    </a:lnTo>
                    <a:lnTo>
                      <a:pt x="77" y="312"/>
                    </a:lnTo>
                    <a:lnTo>
                      <a:pt x="74" y="311"/>
                    </a:lnTo>
                    <a:lnTo>
                      <a:pt x="71" y="311"/>
                    </a:lnTo>
                    <a:lnTo>
                      <a:pt x="68" y="311"/>
                    </a:lnTo>
                    <a:lnTo>
                      <a:pt x="64" y="311"/>
                    </a:lnTo>
                    <a:lnTo>
                      <a:pt x="61" y="311"/>
                    </a:lnTo>
                    <a:lnTo>
                      <a:pt x="59" y="311"/>
                    </a:lnTo>
                    <a:lnTo>
                      <a:pt x="56" y="311"/>
                    </a:lnTo>
                    <a:lnTo>
                      <a:pt x="52" y="311"/>
                    </a:lnTo>
                    <a:lnTo>
                      <a:pt x="49" y="311"/>
                    </a:lnTo>
                    <a:lnTo>
                      <a:pt x="46" y="311"/>
                    </a:lnTo>
                    <a:lnTo>
                      <a:pt x="44" y="311"/>
                    </a:lnTo>
                    <a:lnTo>
                      <a:pt x="41" y="311"/>
                    </a:lnTo>
                    <a:lnTo>
                      <a:pt x="37" y="311"/>
                    </a:lnTo>
                    <a:lnTo>
                      <a:pt x="35" y="311"/>
                    </a:lnTo>
                    <a:lnTo>
                      <a:pt x="32" y="311"/>
                    </a:lnTo>
                    <a:lnTo>
                      <a:pt x="29" y="311"/>
                    </a:lnTo>
                    <a:lnTo>
                      <a:pt x="27" y="311"/>
                    </a:lnTo>
                    <a:lnTo>
                      <a:pt x="23" y="311"/>
                    </a:lnTo>
                    <a:lnTo>
                      <a:pt x="21" y="311"/>
                    </a:lnTo>
                    <a:lnTo>
                      <a:pt x="18" y="311"/>
                    </a:lnTo>
                    <a:lnTo>
                      <a:pt x="15" y="311"/>
                    </a:lnTo>
                    <a:lnTo>
                      <a:pt x="13" y="312"/>
                    </a:lnTo>
                    <a:lnTo>
                      <a:pt x="9" y="312"/>
                    </a:lnTo>
                    <a:lnTo>
                      <a:pt x="7" y="312"/>
                    </a:lnTo>
                    <a:lnTo>
                      <a:pt x="4" y="312"/>
                    </a:lnTo>
                    <a:lnTo>
                      <a:pt x="2" y="312"/>
                    </a:lnTo>
                    <a:lnTo>
                      <a:pt x="0" y="313"/>
                    </a:lnTo>
                    <a:lnTo>
                      <a:pt x="0" y="304"/>
                    </a:lnTo>
                    <a:close/>
                  </a:path>
                </a:pathLst>
              </a:custGeom>
              <a:solidFill>
                <a:srgbClr val="595959"/>
              </a:solidFill>
              <a:ln w="0">
                <a:noFill/>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41" name=""/>
              <p:cNvSpPr/>
              <p:nvPr/>
            </p:nvSpPr>
            <p:spPr>
              <a:xfrm>
                <a:off x="5439960" y="4532760"/>
                <a:ext cx="84960" cy="90000"/>
              </a:xfrm>
              <a:custGeom>
                <a:avLst/>
                <a:gdLst/>
                <a:ahLst/>
                <a:rect l="l" t="t" r="r" b="b"/>
                <a:pathLst>
                  <a:path w="541" h="655">
                    <a:moveTo>
                      <a:pt x="495" y="224"/>
                    </a:moveTo>
                    <a:lnTo>
                      <a:pt x="492" y="206"/>
                    </a:lnTo>
                    <a:lnTo>
                      <a:pt x="486" y="188"/>
                    </a:lnTo>
                    <a:lnTo>
                      <a:pt x="481" y="171"/>
                    </a:lnTo>
                    <a:lnTo>
                      <a:pt x="474" y="153"/>
                    </a:lnTo>
                    <a:lnTo>
                      <a:pt x="466" y="137"/>
                    </a:lnTo>
                    <a:lnTo>
                      <a:pt x="457" y="121"/>
                    </a:lnTo>
                    <a:lnTo>
                      <a:pt x="446" y="106"/>
                    </a:lnTo>
                    <a:lnTo>
                      <a:pt x="435" y="92"/>
                    </a:lnTo>
                    <a:lnTo>
                      <a:pt x="422" y="79"/>
                    </a:lnTo>
                    <a:lnTo>
                      <a:pt x="410" y="67"/>
                    </a:lnTo>
                    <a:lnTo>
                      <a:pt x="395" y="57"/>
                    </a:lnTo>
                    <a:lnTo>
                      <a:pt x="380" y="48"/>
                    </a:lnTo>
                    <a:lnTo>
                      <a:pt x="365" y="40"/>
                    </a:lnTo>
                    <a:lnTo>
                      <a:pt x="349" y="36"/>
                    </a:lnTo>
                    <a:lnTo>
                      <a:pt x="333" y="33"/>
                    </a:lnTo>
                    <a:lnTo>
                      <a:pt x="316" y="32"/>
                    </a:lnTo>
                    <a:lnTo>
                      <a:pt x="294" y="32"/>
                    </a:lnTo>
                    <a:lnTo>
                      <a:pt x="272" y="35"/>
                    </a:lnTo>
                    <a:lnTo>
                      <a:pt x="252" y="39"/>
                    </a:lnTo>
                    <a:lnTo>
                      <a:pt x="232" y="46"/>
                    </a:lnTo>
                    <a:lnTo>
                      <a:pt x="213" y="56"/>
                    </a:lnTo>
                    <a:lnTo>
                      <a:pt x="196" y="66"/>
                    </a:lnTo>
                    <a:lnTo>
                      <a:pt x="178" y="79"/>
                    </a:lnTo>
                    <a:lnTo>
                      <a:pt x="162" y="94"/>
                    </a:lnTo>
                    <a:lnTo>
                      <a:pt x="148" y="111"/>
                    </a:lnTo>
                    <a:lnTo>
                      <a:pt x="135" y="132"/>
                    </a:lnTo>
                    <a:lnTo>
                      <a:pt x="124" y="154"/>
                    </a:lnTo>
                    <a:lnTo>
                      <a:pt x="115" y="179"/>
                    </a:lnTo>
                    <a:lnTo>
                      <a:pt x="107" y="207"/>
                    </a:lnTo>
                    <a:lnTo>
                      <a:pt x="102" y="237"/>
                    </a:lnTo>
                    <a:lnTo>
                      <a:pt x="99" y="270"/>
                    </a:lnTo>
                    <a:lnTo>
                      <a:pt x="97" y="306"/>
                    </a:lnTo>
                    <a:lnTo>
                      <a:pt x="99" y="339"/>
                    </a:lnTo>
                    <a:lnTo>
                      <a:pt x="103" y="372"/>
                    </a:lnTo>
                    <a:lnTo>
                      <a:pt x="109" y="402"/>
                    </a:lnTo>
                    <a:lnTo>
                      <a:pt x="118" y="431"/>
                    </a:lnTo>
                    <a:lnTo>
                      <a:pt x="129" y="457"/>
                    </a:lnTo>
                    <a:lnTo>
                      <a:pt x="142" y="481"/>
                    </a:lnTo>
                    <a:lnTo>
                      <a:pt x="156" y="504"/>
                    </a:lnTo>
                    <a:lnTo>
                      <a:pt x="172" y="523"/>
                    </a:lnTo>
                    <a:lnTo>
                      <a:pt x="189" y="542"/>
                    </a:lnTo>
                    <a:lnTo>
                      <a:pt x="208" y="557"/>
                    </a:lnTo>
                    <a:lnTo>
                      <a:pt x="227" y="571"/>
                    </a:lnTo>
                    <a:lnTo>
                      <a:pt x="246" y="581"/>
                    </a:lnTo>
                    <a:lnTo>
                      <a:pt x="267" y="590"/>
                    </a:lnTo>
                    <a:lnTo>
                      <a:pt x="287" y="597"/>
                    </a:lnTo>
                    <a:lnTo>
                      <a:pt x="308" y="600"/>
                    </a:lnTo>
                    <a:lnTo>
                      <a:pt x="329" y="602"/>
                    </a:lnTo>
                    <a:lnTo>
                      <a:pt x="344" y="601"/>
                    </a:lnTo>
                    <a:lnTo>
                      <a:pt x="358" y="599"/>
                    </a:lnTo>
                    <a:lnTo>
                      <a:pt x="373" y="597"/>
                    </a:lnTo>
                    <a:lnTo>
                      <a:pt x="388" y="592"/>
                    </a:lnTo>
                    <a:lnTo>
                      <a:pt x="402" y="588"/>
                    </a:lnTo>
                    <a:lnTo>
                      <a:pt x="416" y="583"/>
                    </a:lnTo>
                    <a:lnTo>
                      <a:pt x="429" y="576"/>
                    </a:lnTo>
                    <a:lnTo>
                      <a:pt x="442" y="570"/>
                    </a:lnTo>
                    <a:lnTo>
                      <a:pt x="455" y="562"/>
                    </a:lnTo>
                    <a:lnTo>
                      <a:pt x="467" y="553"/>
                    </a:lnTo>
                    <a:lnTo>
                      <a:pt x="478" y="545"/>
                    </a:lnTo>
                    <a:lnTo>
                      <a:pt x="487" y="535"/>
                    </a:lnTo>
                    <a:lnTo>
                      <a:pt x="497" y="526"/>
                    </a:lnTo>
                    <a:lnTo>
                      <a:pt x="506" y="516"/>
                    </a:lnTo>
                    <a:lnTo>
                      <a:pt x="513" y="505"/>
                    </a:lnTo>
                    <a:lnTo>
                      <a:pt x="520" y="495"/>
                    </a:lnTo>
                    <a:lnTo>
                      <a:pt x="541" y="504"/>
                    </a:lnTo>
                    <a:lnTo>
                      <a:pt x="530" y="520"/>
                    </a:lnTo>
                    <a:lnTo>
                      <a:pt x="521" y="535"/>
                    </a:lnTo>
                    <a:lnTo>
                      <a:pt x="509" y="550"/>
                    </a:lnTo>
                    <a:lnTo>
                      <a:pt x="496" y="564"/>
                    </a:lnTo>
                    <a:lnTo>
                      <a:pt x="483" y="577"/>
                    </a:lnTo>
                    <a:lnTo>
                      <a:pt x="469" y="590"/>
                    </a:lnTo>
                    <a:lnTo>
                      <a:pt x="455" y="601"/>
                    </a:lnTo>
                    <a:lnTo>
                      <a:pt x="439" y="612"/>
                    </a:lnTo>
                    <a:lnTo>
                      <a:pt x="422" y="621"/>
                    </a:lnTo>
                    <a:lnTo>
                      <a:pt x="406" y="630"/>
                    </a:lnTo>
                    <a:lnTo>
                      <a:pt x="388" y="637"/>
                    </a:lnTo>
                    <a:lnTo>
                      <a:pt x="371" y="643"/>
                    </a:lnTo>
                    <a:lnTo>
                      <a:pt x="351" y="648"/>
                    </a:lnTo>
                    <a:lnTo>
                      <a:pt x="332" y="651"/>
                    </a:lnTo>
                    <a:lnTo>
                      <a:pt x="312" y="654"/>
                    </a:lnTo>
                    <a:lnTo>
                      <a:pt x="292" y="655"/>
                    </a:lnTo>
                    <a:lnTo>
                      <a:pt x="262" y="652"/>
                    </a:lnTo>
                    <a:lnTo>
                      <a:pt x="232" y="648"/>
                    </a:lnTo>
                    <a:lnTo>
                      <a:pt x="205" y="641"/>
                    </a:lnTo>
                    <a:lnTo>
                      <a:pt x="178" y="631"/>
                    </a:lnTo>
                    <a:lnTo>
                      <a:pt x="153" y="618"/>
                    </a:lnTo>
                    <a:lnTo>
                      <a:pt x="129" y="604"/>
                    </a:lnTo>
                    <a:lnTo>
                      <a:pt x="106" y="587"/>
                    </a:lnTo>
                    <a:lnTo>
                      <a:pt x="86" y="567"/>
                    </a:lnTo>
                    <a:lnTo>
                      <a:pt x="67" y="546"/>
                    </a:lnTo>
                    <a:lnTo>
                      <a:pt x="50" y="523"/>
                    </a:lnTo>
                    <a:lnTo>
                      <a:pt x="35" y="498"/>
                    </a:lnTo>
                    <a:lnTo>
                      <a:pt x="23" y="472"/>
                    </a:lnTo>
                    <a:lnTo>
                      <a:pt x="13" y="444"/>
                    </a:lnTo>
                    <a:lnTo>
                      <a:pt x="6" y="415"/>
                    </a:lnTo>
                    <a:lnTo>
                      <a:pt x="1" y="385"/>
                    </a:lnTo>
                    <a:lnTo>
                      <a:pt x="0" y="353"/>
                    </a:lnTo>
                    <a:lnTo>
                      <a:pt x="1" y="312"/>
                    </a:lnTo>
                    <a:lnTo>
                      <a:pt x="6" y="273"/>
                    </a:lnTo>
                    <a:lnTo>
                      <a:pt x="13" y="237"/>
                    </a:lnTo>
                    <a:lnTo>
                      <a:pt x="23" y="203"/>
                    </a:lnTo>
                    <a:lnTo>
                      <a:pt x="35" y="172"/>
                    </a:lnTo>
                    <a:lnTo>
                      <a:pt x="50" y="143"/>
                    </a:lnTo>
                    <a:lnTo>
                      <a:pt x="67" y="116"/>
                    </a:lnTo>
                    <a:lnTo>
                      <a:pt x="86" y="92"/>
                    </a:lnTo>
                    <a:lnTo>
                      <a:pt x="107" y="71"/>
                    </a:lnTo>
                    <a:lnTo>
                      <a:pt x="130" y="51"/>
                    </a:lnTo>
                    <a:lnTo>
                      <a:pt x="154" y="36"/>
                    </a:lnTo>
                    <a:lnTo>
                      <a:pt x="180" y="23"/>
                    </a:lnTo>
                    <a:lnTo>
                      <a:pt x="207" y="13"/>
                    </a:lnTo>
                    <a:lnTo>
                      <a:pt x="235" y="5"/>
                    </a:lnTo>
                    <a:lnTo>
                      <a:pt x="264" y="1"/>
                    </a:lnTo>
                    <a:lnTo>
                      <a:pt x="294" y="0"/>
                    </a:lnTo>
                    <a:lnTo>
                      <a:pt x="299" y="0"/>
                    </a:lnTo>
                    <a:lnTo>
                      <a:pt x="305" y="0"/>
                    </a:lnTo>
                    <a:lnTo>
                      <a:pt x="310" y="0"/>
                    </a:lnTo>
                    <a:lnTo>
                      <a:pt x="316" y="0"/>
                    </a:lnTo>
                    <a:lnTo>
                      <a:pt x="321" y="1"/>
                    </a:lnTo>
                    <a:lnTo>
                      <a:pt x="326" y="1"/>
                    </a:lnTo>
                    <a:lnTo>
                      <a:pt x="332" y="2"/>
                    </a:lnTo>
                    <a:lnTo>
                      <a:pt x="337" y="2"/>
                    </a:lnTo>
                    <a:lnTo>
                      <a:pt x="341" y="3"/>
                    </a:lnTo>
                    <a:lnTo>
                      <a:pt x="347" y="3"/>
                    </a:lnTo>
                    <a:lnTo>
                      <a:pt x="352" y="4"/>
                    </a:lnTo>
                    <a:lnTo>
                      <a:pt x="357" y="5"/>
                    </a:lnTo>
                    <a:lnTo>
                      <a:pt x="361" y="6"/>
                    </a:lnTo>
                    <a:lnTo>
                      <a:pt x="366" y="7"/>
                    </a:lnTo>
                    <a:lnTo>
                      <a:pt x="371" y="8"/>
                    </a:lnTo>
                    <a:lnTo>
                      <a:pt x="376" y="9"/>
                    </a:lnTo>
                    <a:lnTo>
                      <a:pt x="383" y="10"/>
                    </a:lnTo>
                    <a:lnTo>
                      <a:pt x="390" y="13"/>
                    </a:lnTo>
                    <a:lnTo>
                      <a:pt x="397" y="15"/>
                    </a:lnTo>
                    <a:lnTo>
                      <a:pt x="403" y="16"/>
                    </a:lnTo>
                    <a:lnTo>
                      <a:pt x="410" y="18"/>
                    </a:lnTo>
                    <a:lnTo>
                      <a:pt x="416" y="20"/>
                    </a:lnTo>
                    <a:lnTo>
                      <a:pt x="421" y="21"/>
                    </a:lnTo>
                    <a:lnTo>
                      <a:pt x="427" y="23"/>
                    </a:lnTo>
                    <a:lnTo>
                      <a:pt x="432" y="24"/>
                    </a:lnTo>
                    <a:lnTo>
                      <a:pt x="438" y="27"/>
                    </a:lnTo>
                    <a:lnTo>
                      <a:pt x="443" y="28"/>
                    </a:lnTo>
                    <a:lnTo>
                      <a:pt x="447" y="29"/>
                    </a:lnTo>
                    <a:lnTo>
                      <a:pt x="452" y="29"/>
                    </a:lnTo>
                    <a:lnTo>
                      <a:pt x="456" y="30"/>
                    </a:lnTo>
                    <a:lnTo>
                      <a:pt x="460" y="30"/>
                    </a:lnTo>
                    <a:lnTo>
                      <a:pt x="465" y="31"/>
                    </a:lnTo>
                    <a:lnTo>
                      <a:pt x="468" y="30"/>
                    </a:lnTo>
                    <a:lnTo>
                      <a:pt x="471" y="30"/>
                    </a:lnTo>
                    <a:lnTo>
                      <a:pt x="474" y="30"/>
                    </a:lnTo>
                    <a:lnTo>
                      <a:pt x="478" y="30"/>
                    </a:lnTo>
                    <a:lnTo>
                      <a:pt x="480" y="30"/>
                    </a:lnTo>
                    <a:lnTo>
                      <a:pt x="483" y="29"/>
                    </a:lnTo>
                    <a:lnTo>
                      <a:pt x="486" y="29"/>
                    </a:lnTo>
                    <a:lnTo>
                      <a:pt x="489" y="29"/>
                    </a:lnTo>
                    <a:lnTo>
                      <a:pt x="492" y="28"/>
                    </a:lnTo>
                    <a:lnTo>
                      <a:pt x="494" y="28"/>
                    </a:lnTo>
                    <a:lnTo>
                      <a:pt x="497" y="27"/>
                    </a:lnTo>
                    <a:lnTo>
                      <a:pt x="499" y="27"/>
                    </a:lnTo>
                    <a:lnTo>
                      <a:pt x="501" y="25"/>
                    </a:lnTo>
                    <a:lnTo>
                      <a:pt x="503" y="25"/>
                    </a:lnTo>
                    <a:lnTo>
                      <a:pt x="506" y="24"/>
                    </a:lnTo>
                    <a:lnTo>
                      <a:pt x="508" y="24"/>
                    </a:lnTo>
                    <a:lnTo>
                      <a:pt x="507" y="25"/>
                    </a:lnTo>
                    <a:lnTo>
                      <a:pt x="507" y="27"/>
                    </a:lnTo>
                    <a:lnTo>
                      <a:pt x="507" y="29"/>
                    </a:lnTo>
                    <a:lnTo>
                      <a:pt x="507" y="30"/>
                    </a:lnTo>
                    <a:lnTo>
                      <a:pt x="507" y="31"/>
                    </a:lnTo>
                    <a:lnTo>
                      <a:pt x="507" y="33"/>
                    </a:lnTo>
                    <a:lnTo>
                      <a:pt x="507" y="35"/>
                    </a:lnTo>
                    <a:lnTo>
                      <a:pt x="507" y="36"/>
                    </a:lnTo>
                    <a:lnTo>
                      <a:pt x="506" y="38"/>
                    </a:lnTo>
                    <a:lnTo>
                      <a:pt x="506" y="40"/>
                    </a:lnTo>
                    <a:lnTo>
                      <a:pt x="506" y="43"/>
                    </a:lnTo>
                    <a:lnTo>
                      <a:pt x="506" y="45"/>
                    </a:lnTo>
                    <a:lnTo>
                      <a:pt x="506" y="47"/>
                    </a:lnTo>
                    <a:lnTo>
                      <a:pt x="506" y="49"/>
                    </a:lnTo>
                    <a:lnTo>
                      <a:pt x="506" y="51"/>
                    </a:lnTo>
                    <a:lnTo>
                      <a:pt x="506" y="54"/>
                    </a:lnTo>
                    <a:lnTo>
                      <a:pt x="506" y="60"/>
                    </a:lnTo>
                    <a:lnTo>
                      <a:pt x="506" y="66"/>
                    </a:lnTo>
                    <a:lnTo>
                      <a:pt x="506" y="75"/>
                    </a:lnTo>
                    <a:lnTo>
                      <a:pt x="506" y="85"/>
                    </a:lnTo>
                    <a:lnTo>
                      <a:pt x="506" y="94"/>
                    </a:lnTo>
                    <a:lnTo>
                      <a:pt x="507" y="106"/>
                    </a:lnTo>
                    <a:lnTo>
                      <a:pt x="507" y="118"/>
                    </a:lnTo>
                    <a:lnTo>
                      <a:pt x="508" y="130"/>
                    </a:lnTo>
                    <a:lnTo>
                      <a:pt x="509" y="143"/>
                    </a:lnTo>
                    <a:lnTo>
                      <a:pt x="509" y="156"/>
                    </a:lnTo>
                    <a:lnTo>
                      <a:pt x="510" y="168"/>
                    </a:lnTo>
                    <a:lnTo>
                      <a:pt x="511" y="180"/>
                    </a:lnTo>
                    <a:lnTo>
                      <a:pt x="512" y="192"/>
                    </a:lnTo>
                    <a:lnTo>
                      <a:pt x="513" y="204"/>
                    </a:lnTo>
                    <a:lnTo>
                      <a:pt x="514" y="215"/>
                    </a:lnTo>
                    <a:lnTo>
                      <a:pt x="516" y="224"/>
                    </a:lnTo>
                    <a:lnTo>
                      <a:pt x="495" y="224"/>
                    </a:lnTo>
                    <a:close/>
                  </a:path>
                </a:pathLst>
              </a:custGeom>
              <a:solidFill>
                <a:srgbClr val="595959"/>
              </a:solidFill>
              <a:ln w="0">
                <a:noFill/>
              </a:ln>
            </p:spPr>
            <p:style>
              <a:lnRef idx="0"/>
              <a:fillRef idx="0"/>
              <a:effectRef idx="0"/>
              <a:fontRef idx="minor"/>
            </p:style>
            <p:txBody>
              <a:bodyPr lIns="90000" rIns="90000" tIns="43200" bIns="43200" anchor="t">
                <a:noAutofit/>
              </a:bodyPr>
              <a:p>
                <a:endParaRPr b="0" lang="en-US" sz="2400" strike="noStrike" u="none">
                  <a:solidFill>
                    <a:srgbClr val="000000"/>
                  </a:solidFill>
                  <a:effectLst/>
                  <a:uFillTx/>
                  <a:latin typeface="Times New Roman"/>
                </a:endParaRPr>
              </a:p>
            </p:txBody>
          </p:sp>
          <p:sp>
            <p:nvSpPr>
              <p:cNvPr id="42" name=""/>
              <p:cNvSpPr/>
              <p:nvPr/>
            </p:nvSpPr>
            <p:spPr>
              <a:xfrm>
                <a:off x="5535720" y="4561920"/>
                <a:ext cx="65160" cy="61200"/>
              </a:xfrm>
              <a:custGeom>
                <a:avLst/>
                <a:gdLst/>
                <a:ahLst/>
                <a:rect l="l" t="t" r="r" b="b"/>
                <a:pathLst>
                  <a:path w="418" h="445">
                    <a:moveTo>
                      <a:pt x="0" y="226"/>
                    </a:moveTo>
                    <a:lnTo>
                      <a:pt x="1" y="199"/>
                    </a:lnTo>
                    <a:lnTo>
                      <a:pt x="4" y="175"/>
                    </a:lnTo>
                    <a:lnTo>
                      <a:pt x="9" y="152"/>
                    </a:lnTo>
                    <a:lnTo>
                      <a:pt x="16" y="131"/>
                    </a:lnTo>
                    <a:lnTo>
                      <a:pt x="26" y="110"/>
                    </a:lnTo>
                    <a:lnTo>
                      <a:pt x="36" y="92"/>
                    </a:lnTo>
                    <a:lnTo>
                      <a:pt x="49" y="75"/>
                    </a:lnTo>
                    <a:lnTo>
                      <a:pt x="63" y="60"/>
                    </a:lnTo>
                    <a:lnTo>
                      <a:pt x="77" y="46"/>
                    </a:lnTo>
                    <a:lnTo>
                      <a:pt x="93" y="34"/>
                    </a:lnTo>
                    <a:lnTo>
                      <a:pt x="110" y="23"/>
                    </a:lnTo>
                    <a:lnTo>
                      <a:pt x="128" y="15"/>
                    </a:lnTo>
                    <a:lnTo>
                      <a:pt x="148" y="8"/>
                    </a:lnTo>
                    <a:lnTo>
                      <a:pt x="167" y="4"/>
                    </a:lnTo>
                    <a:lnTo>
                      <a:pt x="188" y="0"/>
                    </a:lnTo>
                    <a:lnTo>
                      <a:pt x="209" y="0"/>
                    </a:lnTo>
                    <a:lnTo>
                      <a:pt x="227" y="0"/>
                    </a:lnTo>
                    <a:lnTo>
                      <a:pt x="246" y="3"/>
                    </a:lnTo>
                    <a:lnTo>
                      <a:pt x="265" y="7"/>
                    </a:lnTo>
                    <a:lnTo>
                      <a:pt x="283" y="12"/>
                    </a:lnTo>
                    <a:lnTo>
                      <a:pt x="300" y="20"/>
                    </a:lnTo>
                    <a:lnTo>
                      <a:pt x="317" y="28"/>
                    </a:lnTo>
                    <a:lnTo>
                      <a:pt x="334" y="39"/>
                    </a:lnTo>
                    <a:lnTo>
                      <a:pt x="350" y="51"/>
                    </a:lnTo>
                    <a:lnTo>
                      <a:pt x="364" y="65"/>
                    </a:lnTo>
                    <a:lnTo>
                      <a:pt x="377" y="81"/>
                    </a:lnTo>
                    <a:lnTo>
                      <a:pt x="389" y="99"/>
                    </a:lnTo>
                    <a:lnTo>
                      <a:pt x="398" y="120"/>
                    </a:lnTo>
                    <a:lnTo>
                      <a:pt x="406" y="141"/>
                    </a:lnTo>
                    <a:lnTo>
                      <a:pt x="413" y="166"/>
                    </a:lnTo>
                    <a:lnTo>
                      <a:pt x="416" y="192"/>
                    </a:lnTo>
                    <a:lnTo>
                      <a:pt x="418" y="221"/>
                    </a:lnTo>
                    <a:lnTo>
                      <a:pt x="416" y="246"/>
                    </a:lnTo>
                    <a:lnTo>
                      <a:pt x="413" y="270"/>
                    </a:lnTo>
                    <a:lnTo>
                      <a:pt x="407" y="293"/>
                    </a:lnTo>
                    <a:lnTo>
                      <a:pt x="400" y="314"/>
                    </a:lnTo>
                    <a:lnTo>
                      <a:pt x="390" y="335"/>
                    </a:lnTo>
                    <a:lnTo>
                      <a:pt x="379" y="353"/>
                    </a:lnTo>
                    <a:lnTo>
                      <a:pt x="366" y="370"/>
                    </a:lnTo>
                    <a:lnTo>
                      <a:pt x="352" y="385"/>
                    </a:lnTo>
                    <a:lnTo>
                      <a:pt x="337" y="398"/>
                    </a:lnTo>
                    <a:lnTo>
                      <a:pt x="321" y="410"/>
                    </a:lnTo>
                    <a:lnTo>
                      <a:pt x="303" y="421"/>
                    </a:lnTo>
                    <a:lnTo>
                      <a:pt x="285" y="428"/>
                    </a:lnTo>
                    <a:lnTo>
                      <a:pt x="267" y="436"/>
                    </a:lnTo>
                    <a:lnTo>
                      <a:pt x="247" y="440"/>
                    </a:lnTo>
                    <a:lnTo>
                      <a:pt x="228" y="444"/>
                    </a:lnTo>
                    <a:lnTo>
                      <a:pt x="209" y="445"/>
                    </a:lnTo>
                    <a:lnTo>
                      <a:pt x="191" y="444"/>
                    </a:lnTo>
                    <a:lnTo>
                      <a:pt x="173" y="441"/>
                    </a:lnTo>
                    <a:lnTo>
                      <a:pt x="155" y="437"/>
                    </a:lnTo>
                    <a:lnTo>
                      <a:pt x="137" y="432"/>
                    </a:lnTo>
                    <a:lnTo>
                      <a:pt x="119" y="424"/>
                    </a:lnTo>
                    <a:lnTo>
                      <a:pt x="101" y="416"/>
                    </a:lnTo>
                    <a:lnTo>
                      <a:pt x="85" y="405"/>
                    </a:lnTo>
                    <a:lnTo>
                      <a:pt x="69" y="393"/>
                    </a:lnTo>
                    <a:lnTo>
                      <a:pt x="55" y="379"/>
                    </a:lnTo>
                    <a:lnTo>
                      <a:pt x="41" y="363"/>
                    </a:lnTo>
                    <a:lnTo>
                      <a:pt x="29" y="345"/>
                    </a:lnTo>
                    <a:lnTo>
                      <a:pt x="19" y="325"/>
                    </a:lnTo>
                    <a:lnTo>
                      <a:pt x="11" y="304"/>
                    </a:lnTo>
                    <a:lnTo>
                      <a:pt x="4" y="280"/>
                    </a:lnTo>
                    <a:lnTo>
                      <a:pt x="1" y="254"/>
                    </a:lnTo>
                    <a:lnTo>
                      <a:pt x="0" y="226"/>
                    </a:lnTo>
                    <a:close/>
                    <a:moveTo>
                      <a:pt x="231" y="403"/>
                    </a:moveTo>
                    <a:lnTo>
                      <a:pt x="239" y="402"/>
                    </a:lnTo>
                    <a:lnTo>
                      <a:pt x="247" y="402"/>
                    </a:lnTo>
                    <a:lnTo>
                      <a:pt x="256" y="399"/>
                    </a:lnTo>
                    <a:lnTo>
                      <a:pt x="265" y="397"/>
                    </a:lnTo>
                    <a:lnTo>
                      <a:pt x="274" y="394"/>
                    </a:lnTo>
                    <a:lnTo>
                      <a:pt x="284" y="390"/>
                    </a:lnTo>
                    <a:lnTo>
                      <a:pt x="293" y="383"/>
                    </a:lnTo>
                    <a:lnTo>
                      <a:pt x="301" y="376"/>
                    </a:lnTo>
                    <a:lnTo>
                      <a:pt x="310" y="367"/>
                    </a:lnTo>
                    <a:lnTo>
                      <a:pt x="317" y="356"/>
                    </a:lnTo>
                    <a:lnTo>
                      <a:pt x="325" y="342"/>
                    </a:lnTo>
                    <a:lnTo>
                      <a:pt x="330" y="327"/>
                    </a:lnTo>
                    <a:lnTo>
                      <a:pt x="336" y="310"/>
                    </a:lnTo>
                    <a:lnTo>
                      <a:pt x="340" y="290"/>
                    </a:lnTo>
                    <a:lnTo>
                      <a:pt x="342" y="267"/>
                    </a:lnTo>
                    <a:lnTo>
                      <a:pt x="343" y="242"/>
                    </a:lnTo>
                    <a:lnTo>
                      <a:pt x="342" y="221"/>
                    </a:lnTo>
                    <a:lnTo>
                      <a:pt x="341" y="202"/>
                    </a:lnTo>
                    <a:lnTo>
                      <a:pt x="338" y="181"/>
                    </a:lnTo>
                    <a:lnTo>
                      <a:pt x="335" y="162"/>
                    </a:lnTo>
                    <a:lnTo>
                      <a:pt x="329" y="143"/>
                    </a:lnTo>
                    <a:lnTo>
                      <a:pt x="324" y="125"/>
                    </a:lnTo>
                    <a:lnTo>
                      <a:pt x="316" y="109"/>
                    </a:lnTo>
                    <a:lnTo>
                      <a:pt x="309" y="93"/>
                    </a:lnTo>
                    <a:lnTo>
                      <a:pt x="300" y="79"/>
                    </a:lnTo>
                    <a:lnTo>
                      <a:pt x="289" y="66"/>
                    </a:lnTo>
                    <a:lnTo>
                      <a:pt x="278" y="54"/>
                    </a:lnTo>
                    <a:lnTo>
                      <a:pt x="266" y="45"/>
                    </a:lnTo>
                    <a:lnTo>
                      <a:pt x="252" y="37"/>
                    </a:lnTo>
                    <a:lnTo>
                      <a:pt x="236" y="32"/>
                    </a:lnTo>
                    <a:lnTo>
                      <a:pt x="220" y="28"/>
                    </a:lnTo>
                    <a:lnTo>
                      <a:pt x="204" y="27"/>
                    </a:lnTo>
                    <a:lnTo>
                      <a:pt x="197" y="27"/>
                    </a:lnTo>
                    <a:lnTo>
                      <a:pt x="189" y="27"/>
                    </a:lnTo>
                    <a:lnTo>
                      <a:pt x="179" y="29"/>
                    </a:lnTo>
                    <a:lnTo>
                      <a:pt x="170" y="32"/>
                    </a:lnTo>
                    <a:lnTo>
                      <a:pt x="159" y="35"/>
                    </a:lnTo>
                    <a:lnTo>
                      <a:pt x="148" y="39"/>
                    </a:lnTo>
                    <a:lnTo>
                      <a:pt x="137" y="46"/>
                    </a:lnTo>
                    <a:lnTo>
                      <a:pt x="126" y="53"/>
                    </a:lnTo>
                    <a:lnTo>
                      <a:pt x="117" y="62"/>
                    </a:lnTo>
                    <a:lnTo>
                      <a:pt x="107" y="72"/>
                    </a:lnTo>
                    <a:lnTo>
                      <a:pt x="97" y="86"/>
                    </a:lnTo>
                    <a:lnTo>
                      <a:pt x="90" y="102"/>
                    </a:lnTo>
                    <a:lnTo>
                      <a:pt x="83" y="119"/>
                    </a:lnTo>
                    <a:lnTo>
                      <a:pt x="78" y="139"/>
                    </a:lnTo>
                    <a:lnTo>
                      <a:pt x="76" y="162"/>
                    </a:lnTo>
                    <a:lnTo>
                      <a:pt x="75" y="188"/>
                    </a:lnTo>
                    <a:lnTo>
                      <a:pt x="75" y="205"/>
                    </a:lnTo>
                    <a:lnTo>
                      <a:pt x="77" y="222"/>
                    </a:lnTo>
                    <a:lnTo>
                      <a:pt x="80" y="241"/>
                    </a:lnTo>
                    <a:lnTo>
                      <a:pt x="84" y="260"/>
                    </a:lnTo>
                    <a:lnTo>
                      <a:pt x="90" y="278"/>
                    </a:lnTo>
                    <a:lnTo>
                      <a:pt x="96" y="295"/>
                    </a:lnTo>
                    <a:lnTo>
                      <a:pt x="104" y="312"/>
                    </a:lnTo>
                    <a:lnTo>
                      <a:pt x="113" y="328"/>
                    </a:lnTo>
                    <a:lnTo>
                      <a:pt x="124" y="345"/>
                    </a:lnTo>
                    <a:lnTo>
                      <a:pt x="135" y="359"/>
                    </a:lnTo>
                    <a:lnTo>
                      <a:pt x="148" y="370"/>
                    </a:lnTo>
                    <a:lnTo>
                      <a:pt x="162" y="381"/>
                    </a:lnTo>
                    <a:lnTo>
                      <a:pt x="177" y="390"/>
                    </a:lnTo>
                    <a:lnTo>
                      <a:pt x="194" y="396"/>
                    </a:lnTo>
                    <a:lnTo>
                      <a:pt x="212" y="400"/>
                    </a:lnTo>
                    <a:lnTo>
                      <a:pt x="231" y="403"/>
                    </a:lnTo>
                    <a:close/>
                  </a:path>
                </a:pathLst>
              </a:custGeom>
              <a:solidFill>
                <a:srgbClr val="595959"/>
              </a:solidFill>
              <a:ln w="0">
                <a:noFill/>
              </a:ln>
            </p:spPr>
            <p:style>
              <a:lnRef idx="0"/>
              <a:fillRef idx="0"/>
              <a:effectRef idx="0"/>
              <a:fontRef idx="minor"/>
            </p:style>
            <p:txBody>
              <a:bodyPr lIns="90000" rIns="90000" tIns="14400" bIns="14400" anchor="t">
                <a:noAutofit/>
              </a:bodyPr>
              <a:p>
                <a:endParaRPr b="0" lang="en-US" sz="2400" strike="noStrike" u="none">
                  <a:solidFill>
                    <a:srgbClr val="000000"/>
                  </a:solidFill>
                  <a:effectLst/>
                  <a:uFillTx/>
                  <a:latin typeface="Times New Roman"/>
                </a:endParaRPr>
              </a:p>
            </p:txBody>
          </p:sp>
          <p:sp>
            <p:nvSpPr>
              <p:cNvPr id="43" name=""/>
              <p:cNvSpPr/>
              <p:nvPr/>
            </p:nvSpPr>
            <p:spPr>
              <a:xfrm>
                <a:off x="5609520" y="4561920"/>
                <a:ext cx="111240" cy="59760"/>
              </a:xfrm>
              <a:custGeom>
                <a:avLst/>
                <a:gdLst/>
                <a:ahLst/>
                <a:rect l="l" t="t" r="r" b="b"/>
                <a:pathLst>
                  <a:path w="707" h="434">
                    <a:moveTo>
                      <a:pt x="12" y="413"/>
                    </a:moveTo>
                    <a:lnTo>
                      <a:pt x="28" y="413"/>
                    </a:lnTo>
                    <a:lnTo>
                      <a:pt x="33" y="412"/>
                    </a:lnTo>
                    <a:lnTo>
                      <a:pt x="37" y="412"/>
                    </a:lnTo>
                    <a:lnTo>
                      <a:pt x="42" y="411"/>
                    </a:lnTo>
                    <a:lnTo>
                      <a:pt x="46" y="410"/>
                    </a:lnTo>
                    <a:lnTo>
                      <a:pt x="50" y="409"/>
                    </a:lnTo>
                    <a:lnTo>
                      <a:pt x="54" y="407"/>
                    </a:lnTo>
                    <a:lnTo>
                      <a:pt x="57" y="405"/>
                    </a:lnTo>
                    <a:lnTo>
                      <a:pt x="60" y="403"/>
                    </a:lnTo>
                    <a:lnTo>
                      <a:pt x="62" y="399"/>
                    </a:lnTo>
                    <a:lnTo>
                      <a:pt x="64" y="395"/>
                    </a:lnTo>
                    <a:lnTo>
                      <a:pt x="66" y="391"/>
                    </a:lnTo>
                    <a:lnTo>
                      <a:pt x="67" y="385"/>
                    </a:lnTo>
                    <a:lnTo>
                      <a:pt x="68" y="380"/>
                    </a:lnTo>
                    <a:lnTo>
                      <a:pt x="69" y="374"/>
                    </a:lnTo>
                    <a:lnTo>
                      <a:pt x="69" y="366"/>
                    </a:lnTo>
                    <a:lnTo>
                      <a:pt x="70" y="359"/>
                    </a:lnTo>
                    <a:lnTo>
                      <a:pt x="70" y="123"/>
                    </a:lnTo>
                    <a:lnTo>
                      <a:pt x="69" y="114"/>
                    </a:lnTo>
                    <a:lnTo>
                      <a:pt x="69" y="107"/>
                    </a:lnTo>
                    <a:lnTo>
                      <a:pt x="69" y="100"/>
                    </a:lnTo>
                    <a:lnTo>
                      <a:pt x="68" y="94"/>
                    </a:lnTo>
                    <a:lnTo>
                      <a:pt x="67" y="89"/>
                    </a:lnTo>
                    <a:lnTo>
                      <a:pt x="64" y="84"/>
                    </a:lnTo>
                    <a:lnTo>
                      <a:pt x="63" y="80"/>
                    </a:lnTo>
                    <a:lnTo>
                      <a:pt x="60" y="76"/>
                    </a:lnTo>
                    <a:lnTo>
                      <a:pt x="57" y="72"/>
                    </a:lnTo>
                    <a:lnTo>
                      <a:pt x="54" y="70"/>
                    </a:lnTo>
                    <a:lnTo>
                      <a:pt x="49" y="68"/>
                    </a:lnTo>
                    <a:lnTo>
                      <a:pt x="45" y="66"/>
                    </a:lnTo>
                    <a:lnTo>
                      <a:pt x="40" y="65"/>
                    </a:lnTo>
                    <a:lnTo>
                      <a:pt x="33" y="64"/>
                    </a:lnTo>
                    <a:lnTo>
                      <a:pt x="26" y="64"/>
                    </a:lnTo>
                    <a:lnTo>
                      <a:pt x="18" y="64"/>
                    </a:lnTo>
                    <a:lnTo>
                      <a:pt x="0" y="64"/>
                    </a:lnTo>
                    <a:lnTo>
                      <a:pt x="0" y="43"/>
                    </a:lnTo>
                    <a:lnTo>
                      <a:pt x="7" y="41"/>
                    </a:lnTo>
                    <a:lnTo>
                      <a:pt x="15" y="40"/>
                    </a:lnTo>
                    <a:lnTo>
                      <a:pt x="23" y="39"/>
                    </a:lnTo>
                    <a:lnTo>
                      <a:pt x="31" y="37"/>
                    </a:lnTo>
                    <a:lnTo>
                      <a:pt x="39" y="35"/>
                    </a:lnTo>
                    <a:lnTo>
                      <a:pt x="47" y="33"/>
                    </a:lnTo>
                    <a:lnTo>
                      <a:pt x="55" y="31"/>
                    </a:lnTo>
                    <a:lnTo>
                      <a:pt x="62" y="27"/>
                    </a:lnTo>
                    <a:lnTo>
                      <a:pt x="70" y="24"/>
                    </a:lnTo>
                    <a:lnTo>
                      <a:pt x="77" y="22"/>
                    </a:lnTo>
                    <a:lnTo>
                      <a:pt x="85" y="19"/>
                    </a:lnTo>
                    <a:lnTo>
                      <a:pt x="91" y="14"/>
                    </a:lnTo>
                    <a:lnTo>
                      <a:pt x="99" y="11"/>
                    </a:lnTo>
                    <a:lnTo>
                      <a:pt x="107" y="8"/>
                    </a:lnTo>
                    <a:lnTo>
                      <a:pt x="113" y="4"/>
                    </a:lnTo>
                    <a:lnTo>
                      <a:pt x="121" y="0"/>
                    </a:lnTo>
                    <a:lnTo>
                      <a:pt x="141" y="0"/>
                    </a:lnTo>
                    <a:lnTo>
                      <a:pt x="141" y="78"/>
                    </a:lnTo>
                    <a:lnTo>
                      <a:pt x="142" y="78"/>
                    </a:lnTo>
                    <a:lnTo>
                      <a:pt x="150" y="69"/>
                    </a:lnTo>
                    <a:lnTo>
                      <a:pt x="158" y="62"/>
                    </a:lnTo>
                    <a:lnTo>
                      <a:pt x="166" y="54"/>
                    </a:lnTo>
                    <a:lnTo>
                      <a:pt x="175" y="48"/>
                    </a:lnTo>
                    <a:lnTo>
                      <a:pt x="182" y="41"/>
                    </a:lnTo>
                    <a:lnTo>
                      <a:pt x="191" y="35"/>
                    </a:lnTo>
                    <a:lnTo>
                      <a:pt x="199" y="28"/>
                    </a:lnTo>
                    <a:lnTo>
                      <a:pt x="207" y="23"/>
                    </a:lnTo>
                    <a:lnTo>
                      <a:pt x="216" y="18"/>
                    </a:lnTo>
                    <a:lnTo>
                      <a:pt x="224" y="13"/>
                    </a:lnTo>
                    <a:lnTo>
                      <a:pt x="233" y="9"/>
                    </a:lnTo>
                    <a:lnTo>
                      <a:pt x="242" y="6"/>
                    </a:lnTo>
                    <a:lnTo>
                      <a:pt x="250" y="4"/>
                    </a:lnTo>
                    <a:lnTo>
                      <a:pt x="260" y="1"/>
                    </a:lnTo>
                    <a:lnTo>
                      <a:pt x="270" y="0"/>
                    </a:lnTo>
                    <a:lnTo>
                      <a:pt x="279" y="0"/>
                    </a:lnTo>
                    <a:lnTo>
                      <a:pt x="289" y="0"/>
                    </a:lnTo>
                    <a:lnTo>
                      <a:pt x="299" y="1"/>
                    </a:lnTo>
                    <a:lnTo>
                      <a:pt x="310" y="3"/>
                    </a:lnTo>
                    <a:lnTo>
                      <a:pt x="318" y="5"/>
                    </a:lnTo>
                    <a:lnTo>
                      <a:pt x="328" y="8"/>
                    </a:lnTo>
                    <a:lnTo>
                      <a:pt x="337" y="11"/>
                    </a:lnTo>
                    <a:lnTo>
                      <a:pt x="344" y="15"/>
                    </a:lnTo>
                    <a:lnTo>
                      <a:pt x="352" y="21"/>
                    </a:lnTo>
                    <a:lnTo>
                      <a:pt x="359" y="26"/>
                    </a:lnTo>
                    <a:lnTo>
                      <a:pt x="366" y="32"/>
                    </a:lnTo>
                    <a:lnTo>
                      <a:pt x="372" y="38"/>
                    </a:lnTo>
                    <a:lnTo>
                      <a:pt x="378" y="45"/>
                    </a:lnTo>
                    <a:lnTo>
                      <a:pt x="382" y="52"/>
                    </a:lnTo>
                    <a:lnTo>
                      <a:pt x="386" y="60"/>
                    </a:lnTo>
                    <a:lnTo>
                      <a:pt x="390" y="68"/>
                    </a:lnTo>
                    <a:lnTo>
                      <a:pt x="393" y="78"/>
                    </a:lnTo>
                    <a:lnTo>
                      <a:pt x="401" y="68"/>
                    </a:lnTo>
                    <a:lnTo>
                      <a:pt x="410" y="61"/>
                    </a:lnTo>
                    <a:lnTo>
                      <a:pt x="419" y="53"/>
                    </a:lnTo>
                    <a:lnTo>
                      <a:pt x="428" y="46"/>
                    </a:lnTo>
                    <a:lnTo>
                      <a:pt x="437" y="38"/>
                    </a:lnTo>
                    <a:lnTo>
                      <a:pt x="446" y="32"/>
                    </a:lnTo>
                    <a:lnTo>
                      <a:pt x="454" y="26"/>
                    </a:lnTo>
                    <a:lnTo>
                      <a:pt x="463" y="21"/>
                    </a:lnTo>
                    <a:lnTo>
                      <a:pt x="472" y="17"/>
                    </a:lnTo>
                    <a:lnTo>
                      <a:pt x="480" y="12"/>
                    </a:lnTo>
                    <a:lnTo>
                      <a:pt x="489" y="8"/>
                    </a:lnTo>
                    <a:lnTo>
                      <a:pt x="497" y="6"/>
                    </a:lnTo>
                    <a:lnTo>
                      <a:pt x="507" y="3"/>
                    </a:lnTo>
                    <a:lnTo>
                      <a:pt x="516" y="1"/>
                    </a:lnTo>
                    <a:lnTo>
                      <a:pt x="526" y="0"/>
                    </a:lnTo>
                    <a:lnTo>
                      <a:pt x="535" y="0"/>
                    </a:lnTo>
                    <a:lnTo>
                      <a:pt x="550" y="0"/>
                    </a:lnTo>
                    <a:lnTo>
                      <a:pt x="564" y="3"/>
                    </a:lnTo>
                    <a:lnTo>
                      <a:pt x="577" y="7"/>
                    </a:lnTo>
                    <a:lnTo>
                      <a:pt x="589" y="11"/>
                    </a:lnTo>
                    <a:lnTo>
                      <a:pt x="600" y="18"/>
                    </a:lnTo>
                    <a:lnTo>
                      <a:pt x="609" y="24"/>
                    </a:lnTo>
                    <a:lnTo>
                      <a:pt x="617" y="32"/>
                    </a:lnTo>
                    <a:lnTo>
                      <a:pt x="624" y="40"/>
                    </a:lnTo>
                    <a:lnTo>
                      <a:pt x="630" y="50"/>
                    </a:lnTo>
                    <a:lnTo>
                      <a:pt x="636" y="60"/>
                    </a:lnTo>
                    <a:lnTo>
                      <a:pt x="639" y="70"/>
                    </a:lnTo>
                    <a:lnTo>
                      <a:pt x="642" y="81"/>
                    </a:lnTo>
                    <a:lnTo>
                      <a:pt x="645" y="92"/>
                    </a:lnTo>
                    <a:lnTo>
                      <a:pt x="647" y="103"/>
                    </a:lnTo>
                    <a:lnTo>
                      <a:pt x="648" y="113"/>
                    </a:lnTo>
                    <a:lnTo>
                      <a:pt x="649" y="125"/>
                    </a:lnTo>
                    <a:lnTo>
                      <a:pt x="649" y="359"/>
                    </a:lnTo>
                    <a:lnTo>
                      <a:pt x="649" y="366"/>
                    </a:lnTo>
                    <a:lnTo>
                      <a:pt x="649" y="374"/>
                    </a:lnTo>
                    <a:lnTo>
                      <a:pt x="650" y="380"/>
                    </a:lnTo>
                    <a:lnTo>
                      <a:pt x="651" y="385"/>
                    </a:lnTo>
                    <a:lnTo>
                      <a:pt x="652" y="391"/>
                    </a:lnTo>
                    <a:lnTo>
                      <a:pt x="654" y="395"/>
                    </a:lnTo>
                    <a:lnTo>
                      <a:pt x="655" y="399"/>
                    </a:lnTo>
                    <a:lnTo>
                      <a:pt x="658" y="403"/>
                    </a:lnTo>
                    <a:lnTo>
                      <a:pt x="661" y="405"/>
                    </a:lnTo>
                    <a:lnTo>
                      <a:pt x="664" y="407"/>
                    </a:lnTo>
                    <a:lnTo>
                      <a:pt x="667" y="409"/>
                    </a:lnTo>
                    <a:lnTo>
                      <a:pt x="671" y="410"/>
                    </a:lnTo>
                    <a:lnTo>
                      <a:pt x="676" y="411"/>
                    </a:lnTo>
                    <a:lnTo>
                      <a:pt x="680" y="412"/>
                    </a:lnTo>
                    <a:lnTo>
                      <a:pt x="685" y="412"/>
                    </a:lnTo>
                    <a:lnTo>
                      <a:pt x="692" y="413"/>
                    </a:lnTo>
                    <a:lnTo>
                      <a:pt x="707" y="413"/>
                    </a:lnTo>
                    <a:lnTo>
                      <a:pt x="707" y="434"/>
                    </a:lnTo>
                    <a:lnTo>
                      <a:pt x="702" y="433"/>
                    </a:lnTo>
                    <a:lnTo>
                      <a:pt x="696" y="433"/>
                    </a:lnTo>
                    <a:lnTo>
                      <a:pt x="691" y="432"/>
                    </a:lnTo>
                    <a:lnTo>
                      <a:pt x="685" y="432"/>
                    </a:lnTo>
                    <a:lnTo>
                      <a:pt x="679" y="432"/>
                    </a:lnTo>
                    <a:lnTo>
                      <a:pt x="674" y="431"/>
                    </a:lnTo>
                    <a:lnTo>
                      <a:pt x="667" y="431"/>
                    </a:lnTo>
                    <a:lnTo>
                      <a:pt x="662" y="431"/>
                    </a:lnTo>
                    <a:lnTo>
                      <a:pt x="655" y="430"/>
                    </a:lnTo>
                    <a:lnTo>
                      <a:pt x="649" y="430"/>
                    </a:lnTo>
                    <a:lnTo>
                      <a:pt x="643" y="430"/>
                    </a:lnTo>
                    <a:lnTo>
                      <a:pt x="637" y="430"/>
                    </a:lnTo>
                    <a:lnTo>
                      <a:pt x="630" y="430"/>
                    </a:lnTo>
                    <a:lnTo>
                      <a:pt x="624" y="430"/>
                    </a:lnTo>
                    <a:lnTo>
                      <a:pt x="617" y="430"/>
                    </a:lnTo>
                    <a:lnTo>
                      <a:pt x="612" y="430"/>
                    </a:lnTo>
                    <a:lnTo>
                      <a:pt x="605" y="430"/>
                    </a:lnTo>
                    <a:lnTo>
                      <a:pt x="599" y="430"/>
                    </a:lnTo>
                    <a:lnTo>
                      <a:pt x="593" y="430"/>
                    </a:lnTo>
                    <a:lnTo>
                      <a:pt x="586" y="430"/>
                    </a:lnTo>
                    <a:lnTo>
                      <a:pt x="580" y="430"/>
                    </a:lnTo>
                    <a:lnTo>
                      <a:pt x="574" y="430"/>
                    </a:lnTo>
                    <a:lnTo>
                      <a:pt x="568" y="430"/>
                    </a:lnTo>
                    <a:lnTo>
                      <a:pt x="561" y="431"/>
                    </a:lnTo>
                    <a:lnTo>
                      <a:pt x="556" y="431"/>
                    </a:lnTo>
                    <a:lnTo>
                      <a:pt x="549" y="431"/>
                    </a:lnTo>
                    <a:lnTo>
                      <a:pt x="544" y="432"/>
                    </a:lnTo>
                    <a:lnTo>
                      <a:pt x="539" y="432"/>
                    </a:lnTo>
                    <a:lnTo>
                      <a:pt x="533" y="432"/>
                    </a:lnTo>
                    <a:lnTo>
                      <a:pt x="528" y="433"/>
                    </a:lnTo>
                    <a:lnTo>
                      <a:pt x="522" y="433"/>
                    </a:lnTo>
                    <a:lnTo>
                      <a:pt x="518" y="434"/>
                    </a:lnTo>
                    <a:lnTo>
                      <a:pt x="518" y="413"/>
                    </a:lnTo>
                    <a:lnTo>
                      <a:pt x="533" y="413"/>
                    </a:lnTo>
                    <a:lnTo>
                      <a:pt x="539" y="412"/>
                    </a:lnTo>
                    <a:lnTo>
                      <a:pt x="543" y="412"/>
                    </a:lnTo>
                    <a:lnTo>
                      <a:pt x="547" y="411"/>
                    </a:lnTo>
                    <a:lnTo>
                      <a:pt x="551" y="410"/>
                    </a:lnTo>
                    <a:lnTo>
                      <a:pt x="556" y="409"/>
                    </a:lnTo>
                    <a:lnTo>
                      <a:pt x="559" y="407"/>
                    </a:lnTo>
                    <a:lnTo>
                      <a:pt x="562" y="405"/>
                    </a:lnTo>
                    <a:lnTo>
                      <a:pt x="566" y="403"/>
                    </a:lnTo>
                    <a:lnTo>
                      <a:pt x="568" y="399"/>
                    </a:lnTo>
                    <a:lnTo>
                      <a:pt x="570" y="395"/>
                    </a:lnTo>
                    <a:lnTo>
                      <a:pt x="571" y="391"/>
                    </a:lnTo>
                    <a:lnTo>
                      <a:pt x="572" y="385"/>
                    </a:lnTo>
                    <a:lnTo>
                      <a:pt x="573" y="380"/>
                    </a:lnTo>
                    <a:lnTo>
                      <a:pt x="574" y="374"/>
                    </a:lnTo>
                    <a:lnTo>
                      <a:pt x="574" y="366"/>
                    </a:lnTo>
                    <a:lnTo>
                      <a:pt x="575" y="359"/>
                    </a:lnTo>
                    <a:lnTo>
                      <a:pt x="575" y="137"/>
                    </a:lnTo>
                    <a:lnTo>
                      <a:pt x="574" y="132"/>
                    </a:lnTo>
                    <a:lnTo>
                      <a:pt x="574" y="125"/>
                    </a:lnTo>
                    <a:lnTo>
                      <a:pt x="574" y="119"/>
                    </a:lnTo>
                    <a:lnTo>
                      <a:pt x="573" y="111"/>
                    </a:lnTo>
                    <a:lnTo>
                      <a:pt x="572" y="105"/>
                    </a:lnTo>
                    <a:lnTo>
                      <a:pt x="570" y="97"/>
                    </a:lnTo>
                    <a:lnTo>
                      <a:pt x="568" y="90"/>
                    </a:lnTo>
                    <a:lnTo>
                      <a:pt x="564" y="82"/>
                    </a:lnTo>
                    <a:lnTo>
                      <a:pt x="560" y="76"/>
                    </a:lnTo>
                    <a:lnTo>
                      <a:pt x="555" y="68"/>
                    </a:lnTo>
                    <a:lnTo>
                      <a:pt x="548" y="63"/>
                    </a:lnTo>
                    <a:lnTo>
                      <a:pt x="542" y="57"/>
                    </a:lnTo>
                    <a:lnTo>
                      <a:pt x="533" y="53"/>
                    </a:lnTo>
                    <a:lnTo>
                      <a:pt x="523" y="50"/>
                    </a:lnTo>
                    <a:lnTo>
                      <a:pt x="512" y="48"/>
                    </a:lnTo>
                    <a:lnTo>
                      <a:pt x="500" y="48"/>
                    </a:lnTo>
                    <a:lnTo>
                      <a:pt x="491" y="48"/>
                    </a:lnTo>
                    <a:lnTo>
                      <a:pt x="483" y="49"/>
                    </a:lnTo>
                    <a:lnTo>
                      <a:pt x="475" y="51"/>
                    </a:lnTo>
                    <a:lnTo>
                      <a:pt x="467" y="54"/>
                    </a:lnTo>
                    <a:lnTo>
                      <a:pt x="460" y="57"/>
                    </a:lnTo>
                    <a:lnTo>
                      <a:pt x="452" y="61"/>
                    </a:lnTo>
                    <a:lnTo>
                      <a:pt x="445" y="65"/>
                    </a:lnTo>
                    <a:lnTo>
                      <a:pt x="437" y="69"/>
                    </a:lnTo>
                    <a:lnTo>
                      <a:pt x="431" y="74"/>
                    </a:lnTo>
                    <a:lnTo>
                      <a:pt x="424" y="78"/>
                    </a:lnTo>
                    <a:lnTo>
                      <a:pt x="419" y="82"/>
                    </a:lnTo>
                    <a:lnTo>
                      <a:pt x="413" y="88"/>
                    </a:lnTo>
                    <a:lnTo>
                      <a:pt x="408" y="92"/>
                    </a:lnTo>
                    <a:lnTo>
                      <a:pt x="404" y="95"/>
                    </a:lnTo>
                    <a:lnTo>
                      <a:pt x="399" y="99"/>
                    </a:lnTo>
                    <a:lnTo>
                      <a:pt x="397" y="103"/>
                    </a:lnTo>
                    <a:lnTo>
                      <a:pt x="397" y="359"/>
                    </a:lnTo>
                    <a:lnTo>
                      <a:pt x="397" y="366"/>
                    </a:lnTo>
                    <a:lnTo>
                      <a:pt x="397" y="374"/>
                    </a:lnTo>
                    <a:lnTo>
                      <a:pt x="398" y="380"/>
                    </a:lnTo>
                    <a:lnTo>
                      <a:pt x="399" y="385"/>
                    </a:lnTo>
                    <a:lnTo>
                      <a:pt x="400" y="391"/>
                    </a:lnTo>
                    <a:lnTo>
                      <a:pt x="401" y="395"/>
                    </a:lnTo>
                    <a:lnTo>
                      <a:pt x="404" y="399"/>
                    </a:lnTo>
                    <a:lnTo>
                      <a:pt x="406" y="403"/>
                    </a:lnTo>
                    <a:lnTo>
                      <a:pt x="408" y="405"/>
                    </a:lnTo>
                    <a:lnTo>
                      <a:pt x="411" y="407"/>
                    </a:lnTo>
                    <a:lnTo>
                      <a:pt x="414" y="409"/>
                    </a:lnTo>
                    <a:lnTo>
                      <a:pt x="419" y="410"/>
                    </a:lnTo>
                    <a:lnTo>
                      <a:pt x="423" y="411"/>
                    </a:lnTo>
                    <a:lnTo>
                      <a:pt x="427" y="412"/>
                    </a:lnTo>
                    <a:lnTo>
                      <a:pt x="432" y="412"/>
                    </a:lnTo>
                    <a:lnTo>
                      <a:pt x="438" y="413"/>
                    </a:lnTo>
                    <a:lnTo>
                      <a:pt x="454" y="413"/>
                    </a:lnTo>
                    <a:lnTo>
                      <a:pt x="454" y="434"/>
                    </a:lnTo>
                    <a:lnTo>
                      <a:pt x="449" y="433"/>
                    </a:lnTo>
                    <a:lnTo>
                      <a:pt x="444" y="433"/>
                    </a:lnTo>
                    <a:lnTo>
                      <a:pt x="438" y="432"/>
                    </a:lnTo>
                    <a:lnTo>
                      <a:pt x="433" y="432"/>
                    </a:lnTo>
                    <a:lnTo>
                      <a:pt x="426" y="432"/>
                    </a:lnTo>
                    <a:lnTo>
                      <a:pt x="421" y="431"/>
                    </a:lnTo>
                    <a:lnTo>
                      <a:pt x="414" y="431"/>
                    </a:lnTo>
                    <a:lnTo>
                      <a:pt x="409" y="431"/>
                    </a:lnTo>
                    <a:lnTo>
                      <a:pt x="402" y="430"/>
                    </a:lnTo>
                    <a:lnTo>
                      <a:pt x="396" y="430"/>
                    </a:lnTo>
                    <a:lnTo>
                      <a:pt x="391" y="430"/>
                    </a:lnTo>
                    <a:lnTo>
                      <a:pt x="384" y="430"/>
                    </a:lnTo>
                    <a:lnTo>
                      <a:pt x="378" y="430"/>
                    </a:lnTo>
                    <a:lnTo>
                      <a:pt x="371" y="430"/>
                    </a:lnTo>
                    <a:lnTo>
                      <a:pt x="365" y="430"/>
                    </a:lnTo>
                    <a:lnTo>
                      <a:pt x="359" y="430"/>
                    </a:lnTo>
                    <a:lnTo>
                      <a:pt x="353" y="430"/>
                    </a:lnTo>
                    <a:lnTo>
                      <a:pt x="346" y="430"/>
                    </a:lnTo>
                    <a:lnTo>
                      <a:pt x="340" y="430"/>
                    </a:lnTo>
                    <a:lnTo>
                      <a:pt x="333" y="430"/>
                    </a:lnTo>
                    <a:lnTo>
                      <a:pt x="328" y="430"/>
                    </a:lnTo>
                    <a:lnTo>
                      <a:pt x="321" y="430"/>
                    </a:lnTo>
                    <a:lnTo>
                      <a:pt x="315" y="430"/>
                    </a:lnTo>
                    <a:lnTo>
                      <a:pt x="310" y="431"/>
                    </a:lnTo>
                    <a:lnTo>
                      <a:pt x="303" y="431"/>
                    </a:lnTo>
                    <a:lnTo>
                      <a:pt x="298" y="431"/>
                    </a:lnTo>
                    <a:lnTo>
                      <a:pt x="292" y="432"/>
                    </a:lnTo>
                    <a:lnTo>
                      <a:pt x="286" y="432"/>
                    </a:lnTo>
                    <a:lnTo>
                      <a:pt x="280" y="432"/>
                    </a:lnTo>
                    <a:lnTo>
                      <a:pt x="275" y="433"/>
                    </a:lnTo>
                    <a:lnTo>
                      <a:pt x="270" y="433"/>
                    </a:lnTo>
                    <a:lnTo>
                      <a:pt x="265" y="434"/>
                    </a:lnTo>
                    <a:lnTo>
                      <a:pt x="265" y="413"/>
                    </a:lnTo>
                    <a:lnTo>
                      <a:pt x="282" y="413"/>
                    </a:lnTo>
                    <a:lnTo>
                      <a:pt x="287" y="412"/>
                    </a:lnTo>
                    <a:lnTo>
                      <a:pt x="291" y="412"/>
                    </a:lnTo>
                    <a:lnTo>
                      <a:pt x="296" y="411"/>
                    </a:lnTo>
                    <a:lnTo>
                      <a:pt x="300" y="410"/>
                    </a:lnTo>
                    <a:lnTo>
                      <a:pt x="304" y="409"/>
                    </a:lnTo>
                    <a:lnTo>
                      <a:pt x="307" y="407"/>
                    </a:lnTo>
                    <a:lnTo>
                      <a:pt x="311" y="405"/>
                    </a:lnTo>
                    <a:lnTo>
                      <a:pt x="313" y="403"/>
                    </a:lnTo>
                    <a:lnTo>
                      <a:pt x="315" y="399"/>
                    </a:lnTo>
                    <a:lnTo>
                      <a:pt x="317" y="395"/>
                    </a:lnTo>
                    <a:lnTo>
                      <a:pt x="318" y="391"/>
                    </a:lnTo>
                    <a:lnTo>
                      <a:pt x="320" y="385"/>
                    </a:lnTo>
                    <a:lnTo>
                      <a:pt x="320" y="380"/>
                    </a:lnTo>
                    <a:lnTo>
                      <a:pt x="321" y="374"/>
                    </a:lnTo>
                    <a:lnTo>
                      <a:pt x="321" y="366"/>
                    </a:lnTo>
                    <a:lnTo>
                      <a:pt x="323" y="359"/>
                    </a:lnTo>
                    <a:lnTo>
                      <a:pt x="323" y="137"/>
                    </a:lnTo>
                    <a:lnTo>
                      <a:pt x="321" y="132"/>
                    </a:lnTo>
                    <a:lnTo>
                      <a:pt x="321" y="125"/>
                    </a:lnTo>
                    <a:lnTo>
                      <a:pt x="321" y="119"/>
                    </a:lnTo>
                    <a:lnTo>
                      <a:pt x="320" y="111"/>
                    </a:lnTo>
                    <a:lnTo>
                      <a:pt x="319" y="105"/>
                    </a:lnTo>
                    <a:lnTo>
                      <a:pt x="317" y="97"/>
                    </a:lnTo>
                    <a:lnTo>
                      <a:pt x="315" y="90"/>
                    </a:lnTo>
                    <a:lnTo>
                      <a:pt x="312" y="82"/>
                    </a:lnTo>
                    <a:lnTo>
                      <a:pt x="307" y="76"/>
                    </a:lnTo>
                    <a:lnTo>
                      <a:pt x="302" y="68"/>
                    </a:lnTo>
                    <a:lnTo>
                      <a:pt x="296" y="63"/>
                    </a:lnTo>
                    <a:lnTo>
                      <a:pt x="289" y="57"/>
                    </a:lnTo>
                    <a:lnTo>
                      <a:pt x="280" y="53"/>
                    </a:lnTo>
                    <a:lnTo>
                      <a:pt x="271" y="50"/>
                    </a:lnTo>
                    <a:lnTo>
                      <a:pt x="259" y="48"/>
                    </a:lnTo>
                    <a:lnTo>
                      <a:pt x="247" y="48"/>
                    </a:lnTo>
                    <a:lnTo>
                      <a:pt x="238" y="48"/>
                    </a:lnTo>
                    <a:lnTo>
                      <a:pt x="231" y="49"/>
                    </a:lnTo>
                    <a:lnTo>
                      <a:pt x="223" y="51"/>
                    </a:lnTo>
                    <a:lnTo>
                      <a:pt x="215" y="54"/>
                    </a:lnTo>
                    <a:lnTo>
                      <a:pt x="207" y="57"/>
                    </a:lnTo>
                    <a:lnTo>
                      <a:pt x="199" y="61"/>
                    </a:lnTo>
                    <a:lnTo>
                      <a:pt x="193" y="65"/>
                    </a:lnTo>
                    <a:lnTo>
                      <a:pt x="185" y="69"/>
                    </a:lnTo>
                    <a:lnTo>
                      <a:pt x="179" y="74"/>
                    </a:lnTo>
                    <a:lnTo>
                      <a:pt x="172" y="78"/>
                    </a:lnTo>
                    <a:lnTo>
                      <a:pt x="166" y="82"/>
                    </a:lnTo>
                    <a:lnTo>
                      <a:pt x="161" y="88"/>
                    </a:lnTo>
                    <a:lnTo>
                      <a:pt x="155" y="92"/>
                    </a:lnTo>
                    <a:lnTo>
                      <a:pt x="151" y="95"/>
                    </a:lnTo>
                    <a:lnTo>
                      <a:pt x="148" y="99"/>
                    </a:lnTo>
                    <a:lnTo>
                      <a:pt x="144" y="103"/>
                    </a:lnTo>
                    <a:lnTo>
                      <a:pt x="144" y="359"/>
                    </a:lnTo>
                    <a:lnTo>
                      <a:pt x="144" y="366"/>
                    </a:lnTo>
                    <a:lnTo>
                      <a:pt x="144" y="374"/>
                    </a:lnTo>
                    <a:lnTo>
                      <a:pt x="145" y="380"/>
                    </a:lnTo>
                    <a:lnTo>
                      <a:pt x="147" y="385"/>
                    </a:lnTo>
                    <a:lnTo>
                      <a:pt x="148" y="391"/>
                    </a:lnTo>
                    <a:lnTo>
                      <a:pt x="149" y="395"/>
                    </a:lnTo>
                    <a:lnTo>
                      <a:pt x="151" y="399"/>
                    </a:lnTo>
                    <a:lnTo>
                      <a:pt x="154" y="403"/>
                    </a:lnTo>
                    <a:lnTo>
                      <a:pt x="156" y="405"/>
                    </a:lnTo>
                    <a:lnTo>
                      <a:pt x="159" y="407"/>
                    </a:lnTo>
                    <a:lnTo>
                      <a:pt x="163" y="409"/>
                    </a:lnTo>
                    <a:lnTo>
                      <a:pt x="167" y="410"/>
                    </a:lnTo>
                    <a:lnTo>
                      <a:pt x="171" y="411"/>
                    </a:lnTo>
                    <a:lnTo>
                      <a:pt x="176" y="412"/>
                    </a:lnTo>
                    <a:lnTo>
                      <a:pt x="180" y="412"/>
                    </a:lnTo>
                    <a:lnTo>
                      <a:pt x="186" y="413"/>
                    </a:lnTo>
                    <a:lnTo>
                      <a:pt x="202" y="413"/>
                    </a:lnTo>
                    <a:lnTo>
                      <a:pt x="202" y="434"/>
                    </a:lnTo>
                    <a:lnTo>
                      <a:pt x="196" y="433"/>
                    </a:lnTo>
                    <a:lnTo>
                      <a:pt x="191" y="433"/>
                    </a:lnTo>
                    <a:lnTo>
                      <a:pt x="185" y="432"/>
                    </a:lnTo>
                    <a:lnTo>
                      <a:pt x="180" y="432"/>
                    </a:lnTo>
                    <a:lnTo>
                      <a:pt x="175" y="432"/>
                    </a:lnTo>
                    <a:lnTo>
                      <a:pt x="169" y="431"/>
                    </a:lnTo>
                    <a:lnTo>
                      <a:pt x="163" y="431"/>
                    </a:lnTo>
                    <a:lnTo>
                      <a:pt x="157" y="431"/>
                    </a:lnTo>
                    <a:lnTo>
                      <a:pt x="151" y="430"/>
                    </a:lnTo>
                    <a:lnTo>
                      <a:pt x="144" y="430"/>
                    </a:lnTo>
                    <a:lnTo>
                      <a:pt x="139" y="430"/>
                    </a:lnTo>
                    <a:lnTo>
                      <a:pt x="132" y="430"/>
                    </a:lnTo>
                    <a:lnTo>
                      <a:pt x="126" y="430"/>
                    </a:lnTo>
                    <a:lnTo>
                      <a:pt x="120" y="430"/>
                    </a:lnTo>
                    <a:lnTo>
                      <a:pt x="113" y="430"/>
                    </a:lnTo>
                    <a:lnTo>
                      <a:pt x="108" y="430"/>
                    </a:lnTo>
                    <a:lnTo>
                      <a:pt x="101" y="430"/>
                    </a:lnTo>
                    <a:lnTo>
                      <a:pt x="95" y="430"/>
                    </a:lnTo>
                    <a:lnTo>
                      <a:pt x="88" y="430"/>
                    </a:lnTo>
                    <a:lnTo>
                      <a:pt x="82" y="430"/>
                    </a:lnTo>
                    <a:lnTo>
                      <a:pt x="75" y="430"/>
                    </a:lnTo>
                    <a:lnTo>
                      <a:pt x="69" y="430"/>
                    </a:lnTo>
                    <a:lnTo>
                      <a:pt x="62" y="430"/>
                    </a:lnTo>
                    <a:lnTo>
                      <a:pt x="56" y="431"/>
                    </a:lnTo>
                    <a:lnTo>
                      <a:pt x="50" y="431"/>
                    </a:lnTo>
                    <a:lnTo>
                      <a:pt x="44" y="431"/>
                    </a:lnTo>
                    <a:lnTo>
                      <a:pt x="39" y="432"/>
                    </a:lnTo>
                    <a:lnTo>
                      <a:pt x="32" y="432"/>
                    </a:lnTo>
                    <a:lnTo>
                      <a:pt x="27" y="432"/>
                    </a:lnTo>
                    <a:lnTo>
                      <a:pt x="21" y="433"/>
                    </a:lnTo>
                    <a:lnTo>
                      <a:pt x="16" y="433"/>
                    </a:lnTo>
                    <a:lnTo>
                      <a:pt x="12" y="434"/>
                    </a:lnTo>
                    <a:lnTo>
                      <a:pt x="12" y="413"/>
                    </a:lnTo>
                    <a:close/>
                  </a:path>
                </a:pathLst>
              </a:custGeom>
              <a:solidFill>
                <a:srgbClr val="595959"/>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44" name=""/>
              <p:cNvSpPr/>
              <p:nvPr/>
            </p:nvSpPr>
            <p:spPr>
              <a:xfrm>
                <a:off x="5729760" y="4561920"/>
                <a:ext cx="69120" cy="86040"/>
              </a:xfrm>
              <a:custGeom>
                <a:avLst/>
                <a:gdLst/>
                <a:ahLst/>
                <a:rect l="l" t="t" r="r" b="b"/>
                <a:pathLst>
                  <a:path w="440" h="627">
                    <a:moveTo>
                      <a:pt x="0" y="606"/>
                    </a:moveTo>
                    <a:lnTo>
                      <a:pt x="17" y="606"/>
                    </a:lnTo>
                    <a:lnTo>
                      <a:pt x="25" y="605"/>
                    </a:lnTo>
                    <a:lnTo>
                      <a:pt x="33" y="604"/>
                    </a:lnTo>
                    <a:lnTo>
                      <a:pt x="39" y="603"/>
                    </a:lnTo>
                    <a:lnTo>
                      <a:pt x="44" y="601"/>
                    </a:lnTo>
                    <a:lnTo>
                      <a:pt x="50" y="597"/>
                    </a:lnTo>
                    <a:lnTo>
                      <a:pt x="54" y="594"/>
                    </a:lnTo>
                    <a:lnTo>
                      <a:pt x="57" y="590"/>
                    </a:lnTo>
                    <a:lnTo>
                      <a:pt x="61" y="585"/>
                    </a:lnTo>
                    <a:lnTo>
                      <a:pt x="63" y="580"/>
                    </a:lnTo>
                    <a:lnTo>
                      <a:pt x="65" y="575"/>
                    </a:lnTo>
                    <a:lnTo>
                      <a:pt x="66" y="569"/>
                    </a:lnTo>
                    <a:lnTo>
                      <a:pt x="67" y="563"/>
                    </a:lnTo>
                    <a:lnTo>
                      <a:pt x="68" y="556"/>
                    </a:lnTo>
                    <a:lnTo>
                      <a:pt x="68" y="549"/>
                    </a:lnTo>
                    <a:lnTo>
                      <a:pt x="68" y="541"/>
                    </a:lnTo>
                    <a:lnTo>
                      <a:pt x="69" y="534"/>
                    </a:lnTo>
                    <a:lnTo>
                      <a:pt x="69" y="123"/>
                    </a:lnTo>
                    <a:lnTo>
                      <a:pt x="68" y="114"/>
                    </a:lnTo>
                    <a:lnTo>
                      <a:pt x="68" y="107"/>
                    </a:lnTo>
                    <a:lnTo>
                      <a:pt x="68" y="100"/>
                    </a:lnTo>
                    <a:lnTo>
                      <a:pt x="67" y="94"/>
                    </a:lnTo>
                    <a:lnTo>
                      <a:pt x="66" y="89"/>
                    </a:lnTo>
                    <a:lnTo>
                      <a:pt x="65" y="84"/>
                    </a:lnTo>
                    <a:lnTo>
                      <a:pt x="63" y="80"/>
                    </a:lnTo>
                    <a:lnTo>
                      <a:pt x="61" y="76"/>
                    </a:lnTo>
                    <a:lnTo>
                      <a:pt x="57" y="72"/>
                    </a:lnTo>
                    <a:lnTo>
                      <a:pt x="54" y="70"/>
                    </a:lnTo>
                    <a:lnTo>
                      <a:pt x="50" y="68"/>
                    </a:lnTo>
                    <a:lnTo>
                      <a:pt x="46" y="66"/>
                    </a:lnTo>
                    <a:lnTo>
                      <a:pt x="39" y="65"/>
                    </a:lnTo>
                    <a:lnTo>
                      <a:pt x="34" y="64"/>
                    </a:lnTo>
                    <a:lnTo>
                      <a:pt x="26" y="64"/>
                    </a:lnTo>
                    <a:lnTo>
                      <a:pt x="19" y="64"/>
                    </a:lnTo>
                    <a:lnTo>
                      <a:pt x="0" y="64"/>
                    </a:lnTo>
                    <a:lnTo>
                      <a:pt x="0" y="43"/>
                    </a:lnTo>
                    <a:lnTo>
                      <a:pt x="8" y="41"/>
                    </a:lnTo>
                    <a:lnTo>
                      <a:pt x="15" y="40"/>
                    </a:lnTo>
                    <a:lnTo>
                      <a:pt x="24" y="39"/>
                    </a:lnTo>
                    <a:lnTo>
                      <a:pt x="31" y="37"/>
                    </a:lnTo>
                    <a:lnTo>
                      <a:pt x="39" y="35"/>
                    </a:lnTo>
                    <a:lnTo>
                      <a:pt x="47" y="33"/>
                    </a:lnTo>
                    <a:lnTo>
                      <a:pt x="55" y="31"/>
                    </a:lnTo>
                    <a:lnTo>
                      <a:pt x="63" y="27"/>
                    </a:lnTo>
                    <a:lnTo>
                      <a:pt x="70" y="24"/>
                    </a:lnTo>
                    <a:lnTo>
                      <a:pt x="77" y="22"/>
                    </a:lnTo>
                    <a:lnTo>
                      <a:pt x="84" y="19"/>
                    </a:lnTo>
                    <a:lnTo>
                      <a:pt x="92" y="14"/>
                    </a:lnTo>
                    <a:lnTo>
                      <a:pt x="98" y="11"/>
                    </a:lnTo>
                    <a:lnTo>
                      <a:pt x="106" y="8"/>
                    </a:lnTo>
                    <a:lnTo>
                      <a:pt x="112" y="4"/>
                    </a:lnTo>
                    <a:lnTo>
                      <a:pt x="120" y="0"/>
                    </a:lnTo>
                    <a:lnTo>
                      <a:pt x="141" y="0"/>
                    </a:lnTo>
                    <a:lnTo>
                      <a:pt x="141" y="86"/>
                    </a:lnTo>
                    <a:lnTo>
                      <a:pt x="142" y="86"/>
                    </a:lnTo>
                    <a:lnTo>
                      <a:pt x="147" y="77"/>
                    </a:lnTo>
                    <a:lnTo>
                      <a:pt x="152" y="68"/>
                    </a:lnTo>
                    <a:lnTo>
                      <a:pt x="159" y="60"/>
                    </a:lnTo>
                    <a:lnTo>
                      <a:pt x="165" y="52"/>
                    </a:lnTo>
                    <a:lnTo>
                      <a:pt x="173" y="45"/>
                    </a:lnTo>
                    <a:lnTo>
                      <a:pt x="180" y="37"/>
                    </a:lnTo>
                    <a:lnTo>
                      <a:pt x="188" y="31"/>
                    </a:lnTo>
                    <a:lnTo>
                      <a:pt x="197" y="25"/>
                    </a:lnTo>
                    <a:lnTo>
                      <a:pt x="205" y="20"/>
                    </a:lnTo>
                    <a:lnTo>
                      <a:pt x="214" y="14"/>
                    </a:lnTo>
                    <a:lnTo>
                      <a:pt x="224" y="10"/>
                    </a:lnTo>
                    <a:lnTo>
                      <a:pt x="233" y="7"/>
                    </a:lnTo>
                    <a:lnTo>
                      <a:pt x="244" y="4"/>
                    </a:lnTo>
                    <a:lnTo>
                      <a:pt x="255" y="1"/>
                    </a:lnTo>
                    <a:lnTo>
                      <a:pt x="266" y="0"/>
                    </a:lnTo>
                    <a:lnTo>
                      <a:pt x="278" y="0"/>
                    </a:lnTo>
                    <a:lnTo>
                      <a:pt x="296" y="1"/>
                    </a:lnTo>
                    <a:lnTo>
                      <a:pt x="314" y="5"/>
                    </a:lnTo>
                    <a:lnTo>
                      <a:pt x="332" y="10"/>
                    </a:lnTo>
                    <a:lnTo>
                      <a:pt x="348" y="18"/>
                    </a:lnTo>
                    <a:lnTo>
                      <a:pt x="362" y="26"/>
                    </a:lnTo>
                    <a:lnTo>
                      <a:pt x="375" y="37"/>
                    </a:lnTo>
                    <a:lnTo>
                      <a:pt x="388" y="49"/>
                    </a:lnTo>
                    <a:lnTo>
                      <a:pt x="399" y="62"/>
                    </a:lnTo>
                    <a:lnTo>
                      <a:pt x="407" y="76"/>
                    </a:lnTo>
                    <a:lnTo>
                      <a:pt x="416" y="91"/>
                    </a:lnTo>
                    <a:lnTo>
                      <a:pt x="423" y="106"/>
                    </a:lnTo>
                    <a:lnTo>
                      <a:pt x="429" y="122"/>
                    </a:lnTo>
                    <a:lnTo>
                      <a:pt x="433" y="137"/>
                    </a:lnTo>
                    <a:lnTo>
                      <a:pt x="436" y="153"/>
                    </a:lnTo>
                    <a:lnTo>
                      <a:pt x="439" y="169"/>
                    </a:lnTo>
                    <a:lnTo>
                      <a:pt x="440" y="185"/>
                    </a:lnTo>
                    <a:lnTo>
                      <a:pt x="439" y="212"/>
                    </a:lnTo>
                    <a:lnTo>
                      <a:pt x="435" y="237"/>
                    </a:lnTo>
                    <a:lnTo>
                      <a:pt x="431" y="262"/>
                    </a:lnTo>
                    <a:lnTo>
                      <a:pt x="426" y="285"/>
                    </a:lnTo>
                    <a:lnTo>
                      <a:pt x="418" y="307"/>
                    </a:lnTo>
                    <a:lnTo>
                      <a:pt x="408" y="327"/>
                    </a:lnTo>
                    <a:lnTo>
                      <a:pt x="398" y="347"/>
                    </a:lnTo>
                    <a:lnTo>
                      <a:pt x="386" y="364"/>
                    </a:lnTo>
                    <a:lnTo>
                      <a:pt x="373" y="379"/>
                    </a:lnTo>
                    <a:lnTo>
                      <a:pt x="359" y="393"/>
                    </a:lnTo>
                    <a:lnTo>
                      <a:pt x="342" y="405"/>
                    </a:lnTo>
                    <a:lnTo>
                      <a:pt x="325" y="416"/>
                    </a:lnTo>
                    <a:lnTo>
                      <a:pt x="308" y="423"/>
                    </a:lnTo>
                    <a:lnTo>
                      <a:pt x="288" y="428"/>
                    </a:lnTo>
                    <a:lnTo>
                      <a:pt x="269" y="432"/>
                    </a:lnTo>
                    <a:lnTo>
                      <a:pt x="249" y="434"/>
                    </a:lnTo>
                    <a:lnTo>
                      <a:pt x="239" y="433"/>
                    </a:lnTo>
                    <a:lnTo>
                      <a:pt x="230" y="432"/>
                    </a:lnTo>
                    <a:lnTo>
                      <a:pt x="223" y="431"/>
                    </a:lnTo>
                    <a:lnTo>
                      <a:pt x="214" y="428"/>
                    </a:lnTo>
                    <a:lnTo>
                      <a:pt x="206" y="426"/>
                    </a:lnTo>
                    <a:lnTo>
                      <a:pt x="200" y="423"/>
                    </a:lnTo>
                    <a:lnTo>
                      <a:pt x="192" y="421"/>
                    </a:lnTo>
                    <a:lnTo>
                      <a:pt x="186" y="417"/>
                    </a:lnTo>
                    <a:lnTo>
                      <a:pt x="179" y="413"/>
                    </a:lnTo>
                    <a:lnTo>
                      <a:pt x="173" y="409"/>
                    </a:lnTo>
                    <a:lnTo>
                      <a:pt x="168" y="405"/>
                    </a:lnTo>
                    <a:lnTo>
                      <a:pt x="162" y="402"/>
                    </a:lnTo>
                    <a:lnTo>
                      <a:pt x="158" y="397"/>
                    </a:lnTo>
                    <a:lnTo>
                      <a:pt x="153" y="393"/>
                    </a:lnTo>
                    <a:lnTo>
                      <a:pt x="149" y="388"/>
                    </a:lnTo>
                    <a:lnTo>
                      <a:pt x="146" y="384"/>
                    </a:lnTo>
                    <a:lnTo>
                      <a:pt x="144" y="384"/>
                    </a:lnTo>
                    <a:lnTo>
                      <a:pt x="144" y="534"/>
                    </a:lnTo>
                    <a:lnTo>
                      <a:pt x="144" y="541"/>
                    </a:lnTo>
                    <a:lnTo>
                      <a:pt x="144" y="549"/>
                    </a:lnTo>
                    <a:lnTo>
                      <a:pt x="144" y="556"/>
                    </a:lnTo>
                    <a:lnTo>
                      <a:pt x="145" y="563"/>
                    </a:lnTo>
                    <a:lnTo>
                      <a:pt x="146" y="569"/>
                    </a:lnTo>
                    <a:lnTo>
                      <a:pt x="148" y="575"/>
                    </a:lnTo>
                    <a:lnTo>
                      <a:pt x="149" y="580"/>
                    </a:lnTo>
                    <a:lnTo>
                      <a:pt x="152" y="585"/>
                    </a:lnTo>
                    <a:lnTo>
                      <a:pt x="156" y="590"/>
                    </a:lnTo>
                    <a:lnTo>
                      <a:pt x="159" y="594"/>
                    </a:lnTo>
                    <a:lnTo>
                      <a:pt x="163" y="597"/>
                    </a:lnTo>
                    <a:lnTo>
                      <a:pt x="168" y="601"/>
                    </a:lnTo>
                    <a:lnTo>
                      <a:pt x="173" y="603"/>
                    </a:lnTo>
                    <a:lnTo>
                      <a:pt x="179" y="604"/>
                    </a:lnTo>
                    <a:lnTo>
                      <a:pt x="187" y="605"/>
                    </a:lnTo>
                    <a:lnTo>
                      <a:pt x="196" y="606"/>
                    </a:lnTo>
                    <a:lnTo>
                      <a:pt x="213" y="606"/>
                    </a:lnTo>
                    <a:lnTo>
                      <a:pt x="213" y="627"/>
                    </a:lnTo>
                    <a:lnTo>
                      <a:pt x="206" y="626"/>
                    </a:lnTo>
                    <a:lnTo>
                      <a:pt x="200" y="625"/>
                    </a:lnTo>
                    <a:lnTo>
                      <a:pt x="193" y="625"/>
                    </a:lnTo>
                    <a:lnTo>
                      <a:pt x="187" y="625"/>
                    </a:lnTo>
                    <a:lnTo>
                      <a:pt x="180" y="624"/>
                    </a:lnTo>
                    <a:lnTo>
                      <a:pt x="174" y="624"/>
                    </a:lnTo>
                    <a:lnTo>
                      <a:pt x="166" y="624"/>
                    </a:lnTo>
                    <a:lnTo>
                      <a:pt x="160" y="623"/>
                    </a:lnTo>
                    <a:lnTo>
                      <a:pt x="153" y="623"/>
                    </a:lnTo>
                    <a:lnTo>
                      <a:pt x="147" y="623"/>
                    </a:lnTo>
                    <a:lnTo>
                      <a:pt x="141" y="623"/>
                    </a:lnTo>
                    <a:lnTo>
                      <a:pt x="133" y="623"/>
                    </a:lnTo>
                    <a:lnTo>
                      <a:pt x="127" y="623"/>
                    </a:lnTo>
                    <a:lnTo>
                      <a:pt x="120" y="623"/>
                    </a:lnTo>
                    <a:lnTo>
                      <a:pt x="114" y="623"/>
                    </a:lnTo>
                    <a:lnTo>
                      <a:pt x="107" y="623"/>
                    </a:lnTo>
                    <a:lnTo>
                      <a:pt x="100" y="623"/>
                    </a:lnTo>
                    <a:lnTo>
                      <a:pt x="93" y="623"/>
                    </a:lnTo>
                    <a:lnTo>
                      <a:pt x="85" y="623"/>
                    </a:lnTo>
                    <a:lnTo>
                      <a:pt x="79" y="623"/>
                    </a:lnTo>
                    <a:lnTo>
                      <a:pt x="73" y="623"/>
                    </a:lnTo>
                    <a:lnTo>
                      <a:pt x="65" y="623"/>
                    </a:lnTo>
                    <a:lnTo>
                      <a:pt x="58" y="623"/>
                    </a:lnTo>
                    <a:lnTo>
                      <a:pt x="52" y="623"/>
                    </a:lnTo>
                    <a:lnTo>
                      <a:pt x="46" y="624"/>
                    </a:lnTo>
                    <a:lnTo>
                      <a:pt x="38" y="624"/>
                    </a:lnTo>
                    <a:lnTo>
                      <a:pt x="31" y="624"/>
                    </a:lnTo>
                    <a:lnTo>
                      <a:pt x="25" y="625"/>
                    </a:lnTo>
                    <a:lnTo>
                      <a:pt x="19" y="625"/>
                    </a:lnTo>
                    <a:lnTo>
                      <a:pt x="12" y="625"/>
                    </a:lnTo>
                    <a:lnTo>
                      <a:pt x="6" y="626"/>
                    </a:lnTo>
                    <a:lnTo>
                      <a:pt x="0" y="627"/>
                    </a:lnTo>
                    <a:lnTo>
                      <a:pt x="0" y="606"/>
                    </a:lnTo>
                    <a:close/>
                    <a:moveTo>
                      <a:pt x="144" y="340"/>
                    </a:moveTo>
                    <a:lnTo>
                      <a:pt x="149" y="347"/>
                    </a:lnTo>
                    <a:lnTo>
                      <a:pt x="155" y="353"/>
                    </a:lnTo>
                    <a:lnTo>
                      <a:pt x="161" y="359"/>
                    </a:lnTo>
                    <a:lnTo>
                      <a:pt x="166" y="365"/>
                    </a:lnTo>
                    <a:lnTo>
                      <a:pt x="172" y="369"/>
                    </a:lnTo>
                    <a:lnTo>
                      <a:pt x="178" y="375"/>
                    </a:lnTo>
                    <a:lnTo>
                      <a:pt x="184" y="379"/>
                    </a:lnTo>
                    <a:lnTo>
                      <a:pt x="190" y="382"/>
                    </a:lnTo>
                    <a:lnTo>
                      <a:pt x="196" y="385"/>
                    </a:lnTo>
                    <a:lnTo>
                      <a:pt x="202" y="389"/>
                    </a:lnTo>
                    <a:lnTo>
                      <a:pt x="209" y="391"/>
                    </a:lnTo>
                    <a:lnTo>
                      <a:pt x="215" y="393"/>
                    </a:lnTo>
                    <a:lnTo>
                      <a:pt x="223" y="395"/>
                    </a:lnTo>
                    <a:lnTo>
                      <a:pt x="230" y="396"/>
                    </a:lnTo>
                    <a:lnTo>
                      <a:pt x="238" y="396"/>
                    </a:lnTo>
                    <a:lnTo>
                      <a:pt x="246" y="397"/>
                    </a:lnTo>
                    <a:lnTo>
                      <a:pt x="260" y="396"/>
                    </a:lnTo>
                    <a:lnTo>
                      <a:pt x="274" y="393"/>
                    </a:lnTo>
                    <a:lnTo>
                      <a:pt x="287" y="389"/>
                    </a:lnTo>
                    <a:lnTo>
                      <a:pt x="300" y="382"/>
                    </a:lnTo>
                    <a:lnTo>
                      <a:pt x="311" y="375"/>
                    </a:lnTo>
                    <a:lnTo>
                      <a:pt x="321" y="366"/>
                    </a:lnTo>
                    <a:lnTo>
                      <a:pt x="331" y="356"/>
                    </a:lnTo>
                    <a:lnTo>
                      <a:pt x="339" y="346"/>
                    </a:lnTo>
                    <a:lnTo>
                      <a:pt x="346" y="334"/>
                    </a:lnTo>
                    <a:lnTo>
                      <a:pt x="352" y="322"/>
                    </a:lnTo>
                    <a:lnTo>
                      <a:pt x="358" y="308"/>
                    </a:lnTo>
                    <a:lnTo>
                      <a:pt x="362" y="295"/>
                    </a:lnTo>
                    <a:lnTo>
                      <a:pt x="365" y="281"/>
                    </a:lnTo>
                    <a:lnTo>
                      <a:pt x="368" y="266"/>
                    </a:lnTo>
                    <a:lnTo>
                      <a:pt x="369" y="252"/>
                    </a:lnTo>
                    <a:lnTo>
                      <a:pt x="371" y="238"/>
                    </a:lnTo>
                    <a:lnTo>
                      <a:pt x="369" y="219"/>
                    </a:lnTo>
                    <a:lnTo>
                      <a:pt x="368" y="202"/>
                    </a:lnTo>
                    <a:lnTo>
                      <a:pt x="366" y="184"/>
                    </a:lnTo>
                    <a:lnTo>
                      <a:pt x="363" y="168"/>
                    </a:lnTo>
                    <a:lnTo>
                      <a:pt x="359" y="152"/>
                    </a:lnTo>
                    <a:lnTo>
                      <a:pt x="353" y="137"/>
                    </a:lnTo>
                    <a:lnTo>
                      <a:pt x="347" y="123"/>
                    </a:lnTo>
                    <a:lnTo>
                      <a:pt x="339" y="111"/>
                    </a:lnTo>
                    <a:lnTo>
                      <a:pt x="331" y="99"/>
                    </a:lnTo>
                    <a:lnTo>
                      <a:pt x="321" y="89"/>
                    </a:lnTo>
                    <a:lnTo>
                      <a:pt x="311" y="80"/>
                    </a:lnTo>
                    <a:lnTo>
                      <a:pt x="299" y="72"/>
                    </a:lnTo>
                    <a:lnTo>
                      <a:pt x="286" y="66"/>
                    </a:lnTo>
                    <a:lnTo>
                      <a:pt x="272" y="62"/>
                    </a:lnTo>
                    <a:lnTo>
                      <a:pt x="257" y="58"/>
                    </a:lnTo>
                    <a:lnTo>
                      <a:pt x="241" y="58"/>
                    </a:lnTo>
                    <a:lnTo>
                      <a:pt x="233" y="58"/>
                    </a:lnTo>
                    <a:lnTo>
                      <a:pt x="227" y="58"/>
                    </a:lnTo>
                    <a:lnTo>
                      <a:pt x="220" y="60"/>
                    </a:lnTo>
                    <a:lnTo>
                      <a:pt x="214" y="62"/>
                    </a:lnTo>
                    <a:lnTo>
                      <a:pt x="207" y="64"/>
                    </a:lnTo>
                    <a:lnTo>
                      <a:pt x="201" y="66"/>
                    </a:lnTo>
                    <a:lnTo>
                      <a:pt x="195" y="69"/>
                    </a:lnTo>
                    <a:lnTo>
                      <a:pt x="188" y="72"/>
                    </a:lnTo>
                    <a:lnTo>
                      <a:pt x="183" y="76"/>
                    </a:lnTo>
                    <a:lnTo>
                      <a:pt x="176" y="80"/>
                    </a:lnTo>
                    <a:lnTo>
                      <a:pt x="171" y="84"/>
                    </a:lnTo>
                    <a:lnTo>
                      <a:pt x="164" y="90"/>
                    </a:lnTo>
                    <a:lnTo>
                      <a:pt x="159" y="94"/>
                    </a:lnTo>
                    <a:lnTo>
                      <a:pt x="153" y="99"/>
                    </a:lnTo>
                    <a:lnTo>
                      <a:pt x="148" y="106"/>
                    </a:lnTo>
                    <a:lnTo>
                      <a:pt x="144" y="112"/>
                    </a:lnTo>
                    <a:lnTo>
                      <a:pt x="144" y="340"/>
                    </a:lnTo>
                    <a:close/>
                  </a:path>
                </a:pathLst>
              </a:custGeom>
              <a:solidFill>
                <a:srgbClr val="595959"/>
              </a:solidFill>
              <a:ln w="0">
                <a:noFill/>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45" name=""/>
              <p:cNvSpPr/>
              <p:nvPr/>
            </p:nvSpPr>
            <p:spPr>
              <a:xfrm>
                <a:off x="5811480" y="4561920"/>
                <a:ext cx="59760" cy="61200"/>
              </a:xfrm>
              <a:custGeom>
                <a:avLst/>
                <a:gdLst/>
                <a:ahLst/>
                <a:rect l="l" t="t" r="r" b="b"/>
                <a:pathLst>
                  <a:path w="381" h="445">
                    <a:moveTo>
                      <a:pt x="249" y="106"/>
                    </a:moveTo>
                    <a:lnTo>
                      <a:pt x="248" y="95"/>
                    </a:lnTo>
                    <a:lnTo>
                      <a:pt x="248" y="85"/>
                    </a:lnTo>
                    <a:lnTo>
                      <a:pt x="246" y="76"/>
                    </a:lnTo>
                    <a:lnTo>
                      <a:pt x="244" y="68"/>
                    </a:lnTo>
                    <a:lnTo>
                      <a:pt x="241" y="61"/>
                    </a:lnTo>
                    <a:lnTo>
                      <a:pt x="238" y="54"/>
                    </a:lnTo>
                    <a:lnTo>
                      <a:pt x="235" y="49"/>
                    </a:lnTo>
                    <a:lnTo>
                      <a:pt x="230" y="43"/>
                    </a:lnTo>
                    <a:lnTo>
                      <a:pt x="226" y="39"/>
                    </a:lnTo>
                    <a:lnTo>
                      <a:pt x="221" y="36"/>
                    </a:lnTo>
                    <a:lnTo>
                      <a:pt x="215" y="33"/>
                    </a:lnTo>
                    <a:lnTo>
                      <a:pt x="209" y="31"/>
                    </a:lnTo>
                    <a:lnTo>
                      <a:pt x="201" y="29"/>
                    </a:lnTo>
                    <a:lnTo>
                      <a:pt x="194" y="27"/>
                    </a:lnTo>
                    <a:lnTo>
                      <a:pt x="186" y="27"/>
                    </a:lnTo>
                    <a:lnTo>
                      <a:pt x="178" y="27"/>
                    </a:lnTo>
                    <a:lnTo>
                      <a:pt x="170" y="27"/>
                    </a:lnTo>
                    <a:lnTo>
                      <a:pt x="162" y="27"/>
                    </a:lnTo>
                    <a:lnTo>
                      <a:pt x="155" y="28"/>
                    </a:lnTo>
                    <a:lnTo>
                      <a:pt x="148" y="29"/>
                    </a:lnTo>
                    <a:lnTo>
                      <a:pt x="142" y="32"/>
                    </a:lnTo>
                    <a:lnTo>
                      <a:pt x="135" y="35"/>
                    </a:lnTo>
                    <a:lnTo>
                      <a:pt x="130" y="37"/>
                    </a:lnTo>
                    <a:lnTo>
                      <a:pt x="125" y="41"/>
                    </a:lnTo>
                    <a:lnTo>
                      <a:pt x="119" y="46"/>
                    </a:lnTo>
                    <a:lnTo>
                      <a:pt x="115" y="50"/>
                    </a:lnTo>
                    <a:lnTo>
                      <a:pt x="111" y="55"/>
                    </a:lnTo>
                    <a:lnTo>
                      <a:pt x="107" y="62"/>
                    </a:lnTo>
                    <a:lnTo>
                      <a:pt x="105" y="68"/>
                    </a:lnTo>
                    <a:lnTo>
                      <a:pt x="103" y="77"/>
                    </a:lnTo>
                    <a:lnTo>
                      <a:pt x="102" y="85"/>
                    </a:lnTo>
                    <a:lnTo>
                      <a:pt x="102" y="95"/>
                    </a:lnTo>
                    <a:lnTo>
                      <a:pt x="101" y="102"/>
                    </a:lnTo>
                    <a:lnTo>
                      <a:pt x="101" y="109"/>
                    </a:lnTo>
                    <a:lnTo>
                      <a:pt x="101" y="114"/>
                    </a:lnTo>
                    <a:lnTo>
                      <a:pt x="101" y="120"/>
                    </a:lnTo>
                    <a:lnTo>
                      <a:pt x="100" y="125"/>
                    </a:lnTo>
                    <a:lnTo>
                      <a:pt x="100" y="129"/>
                    </a:lnTo>
                    <a:lnTo>
                      <a:pt x="99" y="134"/>
                    </a:lnTo>
                    <a:lnTo>
                      <a:pt x="97" y="137"/>
                    </a:lnTo>
                    <a:lnTo>
                      <a:pt x="95" y="139"/>
                    </a:lnTo>
                    <a:lnTo>
                      <a:pt x="92" y="142"/>
                    </a:lnTo>
                    <a:lnTo>
                      <a:pt x="90" y="145"/>
                    </a:lnTo>
                    <a:lnTo>
                      <a:pt x="87" y="146"/>
                    </a:lnTo>
                    <a:lnTo>
                      <a:pt x="82" y="147"/>
                    </a:lnTo>
                    <a:lnTo>
                      <a:pt x="77" y="148"/>
                    </a:lnTo>
                    <a:lnTo>
                      <a:pt x="72" y="148"/>
                    </a:lnTo>
                    <a:lnTo>
                      <a:pt x="66" y="149"/>
                    </a:lnTo>
                    <a:lnTo>
                      <a:pt x="60" y="148"/>
                    </a:lnTo>
                    <a:lnTo>
                      <a:pt x="54" y="148"/>
                    </a:lnTo>
                    <a:lnTo>
                      <a:pt x="49" y="147"/>
                    </a:lnTo>
                    <a:lnTo>
                      <a:pt x="46" y="146"/>
                    </a:lnTo>
                    <a:lnTo>
                      <a:pt x="41" y="145"/>
                    </a:lnTo>
                    <a:lnTo>
                      <a:pt x="38" y="143"/>
                    </a:lnTo>
                    <a:lnTo>
                      <a:pt x="36" y="141"/>
                    </a:lnTo>
                    <a:lnTo>
                      <a:pt x="34" y="139"/>
                    </a:lnTo>
                    <a:lnTo>
                      <a:pt x="32" y="137"/>
                    </a:lnTo>
                    <a:lnTo>
                      <a:pt x="31" y="134"/>
                    </a:lnTo>
                    <a:lnTo>
                      <a:pt x="30" y="132"/>
                    </a:lnTo>
                    <a:lnTo>
                      <a:pt x="29" y="128"/>
                    </a:lnTo>
                    <a:lnTo>
                      <a:pt x="29" y="124"/>
                    </a:lnTo>
                    <a:lnTo>
                      <a:pt x="29" y="121"/>
                    </a:lnTo>
                    <a:lnTo>
                      <a:pt x="29" y="117"/>
                    </a:lnTo>
                    <a:lnTo>
                      <a:pt x="29" y="112"/>
                    </a:lnTo>
                    <a:lnTo>
                      <a:pt x="29" y="97"/>
                    </a:lnTo>
                    <a:lnTo>
                      <a:pt x="31" y="84"/>
                    </a:lnTo>
                    <a:lnTo>
                      <a:pt x="35" y="72"/>
                    </a:lnTo>
                    <a:lnTo>
                      <a:pt x="40" y="61"/>
                    </a:lnTo>
                    <a:lnTo>
                      <a:pt x="47" y="51"/>
                    </a:lnTo>
                    <a:lnTo>
                      <a:pt x="54" y="42"/>
                    </a:lnTo>
                    <a:lnTo>
                      <a:pt x="63" y="34"/>
                    </a:lnTo>
                    <a:lnTo>
                      <a:pt x="73" y="26"/>
                    </a:lnTo>
                    <a:lnTo>
                      <a:pt x="82" y="20"/>
                    </a:lnTo>
                    <a:lnTo>
                      <a:pt x="94" y="14"/>
                    </a:lnTo>
                    <a:lnTo>
                      <a:pt x="106" y="10"/>
                    </a:lnTo>
                    <a:lnTo>
                      <a:pt x="118" y="6"/>
                    </a:lnTo>
                    <a:lnTo>
                      <a:pt x="131" y="4"/>
                    </a:lnTo>
                    <a:lnTo>
                      <a:pt x="144" y="1"/>
                    </a:lnTo>
                    <a:lnTo>
                      <a:pt x="158" y="0"/>
                    </a:lnTo>
                    <a:lnTo>
                      <a:pt x="172" y="0"/>
                    </a:lnTo>
                    <a:lnTo>
                      <a:pt x="190" y="0"/>
                    </a:lnTo>
                    <a:lnTo>
                      <a:pt x="208" y="1"/>
                    </a:lnTo>
                    <a:lnTo>
                      <a:pt x="224" y="4"/>
                    </a:lnTo>
                    <a:lnTo>
                      <a:pt x="239" y="7"/>
                    </a:lnTo>
                    <a:lnTo>
                      <a:pt x="253" y="11"/>
                    </a:lnTo>
                    <a:lnTo>
                      <a:pt x="265" y="15"/>
                    </a:lnTo>
                    <a:lnTo>
                      <a:pt x="276" y="22"/>
                    </a:lnTo>
                    <a:lnTo>
                      <a:pt x="286" y="29"/>
                    </a:lnTo>
                    <a:lnTo>
                      <a:pt x="294" y="38"/>
                    </a:lnTo>
                    <a:lnTo>
                      <a:pt x="302" y="48"/>
                    </a:lnTo>
                    <a:lnTo>
                      <a:pt x="308" y="60"/>
                    </a:lnTo>
                    <a:lnTo>
                      <a:pt x="313" y="72"/>
                    </a:lnTo>
                    <a:lnTo>
                      <a:pt x="317" y="86"/>
                    </a:lnTo>
                    <a:lnTo>
                      <a:pt x="320" y="102"/>
                    </a:lnTo>
                    <a:lnTo>
                      <a:pt x="321" y="119"/>
                    </a:lnTo>
                    <a:lnTo>
                      <a:pt x="322" y="138"/>
                    </a:lnTo>
                    <a:lnTo>
                      <a:pt x="322" y="366"/>
                    </a:lnTo>
                    <a:lnTo>
                      <a:pt x="322" y="369"/>
                    </a:lnTo>
                    <a:lnTo>
                      <a:pt x="322" y="373"/>
                    </a:lnTo>
                    <a:lnTo>
                      <a:pt x="322" y="375"/>
                    </a:lnTo>
                    <a:lnTo>
                      <a:pt x="322" y="378"/>
                    </a:lnTo>
                    <a:lnTo>
                      <a:pt x="322" y="381"/>
                    </a:lnTo>
                    <a:lnTo>
                      <a:pt x="322" y="383"/>
                    </a:lnTo>
                    <a:lnTo>
                      <a:pt x="323" y="385"/>
                    </a:lnTo>
                    <a:lnTo>
                      <a:pt x="324" y="388"/>
                    </a:lnTo>
                    <a:lnTo>
                      <a:pt x="324" y="390"/>
                    </a:lnTo>
                    <a:lnTo>
                      <a:pt x="325" y="392"/>
                    </a:lnTo>
                    <a:lnTo>
                      <a:pt x="327" y="393"/>
                    </a:lnTo>
                    <a:lnTo>
                      <a:pt x="328" y="394"/>
                    </a:lnTo>
                    <a:lnTo>
                      <a:pt x="330" y="395"/>
                    </a:lnTo>
                    <a:lnTo>
                      <a:pt x="331" y="396"/>
                    </a:lnTo>
                    <a:lnTo>
                      <a:pt x="333" y="396"/>
                    </a:lnTo>
                    <a:lnTo>
                      <a:pt x="336" y="397"/>
                    </a:lnTo>
                    <a:lnTo>
                      <a:pt x="338" y="396"/>
                    </a:lnTo>
                    <a:lnTo>
                      <a:pt x="341" y="396"/>
                    </a:lnTo>
                    <a:lnTo>
                      <a:pt x="343" y="396"/>
                    </a:lnTo>
                    <a:lnTo>
                      <a:pt x="345" y="395"/>
                    </a:lnTo>
                    <a:lnTo>
                      <a:pt x="347" y="395"/>
                    </a:lnTo>
                    <a:lnTo>
                      <a:pt x="349" y="394"/>
                    </a:lnTo>
                    <a:lnTo>
                      <a:pt x="351" y="393"/>
                    </a:lnTo>
                    <a:lnTo>
                      <a:pt x="354" y="392"/>
                    </a:lnTo>
                    <a:lnTo>
                      <a:pt x="356" y="391"/>
                    </a:lnTo>
                    <a:lnTo>
                      <a:pt x="358" y="390"/>
                    </a:lnTo>
                    <a:lnTo>
                      <a:pt x="360" y="388"/>
                    </a:lnTo>
                    <a:lnTo>
                      <a:pt x="362" y="387"/>
                    </a:lnTo>
                    <a:lnTo>
                      <a:pt x="364" y="384"/>
                    </a:lnTo>
                    <a:lnTo>
                      <a:pt x="367" y="383"/>
                    </a:lnTo>
                    <a:lnTo>
                      <a:pt x="369" y="381"/>
                    </a:lnTo>
                    <a:lnTo>
                      <a:pt x="371" y="380"/>
                    </a:lnTo>
                    <a:lnTo>
                      <a:pt x="381" y="394"/>
                    </a:lnTo>
                    <a:lnTo>
                      <a:pt x="376" y="397"/>
                    </a:lnTo>
                    <a:lnTo>
                      <a:pt x="372" y="402"/>
                    </a:lnTo>
                    <a:lnTo>
                      <a:pt x="367" y="406"/>
                    </a:lnTo>
                    <a:lnTo>
                      <a:pt x="362" y="410"/>
                    </a:lnTo>
                    <a:lnTo>
                      <a:pt x="357" y="414"/>
                    </a:lnTo>
                    <a:lnTo>
                      <a:pt x="351" y="419"/>
                    </a:lnTo>
                    <a:lnTo>
                      <a:pt x="346" y="423"/>
                    </a:lnTo>
                    <a:lnTo>
                      <a:pt x="341" y="427"/>
                    </a:lnTo>
                    <a:lnTo>
                      <a:pt x="334" y="431"/>
                    </a:lnTo>
                    <a:lnTo>
                      <a:pt x="329" y="434"/>
                    </a:lnTo>
                    <a:lnTo>
                      <a:pt x="322" y="437"/>
                    </a:lnTo>
                    <a:lnTo>
                      <a:pt x="317" y="439"/>
                    </a:lnTo>
                    <a:lnTo>
                      <a:pt x="310" y="441"/>
                    </a:lnTo>
                    <a:lnTo>
                      <a:pt x="304" y="442"/>
                    </a:lnTo>
                    <a:lnTo>
                      <a:pt x="297" y="444"/>
                    </a:lnTo>
                    <a:lnTo>
                      <a:pt x="292" y="445"/>
                    </a:lnTo>
                    <a:lnTo>
                      <a:pt x="284" y="444"/>
                    </a:lnTo>
                    <a:lnTo>
                      <a:pt x="279" y="442"/>
                    </a:lnTo>
                    <a:lnTo>
                      <a:pt x="274" y="440"/>
                    </a:lnTo>
                    <a:lnTo>
                      <a:pt x="269" y="438"/>
                    </a:lnTo>
                    <a:lnTo>
                      <a:pt x="265" y="435"/>
                    </a:lnTo>
                    <a:lnTo>
                      <a:pt x="262" y="431"/>
                    </a:lnTo>
                    <a:lnTo>
                      <a:pt x="259" y="427"/>
                    </a:lnTo>
                    <a:lnTo>
                      <a:pt x="256" y="422"/>
                    </a:lnTo>
                    <a:lnTo>
                      <a:pt x="254" y="418"/>
                    </a:lnTo>
                    <a:lnTo>
                      <a:pt x="252" y="412"/>
                    </a:lnTo>
                    <a:lnTo>
                      <a:pt x="251" y="408"/>
                    </a:lnTo>
                    <a:lnTo>
                      <a:pt x="250" y="403"/>
                    </a:lnTo>
                    <a:lnTo>
                      <a:pt x="249" y="397"/>
                    </a:lnTo>
                    <a:lnTo>
                      <a:pt x="249" y="393"/>
                    </a:lnTo>
                    <a:lnTo>
                      <a:pt x="249" y="389"/>
                    </a:lnTo>
                    <a:lnTo>
                      <a:pt x="249" y="384"/>
                    </a:lnTo>
                    <a:lnTo>
                      <a:pt x="249" y="365"/>
                    </a:lnTo>
                    <a:lnTo>
                      <a:pt x="240" y="373"/>
                    </a:lnTo>
                    <a:lnTo>
                      <a:pt x="233" y="380"/>
                    </a:lnTo>
                    <a:lnTo>
                      <a:pt x="225" y="387"/>
                    </a:lnTo>
                    <a:lnTo>
                      <a:pt x="216" y="394"/>
                    </a:lnTo>
                    <a:lnTo>
                      <a:pt x="208" y="402"/>
                    </a:lnTo>
                    <a:lnTo>
                      <a:pt x="199" y="408"/>
                    </a:lnTo>
                    <a:lnTo>
                      <a:pt x="190" y="413"/>
                    </a:lnTo>
                    <a:lnTo>
                      <a:pt x="182" y="420"/>
                    </a:lnTo>
                    <a:lnTo>
                      <a:pt x="172" y="425"/>
                    </a:lnTo>
                    <a:lnTo>
                      <a:pt x="162" y="430"/>
                    </a:lnTo>
                    <a:lnTo>
                      <a:pt x="153" y="434"/>
                    </a:lnTo>
                    <a:lnTo>
                      <a:pt x="143" y="437"/>
                    </a:lnTo>
                    <a:lnTo>
                      <a:pt x="132" y="440"/>
                    </a:lnTo>
                    <a:lnTo>
                      <a:pt x="122" y="442"/>
                    </a:lnTo>
                    <a:lnTo>
                      <a:pt x="112" y="444"/>
                    </a:lnTo>
                    <a:lnTo>
                      <a:pt x="101" y="445"/>
                    </a:lnTo>
                    <a:lnTo>
                      <a:pt x="90" y="444"/>
                    </a:lnTo>
                    <a:lnTo>
                      <a:pt x="79" y="442"/>
                    </a:lnTo>
                    <a:lnTo>
                      <a:pt x="70" y="439"/>
                    </a:lnTo>
                    <a:lnTo>
                      <a:pt x="61" y="436"/>
                    </a:lnTo>
                    <a:lnTo>
                      <a:pt x="51" y="432"/>
                    </a:lnTo>
                    <a:lnTo>
                      <a:pt x="44" y="426"/>
                    </a:lnTo>
                    <a:lnTo>
                      <a:pt x="36" y="421"/>
                    </a:lnTo>
                    <a:lnTo>
                      <a:pt x="29" y="414"/>
                    </a:lnTo>
                    <a:lnTo>
                      <a:pt x="22" y="407"/>
                    </a:lnTo>
                    <a:lnTo>
                      <a:pt x="17" y="398"/>
                    </a:lnTo>
                    <a:lnTo>
                      <a:pt x="11" y="390"/>
                    </a:lnTo>
                    <a:lnTo>
                      <a:pt x="8" y="381"/>
                    </a:lnTo>
                    <a:lnTo>
                      <a:pt x="5" y="371"/>
                    </a:lnTo>
                    <a:lnTo>
                      <a:pt x="2" y="361"/>
                    </a:lnTo>
                    <a:lnTo>
                      <a:pt x="0" y="351"/>
                    </a:lnTo>
                    <a:lnTo>
                      <a:pt x="0" y="340"/>
                    </a:lnTo>
                    <a:lnTo>
                      <a:pt x="0" y="323"/>
                    </a:lnTo>
                    <a:lnTo>
                      <a:pt x="4" y="307"/>
                    </a:lnTo>
                    <a:lnTo>
                      <a:pt x="8" y="292"/>
                    </a:lnTo>
                    <a:lnTo>
                      <a:pt x="14" y="277"/>
                    </a:lnTo>
                    <a:lnTo>
                      <a:pt x="22" y="264"/>
                    </a:lnTo>
                    <a:lnTo>
                      <a:pt x="32" y="252"/>
                    </a:lnTo>
                    <a:lnTo>
                      <a:pt x="44" y="240"/>
                    </a:lnTo>
                    <a:lnTo>
                      <a:pt x="58" y="231"/>
                    </a:lnTo>
                    <a:lnTo>
                      <a:pt x="74" y="220"/>
                    </a:lnTo>
                    <a:lnTo>
                      <a:pt x="92" y="211"/>
                    </a:lnTo>
                    <a:lnTo>
                      <a:pt x="113" y="203"/>
                    </a:lnTo>
                    <a:lnTo>
                      <a:pt x="135" y="195"/>
                    </a:lnTo>
                    <a:lnTo>
                      <a:pt x="160" y="188"/>
                    </a:lnTo>
                    <a:lnTo>
                      <a:pt x="187" y="181"/>
                    </a:lnTo>
                    <a:lnTo>
                      <a:pt x="216" y="175"/>
                    </a:lnTo>
                    <a:lnTo>
                      <a:pt x="249" y="169"/>
                    </a:lnTo>
                    <a:lnTo>
                      <a:pt x="249" y="106"/>
                    </a:lnTo>
                    <a:close/>
                    <a:moveTo>
                      <a:pt x="249" y="188"/>
                    </a:moveTo>
                    <a:lnTo>
                      <a:pt x="237" y="190"/>
                    </a:lnTo>
                    <a:lnTo>
                      <a:pt x="225" y="194"/>
                    </a:lnTo>
                    <a:lnTo>
                      <a:pt x="212" y="198"/>
                    </a:lnTo>
                    <a:lnTo>
                      <a:pt x="198" y="203"/>
                    </a:lnTo>
                    <a:lnTo>
                      <a:pt x="184" y="208"/>
                    </a:lnTo>
                    <a:lnTo>
                      <a:pt x="170" y="214"/>
                    </a:lnTo>
                    <a:lnTo>
                      <a:pt x="156" y="221"/>
                    </a:lnTo>
                    <a:lnTo>
                      <a:pt x="143" y="228"/>
                    </a:lnTo>
                    <a:lnTo>
                      <a:pt x="130" y="237"/>
                    </a:lnTo>
                    <a:lnTo>
                      <a:pt x="118" y="246"/>
                    </a:lnTo>
                    <a:lnTo>
                      <a:pt x="107" y="255"/>
                    </a:lnTo>
                    <a:lnTo>
                      <a:pt x="99" y="266"/>
                    </a:lnTo>
                    <a:lnTo>
                      <a:pt x="90" y="277"/>
                    </a:lnTo>
                    <a:lnTo>
                      <a:pt x="85" y="290"/>
                    </a:lnTo>
                    <a:lnTo>
                      <a:pt x="81" y="303"/>
                    </a:lnTo>
                    <a:lnTo>
                      <a:pt x="80" y="317"/>
                    </a:lnTo>
                    <a:lnTo>
                      <a:pt x="80" y="323"/>
                    </a:lnTo>
                    <a:lnTo>
                      <a:pt x="81" y="331"/>
                    </a:lnTo>
                    <a:lnTo>
                      <a:pt x="82" y="337"/>
                    </a:lnTo>
                    <a:lnTo>
                      <a:pt x="85" y="343"/>
                    </a:lnTo>
                    <a:lnTo>
                      <a:pt x="87" y="350"/>
                    </a:lnTo>
                    <a:lnTo>
                      <a:pt x="90" y="355"/>
                    </a:lnTo>
                    <a:lnTo>
                      <a:pt x="93" y="361"/>
                    </a:lnTo>
                    <a:lnTo>
                      <a:pt x="98" y="366"/>
                    </a:lnTo>
                    <a:lnTo>
                      <a:pt x="102" y="370"/>
                    </a:lnTo>
                    <a:lnTo>
                      <a:pt x="107" y="374"/>
                    </a:lnTo>
                    <a:lnTo>
                      <a:pt x="113" y="378"/>
                    </a:lnTo>
                    <a:lnTo>
                      <a:pt x="118" y="380"/>
                    </a:lnTo>
                    <a:lnTo>
                      <a:pt x="125" y="383"/>
                    </a:lnTo>
                    <a:lnTo>
                      <a:pt x="131" y="384"/>
                    </a:lnTo>
                    <a:lnTo>
                      <a:pt x="139" y="385"/>
                    </a:lnTo>
                    <a:lnTo>
                      <a:pt x="146" y="387"/>
                    </a:lnTo>
                    <a:lnTo>
                      <a:pt x="153" y="385"/>
                    </a:lnTo>
                    <a:lnTo>
                      <a:pt x="160" y="385"/>
                    </a:lnTo>
                    <a:lnTo>
                      <a:pt x="167" y="384"/>
                    </a:lnTo>
                    <a:lnTo>
                      <a:pt x="174" y="382"/>
                    </a:lnTo>
                    <a:lnTo>
                      <a:pt x="181" y="381"/>
                    </a:lnTo>
                    <a:lnTo>
                      <a:pt x="187" y="378"/>
                    </a:lnTo>
                    <a:lnTo>
                      <a:pt x="194" y="376"/>
                    </a:lnTo>
                    <a:lnTo>
                      <a:pt x="200" y="374"/>
                    </a:lnTo>
                    <a:lnTo>
                      <a:pt x="207" y="370"/>
                    </a:lnTo>
                    <a:lnTo>
                      <a:pt x="213" y="367"/>
                    </a:lnTo>
                    <a:lnTo>
                      <a:pt x="219" y="364"/>
                    </a:lnTo>
                    <a:lnTo>
                      <a:pt x="225" y="360"/>
                    </a:lnTo>
                    <a:lnTo>
                      <a:pt x="230" y="356"/>
                    </a:lnTo>
                    <a:lnTo>
                      <a:pt x="237" y="353"/>
                    </a:lnTo>
                    <a:lnTo>
                      <a:pt x="242" y="349"/>
                    </a:lnTo>
                    <a:lnTo>
                      <a:pt x="249" y="346"/>
                    </a:lnTo>
                    <a:lnTo>
                      <a:pt x="249" y="188"/>
                    </a:lnTo>
                    <a:close/>
                  </a:path>
                </a:pathLst>
              </a:custGeom>
              <a:solidFill>
                <a:srgbClr val="595959"/>
              </a:solidFill>
              <a:ln w="0">
                <a:noFill/>
              </a:ln>
            </p:spPr>
            <p:style>
              <a:lnRef idx="0"/>
              <a:fillRef idx="0"/>
              <a:effectRef idx="0"/>
              <a:fontRef idx="minor"/>
            </p:style>
            <p:txBody>
              <a:bodyPr lIns="90000" rIns="90000" tIns="14400" bIns="14400" anchor="t">
                <a:noAutofit/>
              </a:bodyPr>
              <a:p>
                <a:endParaRPr b="0" lang="en-US" sz="2400" strike="noStrike" u="none">
                  <a:solidFill>
                    <a:srgbClr val="000000"/>
                  </a:solidFill>
                  <a:effectLst/>
                  <a:uFillTx/>
                  <a:latin typeface="Times New Roman"/>
                </a:endParaRPr>
              </a:p>
            </p:txBody>
          </p:sp>
          <p:sp>
            <p:nvSpPr>
              <p:cNvPr id="46" name=""/>
              <p:cNvSpPr/>
              <p:nvPr/>
            </p:nvSpPr>
            <p:spPr>
              <a:xfrm>
                <a:off x="5877000" y="4561920"/>
                <a:ext cx="74160" cy="59760"/>
              </a:xfrm>
              <a:custGeom>
                <a:avLst/>
                <a:gdLst/>
                <a:ahLst/>
                <a:rect l="l" t="t" r="r" b="b"/>
                <a:pathLst>
                  <a:path w="470" h="434">
                    <a:moveTo>
                      <a:pt x="13" y="413"/>
                    </a:moveTo>
                    <a:lnTo>
                      <a:pt x="29" y="413"/>
                    </a:lnTo>
                    <a:lnTo>
                      <a:pt x="34" y="412"/>
                    </a:lnTo>
                    <a:lnTo>
                      <a:pt x="38" y="412"/>
                    </a:lnTo>
                    <a:lnTo>
                      <a:pt x="43" y="411"/>
                    </a:lnTo>
                    <a:lnTo>
                      <a:pt x="47" y="410"/>
                    </a:lnTo>
                    <a:lnTo>
                      <a:pt x="51" y="409"/>
                    </a:lnTo>
                    <a:lnTo>
                      <a:pt x="54" y="407"/>
                    </a:lnTo>
                    <a:lnTo>
                      <a:pt x="58" y="405"/>
                    </a:lnTo>
                    <a:lnTo>
                      <a:pt x="61" y="403"/>
                    </a:lnTo>
                    <a:lnTo>
                      <a:pt x="63" y="399"/>
                    </a:lnTo>
                    <a:lnTo>
                      <a:pt x="65" y="395"/>
                    </a:lnTo>
                    <a:lnTo>
                      <a:pt x="66" y="391"/>
                    </a:lnTo>
                    <a:lnTo>
                      <a:pt x="67" y="385"/>
                    </a:lnTo>
                    <a:lnTo>
                      <a:pt x="68" y="380"/>
                    </a:lnTo>
                    <a:lnTo>
                      <a:pt x="70" y="374"/>
                    </a:lnTo>
                    <a:lnTo>
                      <a:pt x="70" y="366"/>
                    </a:lnTo>
                    <a:lnTo>
                      <a:pt x="71" y="359"/>
                    </a:lnTo>
                    <a:lnTo>
                      <a:pt x="71" y="122"/>
                    </a:lnTo>
                    <a:lnTo>
                      <a:pt x="70" y="113"/>
                    </a:lnTo>
                    <a:lnTo>
                      <a:pt x="70" y="106"/>
                    </a:lnTo>
                    <a:lnTo>
                      <a:pt x="70" y="99"/>
                    </a:lnTo>
                    <a:lnTo>
                      <a:pt x="68" y="93"/>
                    </a:lnTo>
                    <a:lnTo>
                      <a:pt x="67" y="88"/>
                    </a:lnTo>
                    <a:lnTo>
                      <a:pt x="65" y="83"/>
                    </a:lnTo>
                    <a:lnTo>
                      <a:pt x="64" y="79"/>
                    </a:lnTo>
                    <a:lnTo>
                      <a:pt x="61" y="75"/>
                    </a:lnTo>
                    <a:lnTo>
                      <a:pt x="58" y="71"/>
                    </a:lnTo>
                    <a:lnTo>
                      <a:pt x="54" y="69"/>
                    </a:lnTo>
                    <a:lnTo>
                      <a:pt x="50" y="67"/>
                    </a:lnTo>
                    <a:lnTo>
                      <a:pt x="46" y="65"/>
                    </a:lnTo>
                    <a:lnTo>
                      <a:pt x="40" y="64"/>
                    </a:lnTo>
                    <a:lnTo>
                      <a:pt x="34" y="63"/>
                    </a:lnTo>
                    <a:lnTo>
                      <a:pt x="26" y="63"/>
                    </a:lnTo>
                    <a:lnTo>
                      <a:pt x="19" y="63"/>
                    </a:lnTo>
                    <a:lnTo>
                      <a:pt x="0" y="63"/>
                    </a:lnTo>
                    <a:lnTo>
                      <a:pt x="0" y="42"/>
                    </a:lnTo>
                    <a:lnTo>
                      <a:pt x="8" y="40"/>
                    </a:lnTo>
                    <a:lnTo>
                      <a:pt x="16" y="39"/>
                    </a:lnTo>
                    <a:lnTo>
                      <a:pt x="24" y="38"/>
                    </a:lnTo>
                    <a:lnTo>
                      <a:pt x="32" y="36"/>
                    </a:lnTo>
                    <a:lnTo>
                      <a:pt x="40" y="34"/>
                    </a:lnTo>
                    <a:lnTo>
                      <a:pt x="48" y="32"/>
                    </a:lnTo>
                    <a:lnTo>
                      <a:pt x="55" y="29"/>
                    </a:lnTo>
                    <a:lnTo>
                      <a:pt x="63" y="26"/>
                    </a:lnTo>
                    <a:lnTo>
                      <a:pt x="71" y="24"/>
                    </a:lnTo>
                    <a:lnTo>
                      <a:pt x="78" y="21"/>
                    </a:lnTo>
                    <a:lnTo>
                      <a:pt x="86" y="18"/>
                    </a:lnTo>
                    <a:lnTo>
                      <a:pt x="92" y="14"/>
                    </a:lnTo>
                    <a:lnTo>
                      <a:pt x="100" y="11"/>
                    </a:lnTo>
                    <a:lnTo>
                      <a:pt x="106" y="7"/>
                    </a:lnTo>
                    <a:lnTo>
                      <a:pt x="113" y="4"/>
                    </a:lnTo>
                    <a:lnTo>
                      <a:pt x="120" y="0"/>
                    </a:lnTo>
                    <a:lnTo>
                      <a:pt x="141" y="0"/>
                    </a:lnTo>
                    <a:lnTo>
                      <a:pt x="141" y="84"/>
                    </a:lnTo>
                    <a:lnTo>
                      <a:pt x="143" y="84"/>
                    </a:lnTo>
                    <a:lnTo>
                      <a:pt x="147" y="79"/>
                    </a:lnTo>
                    <a:lnTo>
                      <a:pt x="153" y="72"/>
                    </a:lnTo>
                    <a:lnTo>
                      <a:pt x="159" y="66"/>
                    </a:lnTo>
                    <a:lnTo>
                      <a:pt x="167" y="60"/>
                    </a:lnTo>
                    <a:lnTo>
                      <a:pt x="174" y="53"/>
                    </a:lnTo>
                    <a:lnTo>
                      <a:pt x="183" y="46"/>
                    </a:lnTo>
                    <a:lnTo>
                      <a:pt x="193" y="39"/>
                    </a:lnTo>
                    <a:lnTo>
                      <a:pt x="202" y="33"/>
                    </a:lnTo>
                    <a:lnTo>
                      <a:pt x="212" y="25"/>
                    </a:lnTo>
                    <a:lnTo>
                      <a:pt x="223" y="20"/>
                    </a:lnTo>
                    <a:lnTo>
                      <a:pt x="234" y="14"/>
                    </a:lnTo>
                    <a:lnTo>
                      <a:pt x="244" y="9"/>
                    </a:lnTo>
                    <a:lnTo>
                      <a:pt x="255" y="6"/>
                    </a:lnTo>
                    <a:lnTo>
                      <a:pt x="267" y="3"/>
                    </a:lnTo>
                    <a:lnTo>
                      <a:pt x="278" y="0"/>
                    </a:lnTo>
                    <a:lnTo>
                      <a:pt x="290" y="0"/>
                    </a:lnTo>
                    <a:lnTo>
                      <a:pt x="303" y="0"/>
                    </a:lnTo>
                    <a:lnTo>
                      <a:pt x="317" y="3"/>
                    </a:lnTo>
                    <a:lnTo>
                      <a:pt x="329" y="5"/>
                    </a:lnTo>
                    <a:lnTo>
                      <a:pt x="341" y="9"/>
                    </a:lnTo>
                    <a:lnTo>
                      <a:pt x="351" y="14"/>
                    </a:lnTo>
                    <a:lnTo>
                      <a:pt x="362" y="21"/>
                    </a:lnTo>
                    <a:lnTo>
                      <a:pt x="371" y="28"/>
                    </a:lnTo>
                    <a:lnTo>
                      <a:pt x="379" y="37"/>
                    </a:lnTo>
                    <a:lnTo>
                      <a:pt x="387" y="47"/>
                    </a:lnTo>
                    <a:lnTo>
                      <a:pt x="394" y="58"/>
                    </a:lnTo>
                    <a:lnTo>
                      <a:pt x="399" y="70"/>
                    </a:lnTo>
                    <a:lnTo>
                      <a:pt x="404" y="84"/>
                    </a:lnTo>
                    <a:lnTo>
                      <a:pt x="408" y="100"/>
                    </a:lnTo>
                    <a:lnTo>
                      <a:pt x="411" y="117"/>
                    </a:lnTo>
                    <a:lnTo>
                      <a:pt x="412" y="135"/>
                    </a:lnTo>
                    <a:lnTo>
                      <a:pt x="413" y="154"/>
                    </a:lnTo>
                    <a:lnTo>
                      <a:pt x="413" y="359"/>
                    </a:lnTo>
                    <a:lnTo>
                      <a:pt x="413" y="366"/>
                    </a:lnTo>
                    <a:lnTo>
                      <a:pt x="413" y="374"/>
                    </a:lnTo>
                    <a:lnTo>
                      <a:pt x="414" y="380"/>
                    </a:lnTo>
                    <a:lnTo>
                      <a:pt x="415" y="385"/>
                    </a:lnTo>
                    <a:lnTo>
                      <a:pt x="416" y="391"/>
                    </a:lnTo>
                    <a:lnTo>
                      <a:pt x="417" y="395"/>
                    </a:lnTo>
                    <a:lnTo>
                      <a:pt x="419" y="399"/>
                    </a:lnTo>
                    <a:lnTo>
                      <a:pt x="422" y="403"/>
                    </a:lnTo>
                    <a:lnTo>
                      <a:pt x="425" y="405"/>
                    </a:lnTo>
                    <a:lnTo>
                      <a:pt x="428" y="407"/>
                    </a:lnTo>
                    <a:lnTo>
                      <a:pt x="431" y="409"/>
                    </a:lnTo>
                    <a:lnTo>
                      <a:pt x="435" y="410"/>
                    </a:lnTo>
                    <a:lnTo>
                      <a:pt x="439" y="411"/>
                    </a:lnTo>
                    <a:lnTo>
                      <a:pt x="443" y="412"/>
                    </a:lnTo>
                    <a:lnTo>
                      <a:pt x="449" y="412"/>
                    </a:lnTo>
                    <a:lnTo>
                      <a:pt x="454" y="413"/>
                    </a:lnTo>
                    <a:lnTo>
                      <a:pt x="470" y="413"/>
                    </a:lnTo>
                    <a:lnTo>
                      <a:pt x="470" y="434"/>
                    </a:lnTo>
                    <a:lnTo>
                      <a:pt x="465" y="433"/>
                    </a:lnTo>
                    <a:lnTo>
                      <a:pt x="459" y="433"/>
                    </a:lnTo>
                    <a:lnTo>
                      <a:pt x="454" y="432"/>
                    </a:lnTo>
                    <a:lnTo>
                      <a:pt x="449" y="432"/>
                    </a:lnTo>
                    <a:lnTo>
                      <a:pt x="443" y="432"/>
                    </a:lnTo>
                    <a:lnTo>
                      <a:pt x="438" y="431"/>
                    </a:lnTo>
                    <a:lnTo>
                      <a:pt x="431" y="431"/>
                    </a:lnTo>
                    <a:lnTo>
                      <a:pt x="426" y="431"/>
                    </a:lnTo>
                    <a:lnTo>
                      <a:pt x="419" y="430"/>
                    </a:lnTo>
                    <a:lnTo>
                      <a:pt x="413" y="430"/>
                    </a:lnTo>
                    <a:lnTo>
                      <a:pt x="408" y="430"/>
                    </a:lnTo>
                    <a:lnTo>
                      <a:pt x="401" y="430"/>
                    </a:lnTo>
                    <a:lnTo>
                      <a:pt x="395" y="430"/>
                    </a:lnTo>
                    <a:lnTo>
                      <a:pt x="388" y="430"/>
                    </a:lnTo>
                    <a:lnTo>
                      <a:pt x="382" y="430"/>
                    </a:lnTo>
                    <a:lnTo>
                      <a:pt x="376" y="430"/>
                    </a:lnTo>
                    <a:lnTo>
                      <a:pt x="370" y="430"/>
                    </a:lnTo>
                    <a:lnTo>
                      <a:pt x="363" y="430"/>
                    </a:lnTo>
                    <a:lnTo>
                      <a:pt x="357" y="430"/>
                    </a:lnTo>
                    <a:lnTo>
                      <a:pt x="350" y="430"/>
                    </a:lnTo>
                    <a:lnTo>
                      <a:pt x="344" y="430"/>
                    </a:lnTo>
                    <a:lnTo>
                      <a:pt x="338" y="430"/>
                    </a:lnTo>
                    <a:lnTo>
                      <a:pt x="332" y="430"/>
                    </a:lnTo>
                    <a:lnTo>
                      <a:pt x="325" y="431"/>
                    </a:lnTo>
                    <a:lnTo>
                      <a:pt x="320" y="431"/>
                    </a:lnTo>
                    <a:lnTo>
                      <a:pt x="314" y="431"/>
                    </a:lnTo>
                    <a:lnTo>
                      <a:pt x="308" y="432"/>
                    </a:lnTo>
                    <a:lnTo>
                      <a:pt x="302" y="432"/>
                    </a:lnTo>
                    <a:lnTo>
                      <a:pt x="296" y="432"/>
                    </a:lnTo>
                    <a:lnTo>
                      <a:pt x="291" y="433"/>
                    </a:lnTo>
                    <a:lnTo>
                      <a:pt x="286" y="433"/>
                    </a:lnTo>
                    <a:lnTo>
                      <a:pt x="281" y="434"/>
                    </a:lnTo>
                    <a:lnTo>
                      <a:pt x="281" y="413"/>
                    </a:lnTo>
                    <a:lnTo>
                      <a:pt x="297" y="413"/>
                    </a:lnTo>
                    <a:lnTo>
                      <a:pt x="303" y="412"/>
                    </a:lnTo>
                    <a:lnTo>
                      <a:pt x="307" y="412"/>
                    </a:lnTo>
                    <a:lnTo>
                      <a:pt x="311" y="411"/>
                    </a:lnTo>
                    <a:lnTo>
                      <a:pt x="316" y="410"/>
                    </a:lnTo>
                    <a:lnTo>
                      <a:pt x="320" y="409"/>
                    </a:lnTo>
                    <a:lnTo>
                      <a:pt x="323" y="407"/>
                    </a:lnTo>
                    <a:lnTo>
                      <a:pt x="327" y="405"/>
                    </a:lnTo>
                    <a:lnTo>
                      <a:pt x="329" y="403"/>
                    </a:lnTo>
                    <a:lnTo>
                      <a:pt x="331" y="399"/>
                    </a:lnTo>
                    <a:lnTo>
                      <a:pt x="333" y="395"/>
                    </a:lnTo>
                    <a:lnTo>
                      <a:pt x="334" y="391"/>
                    </a:lnTo>
                    <a:lnTo>
                      <a:pt x="336" y="385"/>
                    </a:lnTo>
                    <a:lnTo>
                      <a:pt x="336" y="380"/>
                    </a:lnTo>
                    <a:lnTo>
                      <a:pt x="337" y="374"/>
                    </a:lnTo>
                    <a:lnTo>
                      <a:pt x="337" y="366"/>
                    </a:lnTo>
                    <a:lnTo>
                      <a:pt x="338" y="359"/>
                    </a:lnTo>
                    <a:lnTo>
                      <a:pt x="338" y="151"/>
                    </a:lnTo>
                    <a:lnTo>
                      <a:pt x="337" y="140"/>
                    </a:lnTo>
                    <a:lnTo>
                      <a:pt x="336" y="131"/>
                    </a:lnTo>
                    <a:lnTo>
                      <a:pt x="335" y="122"/>
                    </a:lnTo>
                    <a:lnTo>
                      <a:pt x="333" y="113"/>
                    </a:lnTo>
                    <a:lnTo>
                      <a:pt x="331" y="105"/>
                    </a:lnTo>
                    <a:lnTo>
                      <a:pt x="328" y="97"/>
                    </a:lnTo>
                    <a:lnTo>
                      <a:pt x="323" y="90"/>
                    </a:lnTo>
                    <a:lnTo>
                      <a:pt x="319" y="83"/>
                    </a:lnTo>
                    <a:lnTo>
                      <a:pt x="314" y="78"/>
                    </a:lnTo>
                    <a:lnTo>
                      <a:pt x="308" y="72"/>
                    </a:lnTo>
                    <a:lnTo>
                      <a:pt x="302" y="68"/>
                    </a:lnTo>
                    <a:lnTo>
                      <a:pt x="294" y="65"/>
                    </a:lnTo>
                    <a:lnTo>
                      <a:pt x="287" y="62"/>
                    </a:lnTo>
                    <a:lnTo>
                      <a:pt x="278" y="60"/>
                    </a:lnTo>
                    <a:lnTo>
                      <a:pt x="268" y="58"/>
                    </a:lnTo>
                    <a:lnTo>
                      <a:pt x="259" y="58"/>
                    </a:lnTo>
                    <a:lnTo>
                      <a:pt x="250" y="58"/>
                    </a:lnTo>
                    <a:lnTo>
                      <a:pt x="242" y="58"/>
                    </a:lnTo>
                    <a:lnTo>
                      <a:pt x="235" y="61"/>
                    </a:lnTo>
                    <a:lnTo>
                      <a:pt x="227" y="62"/>
                    </a:lnTo>
                    <a:lnTo>
                      <a:pt x="221" y="64"/>
                    </a:lnTo>
                    <a:lnTo>
                      <a:pt x="213" y="66"/>
                    </a:lnTo>
                    <a:lnTo>
                      <a:pt x="206" y="69"/>
                    </a:lnTo>
                    <a:lnTo>
                      <a:pt x="198" y="72"/>
                    </a:lnTo>
                    <a:lnTo>
                      <a:pt x="192" y="76"/>
                    </a:lnTo>
                    <a:lnTo>
                      <a:pt x="184" y="79"/>
                    </a:lnTo>
                    <a:lnTo>
                      <a:pt x="178" y="83"/>
                    </a:lnTo>
                    <a:lnTo>
                      <a:pt x="170" y="88"/>
                    </a:lnTo>
                    <a:lnTo>
                      <a:pt x="163" y="91"/>
                    </a:lnTo>
                    <a:lnTo>
                      <a:pt x="157" y="95"/>
                    </a:lnTo>
                    <a:lnTo>
                      <a:pt x="151" y="99"/>
                    </a:lnTo>
                    <a:lnTo>
                      <a:pt x="144" y="105"/>
                    </a:lnTo>
                    <a:lnTo>
                      <a:pt x="144" y="359"/>
                    </a:lnTo>
                    <a:lnTo>
                      <a:pt x="144" y="366"/>
                    </a:lnTo>
                    <a:lnTo>
                      <a:pt x="144" y="374"/>
                    </a:lnTo>
                    <a:lnTo>
                      <a:pt x="145" y="380"/>
                    </a:lnTo>
                    <a:lnTo>
                      <a:pt x="146" y="385"/>
                    </a:lnTo>
                    <a:lnTo>
                      <a:pt x="147" y="391"/>
                    </a:lnTo>
                    <a:lnTo>
                      <a:pt x="149" y="395"/>
                    </a:lnTo>
                    <a:lnTo>
                      <a:pt x="151" y="399"/>
                    </a:lnTo>
                    <a:lnTo>
                      <a:pt x="154" y="403"/>
                    </a:lnTo>
                    <a:lnTo>
                      <a:pt x="156" y="405"/>
                    </a:lnTo>
                    <a:lnTo>
                      <a:pt x="159" y="407"/>
                    </a:lnTo>
                    <a:lnTo>
                      <a:pt x="162" y="409"/>
                    </a:lnTo>
                    <a:lnTo>
                      <a:pt x="167" y="410"/>
                    </a:lnTo>
                    <a:lnTo>
                      <a:pt x="171" y="411"/>
                    </a:lnTo>
                    <a:lnTo>
                      <a:pt x="175" y="412"/>
                    </a:lnTo>
                    <a:lnTo>
                      <a:pt x="181" y="412"/>
                    </a:lnTo>
                    <a:lnTo>
                      <a:pt x="187" y="413"/>
                    </a:lnTo>
                    <a:lnTo>
                      <a:pt x="203" y="413"/>
                    </a:lnTo>
                    <a:lnTo>
                      <a:pt x="203" y="434"/>
                    </a:lnTo>
                    <a:lnTo>
                      <a:pt x="198" y="433"/>
                    </a:lnTo>
                    <a:lnTo>
                      <a:pt x="193" y="433"/>
                    </a:lnTo>
                    <a:lnTo>
                      <a:pt x="187" y="432"/>
                    </a:lnTo>
                    <a:lnTo>
                      <a:pt x="181" y="432"/>
                    </a:lnTo>
                    <a:lnTo>
                      <a:pt x="175" y="432"/>
                    </a:lnTo>
                    <a:lnTo>
                      <a:pt x="170" y="431"/>
                    </a:lnTo>
                    <a:lnTo>
                      <a:pt x="163" y="431"/>
                    </a:lnTo>
                    <a:lnTo>
                      <a:pt x="157" y="431"/>
                    </a:lnTo>
                    <a:lnTo>
                      <a:pt x="151" y="430"/>
                    </a:lnTo>
                    <a:lnTo>
                      <a:pt x="145" y="430"/>
                    </a:lnTo>
                    <a:lnTo>
                      <a:pt x="139" y="430"/>
                    </a:lnTo>
                    <a:lnTo>
                      <a:pt x="132" y="430"/>
                    </a:lnTo>
                    <a:lnTo>
                      <a:pt x="126" y="430"/>
                    </a:lnTo>
                    <a:lnTo>
                      <a:pt x="119" y="430"/>
                    </a:lnTo>
                    <a:lnTo>
                      <a:pt x="113" y="430"/>
                    </a:lnTo>
                    <a:lnTo>
                      <a:pt x="107" y="430"/>
                    </a:lnTo>
                    <a:lnTo>
                      <a:pt x="101" y="430"/>
                    </a:lnTo>
                    <a:lnTo>
                      <a:pt x="94" y="430"/>
                    </a:lnTo>
                    <a:lnTo>
                      <a:pt x="88" y="430"/>
                    </a:lnTo>
                    <a:lnTo>
                      <a:pt x="81" y="430"/>
                    </a:lnTo>
                    <a:lnTo>
                      <a:pt x="75" y="430"/>
                    </a:lnTo>
                    <a:lnTo>
                      <a:pt x="70" y="430"/>
                    </a:lnTo>
                    <a:lnTo>
                      <a:pt x="63" y="430"/>
                    </a:lnTo>
                    <a:lnTo>
                      <a:pt x="57" y="431"/>
                    </a:lnTo>
                    <a:lnTo>
                      <a:pt x="51" y="431"/>
                    </a:lnTo>
                    <a:lnTo>
                      <a:pt x="45" y="431"/>
                    </a:lnTo>
                    <a:lnTo>
                      <a:pt x="39" y="432"/>
                    </a:lnTo>
                    <a:lnTo>
                      <a:pt x="34" y="432"/>
                    </a:lnTo>
                    <a:lnTo>
                      <a:pt x="29" y="432"/>
                    </a:lnTo>
                    <a:lnTo>
                      <a:pt x="23" y="433"/>
                    </a:lnTo>
                    <a:lnTo>
                      <a:pt x="18" y="433"/>
                    </a:lnTo>
                    <a:lnTo>
                      <a:pt x="13" y="434"/>
                    </a:lnTo>
                    <a:lnTo>
                      <a:pt x="13" y="413"/>
                    </a:lnTo>
                    <a:close/>
                  </a:path>
                </a:pathLst>
              </a:custGeom>
              <a:solidFill>
                <a:srgbClr val="595959"/>
              </a:solidFill>
              <a:ln w="0">
                <a:noFill/>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47" name=""/>
              <p:cNvSpPr/>
              <p:nvPr/>
            </p:nvSpPr>
            <p:spPr>
              <a:xfrm>
                <a:off x="5957640" y="4563360"/>
                <a:ext cx="61920" cy="84600"/>
              </a:xfrm>
              <a:custGeom>
                <a:avLst/>
                <a:gdLst/>
                <a:ahLst/>
                <a:rect l="l" t="t" r="r" b="b"/>
                <a:pathLst>
                  <a:path w="399" h="616">
                    <a:moveTo>
                      <a:pt x="66" y="96"/>
                    </a:moveTo>
                    <a:lnTo>
                      <a:pt x="60" y="83"/>
                    </a:lnTo>
                    <a:lnTo>
                      <a:pt x="56" y="72"/>
                    </a:lnTo>
                    <a:lnTo>
                      <a:pt x="52" y="63"/>
                    </a:lnTo>
                    <a:lnTo>
                      <a:pt x="47" y="55"/>
                    </a:lnTo>
                    <a:lnTo>
                      <a:pt x="44" y="47"/>
                    </a:lnTo>
                    <a:lnTo>
                      <a:pt x="41" y="42"/>
                    </a:lnTo>
                    <a:lnTo>
                      <a:pt x="38" y="37"/>
                    </a:lnTo>
                    <a:lnTo>
                      <a:pt x="34" y="32"/>
                    </a:lnTo>
                    <a:lnTo>
                      <a:pt x="31" y="29"/>
                    </a:lnTo>
                    <a:lnTo>
                      <a:pt x="28" y="26"/>
                    </a:lnTo>
                    <a:lnTo>
                      <a:pt x="24" y="25"/>
                    </a:lnTo>
                    <a:lnTo>
                      <a:pt x="19" y="23"/>
                    </a:lnTo>
                    <a:lnTo>
                      <a:pt x="15" y="22"/>
                    </a:lnTo>
                    <a:lnTo>
                      <a:pt x="11" y="22"/>
                    </a:lnTo>
                    <a:lnTo>
                      <a:pt x="5" y="22"/>
                    </a:lnTo>
                    <a:lnTo>
                      <a:pt x="0" y="22"/>
                    </a:lnTo>
                    <a:lnTo>
                      <a:pt x="0" y="0"/>
                    </a:lnTo>
                    <a:lnTo>
                      <a:pt x="5" y="0"/>
                    </a:lnTo>
                    <a:lnTo>
                      <a:pt x="11" y="1"/>
                    </a:lnTo>
                    <a:lnTo>
                      <a:pt x="16" y="2"/>
                    </a:lnTo>
                    <a:lnTo>
                      <a:pt x="22" y="2"/>
                    </a:lnTo>
                    <a:lnTo>
                      <a:pt x="28" y="3"/>
                    </a:lnTo>
                    <a:lnTo>
                      <a:pt x="33" y="3"/>
                    </a:lnTo>
                    <a:lnTo>
                      <a:pt x="39" y="3"/>
                    </a:lnTo>
                    <a:lnTo>
                      <a:pt x="45" y="3"/>
                    </a:lnTo>
                    <a:lnTo>
                      <a:pt x="51" y="3"/>
                    </a:lnTo>
                    <a:lnTo>
                      <a:pt x="56" y="4"/>
                    </a:lnTo>
                    <a:lnTo>
                      <a:pt x="61" y="4"/>
                    </a:lnTo>
                    <a:lnTo>
                      <a:pt x="68" y="4"/>
                    </a:lnTo>
                    <a:lnTo>
                      <a:pt x="73" y="4"/>
                    </a:lnTo>
                    <a:lnTo>
                      <a:pt x="79" y="4"/>
                    </a:lnTo>
                    <a:lnTo>
                      <a:pt x="84" y="4"/>
                    </a:lnTo>
                    <a:lnTo>
                      <a:pt x="91" y="4"/>
                    </a:lnTo>
                    <a:lnTo>
                      <a:pt x="96" y="4"/>
                    </a:lnTo>
                    <a:lnTo>
                      <a:pt x="101" y="4"/>
                    </a:lnTo>
                    <a:lnTo>
                      <a:pt x="107" y="4"/>
                    </a:lnTo>
                    <a:lnTo>
                      <a:pt x="112" y="4"/>
                    </a:lnTo>
                    <a:lnTo>
                      <a:pt x="118" y="4"/>
                    </a:lnTo>
                    <a:lnTo>
                      <a:pt x="123" y="4"/>
                    </a:lnTo>
                    <a:lnTo>
                      <a:pt x="128" y="3"/>
                    </a:lnTo>
                    <a:lnTo>
                      <a:pt x="134" y="3"/>
                    </a:lnTo>
                    <a:lnTo>
                      <a:pt x="139" y="3"/>
                    </a:lnTo>
                    <a:lnTo>
                      <a:pt x="145" y="3"/>
                    </a:lnTo>
                    <a:lnTo>
                      <a:pt x="150" y="3"/>
                    </a:lnTo>
                    <a:lnTo>
                      <a:pt x="155" y="2"/>
                    </a:lnTo>
                    <a:lnTo>
                      <a:pt x="161" y="2"/>
                    </a:lnTo>
                    <a:lnTo>
                      <a:pt x="166" y="1"/>
                    </a:lnTo>
                    <a:lnTo>
                      <a:pt x="172" y="0"/>
                    </a:lnTo>
                    <a:lnTo>
                      <a:pt x="178" y="0"/>
                    </a:lnTo>
                    <a:lnTo>
                      <a:pt x="178" y="22"/>
                    </a:lnTo>
                    <a:lnTo>
                      <a:pt x="174" y="22"/>
                    </a:lnTo>
                    <a:lnTo>
                      <a:pt x="169" y="22"/>
                    </a:lnTo>
                    <a:lnTo>
                      <a:pt x="166" y="22"/>
                    </a:lnTo>
                    <a:lnTo>
                      <a:pt x="162" y="22"/>
                    </a:lnTo>
                    <a:lnTo>
                      <a:pt x="157" y="22"/>
                    </a:lnTo>
                    <a:lnTo>
                      <a:pt x="154" y="22"/>
                    </a:lnTo>
                    <a:lnTo>
                      <a:pt x="150" y="23"/>
                    </a:lnTo>
                    <a:lnTo>
                      <a:pt x="147" y="24"/>
                    </a:lnTo>
                    <a:lnTo>
                      <a:pt x="143" y="25"/>
                    </a:lnTo>
                    <a:lnTo>
                      <a:pt x="140" y="26"/>
                    </a:lnTo>
                    <a:lnTo>
                      <a:pt x="137" y="27"/>
                    </a:lnTo>
                    <a:lnTo>
                      <a:pt x="135" y="29"/>
                    </a:lnTo>
                    <a:lnTo>
                      <a:pt x="133" y="31"/>
                    </a:lnTo>
                    <a:lnTo>
                      <a:pt x="132" y="35"/>
                    </a:lnTo>
                    <a:lnTo>
                      <a:pt x="130" y="37"/>
                    </a:lnTo>
                    <a:lnTo>
                      <a:pt x="130" y="41"/>
                    </a:lnTo>
                    <a:lnTo>
                      <a:pt x="130" y="42"/>
                    </a:lnTo>
                    <a:lnTo>
                      <a:pt x="130" y="44"/>
                    </a:lnTo>
                    <a:lnTo>
                      <a:pt x="130" y="46"/>
                    </a:lnTo>
                    <a:lnTo>
                      <a:pt x="130" y="49"/>
                    </a:lnTo>
                    <a:lnTo>
                      <a:pt x="132" y="52"/>
                    </a:lnTo>
                    <a:lnTo>
                      <a:pt x="133" y="55"/>
                    </a:lnTo>
                    <a:lnTo>
                      <a:pt x="134" y="58"/>
                    </a:lnTo>
                    <a:lnTo>
                      <a:pt x="135" y="61"/>
                    </a:lnTo>
                    <a:lnTo>
                      <a:pt x="136" y="66"/>
                    </a:lnTo>
                    <a:lnTo>
                      <a:pt x="137" y="70"/>
                    </a:lnTo>
                    <a:lnTo>
                      <a:pt x="139" y="75"/>
                    </a:lnTo>
                    <a:lnTo>
                      <a:pt x="141" y="81"/>
                    </a:lnTo>
                    <a:lnTo>
                      <a:pt x="143" y="87"/>
                    </a:lnTo>
                    <a:lnTo>
                      <a:pt x="147" y="95"/>
                    </a:lnTo>
                    <a:lnTo>
                      <a:pt x="149" y="102"/>
                    </a:lnTo>
                    <a:lnTo>
                      <a:pt x="153" y="111"/>
                    </a:lnTo>
                    <a:lnTo>
                      <a:pt x="235" y="316"/>
                    </a:lnTo>
                    <a:lnTo>
                      <a:pt x="236" y="316"/>
                    </a:lnTo>
                    <a:lnTo>
                      <a:pt x="310" y="87"/>
                    </a:lnTo>
                    <a:lnTo>
                      <a:pt x="311" y="82"/>
                    </a:lnTo>
                    <a:lnTo>
                      <a:pt x="312" y="78"/>
                    </a:lnTo>
                    <a:lnTo>
                      <a:pt x="313" y="73"/>
                    </a:lnTo>
                    <a:lnTo>
                      <a:pt x="314" y="70"/>
                    </a:lnTo>
                    <a:lnTo>
                      <a:pt x="315" y="66"/>
                    </a:lnTo>
                    <a:lnTo>
                      <a:pt x="316" y="63"/>
                    </a:lnTo>
                    <a:lnTo>
                      <a:pt x="316" y="59"/>
                    </a:lnTo>
                    <a:lnTo>
                      <a:pt x="317" y="56"/>
                    </a:lnTo>
                    <a:lnTo>
                      <a:pt x="317" y="54"/>
                    </a:lnTo>
                    <a:lnTo>
                      <a:pt x="318" y="51"/>
                    </a:lnTo>
                    <a:lnTo>
                      <a:pt x="318" y="49"/>
                    </a:lnTo>
                    <a:lnTo>
                      <a:pt x="318" y="45"/>
                    </a:lnTo>
                    <a:lnTo>
                      <a:pt x="318" y="43"/>
                    </a:lnTo>
                    <a:lnTo>
                      <a:pt x="318" y="41"/>
                    </a:lnTo>
                    <a:lnTo>
                      <a:pt x="318" y="39"/>
                    </a:lnTo>
                    <a:lnTo>
                      <a:pt x="319" y="38"/>
                    </a:lnTo>
                    <a:lnTo>
                      <a:pt x="318" y="35"/>
                    </a:lnTo>
                    <a:lnTo>
                      <a:pt x="317" y="32"/>
                    </a:lnTo>
                    <a:lnTo>
                      <a:pt x="316" y="30"/>
                    </a:lnTo>
                    <a:lnTo>
                      <a:pt x="314" y="28"/>
                    </a:lnTo>
                    <a:lnTo>
                      <a:pt x="312" y="26"/>
                    </a:lnTo>
                    <a:lnTo>
                      <a:pt x="309" y="25"/>
                    </a:lnTo>
                    <a:lnTo>
                      <a:pt x="305" y="24"/>
                    </a:lnTo>
                    <a:lnTo>
                      <a:pt x="302" y="23"/>
                    </a:lnTo>
                    <a:lnTo>
                      <a:pt x="299" y="23"/>
                    </a:lnTo>
                    <a:lnTo>
                      <a:pt x="296" y="22"/>
                    </a:lnTo>
                    <a:lnTo>
                      <a:pt x="291" y="22"/>
                    </a:lnTo>
                    <a:lnTo>
                      <a:pt x="288" y="22"/>
                    </a:lnTo>
                    <a:lnTo>
                      <a:pt x="284" y="22"/>
                    </a:lnTo>
                    <a:lnTo>
                      <a:pt x="281" y="22"/>
                    </a:lnTo>
                    <a:lnTo>
                      <a:pt x="277" y="22"/>
                    </a:lnTo>
                    <a:lnTo>
                      <a:pt x="275" y="22"/>
                    </a:lnTo>
                    <a:lnTo>
                      <a:pt x="275" y="0"/>
                    </a:lnTo>
                    <a:lnTo>
                      <a:pt x="278" y="0"/>
                    </a:lnTo>
                    <a:lnTo>
                      <a:pt x="283" y="1"/>
                    </a:lnTo>
                    <a:lnTo>
                      <a:pt x="287" y="1"/>
                    </a:lnTo>
                    <a:lnTo>
                      <a:pt x="291" y="2"/>
                    </a:lnTo>
                    <a:lnTo>
                      <a:pt x="296" y="2"/>
                    </a:lnTo>
                    <a:lnTo>
                      <a:pt x="300" y="3"/>
                    </a:lnTo>
                    <a:lnTo>
                      <a:pt x="304" y="3"/>
                    </a:lnTo>
                    <a:lnTo>
                      <a:pt x="309" y="3"/>
                    </a:lnTo>
                    <a:lnTo>
                      <a:pt x="313" y="3"/>
                    </a:lnTo>
                    <a:lnTo>
                      <a:pt x="317" y="3"/>
                    </a:lnTo>
                    <a:lnTo>
                      <a:pt x="322" y="3"/>
                    </a:lnTo>
                    <a:lnTo>
                      <a:pt x="326" y="3"/>
                    </a:lnTo>
                    <a:lnTo>
                      <a:pt x="330" y="3"/>
                    </a:lnTo>
                    <a:lnTo>
                      <a:pt x="335" y="3"/>
                    </a:lnTo>
                    <a:lnTo>
                      <a:pt x="339" y="3"/>
                    </a:lnTo>
                    <a:lnTo>
                      <a:pt x="343" y="4"/>
                    </a:lnTo>
                    <a:lnTo>
                      <a:pt x="346" y="4"/>
                    </a:lnTo>
                    <a:lnTo>
                      <a:pt x="350" y="4"/>
                    </a:lnTo>
                    <a:lnTo>
                      <a:pt x="354" y="4"/>
                    </a:lnTo>
                    <a:lnTo>
                      <a:pt x="357" y="4"/>
                    </a:lnTo>
                    <a:lnTo>
                      <a:pt x="361" y="4"/>
                    </a:lnTo>
                    <a:lnTo>
                      <a:pt x="365" y="4"/>
                    </a:lnTo>
                    <a:lnTo>
                      <a:pt x="368" y="3"/>
                    </a:lnTo>
                    <a:lnTo>
                      <a:pt x="371" y="3"/>
                    </a:lnTo>
                    <a:lnTo>
                      <a:pt x="376" y="3"/>
                    </a:lnTo>
                    <a:lnTo>
                      <a:pt x="379" y="3"/>
                    </a:lnTo>
                    <a:lnTo>
                      <a:pt x="382" y="3"/>
                    </a:lnTo>
                    <a:lnTo>
                      <a:pt x="385" y="2"/>
                    </a:lnTo>
                    <a:lnTo>
                      <a:pt x="389" y="2"/>
                    </a:lnTo>
                    <a:lnTo>
                      <a:pt x="392" y="1"/>
                    </a:lnTo>
                    <a:lnTo>
                      <a:pt x="395" y="0"/>
                    </a:lnTo>
                    <a:lnTo>
                      <a:pt x="399" y="0"/>
                    </a:lnTo>
                    <a:lnTo>
                      <a:pt x="399" y="22"/>
                    </a:lnTo>
                    <a:lnTo>
                      <a:pt x="394" y="22"/>
                    </a:lnTo>
                    <a:lnTo>
                      <a:pt x="390" y="22"/>
                    </a:lnTo>
                    <a:lnTo>
                      <a:pt x="385" y="22"/>
                    </a:lnTo>
                    <a:lnTo>
                      <a:pt x="382" y="23"/>
                    </a:lnTo>
                    <a:lnTo>
                      <a:pt x="379" y="24"/>
                    </a:lnTo>
                    <a:lnTo>
                      <a:pt x="376" y="25"/>
                    </a:lnTo>
                    <a:lnTo>
                      <a:pt x="372" y="27"/>
                    </a:lnTo>
                    <a:lnTo>
                      <a:pt x="370" y="30"/>
                    </a:lnTo>
                    <a:lnTo>
                      <a:pt x="367" y="32"/>
                    </a:lnTo>
                    <a:lnTo>
                      <a:pt x="365" y="37"/>
                    </a:lnTo>
                    <a:lnTo>
                      <a:pt x="362" y="41"/>
                    </a:lnTo>
                    <a:lnTo>
                      <a:pt x="359" y="46"/>
                    </a:lnTo>
                    <a:lnTo>
                      <a:pt x="357" y="52"/>
                    </a:lnTo>
                    <a:lnTo>
                      <a:pt x="354" y="58"/>
                    </a:lnTo>
                    <a:lnTo>
                      <a:pt x="351" y="67"/>
                    </a:lnTo>
                    <a:lnTo>
                      <a:pt x="349" y="75"/>
                    </a:lnTo>
                    <a:lnTo>
                      <a:pt x="227" y="436"/>
                    </a:lnTo>
                    <a:lnTo>
                      <a:pt x="217" y="462"/>
                    </a:lnTo>
                    <a:lnTo>
                      <a:pt x="207" y="486"/>
                    </a:lnTo>
                    <a:lnTo>
                      <a:pt x="199" y="508"/>
                    </a:lnTo>
                    <a:lnTo>
                      <a:pt x="190" y="526"/>
                    </a:lnTo>
                    <a:lnTo>
                      <a:pt x="181" y="543"/>
                    </a:lnTo>
                    <a:lnTo>
                      <a:pt x="173" y="558"/>
                    </a:lnTo>
                    <a:lnTo>
                      <a:pt x="164" y="571"/>
                    </a:lnTo>
                    <a:lnTo>
                      <a:pt x="156" y="582"/>
                    </a:lnTo>
                    <a:lnTo>
                      <a:pt x="147" y="591"/>
                    </a:lnTo>
                    <a:lnTo>
                      <a:pt x="138" y="598"/>
                    </a:lnTo>
                    <a:lnTo>
                      <a:pt x="129" y="605"/>
                    </a:lnTo>
                    <a:lnTo>
                      <a:pt x="120" y="609"/>
                    </a:lnTo>
                    <a:lnTo>
                      <a:pt x="110" y="612"/>
                    </a:lnTo>
                    <a:lnTo>
                      <a:pt x="100" y="614"/>
                    </a:lnTo>
                    <a:lnTo>
                      <a:pt x="91" y="615"/>
                    </a:lnTo>
                    <a:lnTo>
                      <a:pt x="80" y="616"/>
                    </a:lnTo>
                    <a:lnTo>
                      <a:pt x="71" y="615"/>
                    </a:lnTo>
                    <a:lnTo>
                      <a:pt x="65" y="614"/>
                    </a:lnTo>
                    <a:lnTo>
                      <a:pt x="57" y="613"/>
                    </a:lnTo>
                    <a:lnTo>
                      <a:pt x="52" y="611"/>
                    </a:lnTo>
                    <a:lnTo>
                      <a:pt x="45" y="609"/>
                    </a:lnTo>
                    <a:lnTo>
                      <a:pt x="40" y="606"/>
                    </a:lnTo>
                    <a:lnTo>
                      <a:pt x="35" y="601"/>
                    </a:lnTo>
                    <a:lnTo>
                      <a:pt x="31" y="598"/>
                    </a:lnTo>
                    <a:lnTo>
                      <a:pt x="27" y="593"/>
                    </a:lnTo>
                    <a:lnTo>
                      <a:pt x="24" y="588"/>
                    </a:lnTo>
                    <a:lnTo>
                      <a:pt x="21" y="583"/>
                    </a:lnTo>
                    <a:lnTo>
                      <a:pt x="18" y="577"/>
                    </a:lnTo>
                    <a:lnTo>
                      <a:pt x="17" y="570"/>
                    </a:lnTo>
                    <a:lnTo>
                      <a:pt x="15" y="564"/>
                    </a:lnTo>
                    <a:lnTo>
                      <a:pt x="15" y="557"/>
                    </a:lnTo>
                    <a:lnTo>
                      <a:pt x="15" y="551"/>
                    </a:lnTo>
                    <a:lnTo>
                      <a:pt x="15" y="545"/>
                    </a:lnTo>
                    <a:lnTo>
                      <a:pt x="15" y="540"/>
                    </a:lnTo>
                    <a:lnTo>
                      <a:pt x="16" y="536"/>
                    </a:lnTo>
                    <a:lnTo>
                      <a:pt x="17" y="531"/>
                    </a:lnTo>
                    <a:lnTo>
                      <a:pt x="18" y="527"/>
                    </a:lnTo>
                    <a:lnTo>
                      <a:pt x="19" y="524"/>
                    </a:lnTo>
                    <a:lnTo>
                      <a:pt x="21" y="521"/>
                    </a:lnTo>
                    <a:lnTo>
                      <a:pt x="24" y="517"/>
                    </a:lnTo>
                    <a:lnTo>
                      <a:pt x="26" y="514"/>
                    </a:lnTo>
                    <a:lnTo>
                      <a:pt x="29" y="512"/>
                    </a:lnTo>
                    <a:lnTo>
                      <a:pt x="32" y="510"/>
                    </a:lnTo>
                    <a:lnTo>
                      <a:pt x="35" y="508"/>
                    </a:lnTo>
                    <a:lnTo>
                      <a:pt x="40" y="507"/>
                    </a:lnTo>
                    <a:lnTo>
                      <a:pt x="44" y="506"/>
                    </a:lnTo>
                    <a:lnTo>
                      <a:pt x="48" y="506"/>
                    </a:lnTo>
                    <a:lnTo>
                      <a:pt x="54" y="506"/>
                    </a:lnTo>
                    <a:lnTo>
                      <a:pt x="59" y="506"/>
                    </a:lnTo>
                    <a:lnTo>
                      <a:pt x="65" y="507"/>
                    </a:lnTo>
                    <a:lnTo>
                      <a:pt x="70" y="508"/>
                    </a:lnTo>
                    <a:lnTo>
                      <a:pt x="74" y="510"/>
                    </a:lnTo>
                    <a:lnTo>
                      <a:pt x="78" y="512"/>
                    </a:lnTo>
                    <a:lnTo>
                      <a:pt x="80" y="514"/>
                    </a:lnTo>
                    <a:lnTo>
                      <a:pt x="83" y="517"/>
                    </a:lnTo>
                    <a:lnTo>
                      <a:pt x="84" y="521"/>
                    </a:lnTo>
                    <a:lnTo>
                      <a:pt x="86" y="524"/>
                    </a:lnTo>
                    <a:lnTo>
                      <a:pt x="87" y="527"/>
                    </a:lnTo>
                    <a:lnTo>
                      <a:pt x="87" y="531"/>
                    </a:lnTo>
                    <a:lnTo>
                      <a:pt x="88" y="535"/>
                    </a:lnTo>
                    <a:lnTo>
                      <a:pt x="88" y="539"/>
                    </a:lnTo>
                    <a:lnTo>
                      <a:pt x="88" y="543"/>
                    </a:lnTo>
                    <a:lnTo>
                      <a:pt x="88" y="547"/>
                    </a:lnTo>
                    <a:lnTo>
                      <a:pt x="89" y="551"/>
                    </a:lnTo>
                    <a:lnTo>
                      <a:pt x="89" y="554"/>
                    </a:lnTo>
                    <a:lnTo>
                      <a:pt x="89" y="558"/>
                    </a:lnTo>
                    <a:lnTo>
                      <a:pt x="91" y="562"/>
                    </a:lnTo>
                    <a:lnTo>
                      <a:pt x="91" y="565"/>
                    </a:lnTo>
                    <a:lnTo>
                      <a:pt x="92" y="568"/>
                    </a:lnTo>
                    <a:lnTo>
                      <a:pt x="93" y="570"/>
                    </a:lnTo>
                    <a:lnTo>
                      <a:pt x="95" y="572"/>
                    </a:lnTo>
                    <a:lnTo>
                      <a:pt x="96" y="573"/>
                    </a:lnTo>
                    <a:lnTo>
                      <a:pt x="97" y="576"/>
                    </a:lnTo>
                    <a:lnTo>
                      <a:pt x="99" y="577"/>
                    </a:lnTo>
                    <a:lnTo>
                      <a:pt x="101" y="578"/>
                    </a:lnTo>
                    <a:lnTo>
                      <a:pt x="102" y="578"/>
                    </a:lnTo>
                    <a:lnTo>
                      <a:pt x="105" y="579"/>
                    </a:lnTo>
                    <a:lnTo>
                      <a:pt x="106" y="579"/>
                    </a:lnTo>
                    <a:lnTo>
                      <a:pt x="108" y="579"/>
                    </a:lnTo>
                    <a:lnTo>
                      <a:pt x="110" y="580"/>
                    </a:lnTo>
                    <a:lnTo>
                      <a:pt x="112" y="579"/>
                    </a:lnTo>
                    <a:lnTo>
                      <a:pt x="115" y="579"/>
                    </a:lnTo>
                    <a:lnTo>
                      <a:pt x="119" y="578"/>
                    </a:lnTo>
                    <a:lnTo>
                      <a:pt x="122" y="577"/>
                    </a:lnTo>
                    <a:lnTo>
                      <a:pt x="125" y="574"/>
                    </a:lnTo>
                    <a:lnTo>
                      <a:pt x="128" y="572"/>
                    </a:lnTo>
                    <a:lnTo>
                      <a:pt x="132" y="569"/>
                    </a:lnTo>
                    <a:lnTo>
                      <a:pt x="135" y="565"/>
                    </a:lnTo>
                    <a:lnTo>
                      <a:pt x="138" y="560"/>
                    </a:lnTo>
                    <a:lnTo>
                      <a:pt x="142" y="555"/>
                    </a:lnTo>
                    <a:lnTo>
                      <a:pt x="146" y="548"/>
                    </a:lnTo>
                    <a:lnTo>
                      <a:pt x="150" y="540"/>
                    </a:lnTo>
                    <a:lnTo>
                      <a:pt x="154" y="530"/>
                    </a:lnTo>
                    <a:lnTo>
                      <a:pt x="159" y="521"/>
                    </a:lnTo>
                    <a:lnTo>
                      <a:pt x="163" y="509"/>
                    </a:lnTo>
                    <a:lnTo>
                      <a:pt x="168" y="496"/>
                    </a:lnTo>
                    <a:lnTo>
                      <a:pt x="199" y="414"/>
                    </a:lnTo>
                    <a:lnTo>
                      <a:pt x="66" y="96"/>
                    </a:lnTo>
                    <a:close/>
                  </a:path>
                </a:pathLst>
              </a:custGeom>
              <a:solidFill>
                <a:srgbClr val="595959"/>
              </a:solidFill>
              <a:ln w="0">
                <a:noFill/>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grpSp>
        <p:grpSp>
          <p:nvGrpSpPr>
            <p:cNvPr id="48" name=""/>
            <p:cNvGrpSpPr/>
            <p:nvPr/>
          </p:nvGrpSpPr>
          <p:grpSpPr>
            <a:xfrm>
              <a:off x="3751560" y="2133720"/>
              <a:ext cx="1792080" cy="1564200"/>
              <a:chOff x="3751560" y="2133720"/>
              <a:chExt cx="1792080" cy="1564200"/>
            </a:xfrm>
          </p:grpSpPr>
          <p:sp>
            <p:nvSpPr>
              <p:cNvPr id="49" name=""/>
              <p:cNvSpPr/>
              <p:nvPr/>
            </p:nvSpPr>
            <p:spPr>
              <a:xfrm>
                <a:off x="3751560" y="2133720"/>
                <a:ext cx="1792080" cy="15642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3751560" y="2133720"/>
                <a:ext cx="1527120" cy="1330920"/>
              </a:xfrm>
              <a:custGeom>
                <a:avLst/>
                <a:gdLst/>
                <a:ahLst/>
                <a:rect l="l" t="t" r="r" b="b"/>
                <a:pathLst>
                  <a:path w="4177" h="4161">
                    <a:moveTo>
                      <a:pt x="3" y="2995"/>
                    </a:moveTo>
                    <a:lnTo>
                      <a:pt x="2050" y="3167"/>
                    </a:lnTo>
                    <a:lnTo>
                      <a:pt x="549" y="2073"/>
                    </a:lnTo>
                    <a:lnTo>
                      <a:pt x="2271" y="2699"/>
                    </a:lnTo>
                    <a:lnTo>
                      <a:pt x="615" y="611"/>
                    </a:lnTo>
                    <a:lnTo>
                      <a:pt x="2711" y="2249"/>
                    </a:lnTo>
                    <a:lnTo>
                      <a:pt x="2082" y="547"/>
                    </a:lnTo>
                    <a:lnTo>
                      <a:pt x="3127" y="1992"/>
                    </a:lnTo>
                    <a:lnTo>
                      <a:pt x="3033" y="2"/>
                    </a:lnTo>
                    <a:lnTo>
                      <a:pt x="3689" y="1998"/>
                    </a:lnTo>
                    <a:lnTo>
                      <a:pt x="4177" y="0"/>
                    </a:lnTo>
                    <a:lnTo>
                      <a:pt x="0" y="0"/>
                    </a:lnTo>
                    <a:lnTo>
                      <a:pt x="0" y="4161"/>
                    </a:lnTo>
                    <a:lnTo>
                      <a:pt x="2" y="4161"/>
                    </a:lnTo>
                    <a:lnTo>
                      <a:pt x="2027" y="3710"/>
                    </a:lnTo>
                    <a:lnTo>
                      <a:pt x="3" y="2995"/>
                    </a:lnTo>
                    <a:close/>
                  </a:path>
                </a:pathLst>
              </a:custGeom>
              <a:solidFill>
                <a:srgbClr val="ffd12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3751560" y="2133720"/>
                <a:ext cx="1792080" cy="1564200"/>
              </a:xfrm>
              <a:custGeom>
                <a:avLst/>
                <a:gdLst/>
                <a:ahLst/>
                <a:rect l="l" t="t" r="r" b="b"/>
                <a:pathLst>
                  <a:path w="4901" h="4890">
                    <a:moveTo>
                      <a:pt x="0" y="4161"/>
                    </a:moveTo>
                    <a:lnTo>
                      <a:pt x="4177" y="4161"/>
                    </a:lnTo>
                    <a:lnTo>
                      <a:pt x="4177" y="0"/>
                    </a:lnTo>
                    <a:lnTo>
                      <a:pt x="4901" y="0"/>
                    </a:lnTo>
                    <a:lnTo>
                      <a:pt x="4901" y="4890"/>
                    </a:lnTo>
                    <a:lnTo>
                      <a:pt x="0" y="4889"/>
                    </a:lnTo>
                    <a:lnTo>
                      <a:pt x="0" y="4161"/>
                    </a:lnTo>
                    <a:close/>
                  </a:path>
                </a:pathLst>
              </a:custGeom>
              <a:solidFill>
                <a:srgbClr val="014c3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2" name=""/>
            <p:cNvGrpSpPr/>
            <p:nvPr/>
          </p:nvGrpSpPr>
          <p:grpSpPr>
            <a:xfrm>
              <a:off x="3748320" y="3826440"/>
              <a:ext cx="1800000" cy="508320"/>
              <a:chOff x="3748320" y="3826440"/>
              <a:chExt cx="1800000" cy="508320"/>
            </a:xfrm>
          </p:grpSpPr>
          <p:sp>
            <p:nvSpPr>
              <p:cNvPr id="53" name=""/>
              <p:cNvSpPr/>
              <p:nvPr/>
            </p:nvSpPr>
            <p:spPr>
              <a:xfrm>
                <a:off x="3751920" y="3834720"/>
                <a:ext cx="206640" cy="301320"/>
              </a:xfrm>
              <a:custGeom>
                <a:avLst/>
                <a:gdLst/>
                <a:ahLst/>
                <a:rect l="l" t="t" r="r" b="b"/>
                <a:pathLst>
                  <a:path w="1309" h="2183">
                    <a:moveTo>
                      <a:pt x="0" y="2183"/>
                    </a:moveTo>
                    <a:lnTo>
                      <a:pt x="0" y="0"/>
                    </a:lnTo>
                    <a:lnTo>
                      <a:pt x="1296" y="0"/>
                    </a:lnTo>
                    <a:lnTo>
                      <a:pt x="1296" y="142"/>
                    </a:lnTo>
                    <a:lnTo>
                      <a:pt x="413" y="142"/>
                    </a:lnTo>
                    <a:lnTo>
                      <a:pt x="413" y="983"/>
                    </a:lnTo>
                    <a:lnTo>
                      <a:pt x="1246" y="983"/>
                    </a:lnTo>
                    <a:lnTo>
                      <a:pt x="1246" y="1126"/>
                    </a:lnTo>
                    <a:lnTo>
                      <a:pt x="413" y="1126"/>
                    </a:lnTo>
                    <a:lnTo>
                      <a:pt x="413" y="2041"/>
                    </a:lnTo>
                    <a:lnTo>
                      <a:pt x="1309" y="2041"/>
                    </a:lnTo>
                    <a:lnTo>
                      <a:pt x="1309" y="2183"/>
                    </a:lnTo>
                    <a:lnTo>
                      <a:pt x="0" y="2183"/>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a:off x="4044960" y="3834720"/>
                <a:ext cx="296640" cy="301320"/>
              </a:xfrm>
              <a:custGeom>
                <a:avLst/>
                <a:gdLst/>
                <a:ahLst/>
                <a:rect l="l" t="t" r="r" b="b"/>
                <a:pathLst>
                  <a:path w="1879" h="2183">
                    <a:moveTo>
                      <a:pt x="0" y="0"/>
                    </a:moveTo>
                    <a:lnTo>
                      <a:pt x="712" y="0"/>
                    </a:lnTo>
                    <a:lnTo>
                      <a:pt x="855" y="5"/>
                    </a:lnTo>
                    <a:lnTo>
                      <a:pt x="989" y="24"/>
                    </a:lnTo>
                    <a:lnTo>
                      <a:pt x="1113" y="55"/>
                    </a:lnTo>
                    <a:lnTo>
                      <a:pt x="1227" y="95"/>
                    </a:lnTo>
                    <a:lnTo>
                      <a:pt x="1332" y="146"/>
                    </a:lnTo>
                    <a:lnTo>
                      <a:pt x="1428" y="206"/>
                    </a:lnTo>
                    <a:lnTo>
                      <a:pt x="1515" y="274"/>
                    </a:lnTo>
                    <a:lnTo>
                      <a:pt x="1591" y="350"/>
                    </a:lnTo>
                    <a:lnTo>
                      <a:pt x="1659" y="432"/>
                    </a:lnTo>
                    <a:lnTo>
                      <a:pt x="1718" y="521"/>
                    </a:lnTo>
                    <a:lnTo>
                      <a:pt x="1766" y="615"/>
                    </a:lnTo>
                    <a:lnTo>
                      <a:pt x="1807" y="713"/>
                    </a:lnTo>
                    <a:lnTo>
                      <a:pt x="1839" y="814"/>
                    </a:lnTo>
                    <a:lnTo>
                      <a:pt x="1860" y="918"/>
                    </a:lnTo>
                    <a:lnTo>
                      <a:pt x="1873" y="1025"/>
                    </a:lnTo>
                    <a:lnTo>
                      <a:pt x="1879" y="1132"/>
                    </a:lnTo>
                    <a:lnTo>
                      <a:pt x="1873" y="1258"/>
                    </a:lnTo>
                    <a:lnTo>
                      <a:pt x="1857" y="1377"/>
                    </a:lnTo>
                    <a:lnTo>
                      <a:pt x="1832" y="1487"/>
                    </a:lnTo>
                    <a:lnTo>
                      <a:pt x="1798" y="1590"/>
                    </a:lnTo>
                    <a:lnTo>
                      <a:pt x="1754" y="1684"/>
                    </a:lnTo>
                    <a:lnTo>
                      <a:pt x="1701" y="1770"/>
                    </a:lnTo>
                    <a:lnTo>
                      <a:pt x="1641" y="1848"/>
                    </a:lnTo>
                    <a:lnTo>
                      <a:pt x="1573" y="1918"/>
                    </a:lnTo>
                    <a:lnTo>
                      <a:pt x="1497" y="1980"/>
                    </a:lnTo>
                    <a:lnTo>
                      <a:pt x="1414" y="2033"/>
                    </a:lnTo>
                    <a:lnTo>
                      <a:pt x="1325" y="2079"/>
                    </a:lnTo>
                    <a:lnTo>
                      <a:pt x="1228" y="2116"/>
                    </a:lnTo>
                    <a:lnTo>
                      <a:pt x="1127" y="2145"/>
                    </a:lnTo>
                    <a:lnTo>
                      <a:pt x="1019" y="2166"/>
                    </a:lnTo>
                    <a:lnTo>
                      <a:pt x="907" y="2179"/>
                    </a:lnTo>
                    <a:lnTo>
                      <a:pt x="790" y="2183"/>
                    </a:lnTo>
                    <a:lnTo>
                      <a:pt x="0" y="2183"/>
                    </a:lnTo>
                    <a:lnTo>
                      <a:pt x="0" y="0"/>
                    </a:lnTo>
                    <a:close/>
                    <a:moveTo>
                      <a:pt x="411" y="2041"/>
                    </a:moveTo>
                    <a:lnTo>
                      <a:pt x="668" y="2041"/>
                    </a:lnTo>
                    <a:lnTo>
                      <a:pt x="785" y="2035"/>
                    </a:lnTo>
                    <a:lnTo>
                      <a:pt x="892" y="2019"/>
                    </a:lnTo>
                    <a:lnTo>
                      <a:pt x="987" y="1994"/>
                    </a:lnTo>
                    <a:lnTo>
                      <a:pt x="1071" y="1959"/>
                    </a:lnTo>
                    <a:lnTo>
                      <a:pt x="1145" y="1917"/>
                    </a:lnTo>
                    <a:lnTo>
                      <a:pt x="1210" y="1868"/>
                    </a:lnTo>
                    <a:lnTo>
                      <a:pt x="1266" y="1811"/>
                    </a:lnTo>
                    <a:lnTo>
                      <a:pt x="1314" y="1750"/>
                    </a:lnTo>
                    <a:lnTo>
                      <a:pt x="1354" y="1683"/>
                    </a:lnTo>
                    <a:lnTo>
                      <a:pt x="1387" y="1611"/>
                    </a:lnTo>
                    <a:lnTo>
                      <a:pt x="1413" y="1537"/>
                    </a:lnTo>
                    <a:lnTo>
                      <a:pt x="1434" y="1459"/>
                    </a:lnTo>
                    <a:lnTo>
                      <a:pt x="1449" y="1380"/>
                    </a:lnTo>
                    <a:lnTo>
                      <a:pt x="1458" y="1300"/>
                    </a:lnTo>
                    <a:lnTo>
                      <a:pt x="1464" y="1218"/>
                    </a:lnTo>
                    <a:lnTo>
                      <a:pt x="1466" y="1139"/>
                    </a:lnTo>
                    <a:lnTo>
                      <a:pt x="1463" y="1036"/>
                    </a:lnTo>
                    <a:lnTo>
                      <a:pt x="1453" y="938"/>
                    </a:lnTo>
                    <a:lnTo>
                      <a:pt x="1438" y="843"/>
                    </a:lnTo>
                    <a:lnTo>
                      <a:pt x="1417" y="751"/>
                    </a:lnTo>
                    <a:lnTo>
                      <a:pt x="1390" y="664"/>
                    </a:lnTo>
                    <a:lnTo>
                      <a:pt x="1357" y="582"/>
                    </a:lnTo>
                    <a:lnTo>
                      <a:pt x="1317" y="505"/>
                    </a:lnTo>
                    <a:lnTo>
                      <a:pt x="1272" y="434"/>
                    </a:lnTo>
                    <a:lnTo>
                      <a:pt x="1221" y="370"/>
                    </a:lnTo>
                    <a:lnTo>
                      <a:pt x="1163" y="312"/>
                    </a:lnTo>
                    <a:lnTo>
                      <a:pt x="1099" y="262"/>
                    </a:lnTo>
                    <a:lnTo>
                      <a:pt x="1029" y="220"/>
                    </a:lnTo>
                    <a:lnTo>
                      <a:pt x="953" y="186"/>
                    </a:lnTo>
                    <a:lnTo>
                      <a:pt x="871" y="161"/>
                    </a:lnTo>
                    <a:lnTo>
                      <a:pt x="782" y="146"/>
                    </a:lnTo>
                    <a:lnTo>
                      <a:pt x="688" y="142"/>
                    </a:lnTo>
                    <a:lnTo>
                      <a:pt x="411" y="142"/>
                    </a:lnTo>
                    <a:lnTo>
                      <a:pt x="411" y="2041"/>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4421880" y="3834720"/>
                <a:ext cx="64440" cy="301320"/>
              </a:xfrm>
              <a:prstGeom prst="rect">
                <a:avLst/>
              </a:pr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4578120" y="3826440"/>
                <a:ext cx="227160" cy="317880"/>
              </a:xfrm>
              <a:custGeom>
                <a:avLst/>
                <a:gdLst/>
                <a:ahLst/>
                <a:rect l="l" t="t" r="r" b="b"/>
                <a:pathLst>
                  <a:path w="1441" h="2305">
                    <a:moveTo>
                      <a:pt x="183" y="1853"/>
                    </a:moveTo>
                    <a:lnTo>
                      <a:pt x="204" y="1886"/>
                    </a:lnTo>
                    <a:lnTo>
                      <a:pt x="226" y="1917"/>
                    </a:lnTo>
                    <a:lnTo>
                      <a:pt x="248" y="1946"/>
                    </a:lnTo>
                    <a:lnTo>
                      <a:pt x="272" y="1973"/>
                    </a:lnTo>
                    <a:lnTo>
                      <a:pt x="294" y="1999"/>
                    </a:lnTo>
                    <a:lnTo>
                      <a:pt x="319" y="2021"/>
                    </a:lnTo>
                    <a:lnTo>
                      <a:pt x="344" y="2042"/>
                    </a:lnTo>
                    <a:lnTo>
                      <a:pt x="371" y="2061"/>
                    </a:lnTo>
                    <a:lnTo>
                      <a:pt x="398" y="2077"/>
                    </a:lnTo>
                    <a:lnTo>
                      <a:pt x="427" y="2092"/>
                    </a:lnTo>
                    <a:lnTo>
                      <a:pt x="458" y="2104"/>
                    </a:lnTo>
                    <a:lnTo>
                      <a:pt x="490" y="2115"/>
                    </a:lnTo>
                    <a:lnTo>
                      <a:pt x="523" y="2122"/>
                    </a:lnTo>
                    <a:lnTo>
                      <a:pt x="558" y="2128"/>
                    </a:lnTo>
                    <a:lnTo>
                      <a:pt x="596" y="2131"/>
                    </a:lnTo>
                    <a:lnTo>
                      <a:pt x="636" y="2133"/>
                    </a:lnTo>
                    <a:lnTo>
                      <a:pt x="671" y="2131"/>
                    </a:lnTo>
                    <a:lnTo>
                      <a:pt x="707" y="2126"/>
                    </a:lnTo>
                    <a:lnTo>
                      <a:pt x="742" y="2117"/>
                    </a:lnTo>
                    <a:lnTo>
                      <a:pt x="776" y="2105"/>
                    </a:lnTo>
                    <a:lnTo>
                      <a:pt x="811" y="2090"/>
                    </a:lnTo>
                    <a:lnTo>
                      <a:pt x="843" y="2073"/>
                    </a:lnTo>
                    <a:lnTo>
                      <a:pt x="873" y="2052"/>
                    </a:lnTo>
                    <a:lnTo>
                      <a:pt x="902" y="2029"/>
                    </a:lnTo>
                    <a:lnTo>
                      <a:pt x="929" y="2003"/>
                    </a:lnTo>
                    <a:lnTo>
                      <a:pt x="953" y="1974"/>
                    </a:lnTo>
                    <a:lnTo>
                      <a:pt x="975" y="1943"/>
                    </a:lnTo>
                    <a:lnTo>
                      <a:pt x="993" y="1909"/>
                    </a:lnTo>
                    <a:lnTo>
                      <a:pt x="1007" y="1874"/>
                    </a:lnTo>
                    <a:lnTo>
                      <a:pt x="1018" y="1837"/>
                    </a:lnTo>
                    <a:lnTo>
                      <a:pt x="1025" y="1798"/>
                    </a:lnTo>
                    <a:lnTo>
                      <a:pt x="1028" y="1757"/>
                    </a:lnTo>
                    <a:lnTo>
                      <a:pt x="1016" y="1648"/>
                    </a:lnTo>
                    <a:lnTo>
                      <a:pt x="983" y="1558"/>
                    </a:lnTo>
                    <a:lnTo>
                      <a:pt x="933" y="1485"/>
                    </a:lnTo>
                    <a:lnTo>
                      <a:pt x="867" y="1424"/>
                    </a:lnTo>
                    <a:lnTo>
                      <a:pt x="789" y="1374"/>
                    </a:lnTo>
                    <a:lnTo>
                      <a:pt x="702" y="1331"/>
                    </a:lnTo>
                    <a:lnTo>
                      <a:pt x="609" y="1291"/>
                    </a:lnTo>
                    <a:lnTo>
                      <a:pt x="514" y="1253"/>
                    </a:lnTo>
                    <a:lnTo>
                      <a:pt x="418" y="1214"/>
                    </a:lnTo>
                    <a:lnTo>
                      <a:pt x="325" y="1169"/>
                    </a:lnTo>
                    <a:lnTo>
                      <a:pt x="237" y="1118"/>
                    </a:lnTo>
                    <a:lnTo>
                      <a:pt x="160" y="1055"/>
                    </a:lnTo>
                    <a:lnTo>
                      <a:pt x="94" y="979"/>
                    </a:lnTo>
                    <a:lnTo>
                      <a:pt x="43" y="887"/>
                    </a:lnTo>
                    <a:lnTo>
                      <a:pt x="10" y="775"/>
                    </a:lnTo>
                    <a:lnTo>
                      <a:pt x="0" y="641"/>
                    </a:lnTo>
                    <a:lnTo>
                      <a:pt x="3" y="576"/>
                    </a:lnTo>
                    <a:lnTo>
                      <a:pt x="13" y="512"/>
                    </a:lnTo>
                    <a:lnTo>
                      <a:pt x="29" y="451"/>
                    </a:lnTo>
                    <a:lnTo>
                      <a:pt x="52" y="393"/>
                    </a:lnTo>
                    <a:lnTo>
                      <a:pt x="80" y="337"/>
                    </a:lnTo>
                    <a:lnTo>
                      <a:pt x="114" y="284"/>
                    </a:lnTo>
                    <a:lnTo>
                      <a:pt x="153" y="235"/>
                    </a:lnTo>
                    <a:lnTo>
                      <a:pt x="197" y="189"/>
                    </a:lnTo>
                    <a:lnTo>
                      <a:pt x="247" y="148"/>
                    </a:lnTo>
                    <a:lnTo>
                      <a:pt x="300" y="110"/>
                    </a:lnTo>
                    <a:lnTo>
                      <a:pt x="358" y="78"/>
                    </a:lnTo>
                    <a:lnTo>
                      <a:pt x="420" y="51"/>
                    </a:lnTo>
                    <a:lnTo>
                      <a:pt x="486" y="29"/>
                    </a:lnTo>
                    <a:lnTo>
                      <a:pt x="555" y="13"/>
                    </a:lnTo>
                    <a:lnTo>
                      <a:pt x="627" y="4"/>
                    </a:lnTo>
                    <a:lnTo>
                      <a:pt x="703" y="0"/>
                    </a:lnTo>
                    <a:lnTo>
                      <a:pt x="753" y="2"/>
                    </a:lnTo>
                    <a:lnTo>
                      <a:pt x="803" y="7"/>
                    </a:lnTo>
                    <a:lnTo>
                      <a:pt x="854" y="15"/>
                    </a:lnTo>
                    <a:lnTo>
                      <a:pt x="904" y="27"/>
                    </a:lnTo>
                    <a:lnTo>
                      <a:pt x="952" y="42"/>
                    </a:lnTo>
                    <a:lnTo>
                      <a:pt x="1000" y="60"/>
                    </a:lnTo>
                    <a:lnTo>
                      <a:pt x="1046" y="81"/>
                    </a:lnTo>
                    <a:lnTo>
                      <a:pt x="1091" y="105"/>
                    </a:lnTo>
                    <a:lnTo>
                      <a:pt x="1134" y="132"/>
                    </a:lnTo>
                    <a:lnTo>
                      <a:pt x="1175" y="161"/>
                    </a:lnTo>
                    <a:lnTo>
                      <a:pt x="1213" y="193"/>
                    </a:lnTo>
                    <a:lnTo>
                      <a:pt x="1249" y="228"/>
                    </a:lnTo>
                    <a:lnTo>
                      <a:pt x="1283" y="265"/>
                    </a:lnTo>
                    <a:lnTo>
                      <a:pt x="1313" y="305"/>
                    </a:lnTo>
                    <a:lnTo>
                      <a:pt x="1340" y="347"/>
                    </a:lnTo>
                    <a:lnTo>
                      <a:pt x="1364" y="392"/>
                    </a:lnTo>
                    <a:lnTo>
                      <a:pt x="1221" y="482"/>
                    </a:lnTo>
                    <a:lnTo>
                      <a:pt x="1204" y="450"/>
                    </a:lnTo>
                    <a:lnTo>
                      <a:pt x="1186" y="419"/>
                    </a:lnTo>
                    <a:lnTo>
                      <a:pt x="1167" y="389"/>
                    </a:lnTo>
                    <a:lnTo>
                      <a:pt x="1148" y="360"/>
                    </a:lnTo>
                    <a:lnTo>
                      <a:pt x="1126" y="333"/>
                    </a:lnTo>
                    <a:lnTo>
                      <a:pt x="1102" y="308"/>
                    </a:lnTo>
                    <a:lnTo>
                      <a:pt x="1077" y="283"/>
                    </a:lnTo>
                    <a:lnTo>
                      <a:pt x="1052" y="262"/>
                    </a:lnTo>
                    <a:lnTo>
                      <a:pt x="1023" y="242"/>
                    </a:lnTo>
                    <a:lnTo>
                      <a:pt x="993" y="225"/>
                    </a:lnTo>
                    <a:lnTo>
                      <a:pt x="962" y="209"/>
                    </a:lnTo>
                    <a:lnTo>
                      <a:pt x="928" y="197"/>
                    </a:lnTo>
                    <a:lnTo>
                      <a:pt x="892" y="186"/>
                    </a:lnTo>
                    <a:lnTo>
                      <a:pt x="854" y="179"/>
                    </a:lnTo>
                    <a:lnTo>
                      <a:pt x="814" y="175"/>
                    </a:lnTo>
                    <a:lnTo>
                      <a:pt x="772" y="174"/>
                    </a:lnTo>
                    <a:lnTo>
                      <a:pt x="730" y="175"/>
                    </a:lnTo>
                    <a:lnTo>
                      <a:pt x="691" y="181"/>
                    </a:lnTo>
                    <a:lnTo>
                      <a:pt x="654" y="190"/>
                    </a:lnTo>
                    <a:lnTo>
                      <a:pt x="620" y="203"/>
                    </a:lnTo>
                    <a:lnTo>
                      <a:pt x="587" y="219"/>
                    </a:lnTo>
                    <a:lnTo>
                      <a:pt x="558" y="238"/>
                    </a:lnTo>
                    <a:lnTo>
                      <a:pt x="531" y="260"/>
                    </a:lnTo>
                    <a:lnTo>
                      <a:pt x="507" y="284"/>
                    </a:lnTo>
                    <a:lnTo>
                      <a:pt x="486" y="311"/>
                    </a:lnTo>
                    <a:lnTo>
                      <a:pt x="466" y="341"/>
                    </a:lnTo>
                    <a:lnTo>
                      <a:pt x="450" y="373"/>
                    </a:lnTo>
                    <a:lnTo>
                      <a:pt x="437" y="406"/>
                    </a:lnTo>
                    <a:lnTo>
                      <a:pt x="426" y="440"/>
                    </a:lnTo>
                    <a:lnTo>
                      <a:pt x="419" y="477"/>
                    </a:lnTo>
                    <a:lnTo>
                      <a:pt x="414" y="514"/>
                    </a:lnTo>
                    <a:lnTo>
                      <a:pt x="413" y="553"/>
                    </a:lnTo>
                    <a:lnTo>
                      <a:pt x="424" y="640"/>
                    </a:lnTo>
                    <a:lnTo>
                      <a:pt x="456" y="713"/>
                    </a:lnTo>
                    <a:lnTo>
                      <a:pt x="507" y="776"/>
                    </a:lnTo>
                    <a:lnTo>
                      <a:pt x="573" y="827"/>
                    </a:lnTo>
                    <a:lnTo>
                      <a:pt x="651" y="873"/>
                    </a:lnTo>
                    <a:lnTo>
                      <a:pt x="738" y="913"/>
                    </a:lnTo>
                    <a:lnTo>
                      <a:pt x="831" y="952"/>
                    </a:lnTo>
                    <a:lnTo>
                      <a:pt x="927" y="992"/>
                    </a:lnTo>
                    <a:lnTo>
                      <a:pt x="1022" y="1034"/>
                    </a:lnTo>
                    <a:lnTo>
                      <a:pt x="1115" y="1082"/>
                    </a:lnTo>
                    <a:lnTo>
                      <a:pt x="1203" y="1139"/>
                    </a:lnTo>
                    <a:lnTo>
                      <a:pt x="1280" y="1207"/>
                    </a:lnTo>
                    <a:lnTo>
                      <a:pt x="1346" y="1288"/>
                    </a:lnTo>
                    <a:lnTo>
                      <a:pt x="1397" y="1386"/>
                    </a:lnTo>
                    <a:lnTo>
                      <a:pt x="1429" y="1501"/>
                    </a:lnTo>
                    <a:lnTo>
                      <a:pt x="1441" y="1637"/>
                    </a:lnTo>
                    <a:lnTo>
                      <a:pt x="1437" y="1710"/>
                    </a:lnTo>
                    <a:lnTo>
                      <a:pt x="1425" y="1780"/>
                    </a:lnTo>
                    <a:lnTo>
                      <a:pt x="1406" y="1847"/>
                    </a:lnTo>
                    <a:lnTo>
                      <a:pt x="1380" y="1910"/>
                    </a:lnTo>
                    <a:lnTo>
                      <a:pt x="1347" y="1970"/>
                    </a:lnTo>
                    <a:lnTo>
                      <a:pt x="1310" y="2024"/>
                    </a:lnTo>
                    <a:lnTo>
                      <a:pt x="1266" y="2075"/>
                    </a:lnTo>
                    <a:lnTo>
                      <a:pt x="1219" y="2121"/>
                    </a:lnTo>
                    <a:lnTo>
                      <a:pt x="1166" y="2162"/>
                    </a:lnTo>
                    <a:lnTo>
                      <a:pt x="1110" y="2199"/>
                    </a:lnTo>
                    <a:lnTo>
                      <a:pt x="1050" y="2231"/>
                    </a:lnTo>
                    <a:lnTo>
                      <a:pt x="989" y="2257"/>
                    </a:lnTo>
                    <a:lnTo>
                      <a:pt x="924" y="2277"/>
                    </a:lnTo>
                    <a:lnTo>
                      <a:pt x="857" y="2292"/>
                    </a:lnTo>
                    <a:lnTo>
                      <a:pt x="789" y="2302"/>
                    </a:lnTo>
                    <a:lnTo>
                      <a:pt x="721" y="2305"/>
                    </a:lnTo>
                    <a:lnTo>
                      <a:pt x="665" y="2304"/>
                    </a:lnTo>
                    <a:lnTo>
                      <a:pt x="612" y="2301"/>
                    </a:lnTo>
                    <a:lnTo>
                      <a:pt x="559" y="2294"/>
                    </a:lnTo>
                    <a:lnTo>
                      <a:pt x="508" y="2287"/>
                    </a:lnTo>
                    <a:lnTo>
                      <a:pt x="459" y="2276"/>
                    </a:lnTo>
                    <a:lnTo>
                      <a:pt x="411" y="2263"/>
                    </a:lnTo>
                    <a:lnTo>
                      <a:pt x="366" y="2247"/>
                    </a:lnTo>
                    <a:lnTo>
                      <a:pt x="320" y="2229"/>
                    </a:lnTo>
                    <a:lnTo>
                      <a:pt x="278" y="2207"/>
                    </a:lnTo>
                    <a:lnTo>
                      <a:pt x="237" y="2183"/>
                    </a:lnTo>
                    <a:lnTo>
                      <a:pt x="198" y="2155"/>
                    </a:lnTo>
                    <a:lnTo>
                      <a:pt x="161" y="2123"/>
                    </a:lnTo>
                    <a:lnTo>
                      <a:pt x="125" y="2089"/>
                    </a:lnTo>
                    <a:lnTo>
                      <a:pt x="91" y="2051"/>
                    </a:lnTo>
                    <a:lnTo>
                      <a:pt x="60" y="2009"/>
                    </a:lnTo>
                    <a:lnTo>
                      <a:pt x="31" y="1964"/>
                    </a:lnTo>
                    <a:lnTo>
                      <a:pt x="183" y="1853"/>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4863600" y="3826440"/>
                <a:ext cx="343080" cy="317880"/>
              </a:xfrm>
              <a:custGeom>
                <a:avLst/>
                <a:gdLst/>
                <a:ahLst/>
                <a:rect l="l" t="t" r="r" b="b"/>
                <a:pathLst>
                  <a:path w="2173" h="2305">
                    <a:moveTo>
                      <a:pt x="1085" y="0"/>
                    </a:moveTo>
                    <a:lnTo>
                      <a:pt x="1202" y="6"/>
                    </a:lnTo>
                    <a:lnTo>
                      <a:pt x="1314" y="23"/>
                    </a:lnTo>
                    <a:lnTo>
                      <a:pt x="1421" y="51"/>
                    </a:lnTo>
                    <a:lnTo>
                      <a:pt x="1522" y="90"/>
                    </a:lnTo>
                    <a:lnTo>
                      <a:pt x="1618" y="137"/>
                    </a:lnTo>
                    <a:lnTo>
                      <a:pt x="1708" y="195"/>
                    </a:lnTo>
                    <a:lnTo>
                      <a:pt x="1791" y="261"/>
                    </a:lnTo>
                    <a:lnTo>
                      <a:pt x="1867" y="335"/>
                    </a:lnTo>
                    <a:lnTo>
                      <a:pt x="1935" y="417"/>
                    </a:lnTo>
                    <a:lnTo>
                      <a:pt x="1996" y="505"/>
                    </a:lnTo>
                    <a:lnTo>
                      <a:pt x="2048" y="599"/>
                    </a:lnTo>
                    <a:lnTo>
                      <a:pt x="2092" y="701"/>
                    </a:lnTo>
                    <a:lnTo>
                      <a:pt x="2127" y="807"/>
                    </a:lnTo>
                    <a:lnTo>
                      <a:pt x="2152" y="918"/>
                    </a:lnTo>
                    <a:lnTo>
                      <a:pt x="2168" y="1033"/>
                    </a:lnTo>
                    <a:lnTo>
                      <a:pt x="2173" y="1152"/>
                    </a:lnTo>
                    <a:lnTo>
                      <a:pt x="2168" y="1271"/>
                    </a:lnTo>
                    <a:lnTo>
                      <a:pt x="2152" y="1387"/>
                    </a:lnTo>
                    <a:lnTo>
                      <a:pt x="2127" y="1497"/>
                    </a:lnTo>
                    <a:lnTo>
                      <a:pt x="2092" y="1604"/>
                    </a:lnTo>
                    <a:lnTo>
                      <a:pt x="2048" y="1705"/>
                    </a:lnTo>
                    <a:lnTo>
                      <a:pt x="1996" y="1800"/>
                    </a:lnTo>
                    <a:lnTo>
                      <a:pt x="1935" y="1888"/>
                    </a:lnTo>
                    <a:lnTo>
                      <a:pt x="1867" y="1970"/>
                    </a:lnTo>
                    <a:lnTo>
                      <a:pt x="1791" y="2044"/>
                    </a:lnTo>
                    <a:lnTo>
                      <a:pt x="1708" y="2109"/>
                    </a:lnTo>
                    <a:lnTo>
                      <a:pt x="1618" y="2167"/>
                    </a:lnTo>
                    <a:lnTo>
                      <a:pt x="1522" y="2215"/>
                    </a:lnTo>
                    <a:lnTo>
                      <a:pt x="1421" y="2254"/>
                    </a:lnTo>
                    <a:lnTo>
                      <a:pt x="1314" y="2281"/>
                    </a:lnTo>
                    <a:lnTo>
                      <a:pt x="1202" y="2299"/>
                    </a:lnTo>
                    <a:lnTo>
                      <a:pt x="1085" y="2305"/>
                    </a:lnTo>
                    <a:lnTo>
                      <a:pt x="968" y="2299"/>
                    </a:lnTo>
                    <a:lnTo>
                      <a:pt x="856" y="2281"/>
                    </a:lnTo>
                    <a:lnTo>
                      <a:pt x="750" y="2254"/>
                    </a:lnTo>
                    <a:lnTo>
                      <a:pt x="649" y="2215"/>
                    </a:lnTo>
                    <a:lnTo>
                      <a:pt x="552" y="2167"/>
                    </a:lnTo>
                    <a:lnTo>
                      <a:pt x="463" y="2109"/>
                    </a:lnTo>
                    <a:lnTo>
                      <a:pt x="381" y="2044"/>
                    </a:lnTo>
                    <a:lnTo>
                      <a:pt x="305" y="1970"/>
                    </a:lnTo>
                    <a:lnTo>
                      <a:pt x="236" y="1888"/>
                    </a:lnTo>
                    <a:lnTo>
                      <a:pt x="176" y="1800"/>
                    </a:lnTo>
                    <a:lnTo>
                      <a:pt x="124" y="1705"/>
                    </a:lnTo>
                    <a:lnTo>
                      <a:pt x="80" y="1604"/>
                    </a:lnTo>
                    <a:lnTo>
                      <a:pt x="45" y="1497"/>
                    </a:lnTo>
                    <a:lnTo>
                      <a:pt x="20" y="1387"/>
                    </a:lnTo>
                    <a:lnTo>
                      <a:pt x="4" y="1271"/>
                    </a:lnTo>
                    <a:lnTo>
                      <a:pt x="0" y="1152"/>
                    </a:lnTo>
                    <a:lnTo>
                      <a:pt x="4" y="1033"/>
                    </a:lnTo>
                    <a:lnTo>
                      <a:pt x="20" y="918"/>
                    </a:lnTo>
                    <a:lnTo>
                      <a:pt x="45" y="807"/>
                    </a:lnTo>
                    <a:lnTo>
                      <a:pt x="80" y="701"/>
                    </a:lnTo>
                    <a:lnTo>
                      <a:pt x="124" y="599"/>
                    </a:lnTo>
                    <a:lnTo>
                      <a:pt x="176" y="505"/>
                    </a:lnTo>
                    <a:lnTo>
                      <a:pt x="236" y="417"/>
                    </a:lnTo>
                    <a:lnTo>
                      <a:pt x="305" y="335"/>
                    </a:lnTo>
                    <a:lnTo>
                      <a:pt x="381" y="261"/>
                    </a:lnTo>
                    <a:lnTo>
                      <a:pt x="463" y="195"/>
                    </a:lnTo>
                    <a:lnTo>
                      <a:pt x="552" y="137"/>
                    </a:lnTo>
                    <a:lnTo>
                      <a:pt x="649" y="90"/>
                    </a:lnTo>
                    <a:lnTo>
                      <a:pt x="750" y="51"/>
                    </a:lnTo>
                    <a:lnTo>
                      <a:pt x="856" y="23"/>
                    </a:lnTo>
                    <a:lnTo>
                      <a:pt x="968" y="6"/>
                    </a:lnTo>
                    <a:lnTo>
                      <a:pt x="1085" y="0"/>
                    </a:lnTo>
                    <a:close/>
                    <a:moveTo>
                      <a:pt x="1085" y="2163"/>
                    </a:moveTo>
                    <a:lnTo>
                      <a:pt x="1179" y="2156"/>
                    </a:lnTo>
                    <a:lnTo>
                      <a:pt x="1263" y="2136"/>
                    </a:lnTo>
                    <a:lnTo>
                      <a:pt x="1340" y="2106"/>
                    </a:lnTo>
                    <a:lnTo>
                      <a:pt x="1408" y="2064"/>
                    </a:lnTo>
                    <a:lnTo>
                      <a:pt x="1467" y="2014"/>
                    </a:lnTo>
                    <a:lnTo>
                      <a:pt x="1520" y="1955"/>
                    </a:lnTo>
                    <a:lnTo>
                      <a:pt x="1565" y="1889"/>
                    </a:lnTo>
                    <a:lnTo>
                      <a:pt x="1605" y="1817"/>
                    </a:lnTo>
                    <a:lnTo>
                      <a:pt x="1638" y="1739"/>
                    </a:lnTo>
                    <a:lnTo>
                      <a:pt x="1665" y="1659"/>
                    </a:lnTo>
                    <a:lnTo>
                      <a:pt x="1686" y="1575"/>
                    </a:lnTo>
                    <a:lnTo>
                      <a:pt x="1704" y="1489"/>
                    </a:lnTo>
                    <a:lnTo>
                      <a:pt x="1716" y="1403"/>
                    </a:lnTo>
                    <a:lnTo>
                      <a:pt x="1724" y="1317"/>
                    </a:lnTo>
                    <a:lnTo>
                      <a:pt x="1729" y="1233"/>
                    </a:lnTo>
                    <a:lnTo>
                      <a:pt x="1731" y="1152"/>
                    </a:lnTo>
                    <a:lnTo>
                      <a:pt x="1729" y="1071"/>
                    </a:lnTo>
                    <a:lnTo>
                      <a:pt x="1724" y="987"/>
                    </a:lnTo>
                    <a:lnTo>
                      <a:pt x="1716" y="902"/>
                    </a:lnTo>
                    <a:lnTo>
                      <a:pt x="1704" y="816"/>
                    </a:lnTo>
                    <a:lnTo>
                      <a:pt x="1686" y="731"/>
                    </a:lnTo>
                    <a:lnTo>
                      <a:pt x="1665" y="647"/>
                    </a:lnTo>
                    <a:lnTo>
                      <a:pt x="1638" y="566"/>
                    </a:lnTo>
                    <a:lnTo>
                      <a:pt x="1605" y="489"/>
                    </a:lnTo>
                    <a:lnTo>
                      <a:pt x="1565" y="417"/>
                    </a:lnTo>
                    <a:lnTo>
                      <a:pt x="1520" y="351"/>
                    </a:lnTo>
                    <a:lnTo>
                      <a:pt x="1467" y="292"/>
                    </a:lnTo>
                    <a:lnTo>
                      <a:pt x="1408" y="241"/>
                    </a:lnTo>
                    <a:lnTo>
                      <a:pt x="1340" y="199"/>
                    </a:lnTo>
                    <a:lnTo>
                      <a:pt x="1263" y="169"/>
                    </a:lnTo>
                    <a:lnTo>
                      <a:pt x="1179" y="150"/>
                    </a:lnTo>
                    <a:lnTo>
                      <a:pt x="1085" y="143"/>
                    </a:lnTo>
                    <a:lnTo>
                      <a:pt x="990" y="150"/>
                    </a:lnTo>
                    <a:lnTo>
                      <a:pt x="906" y="169"/>
                    </a:lnTo>
                    <a:lnTo>
                      <a:pt x="829" y="199"/>
                    </a:lnTo>
                    <a:lnTo>
                      <a:pt x="761" y="241"/>
                    </a:lnTo>
                    <a:lnTo>
                      <a:pt x="702" y="292"/>
                    </a:lnTo>
                    <a:lnTo>
                      <a:pt x="649" y="351"/>
                    </a:lnTo>
                    <a:lnTo>
                      <a:pt x="603" y="417"/>
                    </a:lnTo>
                    <a:lnTo>
                      <a:pt x="565" y="489"/>
                    </a:lnTo>
                    <a:lnTo>
                      <a:pt x="533" y="566"/>
                    </a:lnTo>
                    <a:lnTo>
                      <a:pt x="506" y="647"/>
                    </a:lnTo>
                    <a:lnTo>
                      <a:pt x="484" y="731"/>
                    </a:lnTo>
                    <a:lnTo>
                      <a:pt x="468" y="816"/>
                    </a:lnTo>
                    <a:lnTo>
                      <a:pt x="456" y="902"/>
                    </a:lnTo>
                    <a:lnTo>
                      <a:pt x="448" y="987"/>
                    </a:lnTo>
                    <a:lnTo>
                      <a:pt x="443" y="1071"/>
                    </a:lnTo>
                    <a:lnTo>
                      <a:pt x="442" y="1152"/>
                    </a:lnTo>
                    <a:lnTo>
                      <a:pt x="443" y="1233"/>
                    </a:lnTo>
                    <a:lnTo>
                      <a:pt x="448" y="1317"/>
                    </a:lnTo>
                    <a:lnTo>
                      <a:pt x="456" y="1403"/>
                    </a:lnTo>
                    <a:lnTo>
                      <a:pt x="468" y="1489"/>
                    </a:lnTo>
                    <a:lnTo>
                      <a:pt x="484" y="1575"/>
                    </a:lnTo>
                    <a:lnTo>
                      <a:pt x="506" y="1659"/>
                    </a:lnTo>
                    <a:lnTo>
                      <a:pt x="533" y="1739"/>
                    </a:lnTo>
                    <a:lnTo>
                      <a:pt x="565" y="1817"/>
                    </a:lnTo>
                    <a:lnTo>
                      <a:pt x="603" y="1889"/>
                    </a:lnTo>
                    <a:lnTo>
                      <a:pt x="649" y="1955"/>
                    </a:lnTo>
                    <a:lnTo>
                      <a:pt x="702" y="2014"/>
                    </a:lnTo>
                    <a:lnTo>
                      <a:pt x="761" y="2064"/>
                    </a:lnTo>
                    <a:lnTo>
                      <a:pt x="829" y="2106"/>
                    </a:lnTo>
                    <a:lnTo>
                      <a:pt x="906" y="2136"/>
                    </a:lnTo>
                    <a:lnTo>
                      <a:pt x="990" y="2156"/>
                    </a:lnTo>
                    <a:lnTo>
                      <a:pt x="1085" y="2163"/>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5280120" y="3834720"/>
                <a:ext cx="268200" cy="301320"/>
              </a:xfrm>
              <a:custGeom>
                <a:avLst/>
                <a:gdLst/>
                <a:ahLst/>
                <a:rect l="l" t="t" r="r" b="b"/>
                <a:pathLst>
                  <a:path w="1697" h="2183">
                    <a:moveTo>
                      <a:pt x="0" y="2183"/>
                    </a:moveTo>
                    <a:lnTo>
                      <a:pt x="0" y="0"/>
                    </a:lnTo>
                    <a:lnTo>
                      <a:pt x="367" y="0"/>
                    </a:lnTo>
                    <a:lnTo>
                      <a:pt x="1514" y="1502"/>
                    </a:lnTo>
                    <a:lnTo>
                      <a:pt x="1521" y="1502"/>
                    </a:lnTo>
                    <a:lnTo>
                      <a:pt x="1521" y="0"/>
                    </a:lnTo>
                    <a:lnTo>
                      <a:pt x="1697" y="0"/>
                    </a:lnTo>
                    <a:lnTo>
                      <a:pt x="1697" y="2183"/>
                    </a:lnTo>
                    <a:lnTo>
                      <a:pt x="1514" y="2183"/>
                    </a:lnTo>
                    <a:lnTo>
                      <a:pt x="182" y="441"/>
                    </a:lnTo>
                    <a:lnTo>
                      <a:pt x="175" y="441"/>
                    </a:lnTo>
                    <a:lnTo>
                      <a:pt x="175" y="2183"/>
                    </a:lnTo>
                    <a:lnTo>
                      <a:pt x="0" y="2183"/>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3748320" y="4209120"/>
                <a:ext cx="133920" cy="125280"/>
              </a:xfrm>
              <a:custGeom>
                <a:avLst/>
                <a:gdLst/>
                <a:ahLst/>
                <a:rect l="l" t="t" r="r" b="b"/>
                <a:pathLst>
                  <a:path w="850" h="909">
                    <a:moveTo>
                      <a:pt x="0" y="0"/>
                    </a:moveTo>
                    <a:lnTo>
                      <a:pt x="184" y="0"/>
                    </a:lnTo>
                    <a:lnTo>
                      <a:pt x="438" y="600"/>
                    </a:lnTo>
                    <a:lnTo>
                      <a:pt x="677" y="0"/>
                    </a:lnTo>
                    <a:lnTo>
                      <a:pt x="850" y="0"/>
                    </a:lnTo>
                    <a:lnTo>
                      <a:pt x="850" y="885"/>
                    </a:lnTo>
                    <a:lnTo>
                      <a:pt x="684" y="885"/>
                    </a:lnTo>
                    <a:lnTo>
                      <a:pt x="684" y="173"/>
                    </a:lnTo>
                    <a:lnTo>
                      <a:pt x="681" y="173"/>
                    </a:lnTo>
                    <a:lnTo>
                      <a:pt x="390" y="909"/>
                    </a:lnTo>
                    <a:lnTo>
                      <a:pt x="387" y="909"/>
                    </a:lnTo>
                    <a:lnTo>
                      <a:pt x="73" y="165"/>
                    </a:lnTo>
                    <a:lnTo>
                      <a:pt x="71" y="165"/>
                    </a:lnTo>
                    <a:lnTo>
                      <a:pt x="71" y="885"/>
                    </a:lnTo>
                    <a:lnTo>
                      <a:pt x="0" y="885"/>
                    </a:lnTo>
                    <a:lnTo>
                      <a:pt x="0" y="0"/>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a:off x="3930120" y="4209120"/>
                <a:ext cx="25920" cy="122040"/>
              </a:xfrm>
              <a:prstGeom prst="rect">
                <a:avLst/>
              </a:pr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a:off x="4001400" y="4205880"/>
                <a:ext cx="92160" cy="128880"/>
              </a:xfrm>
              <a:custGeom>
                <a:avLst/>
                <a:gdLst/>
                <a:ahLst/>
                <a:rect l="l" t="t" r="r" b="b"/>
                <a:pathLst>
                  <a:path w="583" h="935">
                    <a:moveTo>
                      <a:pt x="74" y="752"/>
                    </a:moveTo>
                    <a:lnTo>
                      <a:pt x="82" y="765"/>
                    </a:lnTo>
                    <a:lnTo>
                      <a:pt x="91" y="778"/>
                    </a:lnTo>
                    <a:lnTo>
                      <a:pt x="100" y="790"/>
                    </a:lnTo>
                    <a:lnTo>
                      <a:pt x="109" y="801"/>
                    </a:lnTo>
                    <a:lnTo>
                      <a:pt x="119" y="810"/>
                    </a:lnTo>
                    <a:lnTo>
                      <a:pt x="129" y="820"/>
                    </a:lnTo>
                    <a:lnTo>
                      <a:pt x="139" y="828"/>
                    </a:lnTo>
                    <a:lnTo>
                      <a:pt x="149" y="836"/>
                    </a:lnTo>
                    <a:lnTo>
                      <a:pt x="161" y="842"/>
                    </a:lnTo>
                    <a:lnTo>
                      <a:pt x="173" y="848"/>
                    </a:lnTo>
                    <a:lnTo>
                      <a:pt x="185" y="853"/>
                    </a:lnTo>
                    <a:lnTo>
                      <a:pt x="198" y="858"/>
                    </a:lnTo>
                    <a:lnTo>
                      <a:pt x="212" y="861"/>
                    </a:lnTo>
                    <a:lnTo>
                      <a:pt x="226" y="863"/>
                    </a:lnTo>
                    <a:lnTo>
                      <a:pt x="242" y="864"/>
                    </a:lnTo>
                    <a:lnTo>
                      <a:pt x="258" y="865"/>
                    </a:lnTo>
                    <a:lnTo>
                      <a:pt x="272" y="864"/>
                    </a:lnTo>
                    <a:lnTo>
                      <a:pt x="286" y="862"/>
                    </a:lnTo>
                    <a:lnTo>
                      <a:pt x="301" y="859"/>
                    </a:lnTo>
                    <a:lnTo>
                      <a:pt x="315" y="853"/>
                    </a:lnTo>
                    <a:lnTo>
                      <a:pt x="329" y="848"/>
                    </a:lnTo>
                    <a:lnTo>
                      <a:pt x="342" y="840"/>
                    </a:lnTo>
                    <a:lnTo>
                      <a:pt x="355" y="832"/>
                    </a:lnTo>
                    <a:lnTo>
                      <a:pt x="366" y="822"/>
                    </a:lnTo>
                    <a:lnTo>
                      <a:pt x="377" y="812"/>
                    </a:lnTo>
                    <a:lnTo>
                      <a:pt x="387" y="801"/>
                    </a:lnTo>
                    <a:lnTo>
                      <a:pt x="396" y="788"/>
                    </a:lnTo>
                    <a:lnTo>
                      <a:pt x="403" y="775"/>
                    </a:lnTo>
                    <a:lnTo>
                      <a:pt x="409" y="760"/>
                    </a:lnTo>
                    <a:lnTo>
                      <a:pt x="413" y="745"/>
                    </a:lnTo>
                    <a:lnTo>
                      <a:pt x="416" y="728"/>
                    </a:lnTo>
                    <a:lnTo>
                      <a:pt x="417" y="712"/>
                    </a:lnTo>
                    <a:lnTo>
                      <a:pt x="412" y="668"/>
                    </a:lnTo>
                    <a:lnTo>
                      <a:pt x="399" y="632"/>
                    </a:lnTo>
                    <a:lnTo>
                      <a:pt x="378" y="602"/>
                    </a:lnTo>
                    <a:lnTo>
                      <a:pt x="351" y="578"/>
                    </a:lnTo>
                    <a:lnTo>
                      <a:pt x="320" y="557"/>
                    </a:lnTo>
                    <a:lnTo>
                      <a:pt x="284" y="539"/>
                    </a:lnTo>
                    <a:lnTo>
                      <a:pt x="247" y="524"/>
                    </a:lnTo>
                    <a:lnTo>
                      <a:pt x="209" y="509"/>
                    </a:lnTo>
                    <a:lnTo>
                      <a:pt x="170" y="493"/>
                    </a:lnTo>
                    <a:lnTo>
                      <a:pt x="132" y="475"/>
                    </a:lnTo>
                    <a:lnTo>
                      <a:pt x="96" y="453"/>
                    </a:lnTo>
                    <a:lnTo>
                      <a:pt x="65" y="428"/>
                    </a:lnTo>
                    <a:lnTo>
                      <a:pt x="38" y="397"/>
                    </a:lnTo>
                    <a:lnTo>
                      <a:pt x="18" y="360"/>
                    </a:lnTo>
                    <a:lnTo>
                      <a:pt x="5" y="314"/>
                    </a:lnTo>
                    <a:lnTo>
                      <a:pt x="0" y="261"/>
                    </a:lnTo>
                    <a:lnTo>
                      <a:pt x="1" y="234"/>
                    </a:lnTo>
                    <a:lnTo>
                      <a:pt x="6" y="208"/>
                    </a:lnTo>
                    <a:lnTo>
                      <a:pt x="12" y="184"/>
                    </a:lnTo>
                    <a:lnTo>
                      <a:pt x="21" y="160"/>
                    </a:lnTo>
                    <a:lnTo>
                      <a:pt x="33" y="137"/>
                    </a:lnTo>
                    <a:lnTo>
                      <a:pt x="46" y="115"/>
                    </a:lnTo>
                    <a:lnTo>
                      <a:pt x="62" y="96"/>
                    </a:lnTo>
                    <a:lnTo>
                      <a:pt x="80" y="77"/>
                    </a:lnTo>
                    <a:lnTo>
                      <a:pt x="100" y="61"/>
                    </a:lnTo>
                    <a:lnTo>
                      <a:pt x="121" y="46"/>
                    </a:lnTo>
                    <a:lnTo>
                      <a:pt x="145" y="32"/>
                    </a:lnTo>
                    <a:lnTo>
                      <a:pt x="170" y="21"/>
                    </a:lnTo>
                    <a:lnTo>
                      <a:pt x="197" y="12"/>
                    </a:lnTo>
                    <a:lnTo>
                      <a:pt x="225" y="6"/>
                    </a:lnTo>
                    <a:lnTo>
                      <a:pt x="254" y="1"/>
                    </a:lnTo>
                    <a:lnTo>
                      <a:pt x="285" y="0"/>
                    </a:lnTo>
                    <a:lnTo>
                      <a:pt x="305" y="0"/>
                    </a:lnTo>
                    <a:lnTo>
                      <a:pt x="325" y="3"/>
                    </a:lnTo>
                    <a:lnTo>
                      <a:pt x="346" y="6"/>
                    </a:lnTo>
                    <a:lnTo>
                      <a:pt x="366" y="11"/>
                    </a:lnTo>
                    <a:lnTo>
                      <a:pt x="386" y="18"/>
                    </a:lnTo>
                    <a:lnTo>
                      <a:pt x="405" y="24"/>
                    </a:lnTo>
                    <a:lnTo>
                      <a:pt x="424" y="33"/>
                    </a:lnTo>
                    <a:lnTo>
                      <a:pt x="442" y="43"/>
                    </a:lnTo>
                    <a:lnTo>
                      <a:pt x="459" y="54"/>
                    </a:lnTo>
                    <a:lnTo>
                      <a:pt x="475" y="66"/>
                    </a:lnTo>
                    <a:lnTo>
                      <a:pt x="492" y="79"/>
                    </a:lnTo>
                    <a:lnTo>
                      <a:pt x="506" y="93"/>
                    </a:lnTo>
                    <a:lnTo>
                      <a:pt x="519" y="109"/>
                    </a:lnTo>
                    <a:lnTo>
                      <a:pt x="532" y="125"/>
                    </a:lnTo>
                    <a:lnTo>
                      <a:pt x="542" y="142"/>
                    </a:lnTo>
                    <a:lnTo>
                      <a:pt x="552" y="161"/>
                    </a:lnTo>
                    <a:lnTo>
                      <a:pt x="495" y="197"/>
                    </a:lnTo>
                    <a:lnTo>
                      <a:pt x="487" y="183"/>
                    </a:lnTo>
                    <a:lnTo>
                      <a:pt x="481" y="171"/>
                    </a:lnTo>
                    <a:lnTo>
                      <a:pt x="473" y="158"/>
                    </a:lnTo>
                    <a:lnTo>
                      <a:pt x="465" y="147"/>
                    </a:lnTo>
                    <a:lnTo>
                      <a:pt x="456" y="136"/>
                    </a:lnTo>
                    <a:lnTo>
                      <a:pt x="446" y="125"/>
                    </a:lnTo>
                    <a:lnTo>
                      <a:pt x="437" y="117"/>
                    </a:lnTo>
                    <a:lnTo>
                      <a:pt x="426" y="107"/>
                    </a:lnTo>
                    <a:lnTo>
                      <a:pt x="414" y="99"/>
                    </a:lnTo>
                    <a:lnTo>
                      <a:pt x="402" y="92"/>
                    </a:lnTo>
                    <a:lnTo>
                      <a:pt x="389" y="85"/>
                    </a:lnTo>
                    <a:lnTo>
                      <a:pt x="376" y="81"/>
                    </a:lnTo>
                    <a:lnTo>
                      <a:pt x="361" y="77"/>
                    </a:lnTo>
                    <a:lnTo>
                      <a:pt x="346" y="74"/>
                    </a:lnTo>
                    <a:lnTo>
                      <a:pt x="330" y="71"/>
                    </a:lnTo>
                    <a:lnTo>
                      <a:pt x="312" y="71"/>
                    </a:lnTo>
                    <a:lnTo>
                      <a:pt x="295" y="71"/>
                    </a:lnTo>
                    <a:lnTo>
                      <a:pt x="279" y="74"/>
                    </a:lnTo>
                    <a:lnTo>
                      <a:pt x="264" y="78"/>
                    </a:lnTo>
                    <a:lnTo>
                      <a:pt x="251" y="83"/>
                    </a:lnTo>
                    <a:lnTo>
                      <a:pt x="238" y="90"/>
                    </a:lnTo>
                    <a:lnTo>
                      <a:pt x="225" y="97"/>
                    </a:lnTo>
                    <a:lnTo>
                      <a:pt x="214" y="106"/>
                    </a:lnTo>
                    <a:lnTo>
                      <a:pt x="204" y="117"/>
                    </a:lnTo>
                    <a:lnTo>
                      <a:pt x="196" y="127"/>
                    </a:lnTo>
                    <a:lnTo>
                      <a:pt x="188" y="139"/>
                    </a:lnTo>
                    <a:lnTo>
                      <a:pt x="182" y="152"/>
                    </a:lnTo>
                    <a:lnTo>
                      <a:pt x="176" y="165"/>
                    </a:lnTo>
                    <a:lnTo>
                      <a:pt x="172" y="179"/>
                    </a:lnTo>
                    <a:lnTo>
                      <a:pt x="169" y="194"/>
                    </a:lnTo>
                    <a:lnTo>
                      <a:pt x="167" y="209"/>
                    </a:lnTo>
                    <a:lnTo>
                      <a:pt x="167" y="225"/>
                    </a:lnTo>
                    <a:lnTo>
                      <a:pt x="171" y="261"/>
                    </a:lnTo>
                    <a:lnTo>
                      <a:pt x="184" y="290"/>
                    </a:lnTo>
                    <a:lnTo>
                      <a:pt x="204" y="314"/>
                    </a:lnTo>
                    <a:lnTo>
                      <a:pt x="231" y="336"/>
                    </a:lnTo>
                    <a:lnTo>
                      <a:pt x="263" y="354"/>
                    </a:lnTo>
                    <a:lnTo>
                      <a:pt x="298" y="370"/>
                    </a:lnTo>
                    <a:lnTo>
                      <a:pt x="336" y="386"/>
                    </a:lnTo>
                    <a:lnTo>
                      <a:pt x="375" y="403"/>
                    </a:lnTo>
                    <a:lnTo>
                      <a:pt x="413" y="420"/>
                    </a:lnTo>
                    <a:lnTo>
                      <a:pt x="451" y="439"/>
                    </a:lnTo>
                    <a:lnTo>
                      <a:pt x="486" y="463"/>
                    </a:lnTo>
                    <a:lnTo>
                      <a:pt x="518" y="490"/>
                    </a:lnTo>
                    <a:lnTo>
                      <a:pt x="545" y="523"/>
                    </a:lnTo>
                    <a:lnTo>
                      <a:pt x="565" y="563"/>
                    </a:lnTo>
                    <a:lnTo>
                      <a:pt x="578" y="609"/>
                    </a:lnTo>
                    <a:lnTo>
                      <a:pt x="583" y="665"/>
                    </a:lnTo>
                    <a:lnTo>
                      <a:pt x="581" y="694"/>
                    </a:lnTo>
                    <a:lnTo>
                      <a:pt x="577" y="723"/>
                    </a:lnTo>
                    <a:lnTo>
                      <a:pt x="568" y="750"/>
                    </a:lnTo>
                    <a:lnTo>
                      <a:pt x="559" y="775"/>
                    </a:lnTo>
                    <a:lnTo>
                      <a:pt x="546" y="799"/>
                    </a:lnTo>
                    <a:lnTo>
                      <a:pt x="529" y="821"/>
                    </a:lnTo>
                    <a:lnTo>
                      <a:pt x="512" y="841"/>
                    </a:lnTo>
                    <a:lnTo>
                      <a:pt x="493" y="861"/>
                    </a:lnTo>
                    <a:lnTo>
                      <a:pt x="472" y="877"/>
                    </a:lnTo>
                    <a:lnTo>
                      <a:pt x="450" y="892"/>
                    </a:lnTo>
                    <a:lnTo>
                      <a:pt x="425" y="905"/>
                    </a:lnTo>
                    <a:lnTo>
                      <a:pt x="400" y="916"/>
                    </a:lnTo>
                    <a:lnTo>
                      <a:pt x="374" y="923"/>
                    </a:lnTo>
                    <a:lnTo>
                      <a:pt x="347" y="930"/>
                    </a:lnTo>
                    <a:lnTo>
                      <a:pt x="319" y="933"/>
                    </a:lnTo>
                    <a:lnTo>
                      <a:pt x="292" y="935"/>
                    </a:lnTo>
                    <a:lnTo>
                      <a:pt x="269" y="934"/>
                    </a:lnTo>
                    <a:lnTo>
                      <a:pt x="248" y="933"/>
                    </a:lnTo>
                    <a:lnTo>
                      <a:pt x="226" y="931"/>
                    </a:lnTo>
                    <a:lnTo>
                      <a:pt x="205" y="927"/>
                    </a:lnTo>
                    <a:lnTo>
                      <a:pt x="185" y="923"/>
                    </a:lnTo>
                    <a:lnTo>
                      <a:pt x="166" y="918"/>
                    </a:lnTo>
                    <a:lnTo>
                      <a:pt x="147" y="911"/>
                    </a:lnTo>
                    <a:lnTo>
                      <a:pt x="129" y="904"/>
                    </a:lnTo>
                    <a:lnTo>
                      <a:pt x="112" y="895"/>
                    </a:lnTo>
                    <a:lnTo>
                      <a:pt x="95" y="885"/>
                    </a:lnTo>
                    <a:lnTo>
                      <a:pt x="79" y="874"/>
                    </a:lnTo>
                    <a:lnTo>
                      <a:pt x="64" y="862"/>
                    </a:lnTo>
                    <a:lnTo>
                      <a:pt x="50" y="848"/>
                    </a:lnTo>
                    <a:lnTo>
                      <a:pt x="36" y="832"/>
                    </a:lnTo>
                    <a:lnTo>
                      <a:pt x="24" y="816"/>
                    </a:lnTo>
                    <a:lnTo>
                      <a:pt x="12" y="797"/>
                    </a:lnTo>
                    <a:lnTo>
                      <a:pt x="74" y="752"/>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4129920" y="4205880"/>
                <a:ext cx="91080" cy="128880"/>
              </a:xfrm>
              <a:custGeom>
                <a:avLst/>
                <a:gdLst/>
                <a:ahLst/>
                <a:rect l="l" t="t" r="r" b="b"/>
                <a:pathLst>
                  <a:path w="582" h="935">
                    <a:moveTo>
                      <a:pt x="74" y="752"/>
                    </a:moveTo>
                    <a:lnTo>
                      <a:pt x="83" y="765"/>
                    </a:lnTo>
                    <a:lnTo>
                      <a:pt x="91" y="778"/>
                    </a:lnTo>
                    <a:lnTo>
                      <a:pt x="100" y="790"/>
                    </a:lnTo>
                    <a:lnTo>
                      <a:pt x="110" y="801"/>
                    </a:lnTo>
                    <a:lnTo>
                      <a:pt x="118" y="810"/>
                    </a:lnTo>
                    <a:lnTo>
                      <a:pt x="129" y="820"/>
                    </a:lnTo>
                    <a:lnTo>
                      <a:pt x="139" y="828"/>
                    </a:lnTo>
                    <a:lnTo>
                      <a:pt x="150" y="836"/>
                    </a:lnTo>
                    <a:lnTo>
                      <a:pt x="160" y="842"/>
                    </a:lnTo>
                    <a:lnTo>
                      <a:pt x="172" y="848"/>
                    </a:lnTo>
                    <a:lnTo>
                      <a:pt x="184" y="853"/>
                    </a:lnTo>
                    <a:lnTo>
                      <a:pt x="197" y="858"/>
                    </a:lnTo>
                    <a:lnTo>
                      <a:pt x="211" y="861"/>
                    </a:lnTo>
                    <a:lnTo>
                      <a:pt x="225" y="863"/>
                    </a:lnTo>
                    <a:lnTo>
                      <a:pt x="240" y="864"/>
                    </a:lnTo>
                    <a:lnTo>
                      <a:pt x="257" y="865"/>
                    </a:lnTo>
                    <a:lnTo>
                      <a:pt x="271" y="864"/>
                    </a:lnTo>
                    <a:lnTo>
                      <a:pt x="285" y="862"/>
                    </a:lnTo>
                    <a:lnTo>
                      <a:pt x="299" y="859"/>
                    </a:lnTo>
                    <a:lnTo>
                      <a:pt x="313" y="853"/>
                    </a:lnTo>
                    <a:lnTo>
                      <a:pt x="327" y="848"/>
                    </a:lnTo>
                    <a:lnTo>
                      <a:pt x="340" y="840"/>
                    </a:lnTo>
                    <a:lnTo>
                      <a:pt x="353" y="832"/>
                    </a:lnTo>
                    <a:lnTo>
                      <a:pt x="365" y="822"/>
                    </a:lnTo>
                    <a:lnTo>
                      <a:pt x="375" y="812"/>
                    </a:lnTo>
                    <a:lnTo>
                      <a:pt x="385" y="801"/>
                    </a:lnTo>
                    <a:lnTo>
                      <a:pt x="394" y="788"/>
                    </a:lnTo>
                    <a:lnTo>
                      <a:pt x="401" y="775"/>
                    </a:lnTo>
                    <a:lnTo>
                      <a:pt x="407" y="760"/>
                    </a:lnTo>
                    <a:lnTo>
                      <a:pt x="411" y="745"/>
                    </a:lnTo>
                    <a:lnTo>
                      <a:pt x="414" y="728"/>
                    </a:lnTo>
                    <a:lnTo>
                      <a:pt x="415" y="712"/>
                    </a:lnTo>
                    <a:lnTo>
                      <a:pt x="410" y="668"/>
                    </a:lnTo>
                    <a:lnTo>
                      <a:pt x="397" y="632"/>
                    </a:lnTo>
                    <a:lnTo>
                      <a:pt x="376" y="602"/>
                    </a:lnTo>
                    <a:lnTo>
                      <a:pt x="349" y="578"/>
                    </a:lnTo>
                    <a:lnTo>
                      <a:pt x="318" y="557"/>
                    </a:lnTo>
                    <a:lnTo>
                      <a:pt x="284" y="539"/>
                    </a:lnTo>
                    <a:lnTo>
                      <a:pt x="246" y="524"/>
                    </a:lnTo>
                    <a:lnTo>
                      <a:pt x="207" y="509"/>
                    </a:lnTo>
                    <a:lnTo>
                      <a:pt x="168" y="493"/>
                    </a:lnTo>
                    <a:lnTo>
                      <a:pt x="130" y="475"/>
                    </a:lnTo>
                    <a:lnTo>
                      <a:pt x="96" y="453"/>
                    </a:lnTo>
                    <a:lnTo>
                      <a:pt x="64" y="428"/>
                    </a:lnTo>
                    <a:lnTo>
                      <a:pt x="37" y="397"/>
                    </a:lnTo>
                    <a:lnTo>
                      <a:pt x="17" y="360"/>
                    </a:lnTo>
                    <a:lnTo>
                      <a:pt x="4" y="314"/>
                    </a:lnTo>
                    <a:lnTo>
                      <a:pt x="0" y="261"/>
                    </a:lnTo>
                    <a:lnTo>
                      <a:pt x="1" y="234"/>
                    </a:lnTo>
                    <a:lnTo>
                      <a:pt x="5" y="208"/>
                    </a:lnTo>
                    <a:lnTo>
                      <a:pt x="11" y="184"/>
                    </a:lnTo>
                    <a:lnTo>
                      <a:pt x="20" y="160"/>
                    </a:lnTo>
                    <a:lnTo>
                      <a:pt x="32" y="137"/>
                    </a:lnTo>
                    <a:lnTo>
                      <a:pt x="46" y="115"/>
                    </a:lnTo>
                    <a:lnTo>
                      <a:pt x="61" y="96"/>
                    </a:lnTo>
                    <a:lnTo>
                      <a:pt x="79" y="77"/>
                    </a:lnTo>
                    <a:lnTo>
                      <a:pt x="100" y="61"/>
                    </a:lnTo>
                    <a:lnTo>
                      <a:pt x="122" y="46"/>
                    </a:lnTo>
                    <a:lnTo>
                      <a:pt x="144" y="32"/>
                    </a:lnTo>
                    <a:lnTo>
                      <a:pt x="170" y="21"/>
                    </a:lnTo>
                    <a:lnTo>
                      <a:pt x="196" y="12"/>
                    </a:lnTo>
                    <a:lnTo>
                      <a:pt x="224" y="6"/>
                    </a:lnTo>
                    <a:lnTo>
                      <a:pt x="253" y="1"/>
                    </a:lnTo>
                    <a:lnTo>
                      <a:pt x="285" y="0"/>
                    </a:lnTo>
                    <a:lnTo>
                      <a:pt x="304" y="0"/>
                    </a:lnTo>
                    <a:lnTo>
                      <a:pt x="325" y="3"/>
                    </a:lnTo>
                    <a:lnTo>
                      <a:pt x="345" y="6"/>
                    </a:lnTo>
                    <a:lnTo>
                      <a:pt x="366" y="11"/>
                    </a:lnTo>
                    <a:lnTo>
                      <a:pt x="385" y="18"/>
                    </a:lnTo>
                    <a:lnTo>
                      <a:pt x="403" y="24"/>
                    </a:lnTo>
                    <a:lnTo>
                      <a:pt x="423" y="33"/>
                    </a:lnTo>
                    <a:lnTo>
                      <a:pt x="440" y="43"/>
                    </a:lnTo>
                    <a:lnTo>
                      <a:pt x="457" y="54"/>
                    </a:lnTo>
                    <a:lnTo>
                      <a:pt x="474" y="66"/>
                    </a:lnTo>
                    <a:lnTo>
                      <a:pt x="490" y="79"/>
                    </a:lnTo>
                    <a:lnTo>
                      <a:pt x="504" y="93"/>
                    </a:lnTo>
                    <a:lnTo>
                      <a:pt x="517" y="109"/>
                    </a:lnTo>
                    <a:lnTo>
                      <a:pt x="530" y="125"/>
                    </a:lnTo>
                    <a:lnTo>
                      <a:pt x="541" y="142"/>
                    </a:lnTo>
                    <a:lnTo>
                      <a:pt x="550" y="161"/>
                    </a:lnTo>
                    <a:lnTo>
                      <a:pt x="493" y="197"/>
                    </a:lnTo>
                    <a:lnTo>
                      <a:pt x="486" y="183"/>
                    </a:lnTo>
                    <a:lnTo>
                      <a:pt x="479" y="171"/>
                    </a:lnTo>
                    <a:lnTo>
                      <a:pt x="471" y="158"/>
                    </a:lnTo>
                    <a:lnTo>
                      <a:pt x="463" y="147"/>
                    </a:lnTo>
                    <a:lnTo>
                      <a:pt x="454" y="136"/>
                    </a:lnTo>
                    <a:lnTo>
                      <a:pt x="446" y="125"/>
                    </a:lnTo>
                    <a:lnTo>
                      <a:pt x="435" y="117"/>
                    </a:lnTo>
                    <a:lnTo>
                      <a:pt x="425" y="107"/>
                    </a:lnTo>
                    <a:lnTo>
                      <a:pt x="413" y="99"/>
                    </a:lnTo>
                    <a:lnTo>
                      <a:pt x="401" y="92"/>
                    </a:lnTo>
                    <a:lnTo>
                      <a:pt x="388" y="85"/>
                    </a:lnTo>
                    <a:lnTo>
                      <a:pt x="374" y="81"/>
                    </a:lnTo>
                    <a:lnTo>
                      <a:pt x="360" y="77"/>
                    </a:lnTo>
                    <a:lnTo>
                      <a:pt x="344" y="74"/>
                    </a:lnTo>
                    <a:lnTo>
                      <a:pt x="328" y="71"/>
                    </a:lnTo>
                    <a:lnTo>
                      <a:pt x="312" y="71"/>
                    </a:lnTo>
                    <a:lnTo>
                      <a:pt x="294" y="71"/>
                    </a:lnTo>
                    <a:lnTo>
                      <a:pt x="278" y="74"/>
                    </a:lnTo>
                    <a:lnTo>
                      <a:pt x="264" y="78"/>
                    </a:lnTo>
                    <a:lnTo>
                      <a:pt x="250" y="83"/>
                    </a:lnTo>
                    <a:lnTo>
                      <a:pt x="237" y="90"/>
                    </a:lnTo>
                    <a:lnTo>
                      <a:pt x="225" y="97"/>
                    </a:lnTo>
                    <a:lnTo>
                      <a:pt x="214" y="106"/>
                    </a:lnTo>
                    <a:lnTo>
                      <a:pt x="205" y="117"/>
                    </a:lnTo>
                    <a:lnTo>
                      <a:pt x="196" y="127"/>
                    </a:lnTo>
                    <a:lnTo>
                      <a:pt x="187" y="139"/>
                    </a:lnTo>
                    <a:lnTo>
                      <a:pt x="181" y="152"/>
                    </a:lnTo>
                    <a:lnTo>
                      <a:pt x="176" y="165"/>
                    </a:lnTo>
                    <a:lnTo>
                      <a:pt x="172" y="179"/>
                    </a:lnTo>
                    <a:lnTo>
                      <a:pt x="169" y="194"/>
                    </a:lnTo>
                    <a:lnTo>
                      <a:pt x="167" y="209"/>
                    </a:lnTo>
                    <a:lnTo>
                      <a:pt x="167" y="225"/>
                    </a:lnTo>
                    <a:lnTo>
                      <a:pt x="171" y="261"/>
                    </a:lnTo>
                    <a:lnTo>
                      <a:pt x="184" y="290"/>
                    </a:lnTo>
                    <a:lnTo>
                      <a:pt x="205" y="314"/>
                    </a:lnTo>
                    <a:lnTo>
                      <a:pt x="232" y="336"/>
                    </a:lnTo>
                    <a:lnTo>
                      <a:pt x="263" y="354"/>
                    </a:lnTo>
                    <a:lnTo>
                      <a:pt x="298" y="370"/>
                    </a:lnTo>
                    <a:lnTo>
                      <a:pt x="335" y="386"/>
                    </a:lnTo>
                    <a:lnTo>
                      <a:pt x="374" y="403"/>
                    </a:lnTo>
                    <a:lnTo>
                      <a:pt x="412" y="420"/>
                    </a:lnTo>
                    <a:lnTo>
                      <a:pt x="450" y="439"/>
                    </a:lnTo>
                    <a:lnTo>
                      <a:pt x="484" y="463"/>
                    </a:lnTo>
                    <a:lnTo>
                      <a:pt x="517" y="490"/>
                    </a:lnTo>
                    <a:lnTo>
                      <a:pt x="543" y="523"/>
                    </a:lnTo>
                    <a:lnTo>
                      <a:pt x="563" y="563"/>
                    </a:lnTo>
                    <a:lnTo>
                      <a:pt x="576" y="609"/>
                    </a:lnTo>
                    <a:lnTo>
                      <a:pt x="582" y="665"/>
                    </a:lnTo>
                    <a:lnTo>
                      <a:pt x="579" y="694"/>
                    </a:lnTo>
                    <a:lnTo>
                      <a:pt x="575" y="723"/>
                    </a:lnTo>
                    <a:lnTo>
                      <a:pt x="568" y="750"/>
                    </a:lnTo>
                    <a:lnTo>
                      <a:pt x="557" y="775"/>
                    </a:lnTo>
                    <a:lnTo>
                      <a:pt x="544" y="799"/>
                    </a:lnTo>
                    <a:lnTo>
                      <a:pt x="529" y="821"/>
                    </a:lnTo>
                    <a:lnTo>
                      <a:pt x="511" y="841"/>
                    </a:lnTo>
                    <a:lnTo>
                      <a:pt x="492" y="861"/>
                    </a:lnTo>
                    <a:lnTo>
                      <a:pt x="470" y="877"/>
                    </a:lnTo>
                    <a:lnTo>
                      <a:pt x="448" y="892"/>
                    </a:lnTo>
                    <a:lnTo>
                      <a:pt x="424" y="905"/>
                    </a:lnTo>
                    <a:lnTo>
                      <a:pt x="399" y="916"/>
                    </a:lnTo>
                    <a:lnTo>
                      <a:pt x="373" y="923"/>
                    </a:lnTo>
                    <a:lnTo>
                      <a:pt x="346" y="930"/>
                    </a:lnTo>
                    <a:lnTo>
                      <a:pt x="318" y="933"/>
                    </a:lnTo>
                    <a:lnTo>
                      <a:pt x="291" y="935"/>
                    </a:lnTo>
                    <a:lnTo>
                      <a:pt x="268" y="934"/>
                    </a:lnTo>
                    <a:lnTo>
                      <a:pt x="247" y="933"/>
                    </a:lnTo>
                    <a:lnTo>
                      <a:pt x="225" y="931"/>
                    </a:lnTo>
                    <a:lnTo>
                      <a:pt x="205" y="927"/>
                    </a:lnTo>
                    <a:lnTo>
                      <a:pt x="185" y="923"/>
                    </a:lnTo>
                    <a:lnTo>
                      <a:pt x="166" y="918"/>
                    </a:lnTo>
                    <a:lnTo>
                      <a:pt x="147" y="911"/>
                    </a:lnTo>
                    <a:lnTo>
                      <a:pt x="129" y="904"/>
                    </a:lnTo>
                    <a:lnTo>
                      <a:pt x="112" y="895"/>
                    </a:lnTo>
                    <a:lnTo>
                      <a:pt x="96" y="885"/>
                    </a:lnTo>
                    <a:lnTo>
                      <a:pt x="79" y="874"/>
                    </a:lnTo>
                    <a:lnTo>
                      <a:pt x="64" y="862"/>
                    </a:lnTo>
                    <a:lnTo>
                      <a:pt x="49" y="848"/>
                    </a:lnTo>
                    <a:lnTo>
                      <a:pt x="36" y="832"/>
                    </a:lnTo>
                    <a:lnTo>
                      <a:pt x="23" y="816"/>
                    </a:lnTo>
                    <a:lnTo>
                      <a:pt x="11" y="797"/>
                    </a:lnTo>
                    <a:lnTo>
                      <a:pt x="74" y="752"/>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4263120" y="4209120"/>
                <a:ext cx="26640" cy="122040"/>
              </a:xfrm>
              <a:prstGeom prst="rect">
                <a:avLst/>
              </a:pr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4327920" y="4205880"/>
                <a:ext cx="138600" cy="128880"/>
              </a:xfrm>
              <a:custGeom>
                <a:avLst/>
                <a:gdLst/>
                <a:ahLst/>
                <a:rect l="l" t="t" r="r" b="b"/>
                <a:pathLst>
                  <a:path w="881" h="935">
                    <a:moveTo>
                      <a:pt x="179" y="468"/>
                    </a:moveTo>
                    <a:lnTo>
                      <a:pt x="179" y="435"/>
                    </a:lnTo>
                    <a:lnTo>
                      <a:pt x="181" y="400"/>
                    </a:lnTo>
                    <a:lnTo>
                      <a:pt x="184" y="366"/>
                    </a:lnTo>
                    <a:lnTo>
                      <a:pt x="188" y="332"/>
                    </a:lnTo>
                    <a:lnTo>
                      <a:pt x="196" y="296"/>
                    </a:lnTo>
                    <a:lnTo>
                      <a:pt x="204" y="263"/>
                    </a:lnTo>
                    <a:lnTo>
                      <a:pt x="215" y="229"/>
                    </a:lnTo>
                    <a:lnTo>
                      <a:pt x="228" y="199"/>
                    </a:lnTo>
                    <a:lnTo>
                      <a:pt x="243" y="169"/>
                    </a:lnTo>
                    <a:lnTo>
                      <a:pt x="262" y="143"/>
                    </a:lnTo>
                    <a:lnTo>
                      <a:pt x="283" y="119"/>
                    </a:lnTo>
                    <a:lnTo>
                      <a:pt x="307" y="98"/>
                    </a:lnTo>
                    <a:lnTo>
                      <a:pt x="335" y="82"/>
                    </a:lnTo>
                    <a:lnTo>
                      <a:pt x="365" y="69"/>
                    </a:lnTo>
                    <a:lnTo>
                      <a:pt x="400" y="62"/>
                    </a:lnTo>
                    <a:lnTo>
                      <a:pt x="439" y="60"/>
                    </a:lnTo>
                    <a:lnTo>
                      <a:pt x="477" y="62"/>
                    </a:lnTo>
                    <a:lnTo>
                      <a:pt x="511" y="69"/>
                    </a:lnTo>
                    <a:lnTo>
                      <a:pt x="543" y="82"/>
                    </a:lnTo>
                    <a:lnTo>
                      <a:pt x="571" y="98"/>
                    </a:lnTo>
                    <a:lnTo>
                      <a:pt x="594" y="119"/>
                    </a:lnTo>
                    <a:lnTo>
                      <a:pt x="616" y="143"/>
                    </a:lnTo>
                    <a:lnTo>
                      <a:pt x="634" y="169"/>
                    </a:lnTo>
                    <a:lnTo>
                      <a:pt x="650" y="199"/>
                    </a:lnTo>
                    <a:lnTo>
                      <a:pt x="665" y="229"/>
                    </a:lnTo>
                    <a:lnTo>
                      <a:pt x="675" y="263"/>
                    </a:lnTo>
                    <a:lnTo>
                      <a:pt x="684" y="296"/>
                    </a:lnTo>
                    <a:lnTo>
                      <a:pt x="690" y="332"/>
                    </a:lnTo>
                    <a:lnTo>
                      <a:pt x="696" y="366"/>
                    </a:lnTo>
                    <a:lnTo>
                      <a:pt x="699" y="400"/>
                    </a:lnTo>
                    <a:lnTo>
                      <a:pt x="701" y="435"/>
                    </a:lnTo>
                    <a:lnTo>
                      <a:pt x="702" y="468"/>
                    </a:lnTo>
                    <a:lnTo>
                      <a:pt x="701" y="500"/>
                    </a:lnTo>
                    <a:lnTo>
                      <a:pt x="699" y="535"/>
                    </a:lnTo>
                    <a:lnTo>
                      <a:pt x="696" y="569"/>
                    </a:lnTo>
                    <a:lnTo>
                      <a:pt x="690" y="605"/>
                    </a:lnTo>
                    <a:lnTo>
                      <a:pt x="684" y="639"/>
                    </a:lnTo>
                    <a:lnTo>
                      <a:pt x="675" y="673"/>
                    </a:lnTo>
                    <a:lnTo>
                      <a:pt x="665" y="706"/>
                    </a:lnTo>
                    <a:lnTo>
                      <a:pt x="650" y="737"/>
                    </a:lnTo>
                    <a:lnTo>
                      <a:pt x="634" y="766"/>
                    </a:lnTo>
                    <a:lnTo>
                      <a:pt x="616" y="793"/>
                    </a:lnTo>
                    <a:lnTo>
                      <a:pt x="594" y="817"/>
                    </a:lnTo>
                    <a:lnTo>
                      <a:pt x="571" y="837"/>
                    </a:lnTo>
                    <a:lnTo>
                      <a:pt x="543" y="854"/>
                    </a:lnTo>
                    <a:lnTo>
                      <a:pt x="511" y="867"/>
                    </a:lnTo>
                    <a:lnTo>
                      <a:pt x="477" y="875"/>
                    </a:lnTo>
                    <a:lnTo>
                      <a:pt x="439" y="878"/>
                    </a:lnTo>
                    <a:lnTo>
                      <a:pt x="400" y="875"/>
                    </a:lnTo>
                    <a:lnTo>
                      <a:pt x="365" y="867"/>
                    </a:lnTo>
                    <a:lnTo>
                      <a:pt x="335" y="854"/>
                    </a:lnTo>
                    <a:lnTo>
                      <a:pt x="307" y="837"/>
                    </a:lnTo>
                    <a:lnTo>
                      <a:pt x="283" y="817"/>
                    </a:lnTo>
                    <a:lnTo>
                      <a:pt x="262" y="793"/>
                    </a:lnTo>
                    <a:lnTo>
                      <a:pt x="243" y="766"/>
                    </a:lnTo>
                    <a:lnTo>
                      <a:pt x="228" y="737"/>
                    </a:lnTo>
                    <a:lnTo>
                      <a:pt x="215" y="706"/>
                    </a:lnTo>
                    <a:lnTo>
                      <a:pt x="204" y="673"/>
                    </a:lnTo>
                    <a:lnTo>
                      <a:pt x="196" y="639"/>
                    </a:lnTo>
                    <a:lnTo>
                      <a:pt x="188" y="605"/>
                    </a:lnTo>
                    <a:lnTo>
                      <a:pt x="184" y="569"/>
                    </a:lnTo>
                    <a:lnTo>
                      <a:pt x="181" y="535"/>
                    </a:lnTo>
                    <a:lnTo>
                      <a:pt x="179" y="500"/>
                    </a:lnTo>
                    <a:lnTo>
                      <a:pt x="179" y="468"/>
                    </a:lnTo>
                    <a:close/>
                    <a:moveTo>
                      <a:pt x="0" y="468"/>
                    </a:moveTo>
                    <a:lnTo>
                      <a:pt x="1" y="516"/>
                    </a:lnTo>
                    <a:lnTo>
                      <a:pt x="8" y="563"/>
                    </a:lnTo>
                    <a:lnTo>
                      <a:pt x="19" y="608"/>
                    </a:lnTo>
                    <a:lnTo>
                      <a:pt x="33" y="651"/>
                    </a:lnTo>
                    <a:lnTo>
                      <a:pt x="50" y="692"/>
                    </a:lnTo>
                    <a:lnTo>
                      <a:pt x="71" y="731"/>
                    </a:lnTo>
                    <a:lnTo>
                      <a:pt x="95" y="766"/>
                    </a:lnTo>
                    <a:lnTo>
                      <a:pt x="124" y="799"/>
                    </a:lnTo>
                    <a:lnTo>
                      <a:pt x="154" y="828"/>
                    </a:lnTo>
                    <a:lnTo>
                      <a:pt x="187" y="855"/>
                    </a:lnTo>
                    <a:lnTo>
                      <a:pt x="223" y="879"/>
                    </a:lnTo>
                    <a:lnTo>
                      <a:pt x="262" y="898"/>
                    </a:lnTo>
                    <a:lnTo>
                      <a:pt x="303" y="913"/>
                    </a:lnTo>
                    <a:lnTo>
                      <a:pt x="346" y="925"/>
                    </a:lnTo>
                    <a:lnTo>
                      <a:pt x="391" y="932"/>
                    </a:lnTo>
                    <a:lnTo>
                      <a:pt x="439" y="935"/>
                    </a:lnTo>
                    <a:lnTo>
                      <a:pt x="486" y="932"/>
                    </a:lnTo>
                    <a:lnTo>
                      <a:pt x="532" y="925"/>
                    </a:lnTo>
                    <a:lnTo>
                      <a:pt x="575" y="913"/>
                    </a:lnTo>
                    <a:lnTo>
                      <a:pt x="617" y="898"/>
                    </a:lnTo>
                    <a:lnTo>
                      <a:pt x="656" y="879"/>
                    </a:lnTo>
                    <a:lnTo>
                      <a:pt x="692" y="855"/>
                    </a:lnTo>
                    <a:lnTo>
                      <a:pt x="726" y="828"/>
                    </a:lnTo>
                    <a:lnTo>
                      <a:pt x="756" y="799"/>
                    </a:lnTo>
                    <a:lnTo>
                      <a:pt x="784" y="766"/>
                    </a:lnTo>
                    <a:lnTo>
                      <a:pt x="808" y="731"/>
                    </a:lnTo>
                    <a:lnTo>
                      <a:pt x="830" y="692"/>
                    </a:lnTo>
                    <a:lnTo>
                      <a:pt x="847" y="651"/>
                    </a:lnTo>
                    <a:lnTo>
                      <a:pt x="861" y="608"/>
                    </a:lnTo>
                    <a:lnTo>
                      <a:pt x="872" y="563"/>
                    </a:lnTo>
                    <a:lnTo>
                      <a:pt x="878" y="516"/>
                    </a:lnTo>
                    <a:lnTo>
                      <a:pt x="881" y="468"/>
                    </a:lnTo>
                    <a:lnTo>
                      <a:pt x="878" y="420"/>
                    </a:lnTo>
                    <a:lnTo>
                      <a:pt x="872" y="372"/>
                    </a:lnTo>
                    <a:lnTo>
                      <a:pt x="861" y="327"/>
                    </a:lnTo>
                    <a:lnTo>
                      <a:pt x="847" y="284"/>
                    </a:lnTo>
                    <a:lnTo>
                      <a:pt x="830" y="243"/>
                    </a:lnTo>
                    <a:lnTo>
                      <a:pt x="808" y="206"/>
                    </a:lnTo>
                    <a:lnTo>
                      <a:pt x="784" y="169"/>
                    </a:lnTo>
                    <a:lnTo>
                      <a:pt x="756" y="136"/>
                    </a:lnTo>
                    <a:lnTo>
                      <a:pt x="726" y="106"/>
                    </a:lnTo>
                    <a:lnTo>
                      <a:pt x="692" y="79"/>
                    </a:lnTo>
                    <a:lnTo>
                      <a:pt x="656" y="56"/>
                    </a:lnTo>
                    <a:lnTo>
                      <a:pt x="617" y="36"/>
                    </a:lnTo>
                    <a:lnTo>
                      <a:pt x="575" y="21"/>
                    </a:lnTo>
                    <a:lnTo>
                      <a:pt x="532" y="9"/>
                    </a:lnTo>
                    <a:lnTo>
                      <a:pt x="486" y="3"/>
                    </a:lnTo>
                    <a:lnTo>
                      <a:pt x="439" y="0"/>
                    </a:lnTo>
                    <a:lnTo>
                      <a:pt x="391" y="3"/>
                    </a:lnTo>
                    <a:lnTo>
                      <a:pt x="346" y="9"/>
                    </a:lnTo>
                    <a:lnTo>
                      <a:pt x="303" y="21"/>
                    </a:lnTo>
                    <a:lnTo>
                      <a:pt x="262" y="36"/>
                    </a:lnTo>
                    <a:lnTo>
                      <a:pt x="223" y="56"/>
                    </a:lnTo>
                    <a:lnTo>
                      <a:pt x="187" y="79"/>
                    </a:lnTo>
                    <a:lnTo>
                      <a:pt x="154" y="106"/>
                    </a:lnTo>
                    <a:lnTo>
                      <a:pt x="124" y="136"/>
                    </a:lnTo>
                    <a:lnTo>
                      <a:pt x="95" y="169"/>
                    </a:lnTo>
                    <a:lnTo>
                      <a:pt x="71" y="206"/>
                    </a:lnTo>
                    <a:lnTo>
                      <a:pt x="50" y="243"/>
                    </a:lnTo>
                    <a:lnTo>
                      <a:pt x="33" y="284"/>
                    </a:lnTo>
                    <a:lnTo>
                      <a:pt x="19" y="327"/>
                    </a:lnTo>
                    <a:lnTo>
                      <a:pt x="8" y="372"/>
                    </a:lnTo>
                    <a:lnTo>
                      <a:pt x="1" y="420"/>
                    </a:lnTo>
                    <a:lnTo>
                      <a:pt x="0" y="468"/>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4503240" y="4209120"/>
                <a:ext cx="108720" cy="122040"/>
              </a:xfrm>
              <a:custGeom>
                <a:avLst/>
                <a:gdLst/>
                <a:ahLst/>
                <a:rect l="l" t="t" r="r" b="b"/>
                <a:pathLst>
                  <a:path w="689" h="885">
                    <a:moveTo>
                      <a:pt x="0" y="885"/>
                    </a:moveTo>
                    <a:lnTo>
                      <a:pt x="0" y="0"/>
                    </a:lnTo>
                    <a:lnTo>
                      <a:pt x="150" y="0"/>
                    </a:lnTo>
                    <a:lnTo>
                      <a:pt x="614" y="609"/>
                    </a:lnTo>
                    <a:lnTo>
                      <a:pt x="617" y="609"/>
                    </a:lnTo>
                    <a:lnTo>
                      <a:pt x="617" y="0"/>
                    </a:lnTo>
                    <a:lnTo>
                      <a:pt x="689" y="0"/>
                    </a:lnTo>
                    <a:lnTo>
                      <a:pt x="689" y="885"/>
                    </a:lnTo>
                    <a:lnTo>
                      <a:pt x="614" y="885"/>
                    </a:lnTo>
                    <a:lnTo>
                      <a:pt x="75" y="179"/>
                    </a:lnTo>
                    <a:lnTo>
                      <a:pt x="72" y="179"/>
                    </a:lnTo>
                    <a:lnTo>
                      <a:pt x="72" y="885"/>
                    </a:lnTo>
                    <a:lnTo>
                      <a:pt x="0" y="885"/>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4736880" y="4209120"/>
                <a:ext cx="83520" cy="122040"/>
              </a:xfrm>
              <a:custGeom>
                <a:avLst/>
                <a:gdLst/>
                <a:ahLst/>
                <a:rect l="l" t="t" r="r" b="b"/>
                <a:pathLst>
                  <a:path w="530" h="884">
                    <a:moveTo>
                      <a:pt x="0" y="884"/>
                    </a:moveTo>
                    <a:lnTo>
                      <a:pt x="0" y="0"/>
                    </a:lnTo>
                    <a:lnTo>
                      <a:pt x="525" y="0"/>
                    </a:lnTo>
                    <a:lnTo>
                      <a:pt x="525" y="57"/>
                    </a:lnTo>
                    <a:lnTo>
                      <a:pt x="166" y="57"/>
                    </a:lnTo>
                    <a:lnTo>
                      <a:pt x="166" y="399"/>
                    </a:lnTo>
                    <a:lnTo>
                      <a:pt x="504" y="399"/>
                    </a:lnTo>
                    <a:lnTo>
                      <a:pt x="504" y="456"/>
                    </a:lnTo>
                    <a:lnTo>
                      <a:pt x="166" y="456"/>
                    </a:lnTo>
                    <a:lnTo>
                      <a:pt x="166" y="827"/>
                    </a:lnTo>
                    <a:lnTo>
                      <a:pt x="530" y="827"/>
                    </a:lnTo>
                    <a:lnTo>
                      <a:pt x="530" y="884"/>
                    </a:lnTo>
                    <a:lnTo>
                      <a:pt x="0" y="884"/>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4860360" y="4209120"/>
                <a:ext cx="108000" cy="122040"/>
              </a:xfrm>
              <a:custGeom>
                <a:avLst/>
                <a:gdLst/>
                <a:ahLst/>
                <a:rect l="l" t="t" r="r" b="b"/>
                <a:pathLst>
                  <a:path w="688" h="885">
                    <a:moveTo>
                      <a:pt x="0" y="885"/>
                    </a:moveTo>
                    <a:lnTo>
                      <a:pt x="0" y="0"/>
                    </a:lnTo>
                    <a:lnTo>
                      <a:pt x="150" y="0"/>
                    </a:lnTo>
                    <a:lnTo>
                      <a:pt x="613" y="609"/>
                    </a:lnTo>
                    <a:lnTo>
                      <a:pt x="617" y="609"/>
                    </a:lnTo>
                    <a:lnTo>
                      <a:pt x="617" y="0"/>
                    </a:lnTo>
                    <a:lnTo>
                      <a:pt x="688" y="0"/>
                    </a:lnTo>
                    <a:lnTo>
                      <a:pt x="688" y="885"/>
                    </a:lnTo>
                    <a:lnTo>
                      <a:pt x="613" y="885"/>
                    </a:lnTo>
                    <a:lnTo>
                      <a:pt x="75" y="179"/>
                    </a:lnTo>
                    <a:lnTo>
                      <a:pt x="71" y="179"/>
                    </a:lnTo>
                    <a:lnTo>
                      <a:pt x="71" y="885"/>
                    </a:lnTo>
                    <a:lnTo>
                      <a:pt x="0" y="885"/>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5016600" y="4209120"/>
                <a:ext cx="83520" cy="122040"/>
              </a:xfrm>
              <a:custGeom>
                <a:avLst/>
                <a:gdLst/>
                <a:ahLst/>
                <a:rect l="l" t="t" r="r" b="b"/>
                <a:pathLst>
                  <a:path w="531" h="884">
                    <a:moveTo>
                      <a:pt x="0" y="884"/>
                    </a:moveTo>
                    <a:lnTo>
                      <a:pt x="0" y="0"/>
                    </a:lnTo>
                    <a:lnTo>
                      <a:pt x="525" y="0"/>
                    </a:lnTo>
                    <a:lnTo>
                      <a:pt x="525" y="57"/>
                    </a:lnTo>
                    <a:lnTo>
                      <a:pt x="168" y="57"/>
                    </a:lnTo>
                    <a:lnTo>
                      <a:pt x="168" y="399"/>
                    </a:lnTo>
                    <a:lnTo>
                      <a:pt x="505" y="399"/>
                    </a:lnTo>
                    <a:lnTo>
                      <a:pt x="505" y="456"/>
                    </a:lnTo>
                    <a:lnTo>
                      <a:pt x="168" y="456"/>
                    </a:lnTo>
                    <a:lnTo>
                      <a:pt x="168" y="827"/>
                    </a:lnTo>
                    <a:lnTo>
                      <a:pt x="531" y="827"/>
                    </a:lnTo>
                    <a:lnTo>
                      <a:pt x="531" y="884"/>
                    </a:lnTo>
                    <a:lnTo>
                      <a:pt x="0" y="884"/>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5140800" y="4209120"/>
                <a:ext cx="100800" cy="122040"/>
              </a:xfrm>
              <a:custGeom>
                <a:avLst/>
                <a:gdLst/>
                <a:ahLst/>
                <a:rect l="l" t="t" r="r" b="b"/>
                <a:pathLst>
                  <a:path w="640" h="885">
                    <a:moveTo>
                      <a:pt x="0" y="885"/>
                    </a:moveTo>
                    <a:lnTo>
                      <a:pt x="0" y="0"/>
                    </a:lnTo>
                    <a:lnTo>
                      <a:pt x="385" y="0"/>
                    </a:lnTo>
                    <a:lnTo>
                      <a:pt x="414" y="1"/>
                    </a:lnTo>
                    <a:lnTo>
                      <a:pt x="441" y="4"/>
                    </a:lnTo>
                    <a:lnTo>
                      <a:pt x="467" y="12"/>
                    </a:lnTo>
                    <a:lnTo>
                      <a:pt x="492" y="21"/>
                    </a:lnTo>
                    <a:lnTo>
                      <a:pt x="513" y="31"/>
                    </a:lnTo>
                    <a:lnTo>
                      <a:pt x="534" y="44"/>
                    </a:lnTo>
                    <a:lnTo>
                      <a:pt x="553" y="59"/>
                    </a:lnTo>
                    <a:lnTo>
                      <a:pt x="569" y="77"/>
                    </a:lnTo>
                    <a:lnTo>
                      <a:pt x="585" y="95"/>
                    </a:lnTo>
                    <a:lnTo>
                      <a:pt x="598" y="115"/>
                    </a:lnTo>
                    <a:lnTo>
                      <a:pt x="609" y="137"/>
                    </a:lnTo>
                    <a:lnTo>
                      <a:pt x="618" y="159"/>
                    </a:lnTo>
                    <a:lnTo>
                      <a:pt x="626" y="183"/>
                    </a:lnTo>
                    <a:lnTo>
                      <a:pt x="631" y="208"/>
                    </a:lnTo>
                    <a:lnTo>
                      <a:pt x="634" y="234"/>
                    </a:lnTo>
                    <a:lnTo>
                      <a:pt x="635" y="260"/>
                    </a:lnTo>
                    <a:lnTo>
                      <a:pt x="633" y="284"/>
                    </a:lnTo>
                    <a:lnTo>
                      <a:pt x="630" y="307"/>
                    </a:lnTo>
                    <a:lnTo>
                      <a:pt x="625" y="328"/>
                    </a:lnTo>
                    <a:lnTo>
                      <a:pt x="617" y="348"/>
                    </a:lnTo>
                    <a:lnTo>
                      <a:pt x="608" y="366"/>
                    </a:lnTo>
                    <a:lnTo>
                      <a:pt x="596" y="382"/>
                    </a:lnTo>
                    <a:lnTo>
                      <a:pt x="583" y="396"/>
                    </a:lnTo>
                    <a:lnTo>
                      <a:pt x="569" y="410"/>
                    </a:lnTo>
                    <a:lnTo>
                      <a:pt x="553" y="422"/>
                    </a:lnTo>
                    <a:lnTo>
                      <a:pt x="536" y="433"/>
                    </a:lnTo>
                    <a:lnTo>
                      <a:pt x="517" y="441"/>
                    </a:lnTo>
                    <a:lnTo>
                      <a:pt x="496" y="450"/>
                    </a:lnTo>
                    <a:lnTo>
                      <a:pt x="474" y="456"/>
                    </a:lnTo>
                    <a:lnTo>
                      <a:pt x="453" y="463"/>
                    </a:lnTo>
                    <a:lnTo>
                      <a:pt x="429" y="467"/>
                    </a:lnTo>
                    <a:lnTo>
                      <a:pt x="405" y="471"/>
                    </a:lnTo>
                    <a:lnTo>
                      <a:pt x="640" y="885"/>
                    </a:lnTo>
                    <a:lnTo>
                      <a:pt x="457" y="885"/>
                    </a:lnTo>
                    <a:lnTo>
                      <a:pt x="215" y="431"/>
                    </a:lnTo>
                    <a:lnTo>
                      <a:pt x="226" y="431"/>
                    </a:lnTo>
                    <a:lnTo>
                      <a:pt x="253" y="430"/>
                    </a:lnTo>
                    <a:lnTo>
                      <a:pt x="279" y="428"/>
                    </a:lnTo>
                    <a:lnTo>
                      <a:pt x="303" y="425"/>
                    </a:lnTo>
                    <a:lnTo>
                      <a:pt x="325" y="420"/>
                    </a:lnTo>
                    <a:lnTo>
                      <a:pt x="347" y="413"/>
                    </a:lnTo>
                    <a:lnTo>
                      <a:pt x="368" y="406"/>
                    </a:lnTo>
                    <a:lnTo>
                      <a:pt x="386" y="397"/>
                    </a:lnTo>
                    <a:lnTo>
                      <a:pt x="402" y="386"/>
                    </a:lnTo>
                    <a:lnTo>
                      <a:pt x="417" y="373"/>
                    </a:lnTo>
                    <a:lnTo>
                      <a:pt x="430" y="359"/>
                    </a:lnTo>
                    <a:lnTo>
                      <a:pt x="442" y="344"/>
                    </a:lnTo>
                    <a:lnTo>
                      <a:pt x="452" y="327"/>
                    </a:lnTo>
                    <a:lnTo>
                      <a:pt x="458" y="308"/>
                    </a:lnTo>
                    <a:lnTo>
                      <a:pt x="464" y="287"/>
                    </a:lnTo>
                    <a:lnTo>
                      <a:pt x="467" y="266"/>
                    </a:lnTo>
                    <a:lnTo>
                      <a:pt x="469" y="242"/>
                    </a:lnTo>
                    <a:lnTo>
                      <a:pt x="468" y="223"/>
                    </a:lnTo>
                    <a:lnTo>
                      <a:pt x="466" y="205"/>
                    </a:lnTo>
                    <a:lnTo>
                      <a:pt x="463" y="186"/>
                    </a:lnTo>
                    <a:lnTo>
                      <a:pt x="458" y="169"/>
                    </a:lnTo>
                    <a:lnTo>
                      <a:pt x="453" y="152"/>
                    </a:lnTo>
                    <a:lnTo>
                      <a:pt x="445" y="136"/>
                    </a:lnTo>
                    <a:lnTo>
                      <a:pt x="436" y="120"/>
                    </a:lnTo>
                    <a:lnTo>
                      <a:pt x="425" y="106"/>
                    </a:lnTo>
                    <a:lnTo>
                      <a:pt x="412" y="93"/>
                    </a:lnTo>
                    <a:lnTo>
                      <a:pt x="397" y="80"/>
                    </a:lnTo>
                    <a:lnTo>
                      <a:pt x="379" y="70"/>
                    </a:lnTo>
                    <a:lnTo>
                      <a:pt x="360" y="60"/>
                    </a:lnTo>
                    <a:lnTo>
                      <a:pt x="338" y="54"/>
                    </a:lnTo>
                    <a:lnTo>
                      <a:pt x="314" y="49"/>
                    </a:lnTo>
                    <a:lnTo>
                      <a:pt x="288" y="45"/>
                    </a:lnTo>
                    <a:lnTo>
                      <a:pt x="258" y="44"/>
                    </a:lnTo>
                    <a:lnTo>
                      <a:pt x="169" y="44"/>
                    </a:lnTo>
                    <a:lnTo>
                      <a:pt x="169" y="885"/>
                    </a:lnTo>
                    <a:lnTo>
                      <a:pt x="0" y="885"/>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5268600" y="4205880"/>
                <a:ext cx="132480" cy="128880"/>
              </a:xfrm>
              <a:custGeom>
                <a:avLst/>
                <a:gdLst/>
                <a:ahLst/>
                <a:rect l="l" t="t" r="r" b="b"/>
                <a:pathLst>
                  <a:path w="844" h="935">
                    <a:moveTo>
                      <a:pt x="844" y="479"/>
                    </a:moveTo>
                    <a:lnTo>
                      <a:pt x="844" y="798"/>
                    </a:lnTo>
                    <a:lnTo>
                      <a:pt x="822" y="813"/>
                    </a:lnTo>
                    <a:lnTo>
                      <a:pt x="802" y="828"/>
                    </a:lnTo>
                    <a:lnTo>
                      <a:pt x="779" y="842"/>
                    </a:lnTo>
                    <a:lnTo>
                      <a:pt x="756" y="856"/>
                    </a:lnTo>
                    <a:lnTo>
                      <a:pt x="734" y="868"/>
                    </a:lnTo>
                    <a:lnTo>
                      <a:pt x="710" y="879"/>
                    </a:lnTo>
                    <a:lnTo>
                      <a:pt x="686" y="890"/>
                    </a:lnTo>
                    <a:lnTo>
                      <a:pt x="662" y="898"/>
                    </a:lnTo>
                    <a:lnTo>
                      <a:pt x="636" y="907"/>
                    </a:lnTo>
                    <a:lnTo>
                      <a:pt x="611" y="915"/>
                    </a:lnTo>
                    <a:lnTo>
                      <a:pt x="586" y="920"/>
                    </a:lnTo>
                    <a:lnTo>
                      <a:pt x="560" y="925"/>
                    </a:lnTo>
                    <a:lnTo>
                      <a:pt x="533" y="930"/>
                    </a:lnTo>
                    <a:lnTo>
                      <a:pt x="506" y="932"/>
                    </a:lnTo>
                    <a:lnTo>
                      <a:pt x="479" y="934"/>
                    </a:lnTo>
                    <a:lnTo>
                      <a:pt x="452" y="935"/>
                    </a:lnTo>
                    <a:lnTo>
                      <a:pt x="405" y="932"/>
                    </a:lnTo>
                    <a:lnTo>
                      <a:pt x="360" y="925"/>
                    </a:lnTo>
                    <a:lnTo>
                      <a:pt x="317" y="913"/>
                    </a:lnTo>
                    <a:lnTo>
                      <a:pt x="275" y="898"/>
                    </a:lnTo>
                    <a:lnTo>
                      <a:pt x="236" y="878"/>
                    </a:lnTo>
                    <a:lnTo>
                      <a:pt x="198" y="855"/>
                    </a:lnTo>
                    <a:lnTo>
                      <a:pt x="163" y="828"/>
                    </a:lnTo>
                    <a:lnTo>
                      <a:pt x="132" y="799"/>
                    </a:lnTo>
                    <a:lnTo>
                      <a:pt x="103" y="766"/>
                    </a:lnTo>
                    <a:lnTo>
                      <a:pt x="77" y="732"/>
                    </a:lnTo>
                    <a:lnTo>
                      <a:pt x="54" y="694"/>
                    </a:lnTo>
                    <a:lnTo>
                      <a:pt x="35" y="654"/>
                    </a:lnTo>
                    <a:lnTo>
                      <a:pt x="20" y="612"/>
                    </a:lnTo>
                    <a:lnTo>
                      <a:pt x="9" y="569"/>
                    </a:lnTo>
                    <a:lnTo>
                      <a:pt x="2" y="524"/>
                    </a:lnTo>
                    <a:lnTo>
                      <a:pt x="0" y="479"/>
                    </a:lnTo>
                    <a:lnTo>
                      <a:pt x="2" y="426"/>
                    </a:lnTo>
                    <a:lnTo>
                      <a:pt x="9" y="377"/>
                    </a:lnTo>
                    <a:lnTo>
                      <a:pt x="21" y="329"/>
                    </a:lnTo>
                    <a:lnTo>
                      <a:pt x="36" y="284"/>
                    </a:lnTo>
                    <a:lnTo>
                      <a:pt x="55" y="242"/>
                    </a:lnTo>
                    <a:lnTo>
                      <a:pt x="79" y="204"/>
                    </a:lnTo>
                    <a:lnTo>
                      <a:pt x="106" y="167"/>
                    </a:lnTo>
                    <a:lnTo>
                      <a:pt x="136" y="134"/>
                    </a:lnTo>
                    <a:lnTo>
                      <a:pt x="169" y="104"/>
                    </a:lnTo>
                    <a:lnTo>
                      <a:pt x="205" y="77"/>
                    </a:lnTo>
                    <a:lnTo>
                      <a:pt x="243" y="54"/>
                    </a:lnTo>
                    <a:lnTo>
                      <a:pt x="284" y="35"/>
                    </a:lnTo>
                    <a:lnTo>
                      <a:pt x="327" y="20"/>
                    </a:lnTo>
                    <a:lnTo>
                      <a:pt x="373" y="9"/>
                    </a:lnTo>
                    <a:lnTo>
                      <a:pt x="419" y="3"/>
                    </a:lnTo>
                    <a:lnTo>
                      <a:pt x="468" y="0"/>
                    </a:lnTo>
                    <a:lnTo>
                      <a:pt x="494" y="0"/>
                    </a:lnTo>
                    <a:lnTo>
                      <a:pt x="520" y="4"/>
                    </a:lnTo>
                    <a:lnTo>
                      <a:pt x="545" y="8"/>
                    </a:lnTo>
                    <a:lnTo>
                      <a:pt x="569" y="13"/>
                    </a:lnTo>
                    <a:lnTo>
                      <a:pt x="594" y="21"/>
                    </a:lnTo>
                    <a:lnTo>
                      <a:pt x="618" y="29"/>
                    </a:lnTo>
                    <a:lnTo>
                      <a:pt x="641" y="39"/>
                    </a:lnTo>
                    <a:lnTo>
                      <a:pt x="663" y="51"/>
                    </a:lnTo>
                    <a:lnTo>
                      <a:pt x="685" y="64"/>
                    </a:lnTo>
                    <a:lnTo>
                      <a:pt x="705" y="78"/>
                    </a:lnTo>
                    <a:lnTo>
                      <a:pt x="726" y="93"/>
                    </a:lnTo>
                    <a:lnTo>
                      <a:pt x="744" y="109"/>
                    </a:lnTo>
                    <a:lnTo>
                      <a:pt x="763" y="126"/>
                    </a:lnTo>
                    <a:lnTo>
                      <a:pt x="780" y="144"/>
                    </a:lnTo>
                    <a:lnTo>
                      <a:pt x="796" y="164"/>
                    </a:lnTo>
                    <a:lnTo>
                      <a:pt x="811" y="184"/>
                    </a:lnTo>
                    <a:lnTo>
                      <a:pt x="763" y="220"/>
                    </a:lnTo>
                    <a:lnTo>
                      <a:pt x="750" y="204"/>
                    </a:lnTo>
                    <a:lnTo>
                      <a:pt x="738" y="189"/>
                    </a:lnTo>
                    <a:lnTo>
                      <a:pt x="725" y="174"/>
                    </a:lnTo>
                    <a:lnTo>
                      <a:pt x="711" y="160"/>
                    </a:lnTo>
                    <a:lnTo>
                      <a:pt x="698" y="146"/>
                    </a:lnTo>
                    <a:lnTo>
                      <a:pt x="684" y="133"/>
                    </a:lnTo>
                    <a:lnTo>
                      <a:pt x="669" y="120"/>
                    </a:lnTo>
                    <a:lnTo>
                      <a:pt x="654" y="108"/>
                    </a:lnTo>
                    <a:lnTo>
                      <a:pt x="638" y="97"/>
                    </a:lnTo>
                    <a:lnTo>
                      <a:pt x="621" y="87"/>
                    </a:lnTo>
                    <a:lnTo>
                      <a:pt x="604" y="80"/>
                    </a:lnTo>
                    <a:lnTo>
                      <a:pt x="587" y="72"/>
                    </a:lnTo>
                    <a:lnTo>
                      <a:pt x="567" y="67"/>
                    </a:lnTo>
                    <a:lnTo>
                      <a:pt x="548" y="63"/>
                    </a:lnTo>
                    <a:lnTo>
                      <a:pt x="527" y="60"/>
                    </a:lnTo>
                    <a:lnTo>
                      <a:pt x="506" y="60"/>
                    </a:lnTo>
                    <a:lnTo>
                      <a:pt x="466" y="61"/>
                    </a:lnTo>
                    <a:lnTo>
                      <a:pt x="429" y="66"/>
                    </a:lnTo>
                    <a:lnTo>
                      <a:pt x="394" y="76"/>
                    </a:lnTo>
                    <a:lnTo>
                      <a:pt x="362" y="87"/>
                    </a:lnTo>
                    <a:lnTo>
                      <a:pt x="333" y="104"/>
                    </a:lnTo>
                    <a:lnTo>
                      <a:pt x="306" y="123"/>
                    </a:lnTo>
                    <a:lnTo>
                      <a:pt x="282" y="144"/>
                    </a:lnTo>
                    <a:lnTo>
                      <a:pt x="261" y="170"/>
                    </a:lnTo>
                    <a:lnTo>
                      <a:pt x="241" y="198"/>
                    </a:lnTo>
                    <a:lnTo>
                      <a:pt x="224" y="229"/>
                    </a:lnTo>
                    <a:lnTo>
                      <a:pt x="210" y="263"/>
                    </a:lnTo>
                    <a:lnTo>
                      <a:pt x="199" y="300"/>
                    </a:lnTo>
                    <a:lnTo>
                      <a:pt x="189" y="339"/>
                    </a:lnTo>
                    <a:lnTo>
                      <a:pt x="183" y="381"/>
                    </a:lnTo>
                    <a:lnTo>
                      <a:pt x="180" y="425"/>
                    </a:lnTo>
                    <a:lnTo>
                      <a:pt x="178" y="473"/>
                    </a:lnTo>
                    <a:lnTo>
                      <a:pt x="180" y="512"/>
                    </a:lnTo>
                    <a:lnTo>
                      <a:pt x="183" y="552"/>
                    </a:lnTo>
                    <a:lnTo>
                      <a:pt x="188" y="590"/>
                    </a:lnTo>
                    <a:lnTo>
                      <a:pt x="197" y="627"/>
                    </a:lnTo>
                    <a:lnTo>
                      <a:pt x="208" y="662"/>
                    </a:lnTo>
                    <a:lnTo>
                      <a:pt x="222" y="696"/>
                    </a:lnTo>
                    <a:lnTo>
                      <a:pt x="237" y="727"/>
                    </a:lnTo>
                    <a:lnTo>
                      <a:pt x="255" y="756"/>
                    </a:lnTo>
                    <a:lnTo>
                      <a:pt x="276" y="782"/>
                    </a:lnTo>
                    <a:lnTo>
                      <a:pt x="299" y="806"/>
                    </a:lnTo>
                    <a:lnTo>
                      <a:pt x="324" y="827"/>
                    </a:lnTo>
                    <a:lnTo>
                      <a:pt x="353" y="845"/>
                    </a:lnTo>
                    <a:lnTo>
                      <a:pt x="384" y="859"/>
                    </a:lnTo>
                    <a:lnTo>
                      <a:pt x="417" y="869"/>
                    </a:lnTo>
                    <a:lnTo>
                      <a:pt x="453" y="875"/>
                    </a:lnTo>
                    <a:lnTo>
                      <a:pt x="492" y="878"/>
                    </a:lnTo>
                    <a:lnTo>
                      <a:pt x="506" y="877"/>
                    </a:lnTo>
                    <a:lnTo>
                      <a:pt x="520" y="876"/>
                    </a:lnTo>
                    <a:lnTo>
                      <a:pt x="535" y="875"/>
                    </a:lnTo>
                    <a:lnTo>
                      <a:pt x="549" y="873"/>
                    </a:lnTo>
                    <a:lnTo>
                      <a:pt x="563" y="869"/>
                    </a:lnTo>
                    <a:lnTo>
                      <a:pt x="577" y="866"/>
                    </a:lnTo>
                    <a:lnTo>
                      <a:pt x="590" y="862"/>
                    </a:lnTo>
                    <a:lnTo>
                      <a:pt x="603" y="858"/>
                    </a:lnTo>
                    <a:lnTo>
                      <a:pt x="615" y="852"/>
                    </a:lnTo>
                    <a:lnTo>
                      <a:pt x="627" y="848"/>
                    </a:lnTo>
                    <a:lnTo>
                      <a:pt x="637" y="841"/>
                    </a:lnTo>
                    <a:lnTo>
                      <a:pt x="647" y="836"/>
                    </a:lnTo>
                    <a:lnTo>
                      <a:pt x="656" y="830"/>
                    </a:lnTo>
                    <a:lnTo>
                      <a:pt x="664" y="823"/>
                    </a:lnTo>
                    <a:lnTo>
                      <a:pt x="671" y="816"/>
                    </a:lnTo>
                    <a:lnTo>
                      <a:pt x="677" y="809"/>
                    </a:lnTo>
                    <a:lnTo>
                      <a:pt x="677" y="479"/>
                    </a:lnTo>
                    <a:lnTo>
                      <a:pt x="844" y="479"/>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5424120" y="4209120"/>
                <a:ext cx="119880" cy="122040"/>
              </a:xfrm>
              <a:custGeom>
                <a:avLst/>
                <a:gdLst/>
                <a:ahLst/>
                <a:rect l="l" t="t" r="r" b="b"/>
                <a:pathLst>
                  <a:path w="761" h="885">
                    <a:moveTo>
                      <a:pt x="659" y="0"/>
                    </a:moveTo>
                    <a:lnTo>
                      <a:pt x="761" y="0"/>
                    </a:lnTo>
                    <a:lnTo>
                      <a:pt x="469" y="435"/>
                    </a:lnTo>
                    <a:lnTo>
                      <a:pt x="469" y="885"/>
                    </a:lnTo>
                    <a:lnTo>
                      <a:pt x="303" y="885"/>
                    </a:lnTo>
                    <a:lnTo>
                      <a:pt x="303" y="463"/>
                    </a:lnTo>
                    <a:lnTo>
                      <a:pt x="0" y="0"/>
                    </a:lnTo>
                    <a:lnTo>
                      <a:pt x="197" y="0"/>
                    </a:lnTo>
                    <a:lnTo>
                      <a:pt x="426" y="352"/>
                    </a:lnTo>
                    <a:lnTo>
                      <a:pt x="659" y="0"/>
                    </a:lnTo>
                    <a:close/>
                  </a:path>
                </a:pathLst>
              </a:custGeom>
              <a:solidFill>
                <a:srgbClr val="59595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380520" y="-360"/>
            <a:ext cx="8458200" cy="106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400"/>
            </a:br>
            <a:r>
              <a:rPr b="0" lang="en-US" sz="3600" strike="noStrike" u="none">
                <a:solidFill>
                  <a:srgbClr val="000000"/>
                </a:solidFill>
                <a:effectLst/>
                <a:uFillTx/>
                <a:latin typeface="Tahoma"/>
              </a:rPr>
              <a:t>ARTO Congestion Management</a:t>
            </a:r>
            <a:br>
              <a:rPr sz="3600"/>
            </a:br>
            <a:r>
              <a:rPr b="0" i="1" lang="en-US" sz="2400" strike="noStrike" u="none">
                <a:solidFill>
                  <a:srgbClr val="3333cc"/>
                </a:solidFill>
                <a:effectLst/>
                <a:uFillTx/>
                <a:latin typeface="Tahoma"/>
              </a:rPr>
              <a:t>Concerns Regarding the Flowgate Model</a:t>
            </a:r>
            <a:endParaRPr b="0" lang="en-US" sz="2400" strike="noStrike" u="none">
              <a:solidFill>
                <a:srgbClr val="000000"/>
              </a:solidFill>
              <a:effectLst/>
              <a:uFillTx/>
              <a:latin typeface="Tahoma"/>
            </a:endParaRPr>
          </a:p>
        </p:txBody>
      </p:sp>
      <p:sp>
        <p:nvSpPr>
          <p:cNvPr id="100" name="PlaceHolder 2"/>
          <p:cNvSpPr>
            <a:spLocks noGrp="1"/>
          </p:cNvSpPr>
          <p:nvPr>
            <p:ph/>
          </p:nvPr>
        </p:nvSpPr>
        <p:spPr>
          <a:xfrm>
            <a:off x="152280" y="1447920"/>
            <a:ext cx="8763120" cy="4952880"/>
          </a:xfrm>
          <a:prstGeom prst="rect">
            <a:avLst/>
          </a:prstGeom>
          <a:noFill/>
          <a:ln w="0">
            <a:noFill/>
          </a:ln>
        </p:spPr>
        <p:txBody>
          <a:bodyPr lIns="90000" rIns="90000" tIns="46800" bIns="46800" anchor="t">
            <a:normAutofit/>
          </a:bodyPr>
          <a:p>
            <a:pPr marL="343080" indent="-343080">
              <a:spcBef>
                <a:spcPts val="25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No industry experience</a:t>
            </a:r>
            <a:endParaRPr b="0" lang="en-US" sz="2000" strike="noStrike" u="none">
              <a:solidFill>
                <a:srgbClr val="000000"/>
              </a:solidFill>
              <a:effectLst/>
              <a:uFillTx/>
              <a:latin typeface="Tahoma"/>
            </a:endParaRPr>
          </a:p>
          <a:p>
            <a:pPr marL="343080" indent="-343080">
              <a:spcBef>
                <a:spcPts val="25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Premised on two false concepts:</a:t>
            </a:r>
            <a:endParaRPr b="0" lang="en-US" sz="2000" strike="noStrike" u="none">
              <a:solidFill>
                <a:srgbClr val="000000"/>
              </a:solidFill>
              <a:effectLst/>
              <a:uFillTx/>
              <a:latin typeface="Tahoma"/>
            </a:endParaRPr>
          </a:p>
          <a:p>
            <a:pPr lvl="1" marL="743040" indent="-285840">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Congestion is easily predictable in the forward market</a:t>
            </a:r>
            <a:endParaRPr b="0" lang="en-US" sz="1800" strike="noStrike" u="none">
              <a:solidFill>
                <a:srgbClr val="000000"/>
              </a:solidFill>
              <a:effectLst/>
              <a:uFillTx/>
              <a:latin typeface="Tahoma"/>
            </a:endParaRPr>
          </a:p>
          <a:p>
            <a:pPr lvl="2" marL="1143000" indent="-228600">
              <a:spcBef>
                <a:spcPts val="2001"/>
              </a:spcBef>
              <a:buClr>
                <a:srgbClr val="ff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Tahoma"/>
              </a:rPr>
              <a:t>Consequences </a:t>
            </a:r>
            <a:r>
              <a:rPr b="0" lang="en-US" sz="1600" strike="noStrike" u="none">
                <a:solidFill>
                  <a:srgbClr val="000000"/>
                </a:solidFill>
                <a:effectLst/>
                <a:uFillTx/>
                <a:latin typeface="Tahoma"/>
              </a:rPr>
              <a:t>: </a:t>
            </a:r>
            <a:endParaRPr b="0" lang="en-US" sz="1600" strike="noStrike" u="none">
              <a:solidFill>
                <a:srgbClr val="000000"/>
              </a:solidFill>
              <a:effectLst/>
              <a:uFillTx/>
              <a:latin typeface="Tahoma"/>
            </a:endParaRPr>
          </a:p>
          <a:p>
            <a:pPr lvl="3" marL="1600200" indent="-228600">
              <a:spcBef>
                <a:spcPts val="17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Uplift of congestion cost when RTO “misses” a commercially significant Flowgate</a:t>
            </a:r>
            <a:endParaRPr b="0" lang="en-US" sz="1400" strike="noStrike" u="none">
              <a:solidFill>
                <a:srgbClr val="000000"/>
              </a:solidFill>
              <a:effectLst/>
              <a:uFillTx/>
              <a:latin typeface="Tahoma"/>
            </a:endParaRPr>
          </a:p>
          <a:p>
            <a:pPr lvl="3" marL="1600200" indent="-228600">
              <a:spcBef>
                <a:spcPts val="17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Otherwise; Unmanageable number of Flowgates (multiple hundreds range)</a:t>
            </a:r>
            <a:endParaRPr b="0" lang="en-US" sz="1400" strike="noStrike" u="none">
              <a:solidFill>
                <a:srgbClr val="000000"/>
              </a:solidFill>
              <a:effectLst/>
              <a:uFillTx/>
              <a:latin typeface="Tahoma"/>
            </a:endParaRPr>
          </a:p>
          <a:p>
            <a:pPr lvl="1" marL="743040" indent="-285840">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Distribution factors of transactions on Flowgates are stable</a:t>
            </a:r>
            <a:endParaRPr b="0" lang="en-US" sz="1800" strike="noStrike" u="none">
              <a:solidFill>
                <a:srgbClr val="000000"/>
              </a:solidFill>
              <a:effectLst/>
              <a:uFillTx/>
              <a:latin typeface="Tahoma"/>
            </a:endParaRPr>
          </a:p>
          <a:p>
            <a:pPr lvl="2" marL="1143000" indent="-228600">
              <a:spcBef>
                <a:spcPts val="2001"/>
              </a:spcBef>
              <a:buClr>
                <a:srgbClr val="ff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Tahoma"/>
              </a:rPr>
              <a:t>Consequences</a:t>
            </a:r>
            <a:r>
              <a:rPr b="0" lang="en-US" sz="1600" strike="noStrike" u="none">
                <a:solidFill>
                  <a:srgbClr val="000000"/>
                </a:solidFill>
                <a:effectLst/>
                <a:uFillTx/>
                <a:latin typeface="Tahoma"/>
              </a:rPr>
              <a:t> :</a:t>
            </a:r>
            <a:endParaRPr b="0" lang="en-US" sz="1600" strike="noStrike" u="none">
              <a:solidFill>
                <a:srgbClr val="000000"/>
              </a:solidFill>
              <a:effectLst/>
              <a:uFillTx/>
              <a:latin typeface="Tahoma"/>
            </a:endParaRPr>
          </a:p>
          <a:p>
            <a:pPr lvl="3" marL="1600200" indent="-228600">
              <a:spcBef>
                <a:spcPts val="17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Uplift (if RTO guarantees against changes in distribution factors)</a:t>
            </a:r>
            <a:endParaRPr b="0" lang="en-US" sz="1400" strike="noStrike" u="none">
              <a:solidFill>
                <a:srgbClr val="000000"/>
              </a:solidFill>
              <a:effectLst/>
              <a:uFillTx/>
              <a:latin typeface="Tahoma"/>
            </a:endParaRPr>
          </a:p>
          <a:p>
            <a:pPr lvl="3" marL="1600200" indent="-228600">
              <a:spcBef>
                <a:spcPts val="17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Imperfect Hedges (if RTO directly assigns)</a:t>
            </a:r>
            <a:endParaRPr b="0" lang="en-US" sz="1400" strike="noStrike" u="none">
              <a:solidFill>
                <a:srgbClr val="000000"/>
              </a:solidFill>
              <a:effectLst/>
              <a:uFillTx/>
              <a:latin typeface="Tahoma"/>
            </a:endParaRPr>
          </a:p>
        </p:txBody>
      </p:sp>
    </p:spTree>
  </p:cSld>
  <p:transition>
    <p:random/>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Alliance RTO</a:t>
            </a:r>
            <a:br>
              <a:rPr sz="2400"/>
            </a:br>
            <a:r>
              <a:rPr b="0" i="1" lang="en-US" sz="2400" strike="noStrike" u="none">
                <a:solidFill>
                  <a:srgbClr val="000000"/>
                </a:solidFill>
                <a:effectLst/>
                <a:uFillTx/>
                <a:latin typeface="Tahoma"/>
              </a:rPr>
              <a:t>Key Issues</a:t>
            </a:r>
            <a:endParaRPr b="0" lang="en-US" sz="2400" strike="noStrike" u="none">
              <a:solidFill>
                <a:srgbClr val="000000"/>
              </a:solidFill>
              <a:effectLst/>
              <a:uFillTx/>
              <a:latin typeface="Tahoma"/>
            </a:endParaRPr>
          </a:p>
        </p:txBody>
      </p:sp>
      <p:sp>
        <p:nvSpPr>
          <p:cNvPr id="102" name="PlaceHolder 2"/>
          <p:cNvSpPr>
            <a:spLocks noGrp="1"/>
          </p:cNvSpPr>
          <p:nvPr>
            <p:ph/>
          </p:nvPr>
        </p:nvSpPr>
        <p:spPr>
          <a:xfrm>
            <a:off x="685440" y="1746360"/>
            <a:ext cx="7473960" cy="3892320"/>
          </a:xfrm>
          <a:prstGeom prst="rect">
            <a:avLst/>
          </a:prstGeom>
          <a:noFill/>
          <a:ln w="0">
            <a:noFill/>
          </a:ln>
        </p:spPr>
        <p:txBody>
          <a:bodyPr lIns="0" rIns="0" tIns="0" bIns="0" anchor="t">
            <a:normAutofit lnSpcReduction="9999"/>
          </a:bodyPr>
          <a:p>
            <a:pPr marL="343080" indent="-343080">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FGR Distribution Method (Auction vs. Allocation)</a:t>
            </a:r>
            <a:endParaRPr b="0" lang="en-US" sz="1800" strike="noStrike" u="none">
              <a:solidFill>
                <a:srgbClr val="000000"/>
              </a:solidFill>
              <a:effectLst/>
              <a:uFillTx/>
              <a:latin typeface="Tahoma"/>
            </a:endParaRPr>
          </a:p>
          <a:p>
            <a:pPr marL="343080" indent="-343080">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Long-term FGRs (5 years, 10 years)</a:t>
            </a:r>
            <a:endParaRPr b="0" lang="en-US" sz="1800" strike="noStrike" u="none">
              <a:solidFill>
                <a:srgbClr val="000000"/>
              </a:solidFill>
              <a:effectLst/>
              <a:uFillTx/>
              <a:latin typeface="Tahoma"/>
            </a:endParaRPr>
          </a:p>
          <a:p>
            <a:pPr marL="343080" indent="-343080">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Equivalent of “firm” transmission in the future</a:t>
            </a:r>
            <a:endParaRPr b="0" lang="en-US" sz="1800" strike="noStrike" u="none">
              <a:solidFill>
                <a:srgbClr val="000000"/>
              </a:solidFill>
              <a:effectLst/>
              <a:uFillTx/>
              <a:latin typeface="Tahoma"/>
            </a:endParaRPr>
          </a:p>
          <a:p>
            <a:pPr marL="343080" indent="-343080">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Balanced day-ahead schedules will be required .... no provision for self-scheduling</a:t>
            </a:r>
            <a:endParaRPr b="0" lang="en-US" sz="1800" strike="noStrike" u="none">
              <a:solidFill>
                <a:srgbClr val="000000"/>
              </a:solidFill>
              <a:effectLst/>
              <a:uFillTx/>
              <a:latin typeface="Tahoma"/>
            </a:endParaRPr>
          </a:p>
          <a:p>
            <a:pPr marL="343080" indent="-343080">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Extensive number of flowgates</a:t>
            </a:r>
            <a:endParaRPr b="0" lang="en-US" sz="1800" strike="noStrike" u="none">
              <a:solidFill>
                <a:srgbClr val="000000"/>
              </a:solidFill>
              <a:effectLst/>
              <a:uFillTx/>
              <a:latin typeface="Tahoma"/>
            </a:endParaRPr>
          </a:p>
          <a:p>
            <a:pPr marL="343080" indent="-343080">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Inter-RTO congestion management approach(es)</a:t>
            </a:r>
            <a:endParaRPr b="0" lang="en-US" sz="1800" strike="noStrike" u="none">
              <a:solidFill>
                <a:srgbClr val="000000"/>
              </a:solidFill>
              <a:effectLst/>
              <a:uFillTx/>
              <a:latin typeface="Tahoma"/>
            </a:endParaRPr>
          </a:p>
          <a:p>
            <a:pPr marL="343080" indent="-343080">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Retention of multiple control areas</a:t>
            </a:r>
            <a:endParaRPr b="0" lang="en-US" sz="1800" strike="noStrike" u="none">
              <a:solidFill>
                <a:srgbClr val="000000"/>
              </a:solidFill>
              <a:effectLst/>
              <a:uFillTx/>
              <a:latin typeface="Tahoma"/>
            </a:endParaRPr>
          </a:p>
          <a:p>
            <a:pPr marL="343080" indent="0">
              <a:spcBef>
                <a:spcPts val="22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ahoma"/>
            </a:endParaRPr>
          </a:p>
        </p:txBody>
      </p:sp>
    </p:spTree>
  </p:cSld>
  <p:transition>
    <p:random/>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380520" y="-360"/>
            <a:ext cx="8458200" cy="106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400"/>
            </a:br>
            <a:r>
              <a:rPr b="0" lang="en-US" sz="3600" strike="noStrike" u="none">
                <a:solidFill>
                  <a:srgbClr val="000000"/>
                </a:solidFill>
                <a:effectLst/>
                <a:uFillTx/>
                <a:latin typeface="Tahoma"/>
              </a:rPr>
              <a:t> </a:t>
            </a:r>
            <a:r>
              <a:rPr b="0" lang="en-US" sz="2400" strike="noStrike" u="none">
                <a:solidFill>
                  <a:srgbClr val="000000"/>
                </a:solidFill>
                <a:effectLst/>
                <a:uFillTx/>
                <a:latin typeface="Tahoma"/>
              </a:rPr>
              <a:t>Congestion Management Recommendations</a:t>
            </a:r>
            <a:br>
              <a:rPr sz="2400"/>
            </a:br>
            <a:endParaRPr b="0" lang="en-US" sz="2400" strike="noStrike" u="none">
              <a:solidFill>
                <a:srgbClr val="000000"/>
              </a:solidFill>
              <a:effectLst/>
              <a:uFillTx/>
              <a:latin typeface="Tahoma"/>
            </a:endParaRPr>
          </a:p>
        </p:txBody>
      </p:sp>
      <p:sp>
        <p:nvSpPr>
          <p:cNvPr id="104" name="PlaceHolder 2"/>
          <p:cNvSpPr>
            <a:spLocks noGrp="1"/>
          </p:cNvSpPr>
          <p:nvPr>
            <p:ph/>
          </p:nvPr>
        </p:nvSpPr>
        <p:spPr>
          <a:xfrm>
            <a:off x="456840" y="1447560"/>
            <a:ext cx="8001000" cy="4800600"/>
          </a:xfrm>
          <a:prstGeom prst="rect">
            <a:avLst/>
          </a:prstGeom>
          <a:noFill/>
          <a:ln w="0">
            <a:noFill/>
          </a:ln>
        </p:spPr>
        <p:txBody>
          <a:bodyPr lIns="90000" rIns="90000" tIns="46800" bIns="46800" anchor="t">
            <a:normAutofit/>
          </a:bodyPr>
          <a:p>
            <a:pPr marL="343080" indent="-343080">
              <a:spcBef>
                <a:spcPts val="25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Regulators (FERC and State Commissioners) should insist on a Standard Market Design Model (PJM’s LMP model)</a:t>
            </a:r>
            <a:endParaRPr b="0" lang="en-US" sz="2000" strike="noStrike" u="none">
              <a:solidFill>
                <a:srgbClr val="000000"/>
              </a:solidFill>
              <a:effectLst/>
              <a:uFillTx/>
              <a:latin typeface="Tahoma"/>
            </a:endParaRPr>
          </a:p>
          <a:p>
            <a:pPr marL="343080" indent="-343080">
              <a:spcBef>
                <a:spcPts val="25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Regulators should resist accepting “Innovative Market Design” proposals  ...... consequences of a flawed model are too grave</a:t>
            </a:r>
            <a:endParaRPr b="0" lang="en-US" sz="2000" strike="noStrike" u="none">
              <a:solidFill>
                <a:srgbClr val="000000"/>
              </a:solidFill>
              <a:effectLst/>
              <a:uFillTx/>
              <a:latin typeface="Tahoma"/>
            </a:endParaRPr>
          </a:p>
          <a:p>
            <a:pPr marL="343080" indent="-343080">
              <a:spcBef>
                <a:spcPts val="25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If RTOs file for “Innovative Market Design” proposals, Regulators should put the burden of proof on the RTOs:</a:t>
            </a:r>
            <a:endParaRPr b="0" lang="en-US" sz="2000" strike="noStrike" u="none">
              <a:solidFill>
                <a:srgbClr val="000000"/>
              </a:solidFill>
              <a:effectLst/>
              <a:uFillTx/>
              <a:latin typeface="Tahoma"/>
            </a:endParaRPr>
          </a:p>
          <a:p>
            <a:pPr lvl="1" marL="743040" indent="-285840">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How is the proposal superior to the Standard Market Design model?</a:t>
            </a:r>
            <a:endParaRPr b="0" lang="en-US" sz="1800" strike="noStrike" u="none">
              <a:solidFill>
                <a:srgbClr val="000000"/>
              </a:solidFill>
              <a:effectLst/>
              <a:uFillTx/>
              <a:latin typeface="Tahoma"/>
            </a:endParaRPr>
          </a:p>
          <a:p>
            <a:pPr lvl="1" marL="743040" indent="-285840">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If superior, how will the proposal comply with Order 2000 “Function 8” (seamless trading between adjacent RTOs) ?</a:t>
            </a:r>
            <a:endParaRPr b="0" lang="en-US" sz="1800" strike="noStrike" u="none">
              <a:solidFill>
                <a:srgbClr val="000000"/>
              </a:solidFill>
              <a:effectLst/>
              <a:uFillTx/>
              <a:latin typeface="Tahoma"/>
            </a:endParaRPr>
          </a:p>
          <a:p>
            <a:pPr lvl="1" marL="743040" indent="0">
              <a:spcBef>
                <a:spcPts val="22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ahoma"/>
            </a:endParaRPr>
          </a:p>
          <a:p>
            <a:pPr marL="343080" indent="-343080">
              <a:spcBef>
                <a:spcPts val="22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ahoma"/>
            </a:endParaRPr>
          </a:p>
        </p:txBody>
      </p:sp>
    </p:spTree>
  </p:cSld>
  <p:transition>
    <p:random/>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Alliance Stakeholder Process</a:t>
            </a:r>
            <a:endParaRPr b="0" lang="en-US" sz="3200" strike="noStrike" u="none">
              <a:solidFill>
                <a:srgbClr val="000000"/>
              </a:solidFill>
              <a:effectLst/>
              <a:uFillTx/>
              <a:latin typeface="Tahoma"/>
            </a:endParaRPr>
          </a:p>
        </p:txBody>
      </p:sp>
      <p:sp>
        <p:nvSpPr>
          <p:cNvPr id="106" name="PlaceHolder 2"/>
          <p:cNvSpPr>
            <a:spLocks noGrp="1"/>
          </p:cNvSpPr>
          <p:nvPr>
            <p:ph/>
          </p:nvPr>
        </p:nvSpPr>
        <p:spPr>
          <a:xfrm>
            <a:off x="380880" y="1219320"/>
            <a:ext cx="838224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601"/>
              </a:spcBef>
              <a:buClr>
                <a:srgbClr val="000000"/>
              </a:buClr>
              <a:buFont typeface="Tahoma"/>
              <a:buChar char="•"/>
              <a:tabLst>
                <a:tab algn="l" pos="3887640"/>
                <a:tab algn="l" pos="4917960"/>
                <a:tab algn="l" pos="6684840"/>
                <a:tab algn="l" pos="7315200"/>
                <a:tab algn="l" pos="8229600"/>
                <a:tab algn="l" pos="9144000"/>
                <a:tab algn="l" pos="10058400"/>
              </a:tabLst>
            </a:pPr>
            <a:r>
              <a:rPr b="0" lang="en-US" sz="2400" strike="noStrike" u="none">
                <a:solidFill>
                  <a:srgbClr val="000000"/>
                </a:solidFill>
                <a:effectLst/>
                <a:uFillTx/>
                <a:latin typeface="Tahoma"/>
              </a:rPr>
              <a:t>As far as the Alliance stakeholder process, EME fully agrees with the State Commissioners assessment as described in their June 18</a:t>
            </a:r>
            <a:r>
              <a:rPr b="0" lang="en-US" sz="2400" strike="noStrike" u="none" baseline="30000">
                <a:solidFill>
                  <a:srgbClr val="000000"/>
                </a:solidFill>
                <a:effectLst/>
                <a:uFillTx/>
                <a:latin typeface="Tahoma"/>
              </a:rPr>
              <a:t>th</a:t>
            </a:r>
            <a:r>
              <a:rPr b="0" lang="en-US" sz="2400" strike="noStrike" u="none">
                <a:solidFill>
                  <a:srgbClr val="000000"/>
                </a:solidFill>
                <a:effectLst/>
                <a:uFillTx/>
                <a:latin typeface="Tahoma"/>
              </a:rPr>
              <a:t> filing, as follows:</a:t>
            </a:r>
            <a:endParaRPr b="0" lang="en-US" sz="2400" strike="noStrike" u="none">
              <a:solidFill>
                <a:srgbClr val="000000"/>
              </a:solidFill>
              <a:effectLst/>
              <a:uFillTx/>
              <a:latin typeface="Tahoma"/>
            </a:endParaRPr>
          </a:p>
          <a:p>
            <a:pPr marL="343080" indent="-343080">
              <a:lnSpc>
                <a:spcPct val="90000"/>
              </a:lnSpc>
              <a:spcBef>
                <a:spcPts val="601"/>
              </a:spcBef>
              <a:buNone/>
              <a:tabLst>
                <a:tab algn="l" pos="0"/>
                <a:tab algn="l" pos="3887640"/>
                <a:tab algn="l" pos="4917960"/>
                <a:tab algn="l" pos="668484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lnSpc>
                <a:spcPct val="90000"/>
              </a:lnSpc>
              <a:spcBef>
                <a:spcPts val="499"/>
              </a:spcBef>
              <a:buClr>
                <a:srgbClr val="3333cc"/>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3333cc"/>
                </a:solidFill>
                <a:effectLst/>
                <a:uFillTx/>
                <a:latin typeface="Tahoma"/>
              </a:rPr>
              <a:t>“There is no managing member, no interim independent entity to facilitate the transition, no formal stakeholder process and no concrete plan for meeting the upcoming tariff filing milestones”</a:t>
            </a:r>
            <a:endParaRPr b="0" lang="en-US" sz="2000" strike="noStrike" u="none">
              <a:solidFill>
                <a:srgbClr val="000000"/>
              </a:solidFill>
              <a:effectLst/>
              <a:uFillTx/>
              <a:latin typeface="Tahoma"/>
            </a:endParaRPr>
          </a:p>
          <a:p>
            <a:pPr lvl="1" marL="743040" indent="-28584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lvl="1" marL="743040" indent="-285840">
              <a:lnSpc>
                <a:spcPct val="90000"/>
              </a:lnSpc>
              <a:spcBef>
                <a:spcPts val="499"/>
              </a:spcBef>
              <a:buClr>
                <a:srgbClr val="3333cc"/>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3333cc"/>
                </a:solidFill>
                <a:effectLst/>
                <a:uFillTx/>
                <a:latin typeface="Tahoma"/>
              </a:rPr>
              <a:t>“Instead of taking steps to formalize and implement a Stakeholder Advisory Committee, the Alliance Companies have implemented a “top-down” process whereby critical issues, including the compliance actions required by the Commission’s January 24 Order and the March 21 Settlement, are unilaterally decided and announced by the Alliance Companies without the full benefit of stakeholder input”</a:t>
            </a:r>
            <a:endParaRPr b="0" lang="en-US" sz="2000" strike="noStrike" u="none">
              <a:solidFill>
                <a:srgbClr val="000000"/>
              </a:solidFill>
              <a:effectLst/>
              <a:uFillTx/>
              <a:latin typeface="Tahoma"/>
            </a:endParaRPr>
          </a:p>
          <a:p>
            <a:pPr marL="343080" indent="-34308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lvl="1" marL="743040" indent="-28584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0">
              <a:lnSpc>
                <a:spcPct val="40000"/>
              </a:lnSpc>
              <a:spcBef>
                <a:spcPts val="499"/>
              </a:spcBef>
              <a:buNone/>
              <a:tabLst>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Alliance Stakeholder Process .. continued</a:t>
            </a:r>
            <a:endParaRPr b="0" lang="en-US" sz="3200" strike="noStrike" u="none">
              <a:solidFill>
                <a:srgbClr val="000000"/>
              </a:solidFill>
              <a:effectLst/>
              <a:uFillTx/>
              <a:latin typeface="Tahoma"/>
            </a:endParaRPr>
          </a:p>
        </p:txBody>
      </p:sp>
      <p:sp>
        <p:nvSpPr>
          <p:cNvPr id="108" name="PlaceHolder 2"/>
          <p:cNvSpPr>
            <a:spLocks noGrp="1"/>
          </p:cNvSpPr>
          <p:nvPr>
            <p:ph/>
          </p:nvPr>
        </p:nvSpPr>
        <p:spPr>
          <a:xfrm>
            <a:off x="380880" y="1219320"/>
            <a:ext cx="838224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ahoma"/>
              <a:buChar char="•"/>
              <a:tabLst>
                <a:tab algn="l" pos="3887640"/>
                <a:tab algn="l" pos="4917960"/>
                <a:tab algn="l" pos="6684840"/>
                <a:tab algn="l" pos="7315200"/>
                <a:tab algn="l" pos="8229600"/>
                <a:tab algn="l" pos="9144000"/>
                <a:tab algn="l" pos="10058400"/>
              </a:tabLst>
            </a:pPr>
            <a:r>
              <a:rPr b="0" lang="en-US" sz="2400" strike="noStrike" u="none">
                <a:solidFill>
                  <a:srgbClr val="000000"/>
                </a:solidFill>
                <a:effectLst/>
                <a:uFillTx/>
                <a:latin typeface="Tahoma"/>
              </a:rPr>
              <a:t>The most troubling aspect of the Alliance stakeholder process is the fact that the market design is still primarily controlled by the Alliance Companies.  This has also been very well articulated by the State Commission’s filing, as follows:</a:t>
            </a:r>
            <a:endParaRPr b="0" lang="en-US" sz="2400" strike="noStrike" u="none">
              <a:solidFill>
                <a:srgbClr val="000000"/>
              </a:solidFill>
              <a:effectLst/>
              <a:uFillTx/>
              <a:latin typeface="Tahoma"/>
            </a:endParaRPr>
          </a:p>
          <a:p>
            <a:pPr marL="343080" indent="-343080">
              <a:spcBef>
                <a:spcPts val="601"/>
              </a:spcBef>
              <a:buNone/>
              <a:tabLst>
                <a:tab algn="l" pos="0"/>
                <a:tab algn="l" pos="3887640"/>
                <a:tab algn="l" pos="4917960"/>
                <a:tab algn="l" pos="668484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spcBef>
                <a:spcPts val="499"/>
              </a:spcBef>
              <a:buClr>
                <a:srgbClr val="3333cc"/>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3333cc"/>
                </a:solidFill>
                <a:effectLst/>
                <a:uFillTx/>
                <a:latin typeface="Tahoma"/>
              </a:rPr>
              <a:t>“The design process remains under the control of the Alliance Companies, most of whom are transmission owners having a stake in the success of their own generation investments”</a:t>
            </a:r>
            <a:endParaRPr b="0" lang="en-US" sz="2000" strike="noStrike" u="none">
              <a:solidFill>
                <a:srgbClr val="000000"/>
              </a:solidFill>
              <a:effectLst/>
              <a:uFillTx/>
              <a:latin typeface="Tahoma"/>
            </a:endParaRPr>
          </a:p>
          <a:p>
            <a:pPr marL="343080" indent="-343080">
              <a:spcBef>
                <a:spcPts val="601"/>
              </a:spcBef>
              <a:buNone/>
              <a:tabLst>
                <a:tab algn="l" pos="0"/>
                <a:tab algn="l" pos="3887640"/>
                <a:tab algn="l" pos="4917960"/>
                <a:tab algn="l" pos="6684840"/>
                <a:tab algn="l" pos="7315200"/>
                <a:tab algn="l" pos="8229600"/>
                <a:tab algn="l" pos="9144000"/>
                <a:tab algn="l" pos="10058400"/>
              </a:tabLst>
            </a:pPr>
            <a:r>
              <a:rPr b="0" lang="en-US" sz="2400" strike="noStrike" u="none">
                <a:solidFill>
                  <a:srgbClr val="000000"/>
                </a:solidFill>
                <a:effectLst/>
                <a:uFillTx/>
                <a:latin typeface="Tahoma"/>
              </a:rPr>
              <a:t>	</a:t>
            </a:r>
            <a:r>
              <a:rPr b="0" lang="en-US" sz="2400" strike="noStrike" u="none">
                <a:solidFill>
                  <a:srgbClr val="000000"/>
                </a:solidFill>
                <a:effectLst/>
                <a:uFillTx/>
                <a:latin typeface="Tahoma"/>
              </a:rPr>
              <a:t>	</a:t>
            </a:r>
            <a:endParaRPr b="0" lang="en-US" sz="2400" strike="noStrike" u="none">
              <a:solidFill>
                <a:srgbClr val="000000"/>
              </a:solidFill>
              <a:effectLst/>
              <a:uFillTx/>
              <a:latin typeface="Tahoma"/>
            </a:endParaRPr>
          </a:p>
          <a:p>
            <a:pPr lvl="1" marL="743040" indent="-285840">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0">
              <a:lnSpc>
                <a:spcPct val="40000"/>
              </a:lnSpc>
              <a:spcBef>
                <a:spcPts val="499"/>
              </a:spcBef>
              <a:buNone/>
              <a:tabLst>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Stakeholder Process Recommendations</a:t>
            </a:r>
            <a:endParaRPr b="0" lang="en-US" sz="3200" strike="noStrike" u="none">
              <a:solidFill>
                <a:srgbClr val="000000"/>
              </a:solidFill>
              <a:effectLst/>
              <a:uFillTx/>
              <a:latin typeface="Tahoma"/>
            </a:endParaRPr>
          </a:p>
        </p:txBody>
      </p:sp>
      <p:sp>
        <p:nvSpPr>
          <p:cNvPr id="110" name="PlaceHolder 2"/>
          <p:cNvSpPr>
            <a:spLocks noGrp="1"/>
          </p:cNvSpPr>
          <p:nvPr>
            <p:ph/>
          </p:nvPr>
        </p:nvSpPr>
        <p:spPr>
          <a:xfrm>
            <a:off x="380880" y="1219320"/>
            <a:ext cx="8382240" cy="4114800"/>
          </a:xfrm>
          <a:prstGeom prst="rect">
            <a:avLst/>
          </a:prstGeom>
          <a:noFill/>
          <a:ln w="0">
            <a:noFill/>
          </a:ln>
        </p:spPr>
        <p:txBody>
          <a:bodyPr lIns="90000" rIns="90000" tIns="46800" bIns="46800" anchor="t">
            <a:normAutofit fontScale="85000" lnSpcReduction="19999"/>
          </a:bodyPr>
          <a:p>
            <a:pPr marL="343080" indent="-343080">
              <a:lnSpc>
                <a:spcPct val="90000"/>
              </a:lnSpc>
              <a:spcBef>
                <a:spcPts val="601"/>
              </a:spcBef>
              <a:buClr>
                <a:srgbClr val="000000"/>
              </a:buClr>
              <a:buFont typeface="Tahoma"/>
              <a:buChar char="•"/>
              <a:tabLst>
                <a:tab algn="l" pos="3887640"/>
                <a:tab algn="l" pos="4917960"/>
                <a:tab algn="l" pos="6684840"/>
                <a:tab algn="l" pos="7315200"/>
                <a:tab algn="l" pos="8229600"/>
                <a:tab algn="l" pos="9144000"/>
                <a:tab algn="l" pos="10058400"/>
              </a:tabLst>
            </a:pPr>
            <a:r>
              <a:rPr b="0" lang="en-US" sz="2400" strike="noStrike" u="none">
                <a:solidFill>
                  <a:srgbClr val="000000"/>
                </a:solidFill>
                <a:effectLst/>
                <a:uFillTx/>
                <a:latin typeface="Tahoma"/>
              </a:rPr>
              <a:t>Again, EME fully supports the recommendations made by the State Commission as follows:</a:t>
            </a:r>
            <a:endParaRPr b="0" lang="en-US" sz="2400" strike="noStrike" u="none">
              <a:solidFill>
                <a:srgbClr val="000000"/>
              </a:solidFill>
              <a:effectLst/>
              <a:uFillTx/>
              <a:latin typeface="Tahoma"/>
            </a:endParaRPr>
          </a:p>
          <a:p>
            <a:pPr marL="343080" indent="-343080">
              <a:lnSpc>
                <a:spcPct val="90000"/>
              </a:lnSpc>
              <a:spcBef>
                <a:spcPts val="601"/>
              </a:spcBef>
              <a:buNone/>
              <a:tabLst>
                <a:tab algn="l" pos="0"/>
                <a:tab algn="l" pos="3887640"/>
                <a:tab algn="l" pos="4917960"/>
                <a:tab algn="l" pos="6684840"/>
                <a:tab algn="l" pos="7315200"/>
                <a:tab algn="l" pos="8229600"/>
                <a:tab algn="l" pos="9144000"/>
                <a:tab algn="l" pos="10058400"/>
              </a:tabLst>
            </a:pPr>
            <a:endParaRPr b="0" lang="en-US" sz="2400" strike="noStrike" u="none">
              <a:solidFill>
                <a:srgbClr val="000000"/>
              </a:solidFill>
              <a:effectLst/>
              <a:uFillTx/>
              <a:latin typeface="Tahoma"/>
            </a:endParaRPr>
          </a:p>
          <a:p>
            <a:pPr marL="343080" indent="-343080">
              <a:lnSpc>
                <a:spcPct val="90000"/>
              </a:lnSpc>
              <a:spcBef>
                <a:spcPts val="499"/>
              </a:spcBef>
              <a:buNone/>
              <a:tabLst>
                <a:tab algn="l" pos="0"/>
                <a:tab algn="l" pos="3887640"/>
                <a:tab algn="l" pos="4917960"/>
                <a:tab algn="l" pos="6684840"/>
                <a:tab algn="l" pos="7315200"/>
                <a:tab algn="l" pos="8229600"/>
                <a:tab algn="l" pos="9144000"/>
                <a:tab algn="l" pos="10058400"/>
              </a:tabLst>
            </a:pPr>
            <a:r>
              <a:rPr b="0" lang="en-US" sz="2000" strike="noStrike" u="none">
                <a:solidFill>
                  <a:srgbClr val="3333cc"/>
                </a:solidFill>
                <a:effectLst/>
                <a:uFillTx/>
                <a:latin typeface="Tahoma"/>
              </a:rPr>
              <a:t>“(1) The creation of a formal stakeholder advisory process which provides all affected stakeholders, including State Commissions, with meaningful opportunity to collaborate and provide input into the formation of the RTO prior to its operational date; </a:t>
            </a:r>
            <a:endParaRPr b="0" lang="en-US" sz="2000" strike="noStrike" u="none">
              <a:solidFill>
                <a:srgbClr val="000000"/>
              </a:solidFill>
              <a:effectLst/>
              <a:uFillTx/>
              <a:latin typeface="Tahoma"/>
            </a:endParaRPr>
          </a:p>
          <a:p>
            <a:pPr marL="343080" indent="-34308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343080" algn="ctr">
              <a:lnSpc>
                <a:spcPct val="90000"/>
              </a:lnSpc>
              <a:spcBef>
                <a:spcPts val="499"/>
              </a:spcBef>
              <a:buNone/>
              <a:tabLst>
                <a:tab algn="l" pos="0"/>
                <a:tab algn="l" pos="3887640"/>
                <a:tab algn="l" pos="4917960"/>
                <a:tab algn="l" pos="6684840"/>
                <a:tab algn="l" pos="7315200"/>
                <a:tab algn="l" pos="8229600"/>
                <a:tab algn="l" pos="9144000"/>
                <a:tab algn="l" pos="10058400"/>
              </a:tabLst>
            </a:pPr>
            <a:r>
              <a:rPr b="0" lang="en-US" sz="2000" strike="noStrike" u="none">
                <a:solidFill>
                  <a:srgbClr val="3333cc"/>
                </a:solidFill>
                <a:effectLst/>
                <a:uFillTx/>
                <a:latin typeface="Tahoma"/>
              </a:rPr>
              <a:t>and</a:t>
            </a:r>
            <a:endParaRPr b="0" lang="en-US" sz="2000" strike="noStrike" u="none">
              <a:solidFill>
                <a:srgbClr val="000000"/>
              </a:solidFill>
              <a:effectLst/>
              <a:uFillTx/>
              <a:latin typeface="Tahoma"/>
            </a:endParaRPr>
          </a:p>
          <a:p>
            <a:pPr marL="343080" indent="-34308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343080">
              <a:lnSpc>
                <a:spcPct val="90000"/>
              </a:lnSpc>
              <a:spcBef>
                <a:spcPts val="499"/>
              </a:spcBef>
              <a:buNone/>
              <a:tabLst>
                <a:tab algn="l" pos="0"/>
                <a:tab algn="l" pos="3887640"/>
                <a:tab algn="l" pos="4917960"/>
                <a:tab algn="l" pos="6684840"/>
                <a:tab algn="l" pos="7315200"/>
                <a:tab algn="l" pos="8229600"/>
                <a:tab algn="l" pos="9144000"/>
                <a:tab algn="l" pos="10058400"/>
              </a:tabLst>
            </a:pPr>
            <a:r>
              <a:rPr b="0" lang="en-US" sz="2000" strike="noStrike" u="none">
                <a:solidFill>
                  <a:srgbClr val="3333cc"/>
                </a:solidFill>
                <a:effectLst/>
                <a:uFillTx/>
                <a:latin typeface="Tahoma"/>
              </a:rPr>
              <a:t>(2) that the Alliance Companies take immediate measures to form the Alliance LLC and prior to its formation, take any other reasonable measure to ensure the independence of the RTO prior to its operation, such as the appointment of a majority non-owner transition board and staff to oversee RTO start-up and to interact with the formal stakeholder Advisory Committee ...“</a:t>
            </a:r>
            <a:endParaRPr b="0" lang="en-US" sz="2000" strike="noStrike" u="none">
              <a:solidFill>
                <a:srgbClr val="000000"/>
              </a:solidFill>
              <a:effectLst/>
              <a:uFillTx/>
              <a:latin typeface="Tahoma"/>
            </a:endParaRPr>
          </a:p>
          <a:p>
            <a:pPr marL="343080" indent="-34308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343080">
              <a:lnSpc>
                <a:spcPct val="90000"/>
              </a:lnSpc>
              <a:spcBef>
                <a:spcPts val="601"/>
              </a:spcBef>
              <a:buNone/>
              <a:tabLst>
                <a:tab algn="l" pos="0"/>
                <a:tab algn="l" pos="3887640"/>
                <a:tab algn="l" pos="4917960"/>
                <a:tab algn="l" pos="6684840"/>
                <a:tab algn="l" pos="7315200"/>
                <a:tab algn="l" pos="8229600"/>
                <a:tab algn="l" pos="9144000"/>
                <a:tab algn="l" pos="10058400"/>
              </a:tabLst>
            </a:pPr>
            <a:r>
              <a:rPr b="0" lang="en-US" sz="2400" strike="noStrike" u="none">
                <a:solidFill>
                  <a:srgbClr val="000000"/>
                </a:solidFill>
                <a:effectLst/>
                <a:uFillTx/>
                <a:latin typeface="Tahoma"/>
              </a:rPr>
              <a:t>	</a:t>
            </a:r>
            <a:r>
              <a:rPr b="0" lang="en-US" sz="2400" strike="noStrike" u="none">
                <a:solidFill>
                  <a:srgbClr val="000000"/>
                </a:solidFill>
                <a:effectLst/>
                <a:uFillTx/>
                <a:latin typeface="Tahoma"/>
              </a:rPr>
              <a:t>	</a:t>
            </a:r>
            <a:endParaRPr b="0" lang="en-US" sz="2400" strike="noStrike" u="none">
              <a:solidFill>
                <a:srgbClr val="000000"/>
              </a:solidFill>
              <a:effectLst/>
              <a:uFillTx/>
              <a:latin typeface="Tahoma"/>
            </a:endParaRPr>
          </a:p>
          <a:p>
            <a:pPr lvl="1" marL="743040" indent="-28584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0">
              <a:lnSpc>
                <a:spcPct val="40000"/>
              </a:lnSpc>
              <a:spcBef>
                <a:spcPts val="499"/>
              </a:spcBef>
              <a:buNone/>
              <a:tabLst>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Midwest ISO/Alliance RTO Settlement</a:t>
            </a:r>
            <a:endParaRPr b="0" lang="en-US" sz="3200" strike="noStrike" u="none">
              <a:solidFill>
                <a:srgbClr val="000000"/>
              </a:solidFill>
              <a:effectLst/>
              <a:uFillTx/>
              <a:latin typeface="Tahoma"/>
            </a:endParaRPr>
          </a:p>
        </p:txBody>
      </p:sp>
      <p:sp>
        <p:nvSpPr>
          <p:cNvPr id="73" name="PlaceHolder 2"/>
          <p:cNvSpPr>
            <a:spLocks noGrp="1"/>
          </p:cNvSpPr>
          <p:nvPr>
            <p:ph/>
          </p:nvPr>
        </p:nvSpPr>
        <p:spPr>
          <a:xfrm>
            <a:off x="380880" y="1447920"/>
            <a:ext cx="838224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Tahoma"/>
              <a:buChar char="•"/>
              <a:tabLst>
                <a:tab algn="l" pos="3887640"/>
                <a:tab algn="l" pos="4917960"/>
                <a:tab algn="l" pos="6684840"/>
                <a:tab algn="l" pos="7315200"/>
                <a:tab algn="l" pos="8229600"/>
                <a:tab algn="l" pos="9144000"/>
                <a:tab algn="l" pos="10058400"/>
              </a:tabLst>
            </a:pPr>
            <a:r>
              <a:rPr b="0" lang="en-US" sz="2400" strike="noStrike" u="none">
                <a:solidFill>
                  <a:srgbClr val="000000"/>
                </a:solidFill>
                <a:effectLst/>
                <a:uFillTx/>
                <a:latin typeface="Tahoma"/>
              </a:rPr>
              <a:t>On May 8</a:t>
            </a:r>
            <a:r>
              <a:rPr b="0" lang="en-US" sz="2400" strike="noStrike" u="none" baseline="30000">
                <a:solidFill>
                  <a:srgbClr val="000000"/>
                </a:solidFill>
                <a:effectLst/>
                <a:uFillTx/>
                <a:latin typeface="Tahoma"/>
              </a:rPr>
              <a:t>th</a:t>
            </a:r>
            <a:r>
              <a:rPr b="0" lang="en-US" sz="2400" strike="noStrike" u="none">
                <a:solidFill>
                  <a:srgbClr val="000000"/>
                </a:solidFill>
                <a:effectLst/>
                <a:uFillTx/>
                <a:latin typeface="Tahoma"/>
              </a:rPr>
              <a:t>, 2001 FERC approved the settlement agreement</a:t>
            </a:r>
            <a:endParaRPr b="0" lang="en-US" sz="2400" strike="noStrike" u="none">
              <a:solidFill>
                <a:srgbClr val="000000"/>
              </a:solidFill>
              <a:effectLst/>
              <a:uFillTx/>
              <a:latin typeface="Tahoma"/>
            </a:endParaRPr>
          </a:p>
          <a:p>
            <a:pPr marL="343080" indent="0">
              <a:lnSpc>
                <a:spcPct val="90000"/>
              </a:lnSpc>
              <a:spcBef>
                <a:spcPts val="601"/>
              </a:spcBef>
              <a:buNone/>
              <a:tabLst>
                <a:tab algn="l" pos="3887640"/>
                <a:tab algn="l" pos="4917960"/>
                <a:tab algn="l" pos="6684840"/>
                <a:tab algn="l" pos="7315200"/>
                <a:tab algn="l" pos="8229600"/>
                <a:tab algn="l" pos="9144000"/>
                <a:tab algn="l" pos="10058400"/>
              </a:tabLst>
            </a:pPr>
            <a:endParaRPr b="0" lang="en-US" sz="2400" strike="noStrike" u="none">
              <a:solidFill>
                <a:srgbClr val="000000"/>
              </a:solidFill>
              <a:effectLst/>
              <a:uFillTx/>
              <a:latin typeface="Tahoma"/>
            </a:endParaRPr>
          </a:p>
          <a:p>
            <a:pPr marL="343080" indent="-343080">
              <a:lnSpc>
                <a:spcPct val="90000"/>
              </a:lnSpc>
              <a:spcBef>
                <a:spcPts val="601"/>
              </a:spcBef>
              <a:buClr>
                <a:srgbClr val="000000"/>
              </a:buClr>
              <a:buFont typeface="Tahoma"/>
              <a:buChar char="•"/>
              <a:tabLst>
                <a:tab algn="l" pos="3887640"/>
                <a:tab algn="l" pos="4917960"/>
                <a:tab algn="l" pos="6684840"/>
                <a:tab algn="l" pos="7315200"/>
                <a:tab algn="l" pos="8229600"/>
                <a:tab algn="l" pos="9144000"/>
                <a:tab algn="l" pos="10058400"/>
              </a:tabLst>
            </a:pPr>
            <a:r>
              <a:rPr b="0" lang="en-US" sz="2400" strike="noStrike" u="none">
                <a:solidFill>
                  <a:srgbClr val="000000"/>
                </a:solidFill>
                <a:effectLst/>
                <a:uFillTx/>
                <a:latin typeface="Tahoma"/>
              </a:rPr>
              <a:t>The settlement agreement will allow the two competing organizations to remain separate entities with unified “super-regional” rate designed to resolve all seams issues and remove pancake rates between the two organizations</a:t>
            </a:r>
            <a:endParaRPr b="0" lang="en-US" sz="2400" strike="noStrike" u="none">
              <a:solidFill>
                <a:srgbClr val="000000"/>
              </a:solidFill>
              <a:effectLst/>
              <a:uFillTx/>
              <a:latin typeface="Tahoma"/>
            </a:endParaRPr>
          </a:p>
          <a:p>
            <a:pPr marL="343080" indent="-343080">
              <a:lnSpc>
                <a:spcPct val="90000"/>
              </a:lnSpc>
              <a:spcBef>
                <a:spcPts val="601"/>
              </a:spcBef>
              <a:buNone/>
              <a:tabLst>
                <a:tab algn="l" pos="0"/>
                <a:tab algn="l" pos="3887640"/>
                <a:tab algn="l" pos="4917960"/>
                <a:tab algn="l" pos="6684840"/>
                <a:tab algn="l" pos="7315200"/>
                <a:tab algn="l" pos="8229600"/>
                <a:tab algn="l" pos="9144000"/>
                <a:tab algn="l" pos="10058400"/>
              </a:tabLst>
            </a:pPr>
            <a:endParaRPr b="0" lang="en-US" sz="2400" strike="noStrike" u="none">
              <a:solidFill>
                <a:srgbClr val="000000"/>
              </a:solidFill>
              <a:effectLst/>
              <a:uFillTx/>
              <a:latin typeface="Tahoma"/>
            </a:endParaRPr>
          </a:p>
          <a:p>
            <a:pPr marL="343080" indent="-343080">
              <a:lnSpc>
                <a:spcPct val="90000"/>
              </a:lnSpc>
              <a:spcBef>
                <a:spcPts val="601"/>
              </a:spcBef>
              <a:buClr>
                <a:srgbClr val="000000"/>
              </a:buClr>
              <a:buFont typeface="Tahoma"/>
              <a:buChar char="•"/>
              <a:tabLst>
                <a:tab algn="l" pos="3887640"/>
                <a:tab algn="l" pos="4917960"/>
                <a:tab algn="l" pos="6684840"/>
                <a:tab algn="l" pos="7315200"/>
                <a:tab algn="l" pos="8229600"/>
                <a:tab algn="l" pos="9144000"/>
                <a:tab algn="l" pos="10058400"/>
              </a:tabLst>
            </a:pPr>
            <a:r>
              <a:rPr b="0" lang="en-US" sz="2400" strike="noStrike" u="none">
                <a:solidFill>
                  <a:srgbClr val="000000"/>
                </a:solidFill>
                <a:effectLst/>
                <a:uFillTx/>
                <a:latin typeface="Tahoma"/>
              </a:rPr>
              <a:t>In exchange for the right to leave, the three Illinois companies agreed to pay MISO $60 Million in start-up cost</a:t>
            </a:r>
            <a:endParaRPr b="0" lang="en-US" sz="2400" strike="noStrike" u="none">
              <a:solidFill>
                <a:srgbClr val="000000"/>
              </a:solidFill>
              <a:effectLst/>
              <a:uFillTx/>
              <a:latin typeface="Tahoma"/>
            </a:endParaRPr>
          </a:p>
          <a:p>
            <a:pPr marL="343080" indent="-343080">
              <a:lnSpc>
                <a:spcPct val="90000"/>
              </a:lnSpc>
              <a:spcBef>
                <a:spcPts val="601"/>
              </a:spcBef>
              <a:buNone/>
              <a:tabLst>
                <a:tab algn="l" pos="0"/>
                <a:tab algn="l" pos="3887640"/>
                <a:tab algn="l" pos="4917960"/>
                <a:tab algn="l" pos="668484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0">
              <a:lnSpc>
                <a:spcPct val="40000"/>
              </a:lnSpc>
              <a:spcBef>
                <a:spcPts val="499"/>
              </a:spcBef>
              <a:buNone/>
              <a:tabLst>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p:nvPr>
        </p:nvSpPr>
        <p:spPr>
          <a:xfrm>
            <a:off x="685800" y="1523880"/>
            <a:ext cx="777240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   </a:t>
            </a:r>
            <a:endParaRPr b="0" lang="en-US" sz="3200" strike="noStrike" u="none">
              <a:solidFill>
                <a:srgbClr val="000000"/>
              </a:solidFill>
              <a:effectLst/>
              <a:uFillTx/>
              <a:latin typeface="Tahoma"/>
            </a:endParaRPr>
          </a:p>
        </p:txBody>
      </p:sp>
      <p:pic>
        <p:nvPicPr>
          <p:cNvPr id="75" name="isomap" descr=""/>
          <p:cNvPicPr/>
          <p:nvPr/>
        </p:nvPicPr>
        <p:blipFill>
          <a:blip r:embed="rId1"/>
          <a:stretch/>
        </p:blipFill>
        <p:spPr>
          <a:xfrm>
            <a:off x="1295280" y="157320"/>
            <a:ext cx="6324840" cy="6319800"/>
          </a:xfrm>
          <a:prstGeom prst="rect">
            <a:avLst/>
          </a:prstGeom>
          <a:noFill/>
          <a:ln w="0">
            <a:noFill/>
          </a:ln>
        </p:spPr>
      </p:pic>
      <p:sp>
        <p:nvSpPr>
          <p:cNvPr id="76" name=""/>
          <p:cNvSpPr/>
          <p:nvPr/>
        </p:nvSpPr>
        <p:spPr>
          <a:xfrm>
            <a:off x="3962520" y="2590920"/>
            <a:ext cx="838080" cy="914400"/>
          </a:xfrm>
          <a:prstGeom prst="ellipse">
            <a:avLst/>
          </a:prstGeom>
          <a:noFill/>
          <a:ln w="3168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Alliance</a:t>
            </a:r>
            <a:endParaRPr b="0" lang="en-US" sz="1800" strike="noStrike" u="none">
              <a:solidFill>
                <a:srgbClr val="000000"/>
              </a:solidFill>
              <a:effectLst/>
              <a:uFillTx/>
              <a:latin typeface="Times New Roman"/>
            </a:endParaRPr>
          </a:p>
        </p:txBody>
      </p:sp>
      <p:sp>
        <p:nvSpPr>
          <p:cNvPr id="77" name=""/>
          <p:cNvSpPr/>
          <p:nvPr/>
        </p:nvSpPr>
        <p:spPr>
          <a:xfrm>
            <a:off x="4038480" y="3809880"/>
            <a:ext cx="1676520" cy="3049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1981080" y="4419720"/>
            <a:ext cx="1676520" cy="1522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Midwest ISO/Alliance RTO Settlement</a:t>
            </a:r>
            <a:endParaRPr b="0" lang="en-US" sz="3200" strike="noStrike" u="none">
              <a:solidFill>
                <a:srgbClr val="000000"/>
              </a:solidFill>
              <a:effectLst/>
              <a:uFillTx/>
              <a:latin typeface="Tahoma"/>
            </a:endParaRPr>
          </a:p>
        </p:txBody>
      </p:sp>
      <p:sp>
        <p:nvSpPr>
          <p:cNvPr id="80" name="PlaceHolder 2"/>
          <p:cNvSpPr>
            <a:spLocks noGrp="1"/>
          </p:cNvSpPr>
          <p:nvPr>
            <p:ph/>
          </p:nvPr>
        </p:nvSpPr>
        <p:spPr>
          <a:xfrm>
            <a:off x="380880" y="1447920"/>
            <a:ext cx="838224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000000"/>
                </a:solidFill>
                <a:effectLst/>
                <a:uFillTx/>
                <a:latin typeface="Tahoma"/>
              </a:rPr>
              <a:t>Agreement to develop procedures and protocols to ensure compatibility across the region in the following areas:</a:t>
            </a:r>
            <a:endParaRPr b="0" lang="en-US" sz="2000" strike="noStrike" u="none">
              <a:solidFill>
                <a:srgbClr val="000000"/>
              </a:solidFill>
              <a:effectLst/>
              <a:uFillTx/>
              <a:latin typeface="Tahoma"/>
            </a:endParaRPr>
          </a:p>
          <a:p>
            <a:pPr marL="343080" indent="-343080">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lvl="1" marL="743040" indent="-285840">
              <a:spcBef>
                <a:spcPts val="451"/>
              </a:spcBef>
              <a:buClr>
                <a:srgbClr val="000000"/>
              </a:buClr>
              <a:buFont typeface="Tahoma"/>
              <a:buChar char="–"/>
              <a:tabLst>
                <a:tab algn="l" pos="3887640"/>
                <a:tab algn="l" pos="4917960"/>
                <a:tab algn="l" pos="6684840"/>
                <a:tab algn="l" pos="7315200"/>
                <a:tab algn="l" pos="8229600"/>
                <a:tab algn="l" pos="9144000"/>
                <a:tab algn="l" pos="10058400"/>
              </a:tabLst>
            </a:pPr>
            <a:r>
              <a:rPr b="0" lang="en-US" sz="1800" strike="noStrike" u="none">
                <a:solidFill>
                  <a:srgbClr val="000000"/>
                </a:solidFill>
                <a:effectLst/>
                <a:uFillTx/>
                <a:latin typeface="Tahoma"/>
              </a:rPr>
              <a:t>Real-time balancing market (May 31, 2001)</a:t>
            </a:r>
            <a:endParaRPr b="0" lang="en-US" sz="1800" strike="noStrike" u="none">
              <a:solidFill>
                <a:srgbClr val="000000"/>
              </a:solidFill>
              <a:effectLst/>
              <a:uFillTx/>
              <a:latin typeface="Tahoma"/>
            </a:endParaRPr>
          </a:p>
          <a:p>
            <a:pPr lvl="1" marL="743040" indent="-285840">
              <a:spcBef>
                <a:spcPts val="451"/>
              </a:spcBef>
              <a:buClr>
                <a:srgbClr val="000000"/>
              </a:buClr>
              <a:buFont typeface="Tahoma"/>
              <a:buChar char="–"/>
              <a:tabLst>
                <a:tab algn="l" pos="3887640"/>
                <a:tab algn="l" pos="4917960"/>
                <a:tab algn="l" pos="6684840"/>
                <a:tab algn="l" pos="7315200"/>
                <a:tab algn="l" pos="8229600"/>
                <a:tab algn="l" pos="9144000"/>
                <a:tab algn="l" pos="10058400"/>
              </a:tabLst>
            </a:pPr>
            <a:r>
              <a:rPr b="0" lang="en-US" sz="1800" strike="noStrike" u="none">
                <a:solidFill>
                  <a:srgbClr val="000000"/>
                </a:solidFill>
                <a:effectLst/>
                <a:uFillTx/>
                <a:latin typeface="Tahoma"/>
              </a:rPr>
              <a:t>Generation Interconnection Agreement (June 30, 2001)</a:t>
            </a:r>
            <a:endParaRPr b="0" lang="en-US" sz="1800" strike="noStrike" u="none">
              <a:solidFill>
                <a:srgbClr val="000000"/>
              </a:solidFill>
              <a:effectLst/>
              <a:uFillTx/>
              <a:latin typeface="Tahoma"/>
            </a:endParaRPr>
          </a:p>
          <a:p>
            <a:pPr lvl="1" marL="743040" indent="-285840">
              <a:spcBef>
                <a:spcPts val="451"/>
              </a:spcBef>
              <a:buClr>
                <a:srgbClr val="000000"/>
              </a:buClr>
              <a:buFont typeface="Tahoma"/>
              <a:buChar char="–"/>
              <a:tabLst>
                <a:tab algn="l" pos="3887640"/>
                <a:tab algn="l" pos="4917960"/>
                <a:tab algn="l" pos="6684840"/>
                <a:tab algn="l" pos="7315200"/>
                <a:tab algn="l" pos="8229600"/>
                <a:tab algn="l" pos="9144000"/>
                <a:tab algn="l" pos="10058400"/>
              </a:tabLst>
            </a:pPr>
            <a:r>
              <a:rPr b="0" lang="en-US" sz="1800" strike="noStrike" u="none">
                <a:solidFill>
                  <a:srgbClr val="000000"/>
                </a:solidFill>
                <a:effectLst/>
                <a:uFillTx/>
                <a:latin typeface="Tahoma"/>
              </a:rPr>
              <a:t>Day one and Long Term Congestion Management (December 31, 2001)</a:t>
            </a:r>
            <a:endParaRPr b="0" lang="en-US" sz="1800" strike="noStrike" u="none">
              <a:solidFill>
                <a:srgbClr val="000000"/>
              </a:solidFill>
              <a:effectLst/>
              <a:uFillTx/>
              <a:latin typeface="Tahoma"/>
            </a:endParaRPr>
          </a:p>
          <a:p>
            <a:pPr lvl="1" marL="743040" indent="-285840">
              <a:spcBef>
                <a:spcPts val="451"/>
              </a:spcBef>
              <a:buClr>
                <a:srgbClr val="000000"/>
              </a:buClr>
              <a:buFont typeface="Tahoma"/>
              <a:buChar char="–"/>
              <a:tabLst>
                <a:tab algn="l" pos="3887640"/>
                <a:tab algn="l" pos="4917960"/>
                <a:tab algn="l" pos="6684840"/>
                <a:tab algn="l" pos="7315200"/>
                <a:tab algn="l" pos="8229600"/>
                <a:tab algn="l" pos="9144000"/>
                <a:tab algn="l" pos="10058400"/>
              </a:tabLst>
            </a:pPr>
            <a:r>
              <a:rPr b="0" lang="en-US" sz="1800" strike="noStrike" u="none">
                <a:solidFill>
                  <a:srgbClr val="000000"/>
                </a:solidFill>
                <a:effectLst/>
                <a:uFillTx/>
                <a:latin typeface="Tahoma"/>
              </a:rPr>
              <a:t>One-stop shopping</a:t>
            </a:r>
            <a:endParaRPr b="0" lang="en-US" sz="1800" strike="noStrike" u="none">
              <a:solidFill>
                <a:srgbClr val="000000"/>
              </a:solidFill>
              <a:effectLst/>
              <a:uFillTx/>
              <a:latin typeface="Tahoma"/>
            </a:endParaRPr>
          </a:p>
          <a:p>
            <a:pPr lvl="1" marL="743040" indent="-285840">
              <a:spcBef>
                <a:spcPts val="451"/>
              </a:spcBef>
              <a:buClr>
                <a:srgbClr val="000000"/>
              </a:buClr>
              <a:buFont typeface="Tahoma"/>
              <a:buChar char="–"/>
              <a:tabLst>
                <a:tab algn="l" pos="3887640"/>
                <a:tab algn="l" pos="4917960"/>
                <a:tab algn="l" pos="6684840"/>
                <a:tab algn="l" pos="7315200"/>
                <a:tab algn="l" pos="8229600"/>
                <a:tab algn="l" pos="9144000"/>
                <a:tab algn="l" pos="10058400"/>
              </a:tabLst>
            </a:pPr>
            <a:r>
              <a:rPr b="0" lang="en-US" sz="1800" strike="noStrike" u="none">
                <a:solidFill>
                  <a:srgbClr val="000000"/>
                </a:solidFill>
                <a:effectLst/>
                <a:uFillTx/>
                <a:latin typeface="Tahoma"/>
              </a:rPr>
              <a:t>Coordinated Planning</a:t>
            </a:r>
            <a:endParaRPr b="0" lang="en-US" sz="1800" strike="noStrike" u="none">
              <a:solidFill>
                <a:srgbClr val="000000"/>
              </a:solidFill>
              <a:effectLst/>
              <a:uFillTx/>
              <a:latin typeface="Tahoma"/>
            </a:endParaRPr>
          </a:p>
          <a:p>
            <a:pPr lvl="1" marL="743040" indent="-285840">
              <a:spcBef>
                <a:spcPts val="451"/>
              </a:spcBef>
              <a:buClr>
                <a:srgbClr val="000000"/>
              </a:buClr>
              <a:buFont typeface="Tahoma"/>
              <a:buChar char="–"/>
              <a:tabLst>
                <a:tab algn="l" pos="3887640"/>
                <a:tab algn="l" pos="4917960"/>
                <a:tab algn="l" pos="6684840"/>
                <a:tab algn="l" pos="7315200"/>
                <a:tab algn="l" pos="8229600"/>
                <a:tab algn="l" pos="9144000"/>
                <a:tab algn="l" pos="10058400"/>
              </a:tabLst>
            </a:pPr>
            <a:r>
              <a:rPr b="0" lang="en-US" sz="1800" strike="noStrike" u="none">
                <a:solidFill>
                  <a:srgbClr val="000000"/>
                </a:solidFill>
                <a:effectLst/>
                <a:uFillTx/>
                <a:latin typeface="Tahoma"/>
              </a:rPr>
              <a:t>Cooperation in Security Coordination</a:t>
            </a:r>
            <a:endParaRPr b="0" lang="en-US" sz="1800" strike="noStrike" u="none">
              <a:solidFill>
                <a:srgbClr val="000000"/>
              </a:solidFill>
              <a:effectLst/>
              <a:uFillTx/>
              <a:latin typeface="Tahoma"/>
            </a:endParaRPr>
          </a:p>
          <a:p>
            <a:pPr lvl="1" marL="743040" indent="-285840">
              <a:spcBef>
                <a:spcPts val="451"/>
              </a:spcBef>
              <a:buClr>
                <a:srgbClr val="000000"/>
              </a:buClr>
              <a:buFont typeface="Tahoma"/>
              <a:buChar char="–"/>
              <a:tabLst>
                <a:tab algn="l" pos="3887640"/>
                <a:tab algn="l" pos="4917960"/>
                <a:tab algn="l" pos="6684840"/>
                <a:tab algn="l" pos="7315200"/>
                <a:tab algn="l" pos="8229600"/>
                <a:tab algn="l" pos="9144000"/>
                <a:tab algn="l" pos="10058400"/>
              </a:tabLst>
            </a:pPr>
            <a:r>
              <a:rPr b="0" lang="en-US" sz="1800" strike="noStrike" u="none">
                <a:solidFill>
                  <a:srgbClr val="000000"/>
                </a:solidFill>
                <a:effectLst/>
                <a:uFillTx/>
                <a:latin typeface="Tahoma"/>
              </a:rPr>
              <a:t>Independent Market Monitoring</a:t>
            </a:r>
            <a:endParaRPr b="0" lang="en-US" sz="1800" strike="noStrike" u="none">
              <a:solidFill>
                <a:srgbClr val="000000"/>
              </a:solidFill>
              <a:effectLst/>
              <a:uFillTx/>
              <a:latin typeface="Tahoma"/>
            </a:endParaRPr>
          </a:p>
          <a:p>
            <a:pPr lvl="1" marL="743040" indent="-285840">
              <a:spcBef>
                <a:spcPts val="451"/>
              </a:spcBef>
              <a:buClr>
                <a:srgbClr val="000000"/>
              </a:buClr>
              <a:buFont typeface="Tahoma"/>
              <a:buChar char="–"/>
              <a:tabLst>
                <a:tab algn="l" pos="3887640"/>
                <a:tab algn="l" pos="4917960"/>
                <a:tab algn="l" pos="6684840"/>
                <a:tab algn="l" pos="7315200"/>
                <a:tab algn="l" pos="8229600"/>
                <a:tab algn="l" pos="9144000"/>
                <a:tab algn="l" pos="10058400"/>
              </a:tabLst>
            </a:pPr>
            <a:r>
              <a:rPr b="0" lang="en-US" sz="1800" strike="noStrike" u="none">
                <a:solidFill>
                  <a:srgbClr val="000000"/>
                </a:solidFill>
                <a:effectLst/>
                <a:uFillTx/>
                <a:latin typeface="Tahoma"/>
              </a:rPr>
              <a:t>Compatible business practices (October 15, 2001)</a:t>
            </a:r>
            <a:endParaRPr b="0" lang="en-US" sz="1800" strike="noStrike" u="none">
              <a:solidFill>
                <a:srgbClr val="000000"/>
              </a:solidFill>
              <a:effectLst/>
              <a:uFillTx/>
              <a:latin typeface="Tahoma"/>
            </a:endParaRPr>
          </a:p>
          <a:p>
            <a:pPr marL="343080" indent="0">
              <a:lnSpc>
                <a:spcPct val="40000"/>
              </a:lnSpc>
              <a:spcBef>
                <a:spcPts val="451"/>
              </a:spcBef>
              <a:buNone/>
              <a:tabLst>
                <a:tab algn="l" pos="3887640"/>
                <a:tab algn="l" pos="4917960"/>
                <a:tab algn="l" pos="6684840"/>
                <a:tab algn="l" pos="7315200"/>
                <a:tab algn="l" pos="8229600"/>
                <a:tab algn="l" pos="9144000"/>
                <a:tab algn="l" pos="10058400"/>
              </a:tabLst>
            </a:pPr>
            <a:endParaRPr b="0" lang="en-US" sz="18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Divergence in Energy Imbalance Market Design</a:t>
            </a:r>
            <a:endParaRPr b="0" lang="en-US" sz="2800" strike="noStrike" u="none">
              <a:solidFill>
                <a:srgbClr val="000000"/>
              </a:solidFill>
              <a:effectLst/>
              <a:uFillTx/>
              <a:latin typeface="Tahoma"/>
            </a:endParaRPr>
          </a:p>
        </p:txBody>
      </p:sp>
      <p:sp>
        <p:nvSpPr>
          <p:cNvPr id="82" name="PlaceHolder 2"/>
          <p:cNvSpPr>
            <a:spLocks noGrp="1"/>
          </p:cNvSpPr>
          <p:nvPr>
            <p:ph/>
          </p:nvPr>
        </p:nvSpPr>
        <p:spPr>
          <a:xfrm>
            <a:off x="380880" y="1219320"/>
            <a:ext cx="8382240" cy="4114800"/>
          </a:xfrm>
          <a:prstGeom prst="rect">
            <a:avLst/>
          </a:prstGeom>
          <a:noFill/>
          <a:ln w="0">
            <a:noFill/>
          </a:ln>
        </p:spPr>
        <p:txBody>
          <a:bodyPr lIns="90000" rIns="90000" tIns="46800" bIns="46800" anchor="t">
            <a:normAutofit/>
          </a:bodyPr>
          <a:p>
            <a:pPr marL="343080" indent="-343080">
              <a:spcBef>
                <a:spcPts val="451"/>
              </a:spcBef>
              <a:buClr>
                <a:srgbClr val="000000"/>
              </a:buClr>
              <a:buFont typeface="Tahoma"/>
              <a:buChar char="•"/>
              <a:tabLst>
                <a:tab algn="l" pos="3887640"/>
                <a:tab algn="l" pos="4917960"/>
                <a:tab algn="l" pos="6684840"/>
                <a:tab algn="l" pos="7315200"/>
                <a:tab algn="l" pos="8229600"/>
                <a:tab algn="l" pos="9144000"/>
                <a:tab algn="l" pos="10058400"/>
              </a:tabLst>
            </a:pPr>
            <a:r>
              <a:rPr b="0" lang="en-US" sz="1800" strike="noStrike" u="none">
                <a:solidFill>
                  <a:srgbClr val="000000"/>
                </a:solidFill>
                <a:effectLst/>
                <a:uFillTx/>
                <a:latin typeface="Tahoma"/>
              </a:rPr>
              <a:t>In spite of the commitment per the settlement agreement to design a compatible and seamless energy imbalance market within the combined Alliance/Midwest ISO footprint, the proposals are fundamentally different as follows:</a:t>
            </a:r>
            <a:endParaRPr b="0" lang="en-US" sz="1800" strike="noStrike" u="none">
              <a:solidFill>
                <a:srgbClr val="000000"/>
              </a:solidFill>
              <a:effectLst/>
              <a:uFillTx/>
              <a:latin typeface="Tahoma"/>
            </a:endParaRPr>
          </a:p>
          <a:p>
            <a:pPr marL="343080" indent="0">
              <a:spcBef>
                <a:spcPts val="451"/>
              </a:spcBef>
              <a:buNone/>
              <a:tabLst>
                <a:tab algn="l" pos="3887640"/>
                <a:tab algn="l" pos="4917960"/>
                <a:tab algn="l" pos="6684840"/>
                <a:tab algn="l" pos="7315200"/>
                <a:tab algn="l" pos="8229600"/>
                <a:tab algn="l" pos="9144000"/>
                <a:tab algn="l" pos="10058400"/>
              </a:tabLst>
            </a:pPr>
            <a:endParaRPr b="0" lang="en-US" sz="1800" strike="noStrike" u="none">
              <a:solidFill>
                <a:srgbClr val="000000"/>
              </a:solidFill>
              <a:effectLst/>
              <a:uFillTx/>
              <a:latin typeface="Tahoma"/>
            </a:endParaRPr>
          </a:p>
          <a:p>
            <a:pPr marL="343080" indent="-343080">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343080">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p:txBody>
      </p:sp>
      <p:graphicFrame>
        <p:nvGraphicFramePr>
          <p:cNvPr id="83" name=""/>
          <p:cNvGraphicFramePr/>
          <p:nvPr/>
        </p:nvGraphicFramePr>
        <p:xfrm>
          <a:off x="380880" y="2514600"/>
          <a:ext cx="8305920" cy="3860640"/>
        </p:xfrm>
        <a:graphic>
          <a:graphicData uri="http://schemas.openxmlformats.org/drawingml/2006/table">
            <a:tbl>
              <a:tblPr/>
              <a:tblGrid>
                <a:gridCol w="2641680"/>
                <a:gridCol w="2641680"/>
                <a:gridCol w="3022560"/>
              </a:tblGrid>
              <a:tr h="33480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Design Aspect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Alliance</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Midwest ISO</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10684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Overall Approach</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Imbalance engine directs generators to inc/dec on a 15 minute basis</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Allows entities to self-balance using Congestion Management prices for discovery of sources of incs/decs</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2552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Settlement Interval</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15 minutes</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One hour</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01592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Regional Participation</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Regional participation allowed (within Alliance)</a:t>
                      </a:r>
                      <a:endParaRPr b="0" lang="en-US" sz="1600" strike="noStrike" u="none">
                        <a:solidFill>
                          <a:srgbClr val="000000"/>
                        </a:solidFill>
                        <a:effectLst/>
                        <a:uFillTx/>
                        <a:latin typeface="Times New Roman"/>
                      </a:endParaRPr>
                    </a:p>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No (balkanized per control area)</a:t>
                      </a:r>
                      <a:endParaRPr b="0" lang="en-US" sz="1600" strike="noStrike" u="none">
                        <a:solidFill>
                          <a:srgbClr val="000000"/>
                        </a:solidFill>
                        <a:effectLst/>
                        <a:uFillTx/>
                        <a:latin typeface="Times New Roman"/>
                      </a:endParaRPr>
                    </a:p>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01592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Penalties</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 No penalties</a:t>
                      </a:r>
                      <a:endParaRPr b="0" lang="en-US" sz="1600" strike="noStrike" u="none">
                        <a:solidFill>
                          <a:srgbClr val="000000"/>
                        </a:solidFill>
                        <a:effectLst/>
                        <a:uFillTx/>
                        <a:latin typeface="Times New Roman"/>
                      </a:endParaRPr>
                    </a:p>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15% penalty charge applicable to imbalance outside deadband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Interconnection Procedures &amp; Agreement </a:t>
            </a:r>
            <a:br>
              <a:rPr sz="2400"/>
            </a:br>
            <a:r>
              <a:rPr b="0" lang="en-US" sz="2400" strike="noStrike" u="none">
                <a:solidFill>
                  <a:srgbClr val="000000"/>
                </a:solidFill>
                <a:effectLst/>
                <a:uFillTx/>
                <a:latin typeface="Tahoma"/>
              </a:rPr>
              <a:t>Potential Non-Compliance </a:t>
            </a:r>
            <a:endParaRPr b="0" lang="en-US" sz="2400" strike="noStrike" u="none">
              <a:solidFill>
                <a:srgbClr val="000000"/>
              </a:solidFill>
              <a:effectLst/>
              <a:uFillTx/>
              <a:latin typeface="Tahoma"/>
            </a:endParaRPr>
          </a:p>
        </p:txBody>
      </p:sp>
      <p:sp>
        <p:nvSpPr>
          <p:cNvPr id="85" name="PlaceHolder 2"/>
          <p:cNvSpPr>
            <a:spLocks noGrp="1"/>
          </p:cNvSpPr>
          <p:nvPr>
            <p:ph/>
          </p:nvPr>
        </p:nvSpPr>
        <p:spPr>
          <a:xfrm>
            <a:off x="380880" y="1066680"/>
            <a:ext cx="838224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Tahoma"/>
              <a:buChar char="•"/>
              <a:tabLst>
                <a:tab algn="l" pos="3887640"/>
                <a:tab algn="l" pos="4917960"/>
                <a:tab algn="l" pos="6684840"/>
                <a:tab algn="l" pos="7315200"/>
                <a:tab algn="l" pos="8229600"/>
                <a:tab algn="l" pos="9144000"/>
                <a:tab algn="l" pos="10058400"/>
              </a:tabLst>
            </a:pPr>
            <a:r>
              <a:rPr b="0" lang="en-US" sz="2400" strike="noStrike" u="none">
                <a:solidFill>
                  <a:srgbClr val="000000"/>
                </a:solidFill>
                <a:effectLst/>
                <a:uFillTx/>
                <a:latin typeface="Tahoma"/>
              </a:rPr>
              <a:t>The Settlement Agreement requires </a:t>
            </a:r>
            <a:r>
              <a:rPr b="0" lang="en-US" sz="2400" strike="noStrike" u="sng">
                <a:solidFill>
                  <a:srgbClr val="ff0000"/>
                </a:solidFill>
                <a:effectLst/>
                <a:uFillTx/>
                <a:latin typeface="Tahoma"/>
              </a:rPr>
              <a:t>one</a:t>
            </a:r>
            <a:r>
              <a:rPr b="0" lang="en-US" sz="2400" strike="noStrike" u="none">
                <a:solidFill>
                  <a:srgbClr val="000000"/>
                </a:solidFill>
                <a:effectLst/>
                <a:uFillTx/>
                <a:latin typeface="Tahoma"/>
              </a:rPr>
              <a:t> common Generation Interconnection Agreement by June 30, 2001</a:t>
            </a:r>
            <a:endParaRPr b="0" lang="en-US" sz="2400" strike="noStrike" u="none">
              <a:solidFill>
                <a:srgbClr val="000000"/>
              </a:solidFill>
              <a:effectLst/>
              <a:uFillTx/>
              <a:latin typeface="Tahoma"/>
            </a:endParaRPr>
          </a:p>
          <a:p>
            <a:pPr marL="343080" indent="-343080">
              <a:lnSpc>
                <a:spcPct val="90000"/>
              </a:lnSpc>
              <a:spcBef>
                <a:spcPts val="601"/>
              </a:spcBef>
              <a:buNone/>
              <a:tabLst>
                <a:tab algn="l" pos="0"/>
                <a:tab algn="l" pos="3887640"/>
                <a:tab algn="l" pos="4917960"/>
                <a:tab algn="l" pos="6684840"/>
                <a:tab algn="l" pos="7315200"/>
                <a:tab algn="l" pos="8229600"/>
                <a:tab algn="l" pos="9144000"/>
                <a:tab algn="l" pos="10058400"/>
              </a:tabLst>
            </a:pPr>
            <a:endParaRPr b="0" lang="en-US" sz="2400" strike="noStrike" u="none">
              <a:solidFill>
                <a:srgbClr val="000000"/>
              </a:solidFill>
              <a:effectLst/>
              <a:uFillTx/>
              <a:latin typeface="Tahoma"/>
            </a:endParaRPr>
          </a:p>
          <a:p>
            <a:pPr marL="343080" indent="-343080">
              <a:lnSpc>
                <a:spcPct val="90000"/>
              </a:lnSpc>
              <a:spcBef>
                <a:spcPts val="601"/>
              </a:spcBef>
              <a:buNone/>
              <a:tabLst>
                <a:tab algn="l" pos="0"/>
                <a:tab algn="l" pos="3887640"/>
                <a:tab algn="l" pos="4917960"/>
                <a:tab algn="l" pos="6684840"/>
                <a:tab algn="l" pos="7315200"/>
                <a:tab algn="l" pos="8229600"/>
                <a:tab algn="l" pos="9144000"/>
                <a:tab algn="l" pos="10058400"/>
              </a:tabLst>
            </a:pPr>
            <a:endParaRPr b="0" lang="en-US" sz="2400" strike="noStrike" u="none">
              <a:solidFill>
                <a:srgbClr val="000000"/>
              </a:solidFill>
              <a:effectLst/>
              <a:uFillTx/>
              <a:latin typeface="Tahoma"/>
            </a:endParaRPr>
          </a:p>
          <a:p>
            <a:pPr marL="343080" indent="-343080">
              <a:lnSpc>
                <a:spcPct val="90000"/>
              </a:lnSpc>
              <a:spcBef>
                <a:spcPts val="601"/>
              </a:spcBef>
              <a:buClr>
                <a:srgbClr val="000000"/>
              </a:buClr>
              <a:buFont typeface="Tahoma"/>
              <a:buChar char="•"/>
              <a:tabLst>
                <a:tab algn="l" pos="3887640"/>
                <a:tab algn="l" pos="4917960"/>
                <a:tab algn="l" pos="6684840"/>
                <a:tab algn="l" pos="7315200"/>
                <a:tab algn="l" pos="8229600"/>
                <a:tab algn="l" pos="9144000"/>
                <a:tab algn="l" pos="10058400"/>
              </a:tabLst>
            </a:pPr>
            <a:r>
              <a:rPr b="0" lang="en-US" sz="2400" strike="noStrike" u="none">
                <a:solidFill>
                  <a:srgbClr val="000000"/>
                </a:solidFill>
                <a:effectLst/>
                <a:uFillTx/>
                <a:latin typeface="Tahoma"/>
              </a:rPr>
              <a:t>Progress to date indicates that MISO and Alliance </a:t>
            </a:r>
            <a:r>
              <a:rPr b="0" lang="en-US" sz="2400" strike="noStrike" u="sng">
                <a:solidFill>
                  <a:srgbClr val="ff0000"/>
                </a:solidFill>
                <a:effectLst/>
                <a:uFillTx/>
                <a:latin typeface="Tahoma"/>
              </a:rPr>
              <a:t>each</a:t>
            </a:r>
            <a:r>
              <a:rPr b="0" lang="en-US" sz="2400" strike="noStrike" u="none">
                <a:solidFill>
                  <a:srgbClr val="000000"/>
                </a:solidFill>
                <a:effectLst/>
                <a:uFillTx/>
                <a:latin typeface="Tahoma"/>
              </a:rPr>
              <a:t> has its own procedure and agreement.  The major differences are as follows:</a:t>
            </a:r>
            <a:endParaRPr b="0" lang="en-US" sz="2400" strike="noStrike" u="none">
              <a:solidFill>
                <a:srgbClr val="000000"/>
              </a:solidFill>
              <a:effectLst/>
              <a:uFillTx/>
              <a:latin typeface="Tahoma"/>
            </a:endParaRPr>
          </a:p>
          <a:p>
            <a:pPr marL="343080" indent="-343080">
              <a:lnSpc>
                <a:spcPct val="90000"/>
              </a:lnSpc>
              <a:spcBef>
                <a:spcPts val="601"/>
              </a:spcBef>
              <a:buNone/>
              <a:tabLst>
                <a:tab algn="l" pos="0"/>
                <a:tab algn="l" pos="3887640"/>
                <a:tab algn="l" pos="4917960"/>
                <a:tab algn="l" pos="668484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lnSpc>
                <a:spcPct val="90000"/>
              </a:lnSpc>
              <a:spcBef>
                <a:spcPts val="499"/>
              </a:spcBef>
              <a:buClr>
                <a:srgbClr val="000000"/>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000000"/>
                </a:solidFill>
                <a:effectLst/>
                <a:uFillTx/>
                <a:latin typeface="Tahoma"/>
              </a:rPr>
              <a:t>The parties involved in the agreement</a:t>
            </a:r>
            <a:endParaRPr b="0" lang="en-US" sz="2000" strike="noStrike" u="none">
              <a:solidFill>
                <a:srgbClr val="000000"/>
              </a:solidFill>
              <a:effectLst/>
              <a:uFillTx/>
              <a:latin typeface="Tahoma"/>
            </a:endParaRPr>
          </a:p>
          <a:p>
            <a:pPr lvl="1" marL="743040" indent="-285840">
              <a:lnSpc>
                <a:spcPct val="90000"/>
              </a:lnSpc>
              <a:spcBef>
                <a:spcPts val="499"/>
              </a:spcBef>
              <a:buClr>
                <a:srgbClr val="000000"/>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000000"/>
                </a:solidFill>
                <a:effectLst/>
                <a:uFillTx/>
                <a:latin typeface="Tahoma"/>
              </a:rPr>
              <a:t>Treatment of generation interconnection at distribution voltage</a:t>
            </a:r>
            <a:endParaRPr b="0" lang="en-US" sz="2000" strike="noStrike" u="none">
              <a:solidFill>
                <a:srgbClr val="000000"/>
              </a:solidFill>
              <a:effectLst/>
              <a:uFillTx/>
              <a:latin typeface="Tahoma"/>
            </a:endParaRPr>
          </a:p>
          <a:p>
            <a:pPr lvl="1" marL="743040" indent="-285840">
              <a:lnSpc>
                <a:spcPct val="90000"/>
              </a:lnSpc>
              <a:spcBef>
                <a:spcPts val="499"/>
              </a:spcBef>
              <a:buClr>
                <a:srgbClr val="ff0000"/>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ff0000"/>
                </a:solidFill>
                <a:effectLst/>
                <a:uFillTx/>
                <a:latin typeface="Tahoma"/>
              </a:rPr>
              <a:t>Transmission Credits</a:t>
            </a:r>
            <a:endParaRPr b="0" lang="en-US" sz="2000" strike="noStrike" u="none">
              <a:solidFill>
                <a:srgbClr val="000000"/>
              </a:solidFill>
              <a:effectLst/>
              <a:uFillTx/>
              <a:latin typeface="Tahoma"/>
            </a:endParaRPr>
          </a:p>
          <a:p>
            <a:pPr lvl="1" marL="743040" indent="-28584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343080">
              <a:lnSpc>
                <a:spcPct val="90000"/>
              </a:lnSpc>
              <a:spcBef>
                <a:spcPts val="601"/>
              </a:spcBef>
              <a:buNone/>
              <a:tabLst>
                <a:tab algn="l" pos="0"/>
                <a:tab algn="l" pos="3887640"/>
                <a:tab algn="l" pos="4917960"/>
                <a:tab algn="l" pos="668484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lnSpc>
                <a:spcPct val="90000"/>
              </a:lnSpc>
              <a:spcBef>
                <a:spcPts val="601"/>
              </a:spcBef>
              <a:buNone/>
              <a:tabLst>
                <a:tab algn="l" pos="0"/>
                <a:tab algn="l" pos="3887640"/>
                <a:tab algn="l" pos="4917960"/>
                <a:tab algn="l" pos="6684840"/>
                <a:tab algn="l" pos="7315200"/>
                <a:tab algn="l" pos="8229600"/>
                <a:tab algn="l" pos="9144000"/>
                <a:tab algn="l" pos="10058400"/>
              </a:tabLst>
            </a:pPr>
            <a:endParaRPr b="0" lang="en-US" sz="24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Potential Incompatibility in Long-Term Congestion Management</a:t>
            </a:r>
            <a:endParaRPr b="0" lang="en-US" sz="2400" strike="noStrike" u="none">
              <a:solidFill>
                <a:srgbClr val="000000"/>
              </a:solidFill>
              <a:effectLst/>
              <a:uFillTx/>
              <a:latin typeface="Tahoma"/>
            </a:endParaRPr>
          </a:p>
        </p:txBody>
      </p:sp>
      <p:sp>
        <p:nvSpPr>
          <p:cNvPr id="87" name="PlaceHolder 2"/>
          <p:cNvSpPr>
            <a:spLocks noGrp="1"/>
          </p:cNvSpPr>
          <p:nvPr>
            <p:ph/>
          </p:nvPr>
        </p:nvSpPr>
        <p:spPr>
          <a:xfrm>
            <a:off x="380880" y="1066680"/>
            <a:ext cx="8382240" cy="4114800"/>
          </a:xfrm>
          <a:prstGeom prst="rect">
            <a:avLst/>
          </a:prstGeom>
          <a:noFill/>
          <a:ln w="0">
            <a:noFill/>
          </a:ln>
        </p:spPr>
        <p:txBody>
          <a:bodyPr lIns="90000" rIns="90000" tIns="46800" bIns="46800" anchor="t">
            <a:normAutofit fontScale="85000" lnSpcReduction="19999"/>
          </a:bodyPr>
          <a:p>
            <a:pPr marL="343080" indent="-343080">
              <a:lnSpc>
                <a:spcPct val="90000"/>
              </a:lnSpc>
              <a:spcBef>
                <a:spcPts val="499"/>
              </a:spcBef>
              <a:buClr>
                <a:srgbClr val="000000"/>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000000"/>
                </a:solidFill>
                <a:effectLst/>
                <a:uFillTx/>
                <a:latin typeface="Tahoma"/>
              </a:rPr>
              <a:t>The Midwest ISO Advisory Committee directed their staff to propose to Alliance the formation of a “Joint MISO/Alliance Congestion Management Forum” to comply with the directive of the settlement agreement to create a seamless market</a:t>
            </a:r>
            <a:endParaRPr b="0" lang="en-US" sz="2000" strike="noStrike" u="none">
              <a:solidFill>
                <a:srgbClr val="000000"/>
              </a:solidFill>
              <a:effectLst/>
              <a:uFillTx/>
              <a:latin typeface="Tahoma"/>
            </a:endParaRPr>
          </a:p>
          <a:p>
            <a:pPr marL="343080" indent="-34308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343080">
              <a:lnSpc>
                <a:spcPct val="90000"/>
              </a:lnSpc>
              <a:spcBef>
                <a:spcPts val="499"/>
              </a:spcBef>
              <a:buClr>
                <a:srgbClr val="000000"/>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000000"/>
                </a:solidFill>
                <a:effectLst/>
                <a:uFillTx/>
                <a:latin typeface="Tahoma"/>
              </a:rPr>
              <a:t>Proposal rejected by Alliance</a:t>
            </a:r>
            <a:endParaRPr b="0" lang="en-US" sz="2000" strike="noStrike" u="none">
              <a:solidFill>
                <a:srgbClr val="000000"/>
              </a:solidFill>
              <a:effectLst/>
              <a:uFillTx/>
              <a:latin typeface="Tahoma"/>
            </a:endParaRPr>
          </a:p>
          <a:p>
            <a:pPr marL="343080" indent="-34308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343080">
              <a:lnSpc>
                <a:spcPct val="90000"/>
              </a:lnSpc>
              <a:spcBef>
                <a:spcPts val="499"/>
              </a:spcBef>
              <a:buClr>
                <a:srgbClr val="000000"/>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000000"/>
                </a:solidFill>
                <a:effectLst/>
                <a:uFillTx/>
                <a:latin typeface="Tahoma"/>
              </a:rPr>
              <a:t>As a result, Alliance and MISO </a:t>
            </a:r>
            <a:r>
              <a:rPr b="0" lang="en-US" sz="2000" strike="noStrike" u="sng">
                <a:solidFill>
                  <a:srgbClr val="ff0000"/>
                </a:solidFill>
                <a:effectLst/>
                <a:uFillTx/>
                <a:latin typeface="Tahoma"/>
              </a:rPr>
              <a:t>each</a:t>
            </a:r>
            <a:r>
              <a:rPr b="0" lang="en-US" sz="2000" strike="noStrike" u="none">
                <a:solidFill>
                  <a:srgbClr val="000000"/>
                </a:solidFill>
                <a:effectLst/>
                <a:uFillTx/>
                <a:latin typeface="Tahoma"/>
              </a:rPr>
              <a:t> has a congestion management/market design committee that meet separately yet both are discussing and debating the same issues</a:t>
            </a:r>
            <a:endParaRPr b="0" lang="en-US" sz="2000" strike="noStrike" u="none">
              <a:solidFill>
                <a:srgbClr val="000000"/>
              </a:solidFill>
              <a:effectLst/>
              <a:uFillTx/>
              <a:latin typeface="Tahoma"/>
            </a:endParaRPr>
          </a:p>
          <a:p>
            <a:pPr marL="343080" indent="-34308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343080">
              <a:lnSpc>
                <a:spcPct val="90000"/>
              </a:lnSpc>
              <a:spcBef>
                <a:spcPts val="499"/>
              </a:spcBef>
              <a:buClr>
                <a:srgbClr val="000000"/>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000000"/>
                </a:solidFill>
                <a:effectLst/>
                <a:uFillTx/>
                <a:latin typeface="Tahoma"/>
              </a:rPr>
              <a:t>This could potentially result in congestion management systems that are incompatible</a:t>
            </a:r>
            <a:endParaRPr b="0" lang="en-US" sz="2000" strike="noStrike" u="none">
              <a:solidFill>
                <a:srgbClr val="000000"/>
              </a:solidFill>
              <a:effectLst/>
              <a:uFillTx/>
              <a:latin typeface="Tahoma"/>
            </a:endParaRPr>
          </a:p>
          <a:p>
            <a:pPr marL="343080" indent="-343080">
              <a:lnSpc>
                <a:spcPct val="90000"/>
              </a:lnSpc>
              <a:spcBef>
                <a:spcPts val="499"/>
              </a:spcBef>
              <a:buNone/>
              <a:tabLst>
                <a:tab algn="l" pos="0"/>
                <a:tab algn="l" pos="3887640"/>
                <a:tab algn="l" pos="4917960"/>
                <a:tab algn="l" pos="6684840"/>
                <a:tab algn="l" pos="7315200"/>
                <a:tab algn="l" pos="8229600"/>
                <a:tab algn="l" pos="9144000"/>
                <a:tab algn="l" pos="10058400"/>
              </a:tabLst>
            </a:pPr>
            <a:endParaRPr b="0" lang="en-US" sz="2000" strike="noStrike" u="none">
              <a:solidFill>
                <a:srgbClr val="000000"/>
              </a:solidFill>
              <a:effectLst/>
              <a:uFillTx/>
              <a:latin typeface="Tahoma"/>
            </a:endParaRPr>
          </a:p>
          <a:p>
            <a:pPr marL="343080" indent="-343080">
              <a:lnSpc>
                <a:spcPct val="90000"/>
              </a:lnSpc>
              <a:spcBef>
                <a:spcPts val="451"/>
              </a:spcBef>
              <a:buClr>
                <a:srgbClr val="ff0000"/>
              </a:buClr>
              <a:buFont typeface="Tahoma"/>
              <a:buChar char="•"/>
              <a:tabLst>
                <a:tab algn="l" pos="3887640"/>
                <a:tab algn="l" pos="4917960"/>
                <a:tab algn="l" pos="6684840"/>
                <a:tab algn="l" pos="7315200"/>
                <a:tab algn="l" pos="8229600"/>
                <a:tab algn="l" pos="9144000"/>
                <a:tab algn="l" pos="10058400"/>
              </a:tabLst>
            </a:pPr>
            <a:r>
              <a:rPr b="0" lang="en-US" sz="2000" strike="noStrike" u="none">
                <a:solidFill>
                  <a:srgbClr val="ff0000"/>
                </a:solidFill>
                <a:effectLst/>
                <a:uFillTx/>
                <a:latin typeface="Tahoma"/>
              </a:rPr>
              <a:t>Recommendation</a:t>
            </a:r>
            <a:r>
              <a:rPr b="0" lang="en-US" sz="2000" strike="noStrike" u="none">
                <a:solidFill>
                  <a:srgbClr val="000000"/>
                </a:solidFill>
                <a:effectLst/>
                <a:uFillTx/>
                <a:latin typeface="Tahoma"/>
              </a:rPr>
              <a:t> : </a:t>
            </a:r>
            <a:r>
              <a:rPr b="0" lang="en-US" sz="1800" strike="noStrike" u="none">
                <a:solidFill>
                  <a:srgbClr val="000000"/>
                </a:solidFill>
                <a:effectLst/>
                <a:uFillTx/>
                <a:latin typeface="Tahoma"/>
              </a:rPr>
              <a:t>The Alliance/Midwest ISO market needs to be designed as one thru a unified effort, and not by independently designing two markets and then piecing them together</a:t>
            </a:r>
            <a:endParaRPr b="0" lang="en-US" sz="1800" strike="noStrike" u="none">
              <a:solidFill>
                <a:srgbClr val="000000"/>
              </a:solidFill>
              <a:effectLst/>
              <a:uFillTx/>
              <a:latin typeface="Tahoma"/>
            </a:endParaRPr>
          </a:p>
          <a:p>
            <a:pPr lvl="1" marL="743040" indent="-285840">
              <a:lnSpc>
                <a:spcPct val="90000"/>
              </a:lnSpc>
              <a:spcBef>
                <a:spcPts val="451"/>
              </a:spcBef>
              <a:buNone/>
              <a:tabLst>
                <a:tab algn="l" pos="0"/>
                <a:tab algn="l" pos="3887640"/>
                <a:tab algn="l" pos="4917960"/>
                <a:tab algn="l" pos="6684840"/>
                <a:tab algn="l" pos="7315200"/>
                <a:tab algn="l" pos="8229600"/>
                <a:tab algn="l" pos="9144000"/>
                <a:tab algn="l" pos="10058400"/>
              </a:tabLst>
            </a:pPr>
            <a:endParaRPr b="0" lang="en-US" sz="18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304560" y="457200"/>
            <a:ext cx="84582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ARTO Congestion Management</a:t>
            </a:r>
            <a:br>
              <a:rPr sz="4000"/>
            </a:br>
            <a:br>
              <a:rPr sz="4000"/>
            </a:br>
            <a:r>
              <a:rPr b="0" i="1" lang="en-US" sz="4100" strike="noStrike" u="none">
                <a:solidFill>
                  <a:srgbClr val="000000"/>
                </a:solidFill>
                <a:effectLst/>
                <a:uFillTx/>
                <a:latin typeface="Tahoma"/>
              </a:rPr>
              <a:t>Hybrid Model</a:t>
            </a:r>
            <a:endParaRPr b="0" lang="en-US" sz="4100" strike="noStrike" u="none">
              <a:solidFill>
                <a:srgbClr val="000000"/>
              </a:solidFill>
              <a:effectLst/>
              <a:uFillTx/>
              <a:latin typeface="Tahoma"/>
            </a:endParaRPr>
          </a:p>
        </p:txBody>
      </p:sp>
      <p:sp>
        <p:nvSpPr>
          <p:cNvPr id="89" name="PlaceHolder 2"/>
          <p:cNvSpPr>
            <a:spLocks noGrp="1"/>
          </p:cNvSpPr>
          <p:nvPr>
            <p:ph/>
          </p:nvPr>
        </p:nvSpPr>
        <p:spPr>
          <a:xfrm>
            <a:off x="4647960" y="2590560"/>
            <a:ext cx="3886200" cy="4267080"/>
          </a:xfrm>
          <a:prstGeom prst="rect">
            <a:avLst/>
          </a:prstGeom>
          <a:noFill/>
          <a:ln w="0">
            <a:noFill/>
          </a:ln>
        </p:spPr>
        <p:txBody>
          <a:bodyPr lIns="90000" rIns="90000" tIns="46800" bIns="46800" anchor="t">
            <a:normAutofit/>
          </a:bodyPr>
          <a:p>
            <a:pPr lvl="2" marL="1143000" indent="-228600">
              <a:spcBef>
                <a:spcPts val="1026"/>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4100" strike="noStrike" u="none">
              <a:solidFill>
                <a:srgbClr val="000000"/>
              </a:solidFill>
              <a:effectLst/>
              <a:uFillTx/>
              <a:latin typeface="Tahoma"/>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Operational by 12/02</a:t>
            </a:r>
            <a:endParaRPr b="0" lang="en-US" sz="2000" strike="noStrike" u="none">
              <a:solidFill>
                <a:srgbClr val="000000"/>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Forward market for transmission rights</a:t>
            </a:r>
            <a:endParaRPr b="0" lang="en-US" sz="2000" strike="noStrike" u="none">
              <a:solidFill>
                <a:srgbClr val="000000"/>
              </a:solidFill>
              <a:effectLst/>
              <a:uFillTx/>
              <a:latin typeface="Tahoma"/>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marL="343080" indent="-343080">
              <a:spcBef>
                <a:spcPts val="499"/>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LMP for real-time congestion management</a:t>
            </a:r>
            <a:endParaRPr b="0" lang="en-US" sz="2000" strike="noStrike" u="none">
              <a:solidFill>
                <a:srgbClr val="000000"/>
              </a:solidFill>
              <a:effectLst/>
              <a:uFillTx/>
              <a:latin typeface="Tahoma"/>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sp>
        <p:nvSpPr>
          <p:cNvPr id="90" name=""/>
          <p:cNvSpPr/>
          <p:nvPr/>
        </p:nvSpPr>
        <p:spPr>
          <a:xfrm>
            <a:off x="3276720" y="2971800"/>
            <a:ext cx="761760" cy="1098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1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1" name=""/>
          <p:cNvSpPr/>
          <p:nvPr/>
        </p:nvSpPr>
        <p:spPr>
          <a:xfrm>
            <a:off x="3276720" y="3352680"/>
            <a:ext cx="914400" cy="685800"/>
          </a:xfrm>
          <a:custGeom>
            <a:avLst/>
            <a:gdLst>
              <a:gd name="textAreaLeft" fmla="*/ 142920 w 914400"/>
              <a:gd name="textAreaRight" fmla="*/ 800280 w 914400"/>
              <a:gd name="textAreaTop" fmla="*/ 171360 h 685800"/>
              <a:gd name="textAreaBottom" fmla="*/ 514440 h 68580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5f5f5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92" name=""/>
          <p:cNvGrpSpPr/>
          <p:nvPr/>
        </p:nvGrpSpPr>
        <p:grpSpPr>
          <a:xfrm>
            <a:off x="914400" y="2666880"/>
            <a:ext cx="1752480" cy="2057400"/>
            <a:chOff x="914400" y="2666880"/>
            <a:chExt cx="1752480" cy="2057400"/>
          </a:xfrm>
        </p:grpSpPr>
        <p:sp>
          <p:nvSpPr>
            <p:cNvPr id="93" name=""/>
            <p:cNvSpPr/>
            <p:nvPr/>
          </p:nvSpPr>
          <p:spPr>
            <a:xfrm>
              <a:off x="914400" y="2666880"/>
              <a:ext cx="1752480" cy="2057400"/>
            </a:xfrm>
            <a:prstGeom prst="rect">
              <a:avLst/>
            </a:prstGeom>
            <a:gradFill rotWithShape="0">
              <a:gsLst>
                <a:gs pos="0">
                  <a:srgbClr val="b2b2b2"/>
                </a:gs>
                <a:gs pos="50000">
                  <a:srgbClr val="ffffff"/>
                </a:gs>
                <a:gs pos="100000">
                  <a:srgbClr val="b2b2b2"/>
                </a:gs>
              </a:gsLst>
              <a:lin ang="5400000"/>
            </a:gradFill>
            <a:ln w="12600">
              <a:solidFill>
                <a:srgbClr val="000000"/>
              </a:solidFill>
              <a:miter/>
            </a:ln>
            <a:effectLst>
              <a:outerShdw dist="125751" dir="2700000" blurRad="0" rotWithShape="0">
                <a:srgbClr val="333333"/>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1142640" y="3352680"/>
              <a:ext cx="137124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Day 2</a:t>
              </a:r>
              <a:endParaRPr b="0" lang="en-US" sz="2800" strike="noStrike" u="none">
                <a:solidFill>
                  <a:srgbClr val="000000"/>
                </a:solidFill>
                <a:effectLst/>
                <a:uFillTx/>
                <a:latin typeface="Times New Roman"/>
              </a:endParaRPr>
            </a:p>
          </p:txBody>
        </p:sp>
      </p:grpSp>
      <p:sp>
        <p:nvSpPr>
          <p:cNvPr id="95" name=""/>
          <p:cNvSpPr/>
          <p:nvPr/>
        </p:nvSpPr>
        <p:spPr>
          <a:xfrm>
            <a:off x="380880" y="1752480"/>
            <a:ext cx="8001000" cy="1015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ARTO Day 2 Congestion Management Approach</a:t>
            </a:r>
            <a:endParaRPr b="0" lang="en-US" sz="24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ff0000"/>
                </a:solidFill>
                <a:effectLst/>
                <a:uFillTx/>
                <a:latin typeface="Arial"/>
              </a:rPr>
              <a:t>WORK IN PROGRESS</a:t>
            </a:r>
            <a:endParaRPr b="0" lang="en-US" sz="2400" strike="noStrike" u="none">
              <a:solidFill>
                <a:srgbClr val="000000"/>
              </a:solidFill>
              <a:effectLst/>
              <a:uFillTx/>
              <a:latin typeface="Times New Roman"/>
            </a:endParaRPr>
          </a:p>
        </p:txBody>
      </p:sp>
    </p:spTree>
  </p:cSld>
  <p:transition>
    <p:random/>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
          <p:cNvSpPr/>
          <p:nvPr/>
        </p:nvSpPr>
        <p:spPr>
          <a:xfrm>
            <a:off x="361800" y="6624720"/>
            <a:ext cx="2895840" cy="15228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Times New Roman"/>
            </a:endParaRPr>
          </a:p>
        </p:txBody>
      </p:sp>
      <p:sp>
        <p:nvSpPr>
          <p:cNvPr id="97"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600"/>
            </a:br>
            <a:r>
              <a:rPr b="0" lang="en-US" sz="3600" strike="noStrike" u="none">
                <a:solidFill>
                  <a:srgbClr val="000000"/>
                </a:solidFill>
                <a:effectLst/>
                <a:uFillTx/>
                <a:latin typeface="Tahoma"/>
              </a:rPr>
              <a:t>ARTO Congestion Management</a:t>
            </a:r>
            <a:br>
              <a:rPr sz="3600"/>
            </a:br>
            <a:br>
              <a:rPr sz="3600"/>
            </a:br>
            <a:r>
              <a:rPr b="0" i="1" lang="en-US" sz="3600" strike="noStrike" u="none">
                <a:solidFill>
                  <a:srgbClr val="000000"/>
                </a:solidFill>
                <a:effectLst/>
                <a:uFillTx/>
                <a:latin typeface="Tahoma"/>
              </a:rPr>
              <a:t>Forward Market - Flowgates</a:t>
            </a:r>
            <a:endParaRPr b="0" lang="en-US" sz="3600" strike="noStrike" u="none">
              <a:solidFill>
                <a:srgbClr val="000000"/>
              </a:solidFill>
              <a:effectLst/>
              <a:uFillTx/>
              <a:latin typeface="Tahoma"/>
            </a:endParaRPr>
          </a:p>
        </p:txBody>
      </p:sp>
      <p:sp>
        <p:nvSpPr>
          <p:cNvPr id="98" name="PlaceHolder 2"/>
          <p:cNvSpPr>
            <a:spLocks noGrp="1"/>
          </p:cNvSpPr>
          <p:nvPr>
            <p:ph/>
          </p:nvPr>
        </p:nvSpPr>
        <p:spPr>
          <a:xfrm>
            <a:off x="914040" y="1980720"/>
            <a:ext cx="7250040" cy="3668760"/>
          </a:xfrm>
          <a:prstGeom prst="rect">
            <a:avLst/>
          </a:prstGeom>
          <a:noFill/>
          <a:ln w="0">
            <a:noFill/>
          </a:ln>
        </p:spPr>
        <p:txBody>
          <a:bodyPr lIns="0" rIns="0" tIns="0" bIns="0" anchor="t">
            <a:normAutofit lnSpcReduction="9999"/>
          </a:bodyPr>
          <a:p>
            <a:pPr marL="482760" indent="-482760">
              <a:lnSpc>
                <a:spcPct val="90000"/>
              </a:lnSpc>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Forward market for transmission rights based on Flowgates</a:t>
            </a:r>
            <a:endParaRPr b="0" lang="en-US" sz="1800" strike="noStrike" u="none">
              <a:solidFill>
                <a:srgbClr val="000000"/>
              </a:solidFill>
              <a:effectLst/>
              <a:uFillTx/>
              <a:latin typeface="Tahoma"/>
            </a:endParaRPr>
          </a:p>
          <a:p>
            <a:pPr marL="482760" indent="-482760">
              <a:lnSpc>
                <a:spcPct val="90000"/>
              </a:lnSpc>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Flowgates - transmission elements that have the potential to have congestion that exceeds a designated threshold</a:t>
            </a:r>
            <a:endParaRPr b="0" lang="en-US" sz="1800" strike="noStrike" u="none">
              <a:solidFill>
                <a:srgbClr val="000000"/>
              </a:solidFill>
              <a:effectLst/>
              <a:uFillTx/>
              <a:latin typeface="Tahoma"/>
            </a:endParaRPr>
          </a:p>
          <a:p>
            <a:pPr marL="482760" indent="-482760">
              <a:lnSpc>
                <a:spcPct val="90000"/>
              </a:lnSpc>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Designated by ARTO </a:t>
            </a:r>
            <a:endParaRPr b="0" lang="en-US" sz="1800" strike="noStrike" u="none">
              <a:solidFill>
                <a:srgbClr val="000000"/>
              </a:solidFill>
              <a:effectLst/>
              <a:uFillTx/>
              <a:latin typeface="Tahoma"/>
            </a:endParaRPr>
          </a:p>
          <a:p>
            <a:pPr lvl="1" marL="882720" indent="-285840">
              <a:lnSpc>
                <a:spcPct val="90000"/>
              </a:lnSpc>
              <a:spcBef>
                <a:spcPts val="2251"/>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Intent is to identify all Flowgates with commercial significance - Commercially Significant Flowgates (CSFs)</a:t>
            </a:r>
            <a:endParaRPr b="0" lang="en-US" sz="1800" strike="noStrike" u="none">
              <a:solidFill>
                <a:srgbClr val="000000"/>
              </a:solidFill>
              <a:effectLst/>
              <a:uFillTx/>
              <a:latin typeface="Tahoma"/>
            </a:endParaRPr>
          </a:p>
          <a:p>
            <a:pPr lvl="1" marL="882720" indent="-285840">
              <a:lnSpc>
                <a:spcPct val="90000"/>
              </a:lnSpc>
              <a:spcBef>
                <a:spcPts val="1125"/>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Value of flowgate transmission rights associated with CSFs determined by market</a:t>
            </a:r>
            <a:endParaRPr b="0" lang="en-US" sz="1800" strike="noStrike" u="none">
              <a:solidFill>
                <a:srgbClr val="000000"/>
              </a:solidFill>
              <a:effectLst/>
              <a:uFillTx/>
              <a:latin typeface="Tahoma"/>
            </a:endParaRPr>
          </a:p>
          <a:p>
            <a:pPr lvl="1" marL="882720" indent="-285840">
              <a:lnSpc>
                <a:spcPct val="90000"/>
              </a:lnSpc>
              <a:spcBef>
                <a:spcPts val="1125"/>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May result in multiple hundreds of Flowgates within ARTO</a:t>
            </a:r>
            <a:endParaRPr b="0" lang="en-US" sz="1800" strike="noStrike" u="none">
              <a:solidFill>
                <a:srgbClr val="000000"/>
              </a:solidFill>
              <a:effectLst/>
              <a:uFillTx/>
              <a:latin typeface="Tahoma"/>
            </a:endParaRPr>
          </a:p>
          <a:p>
            <a:pPr lvl="1" marL="882720" indent="-285840">
              <a:lnSpc>
                <a:spcPct val="90000"/>
              </a:lnSpc>
              <a:spcBef>
                <a:spcPts val="1125"/>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Designated a year in advance</a:t>
            </a:r>
            <a:endParaRPr b="0" lang="en-US" sz="1800" strike="noStrike" u="none">
              <a:solidFill>
                <a:srgbClr val="000000"/>
              </a:solidFill>
              <a:effectLst/>
              <a:uFillTx/>
              <a:latin typeface="Tahoma"/>
            </a:endParaRPr>
          </a:p>
        </p:txBody>
      </p:sp>
    </p:spTree>
  </p:cSld>
  <p:transition>
    <p:random/>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5086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2000-05-04T16:16:30Z</dcterms:created>
  <dc:creator>Claudia R. Polanco</dc:creator>
  <dc:description>This is the very final presentation per Georgia Nelson. 5-8-00 at 7:30 a.m.</dc:description>
  <dc:language>en-US</dc:language>
  <cp:lastModifiedBy>ntw2000</cp:lastModifiedBy>
  <cp:lastPrinted>2001-07-10T13:55:54Z</cp:lastPrinted>
  <dcterms:modified xsi:type="dcterms:W3CDTF">2001-07-10T18:03:05Z</dcterms:modified>
  <cp:revision>314</cp:revision>
  <dc:subject/>
  <dc:title>No Slide Title</dc:title>
</cp:coreProperties>
</file>