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3.xml" ContentType="application/vnd.openxmlformats-officedocument.theme+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_rels/presentation.xml.rels" ContentType="application/vnd.openxmlformats-package.relationships+xml"/>
  <Override PartName="/ppt/notesMasters/_rels/notesMaster1.xml.rels" ContentType="application/vnd.openxmlformats-package.relationships+xml"/>
  <Override PartName="/ppt/notesMasters/notesMaster1.xml" ContentType="application/vnd.openxmlformats-officedocument.presentationml.notesMaster+xml"/>
  <Override PartName="/ppt/media/image1.wmf" ContentType="image/x-wmf"/>
  <Override PartName="/ppt/media/image2.wmf" ContentType="image/x-wmf"/>
  <Override PartName="/ppt/embeddings/oleObject1.bin" ContentType="application/vnd.openxmlformats-officedocument.oleObject"/>
  <Override PartName="/ppt/slides/_rels/slide11.xml.rels" ContentType="application/vnd.openxmlformats-package.relationships+xml"/>
  <Override PartName="/ppt/slides/_rels/slide9.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xml.rels" ContentType="application/vnd.openxmlformats-package.relationships+xml"/>
  <Override PartName="/ppt/slides/_rels/slide16.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Override PartName="/ppt/notesSlides/notesSlide2.xml" ContentType="application/vnd.openxmlformats-officedocument.presentationml.notesSlide+xml"/>
  <Override PartName="/ppt/notesSlides/_rels/notesSlide12.xml.rels" ContentType="application/vnd.openxmlformats-package.relationships+xml"/>
  <Override PartName="/ppt/notesSlides/_rels/notesSlide11.xml.rels" ContentType="application/vnd.openxmlformats-package.relationships+xml"/>
  <Override PartName="/ppt/notesSlides/_rels/notesSlide2.xml.rels" ContentType="application/vnd.openxmlformats-package.relationships+xml"/>
  <Override PartName="/ppt/notesSlides/notesSlide11.xml" ContentType="application/vnd.openxmlformats-officedocument.presentationml.notesSlide+xml"/>
  <Override PartName="/ppt/notesSlides/notesSlide12.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Lst>
  <p:sldSz cx="10058400" cy="77724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20"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3.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 name=""/>
          <p:cNvSpPr/>
          <p:nvPr/>
        </p:nvSpPr>
        <p:spPr>
          <a:xfrm>
            <a:off x="0" y="0"/>
            <a:ext cx="6858000" cy="91440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000000"/>
              </a:solidFill>
              <a:effectLst/>
              <a:uFillTx/>
              <a:latin typeface="Times New Roman"/>
            </a:endParaRPr>
          </a:p>
        </p:txBody>
      </p:sp>
      <p:sp>
        <p:nvSpPr>
          <p:cNvPr id="24" name="PlaceHolder 1"/>
          <p:cNvSpPr>
            <a:spLocks noGrp="1"/>
          </p:cNvSpPr>
          <p:nvPr>
            <p:ph type="hdr"/>
          </p:nvPr>
        </p:nvSpPr>
        <p:spPr>
          <a:xfrm>
            <a:off x="-360" y="0"/>
            <a:ext cx="2971800" cy="457200"/>
          </a:xfrm>
          <a:prstGeom prst="rect">
            <a:avLst/>
          </a:prstGeom>
          <a:noFill/>
          <a:ln w="0">
            <a:noFill/>
          </a:ln>
        </p:spPr>
        <p:txBody>
          <a:bodyPr lIns="90000" rIns="90000" tIns="46800" bIns="46800" anchor="t">
            <a:noAutofit/>
          </a:bodyPr>
          <a:p>
            <a: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25" name="PlaceHolder 2"/>
          <p:cNvSpPr>
            <a:spLocks noGrp="1"/>
          </p:cNvSpPr>
          <p:nvPr>
            <p:ph type="sldImg"/>
          </p:nvPr>
        </p:nvSpPr>
        <p:spPr>
          <a:xfrm>
            <a:off x="1209600" y="685440"/>
            <a:ext cx="4438800" cy="3429000"/>
          </a:xfrm>
          <a:prstGeom prst="rect">
            <a:avLst/>
          </a:prstGeom>
          <a:solidFill>
            <a:srgbClr val="ffffff"/>
          </a:solidFill>
          <a:ln w="9360">
            <a:solidFill>
              <a:srgbClr val="000000"/>
            </a:solidFill>
            <a:miter/>
          </a:ln>
        </p:spPr>
        <p:txBody>
          <a:bodyPr lIns="90000" rIns="90000" tIns="46800" bIns="46800" anchor="ctr">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2400" strike="noStrike" u="none">
                <a:solidFill>
                  <a:srgbClr val="000000"/>
                </a:solidFill>
                <a:effectLst/>
                <a:uFillTx/>
                <a:latin typeface="Palatino"/>
              </a:rPr>
              <a:t>Click to move the slide</a:t>
            </a:r>
            <a:endParaRPr b="0" lang="en-US" sz="2400" strike="noStrike" u="none">
              <a:solidFill>
                <a:srgbClr val="000000"/>
              </a:solidFill>
              <a:effectLst/>
              <a:uFillTx/>
              <a:latin typeface="Palatino"/>
            </a:endParaRPr>
          </a:p>
        </p:txBody>
      </p:sp>
      <p:sp>
        <p:nvSpPr>
          <p:cNvPr id="26" name="PlaceHolder 3"/>
          <p:cNvSpPr>
            <a:spLocks noGrp="1"/>
          </p:cNvSpPr>
          <p:nvPr>
            <p:ph type="body"/>
          </p:nvPr>
        </p:nvSpPr>
        <p:spPr>
          <a:xfrm>
            <a:off x="914400" y="4343040"/>
            <a:ext cx="5029200" cy="841320"/>
          </a:xfrm>
          <a:prstGeom prst="rect">
            <a:avLst/>
          </a:prstGeom>
          <a:noFill/>
          <a:ln w="0">
            <a:noFill/>
          </a:ln>
        </p:spPr>
        <p:txBody>
          <a:bodyPr lIns="0" rIns="0" tIns="0" bIns="0" anchor="t">
            <a:noAutofit/>
          </a:bodyPr>
          <a:p>
            <a:pPr marL="106200" indent="-106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Palatino"/>
              </a:rPr>
              <a:t>Click to edit the notes format</a:t>
            </a:r>
            <a:endParaRPr b="0" lang="en-US" sz="1100" strike="noStrike" u="none">
              <a:solidFill>
                <a:srgbClr val="000000"/>
              </a:solidFill>
              <a:effectLst/>
              <a:uFillTx/>
              <a:latin typeface="Palatino"/>
            </a:endParaRPr>
          </a:p>
        </p:txBody>
      </p:sp>
      <p:sp>
        <p:nvSpPr>
          <p:cNvPr id="27" name="PlaceHolder 4"/>
          <p:cNvSpPr>
            <a:spLocks noGrp="1"/>
          </p:cNvSpPr>
          <p:nvPr>
            <p:ph type="ftr" idx="6"/>
          </p:nvPr>
        </p:nvSpPr>
        <p:spPr>
          <a:xfrm>
            <a:off x="456840" y="8320680"/>
            <a:ext cx="2971800" cy="276840"/>
          </a:xfrm>
          <a:prstGeom prst="rect">
            <a:avLst/>
          </a:prstGeom>
          <a:noFill/>
          <a:ln w="0">
            <a:noFill/>
          </a:ln>
        </p:spPr>
        <p:txBody>
          <a:bodyPr lIns="90000" rIns="90000" tIns="46800" bIns="46800" anchor="b">
            <a:noAutofit/>
          </a:bodyPr>
          <a:lstStyle>
            <a:lvl1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Times New Roman"/>
              </a:defRPr>
            </a:lvl1pPr>
          </a:lstStyle>
          <a:p>
            <a: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NY-210206.001/000606YshtaHR1</a:t>
            </a:r>
            <a:endParaRPr b="0" lang="en-US" sz="1200" strike="noStrike" u="none">
              <a:solidFill>
                <a:srgbClr val="000000"/>
              </a:solidFill>
              <a:effectLst/>
              <a:uFillTx/>
              <a:latin typeface="Times New Roman"/>
            </a:endParaRPr>
          </a:p>
        </p:txBody>
      </p:sp>
      <p:sp>
        <p:nvSpPr>
          <p:cNvPr id="28" name="PlaceHolder 5"/>
          <p:cNvSpPr>
            <a:spLocks noGrp="1"/>
          </p:cNvSpPr>
          <p:nvPr>
            <p:ph type="sldNum" idx="7"/>
          </p:nvPr>
        </p:nvSpPr>
        <p:spPr>
          <a:xfrm>
            <a:off x="3885840" y="8686800"/>
            <a:ext cx="2971800" cy="457200"/>
          </a:xfrm>
          <a:prstGeom prst="rect">
            <a:avLst/>
          </a:prstGeom>
          <a:noFill/>
          <a:ln w="0">
            <a:noFill/>
          </a:ln>
        </p:spPr>
        <p:txBody>
          <a:bodyPr lIns="90000" rIns="90000" tIns="46800" bIns="46800" anchor="b">
            <a:noAutofit/>
          </a:bodyPr>
          <a:lstStyle>
            <a:lvl1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Times New Roman"/>
              </a:defRPr>
            </a:lvl1pPr>
          </a:lstStyle>
          <a:p>
            <a:pPr marL="216000"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46095760-067C-4E96-9A2A-04980488E2AB}"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11.xml.rels><?xml version="1.0" encoding="UTF-8"?>
<Relationships xmlns="http://schemas.openxmlformats.org/package/2006/relationships"><Relationship Id="rId1" Type="http://schemas.openxmlformats.org/officeDocument/2006/relationships/slide" Target="../slides/slide11.xml"/><Relationship Id="rId2" Type="http://schemas.openxmlformats.org/officeDocument/2006/relationships/notesMaster" Target="../notesMasters/notesMaster1.xml"/>
</Relationships>
</file>

<file path=ppt/notesSlides/_rels/notesSlide12.xml.rels><?xml version="1.0" encoding="UTF-8"?>
<Relationships xmlns="http://schemas.openxmlformats.org/package/2006/relationships"><Relationship Id="rId1" Type="http://schemas.openxmlformats.org/officeDocument/2006/relationships/slide" Target="../slides/slide12.xml"/><Relationship Id="rId2" Type="http://schemas.openxmlformats.org/officeDocument/2006/relationships/notesMaster" Target="../notesMasters/notesMaster1.xml"/>
</Relationships>
</file>

<file path=ppt/notesSlides/_rels/notesSlide2.xml.rels><?xml version="1.0" encoding="UTF-8"?>
<Relationships xmlns="http://schemas.openxmlformats.org/package/2006/relationships"><Relationship Id="rId1" Type="http://schemas.openxmlformats.org/officeDocument/2006/relationships/slide" Target="../slides/slide2.xml"/><Relationship Id="rId2" Type="http://schemas.openxmlformats.org/officeDocument/2006/relationships/notesMaster" Target="../notesMasters/notesMaster1.xml"/>
</Relationships>
</file>

<file path=ppt/notesSlides/notesSlide1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31" name=""/>
          <p:cNvSpPr txBox="1"/>
          <p:nvPr/>
        </p:nvSpPr>
        <p:spPr>
          <a:xfrm>
            <a:off x="3885840" y="8686800"/>
            <a:ext cx="2971800" cy="457200"/>
          </a:xfrm>
          <a:prstGeom prst="rect">
            <a:avLst/>
          </a:prstGeom>
          <a:noFill/>
          <a:ln w="0">
            <a:noFill/>
          </a:ln>
        </p:spPr>
        <p:txBody>
          <a:bodyPr lIns="90000" rIns="90000" tIns="46800" bIns="46800" anchor="b">
            <a:noAutofit/>
          </a:bodyPr>
          <a:p>
            <a:pPr marL="216000" indent="-216000" algn="r">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BC54DA87-A893-4EEC-9F07-382962744574}"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1332" name=""/>
          <p:cNvSpPr txBox="1"/>
          <p:nvPr/>
        </p:nvSpPr>
        <p:spPr>
          <a:xfrm>
            <a:off x="456840" y="8320680"/>
            <a:ext cx="2971800" cy="276840"/>
          </a:xfrm>
          <a:prstGeom prst="rect">
            <a:avLst/>
          </a:prstGeom>
          <a:noFill/>
          <a:ln w="0">
            <a:noFill/>
          </a:ln>
        </p:spPr>
        <p:txBody>
          <a:bodyPr lIns="90000" rIns="90000" tIns="46800" bIns="46800" anchor="b">
            <a:spAutoFit/>
          </a:bodyPr>
          <a:p>
            <a:pPr marL="216000" indent="-216000">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NY-210206.001/000606YshtaHR1</a:t>
            </a:r>
            <a:endParaRPr b="0" lang="en-US" sz="1200" strike="noStrike" u="none">
              <a:solidFill>
                <a:srgbClr val="000000"/>
              </a:solidFill>
              <a:effectLst/>
              <a:uFillTx/>
              <a:latin typeface="Times New Roman"/>
            </a:endParaRPr>
          </a:p>
        </p:txBody>
      </p:sp>
      <p:sp>
        <p:nvSpPr>
          <p:cNvPr id="1333" name=""/>
          <p:cNvSpPr txBox="1"/>
          <p:nvPr/>
        </p:nvSpPr>
        <p:spPr>
          <a:xfrm>
            <a:off x="-360" y="0"/>
            <a:ext cx="2971800" cy="457200"/>
          </a:xfrm>
          <a:prstGeom prst="rect">
            <a:avLst/>
          </a:prstGeom>
          <a:noFill/>
          <a:ln w="0">
            <a:noFill/>
          </a:ln>
        </p:spPr>
        <p:txBody>
          <a:bodyPr lIns="90000" rIns="90000" tIns="46800" bIns="46800" anchor="t">
            <a:noAutofit/>
          </a:bodyPr>
          <a:p>
            <a:pPr marL="216000" indent="-216000">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1334" name="PlaceHolder 1"/>
          <p:cNvSpPr>
            <a:spLocks noGrp="1"/>
          </p:cNvSpPr>
          <p:nvPr>
            <p:ph type="sldImg"/>
          </p:nvPr>
        </p:nvSpPr>
        <p:spPr>
          <a:xfrm>
            <a:off x="917640" y="485640"/>
            <a:ext cx="5022720" cy="3881520"/>
          </a:xfrm>
          <a:prstGeom prst="rect">
            <a:avLst/>
          </a:prstGeom>
          <a:ln w="0">
            <a:noFill/>
          </a:ln>
        </p:spPr>
      </p:sp>
      <p:sp>
        <p:nvSpPr>
          <p:cNvPr id="1335" name="PlaceHolder 2"/>
          <p:cNvSpPr>
            <a:spLocks noGrp="1"/>
          </p:cNvSpPr>
          <p:nvPr>
            <p:ph type="body"/>
          </p:nvPr>
        </p:nvSpPr>
        <p:spPr>
          <a:xfrm>
            <a:off x="915840" y="4343040"/>
            <a:ext cx="5026320" cy="825480"/>
          </a:xfrm>
          <a:prstGeom prst="rect">
            <a:avLst/>
          </a:prstGeom>
          <a:noFill/>
          <a:ln w="0">
            <a:noFill/>
          </a:ln>
        </p:spPr>
        <p:txBody>
          <a:bodyPr lIns="0" rIns="0" tIns="0" bIns="0" anchor="t">
            <a:noAutofit/>
          </a:bodyPr>
          <a:p>
            <a:pPr marL="106200" indent="-106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100" strike="noStrike" u="none">
              <a:solidFill>
                <a:srgbClr val="000000"/>
              </a:solidFill>
              <a:effectLst/>
              <a:uFillTx/>
              <a:latin typeface="Palatino"/>
            </a:endParaRP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36" name=""/>
          <p:cNvSpPr txBox="1"/>
          <p:nvPr/>
        </p:nvSpPr>
        <p:spPr>
          <a:xfrm>
            <a:off x="3885840" y="8686800"/>
            <a:ext cx="2971800" cy="457200"/>
          </a:xfrm>
          <a:prstGeom prst="rect">
            <a:avLst/>
          </a:prstGeom>
          <a:noFill/>
          <a:ln w="0">
            <a:noFill/>
          </a:ln>
        </p:spPr>
        <p:txBody>
          <a:bodyPr lIns="90000" rIns="90000" tIns="46800" bIns="46800" anchor="b">
            <a:noAutofit/>
          </a:bodyPr>
          <a:p>
            <a:pPr marL="216000" indent="-216000" algn="r">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464072C2-B1C4-4AA0-8357-1C8071FB6847}"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1337" name=""/>
          <p:cNvSpPr txBox="1"/>
          <p:nvPr/>
        </p:nvSpPr>
        <p:spPr>
          <a:xfrm>
            <a:off x="456840" y="8320680"/>
            <a:ext cx="2971800" cy="276840"/>
          </a:xfrm>
          <a:prstGeom prst="rect">
            <a:avLst/>
          </a:prstGeom>
          <a:noFill/>
          <a:ln w="0">
            <a:noFill/>
          </a:ln>
        </p:spPr>
        <p:txBody>
          <a:bodyPr lIns="90000" rIns="90000" tIns="46800" bIns="46800" anchor="b">
            <a:spAutoFit/>
          </a:bodyPr>
          <a:p>
            <a:pPr marL="216000" indent="-216000">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NY-210206.001/000606YshtaHR1</a:t>
            </a:r>
            <a:endParaRPr b="0" lang="en-US" sz="1200" strike="noStrike" u="none">
              <a:solidFill>
                <a:srgbClr val="000000"/>
              </a:solidFill>
              <a:effectLst/>
              <a:uFillTx/>
              <a:latin typeface="Times New Roman"/>
            </a:endParaRPr>
          </a:p>
        </p:txBody>
      </p:sp>
      <p:sp>
        <p:nvSpPr>
          <p:cNvPr id="1338" name=""/>
          <p:cNvSpPr txBox="1"/>
          <p:nvPr/>
        </p:nvSpPr>
        <p:spPr>
          <a:xfrm>
            <a:off x="-360" y="0"/>
            <a:ext cx="2971800" cy="457200"/>
          </a:xfrm>
          <a:prstGeom prst="rect">
            <a:avLst/>
          </a:prstGeom>
          <a:noFill/>
          <a:ln w="0">
            <a:noFill/>
          </a:ln>
        </p:spPr>
        <p:txBody>
          <a:bodyPr lIns="90000" rIns="90000" tIns="46800" bIns="46800" anchor="t">
            <a:noAutofit/>
          </a:bodyPr>
          <a:p>
            <a:pPr marL="216000" indent="-216000">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1339" name="PlaceHolder 1"/>
          <p:cNvSpPr>
            <a:spLocks noGrp="1"/>
          </p:cNvSpPr>
          <p:nvPr>
            <p:ph type="sldImg"/>
          </p:nvPr>
        </p:nvSpPr>
        <p:spPr>
          <a:xfrm>
            <a:off x="917640" y="485640"/>
            <a:ext cx="5022720" cy="3881520"/>
          </a:xfrm>
          <a:prstGeom prst="rect">
            <a:avLst/>
          </a:prstGeom>
          <a:ln w="0">
            <a:noFill/>
          </a:ln>
        </p:spPr>
      </p:sp>
      <p:sp>
        <p:nvSpPr>
          <p:cNvPr id="1340" name="PlaceHolder 2"/>
          <p:cNvSpPr>
            <a:spLocks noGrp="1"/>
          </p:cNvSpPr>
          <p:nvPr>
            <p:ph type="body"/>
          </p:nvPr>
        </p:nvSpPr>
        <p:spPr>
          <a:xfrm>
            <a:off x="915840" y="4343040"/>
            <a:ext cx="5026320" cy="825480"/>
          </a:xfrm>
          <a:prstGeom prst="rect">
            <a:avLst/>
          </a:prstGeom>
          <a:noFill/>
          <a:ln w="0">
            <a:noFill/>
          </a:ln>
        </p:spPr>
        <p:txBody>
          <a:bodyPr lIns="0" rIns="0" tIns="0" bIns="0" anchor="t">
            <a:noAutofit/>
          </a:bodyPr>
          <a:p>
            <a:pPr marL="106200" indent="-106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100" strike="noStrike" u="none">
              <a:solidFill>
                <a:srgbClr val="000000"/>
              </a:solidFill>
              <a:effectLst/>
              <a:uFillTx/>
              <a:latin typeface="Palatino"/>
            </a:endParaRP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6" name=""/>
          <p:cNvSpPr txBox="1"/>
          <p:nvPr/>
        </p:nvSpPr>
        <p:spPr>
          <a:xfrm>
            <a:off x="3885840" y="8686800"/>
            <a:ext cx="2971800" cy="457200"/>
          </a:xfrm>
          <a:prstGeom prst="rect">
            <a:avLst/>
          </a:prstGeom>
          <a:noFill/>
          <a:ln w="0">
            <a:noFill/>
          </a:ln>
        </p:spPr>
        <p:txBody>
          <a:bodyPr lIns="90000" rIns="90000" tIns="46800" bIns="46800" anchor="b">
            <a:noAutofit/>
          </a:bodyPr>
          <a:p>
            <a:pPr marL="216000" indent="-216000" algn="r">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E4ADC44D-B269-4102-8AA0-098AAD7A0E7F}"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1327" name=""/>
          <p:cNvSpPr txBox="1"/>
          <p:nvPr/>
        </p:nvSpPr>
        <p:spPr>
          <a:xfrm>
            <a:off x="456840" y="8320680"/>
            <a:ext cx="2971800" cy="276840"/>
          </a:xfrm>
          <a:prstGeom prst="rect">
            <a:avLst/>
          </a:prstGeom>
          <a:noFill/>
          <a:ln w="0">
            <a:noFill/>
          </a:ln>
        </p:spPr>
        <p:txBody>
          <a:bodyPr lIns="90000" rIns="90000" tIns="46800" bIns="46800" anchor="b">
            <a:spAutoFit/>
          </a:bodyPr>
          <a:p>
            <a:pPr marL="216000" indent="-216000">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NY-210206.001/000606YshtaHR1</a:t>
            </a:r>
            <a:endParaRPr b="0" lang="en-US" sz="1200" strike="noStrike" u="none">
              <a:solidFill>
                <a:srgbClr val="000000"/>
              </a:solidFill>
              <a:effectLst/>
              <a:uFillTx/>
              <a:latin typeface="Times New Roman"/>
            </a:endParaRPr>
          </a:p>
        </p:txBody>
      </p:sp>
      <p:sp>
        <p:nvSpPr>
          <p:cNvPr id="1328" name=""/>
          <p:cNvSpPr txBox="1"/>
          <p:nvPr/>
        </p:nvSpPr>
        <p:spPr>
          <a:xfrm>
            <a:off x="-360" y="0"/>
            <a:ext cx="2971800" cy="457200"/>
          </a:xfrm>
          <a:prstGeom prst="rect">
            <a:avLst/>
          </a:prstGeom>
          <a:noFill/>
          <a:ln w="0">
            <a:noFill/>
          </a:ln>
        </p:spPr>
        <p:txBody>
          <a:bodyPr lIns="90000" rIns="90000" tIns="46800" bIns="46800" anchor="t">
            <a:noAutofit/>
          </a:bodyPr>
          <a:p>
            <a:pPr marL="216000" indent="-216000">
              <a:buClr>
                <a:srgbClr val="000000"/>
              </a:buClr>
              <a:buSzPct val="45000"/>
              <a:buFont typeface="Wingdings" charset="2"/>
              <a:buChar cha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1329" name="PlaceHolder 1"/>
          <p:cNvSpPr>
            <a:spLocks noGrp="1"/>
          </p:cNvSpPr>
          <p:nvPr>
            <p:ph type="sldImg"/>
          </p:nvPr>
        </p:nvSpPr>
        <p:spPr>
          <a:xfrm>
            <a:off x="919080" y="487440"/>
            <a:ext cx="5019840" cy="3879720"/>
          </a:xfrm>
          <a:prstGeom prst="rect">
            <a:avLst/>
          </a:prstGeom>
          <a:ln w="0">
            <a:noFill/>
          </a:ln>
        </p:spPr>
      </p:sp>
      <p:sp>
        <p:nvSpPr>
          <p:cNvPr id="1330" name="PlaceHolder 2"/>
          <p:cNvSpPr>
            <a:spLocks noGrp="1"/>
          </p:cNvSpPr>
          <p:nvPr>
            <p:ph type="body"/>
          </p:nvPr>
        </p:nvSpPr>
        <p:spPr>
          <a:xfrm>
            <a:off x="914400" y="4352760"/>
            <a:ext cx="5029200" cy="4051440"/>
          </a:xfrm>
          <a:prstGeom prst="rect">
            <a:avLst/>
          </a:prstGeom>
          <a:noFill/>
          <a:ln w="0">
            <a:noFill/>
          </a:ln>
        </p:spPr>
        <p:txBody>
          <a:bodyPr lIns="0" rIns="0" tIns="0" bIns="0" anchor="t">
            <a:noAutofit/>
          </a:bodyPr>
          <a:p>
            <a:pPr marL="106200" indent="-106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100" strike="noStrike" u="none">
              <a:solidFill>
                <a:srgbClr val="000000"/>
              </a:solidFill>
              <a:effectLst/>
              <a:uFillTx/>
              <a:latin typeface="Palatino"/>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828800" y="2053800"/>
            <a:ext cx="7316640" cy="183240"/>
          </a:xfrm>
          <a:prstGeom prst="rect">
            <a:avLst/>
          </a:prstGeom>
          <a:noFill/>
          <a:ln w="0">
            <a:noFill/>
          </a:ln>
        </p:spPr>
        <p:txBody>
          <a:bodyPr lIns="0" rIns="0" tIns="0" bIns="0" anchor="t">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Click to edit the title text format</a:t>
            </a:r>
            <a:endParaRPr b="1" lang="en-US" sz="1200" strike="noStrike" u="none">
              <a:solidFill>
                <a:srgbClr val="000000"/>
              </a:solidFill>
              <a:effectLst/>
              <a:uFillTx/>
              <a:latin typeface="Arial"/>
            </a:endParaRPr>
          </a:p>
        </p:txBody>
      </p:sp>
      <p:sp>
        <p:nvSpPr>
          <p:cNvPr id="1" name="PlaceHolder 2"/>
          <p:cNvSpPr>
            <a:spLocks noGrp="1"/>
          </p:cNvSpPr>
          <p:nvPr>
            <p:ph type="body"/>
          </p:nvPr>
        </p:nvSpPr>
        <p:spPr>
          <a:xfrm>
            <a:off x="1827360" y="2651040"/>
            <a:ext cx="7308720" cy="1280520"/>
          </a:xfrm>
          <a:prstGeom prst="rect">
            <a:avLst/>
          </a:prstGeom>
          <a:noFill/>
          <a:ln w="0">
            <a:noFill/>
          </a:ln>
        </p:spPr>
        <p:txBody>
          <a:bodyPr lIns="0" rIns="0" tIns="0" bIns="0" anchor="t">
            <a:normAutofit/>
          </a:bodyPr>
          <a:p>
            <a:pPr indent="0">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Click to edit the outline text format</a:t>
            </a:r>
            <a:endParaRPr b="0" lang="en-US" sz="1200" strike="noStrike" u="none">
              <a:solidFill>
                <a:srgbClr val="000000"/>
              </a:solidFill>
              <a:effectLst/>
              <a:uFillTx/>
              <a:latin typeface="Arial"/>
            </a:endParaRPr>
          </a:p>
          <a:p>
            <a:pPr lvl="1" marL="114480" indent="-113040">
              <a:buClr>
                <a:srgbClr val="000000"/>
              </a:buClr>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Second Outline Level</a:t>
            </a:r>
            <a:endParaRPr b="0" lang="en-US" sz="1200" strike="noStrike" u="none">
              <a:solidFill>
                <a:srgbClr val="000000"/>
              </a:solidFill>
              <a:effectLst/>
              <a:uFillTx/>
              <a:latin typeface="Arial"/>
            </a:endParaRPr>
          </a:p>
          <a:p>
            <a:pPr lvl="2" marL="228600" indent="-112680">
              <a:buClr>
                <a:srgbClr val="000000"/>
              </a:buClr>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Third Outline Level</a:t>
            </a:r>
            <a:endParaRPr b="0" lang="en-US" sz="1200" strike="noStrike" u="none">
              <a:solidFill>
                <a:srgbClr val="000000"/>
              </a:solidFill>
              <a:effectLst/>
              <a:uFillTx/>
              <a:latin typeface="Arial"/>
            </a:endParaRPr>
          </a:p>
          <a:p>
            <a:pPr lvl="3" marL="343080" indent="-113040">
              <a:buClr>
                <a:srgbClr val="000000"/>
              </a:buClr>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Fourth Outline Level</a:t>
            </a:r>
            <a:endParaRPr b="0" lang="en-US" sz="1200" strike="noStrike" u="none">
              <a:solidFill>
                <a:srgbClr val="000000"/>
              </a:solidFill>
              <a:effectLst/>
              <a:uFillTx/>
              <a:latin typeface="Arial"/>
            </a:endParaRPr>
          </a:p>
          <a:p>
            <a:pPr lvl="4" marL="457200" indent="-106200">
              <a:buClr>
                <a:srgbClr val="000000"/>
              </a:buClr>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Fifth Outline Level</a:t>
            </a:r>
            <a:endParaRPr b="0" lang="en-US" sz="1200" strike="noStrike" u="none">
              <a:solidFill>
                <a:srgbClr val="000000"/>
              </a:solidFill>
              <a:effectLst/>
              <a:uFillTx/>
              <a:latin typeface="Arial"/>
            </a:endParaRPr>
          </a:p>
          <a:p>
            <a:pPr lvl="5" marL="457200" indent="-106200">
              <a:buClr>
                <a:srgbClr val="000000"/>
              </a:buClr>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Sixth Outline Level</a:t>
            </a:r>
            <a:endParaRPr b="0" lang="en-US" sz="1200" strike="noStrike" u="none">
              <a:solidFill>
                <a:srgbClr val="000000"/>
              </a:solidFill>
              <a:effectLst/>
              <a:uFillTx/>
              <a:latin typeface="Arial"/>
            </a:endParaRPr>
          </a:p>
          <a:p>
            <a:pPr lvl="6" marL="457200" indent="-106200">
              <a:buClr>
                <a:srgbClr val="000000"/>
              </a:buClr>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Seventh Outline Level</a:t>
            </a:r>
            <a:endParaRPr b="0" lang="en-US" sz="1200" strike="noStrike" u="none">
              <a:solidFill>
                <a:srgbClr val="000000"/>
              </a:solidFill>
              <a:effectLst/>
              <a:uFillTx/>
              <a:latin typeface="Arial"/>
            </a:endParaRPr>
          </a:p>
        </p:txBody>
      </p:sp>
      <p:sp>
        <p:nvSpPr>
          <p:cNvPr id="2" name="PlaceHolder 3"/>
          <p:cNvSpPr>
            <a:spLocks noGrp="1"/>
          </p:cNvSpPr>
          <p:nvPr>
            <p:ph type="ftr" idx="1"/>
          </p:nvPr>
        </p:nvSpPr>
        <p:spPr>
          <a:xfrm>
            <a:off x="696960" y="7250040"/>
            <a:ext cx="3184560" cy="122400"/>
          </a:xfrm>
          <a:prstGeom prst="rect">
            <a:avLst/>
          </a:prstGeom>
          <a:noFill/>
          <a:ln w="0">
            <a:noFill/>
          </a:ln>
        </p:spPr>
        <p:txBody>
          <a:bodyPr lIns="0" rIns="0" tIns="0" bIns="0" anchor="t">
            <a:noAutofit/>
          </a:bodyPr>
          <a:lstStyle>
            <a:lvl1pPr indent="0">
              <a:lnSpc>
                <a:spcPct val="100000"/>
              </a:lnSpc>
              <a:buNone/>
              <a:tabLst>
                <a:tab algn="l" pos="0"/>
                <a:tab algn="l" pos="1019160"/>
                <a:tab algn="l" pos="2038320"/>
                <a:tab algn="l" pos="3057480"/>
                <a:tab algn="l" pos="4076640"/>
                <a:tab algn="l" pos="5095800"/>
                <a:tab algn="l" pos="6114960"/>
                <a:tab algn="l" pos="7134120"/>
                <a:tab algn="l" pos="8153280"/>
                <a:tab algn="l" pos="9172440"/>
                <a:tab algn="l" pos="10191600"/>
              </a:tabLst>
              <a:defRPr b="0" lang="en-US" sz="800" strike="noStrike" u="none">
                <a:solidFill>
                  <a:srgbClr val="000000"/>
                </a:solidFill>
                <a:effectLst/>
                <a:uFillTx/>
                <a:latin typeface="Arial"/>
              </a:defRPr>
            </a:lvl1pPr>
          </a:lstStyle>
          <a:p>
            <a:pPr indent="0">
              <a:lnSpc>
                <a:spcPct val="100000"/>
              </a:lnSpc>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JLS, 2001</a:t>
            </a:r>
            <a:endParaRPr b="0" lang="en-US" sz="800" strike="noStrike" u="none">
              <a:solidFill>
                <a:srgbClr val="000000"/>
              </a:solidFill>
              <a:effectLst/>
              <a:uFillTx/>
              <a:latin typeface="Times New Roman"/>
            </a:endParaRPr>
          </a:p>
        </p:txBody>
      </p:sp>
      <p:sp>
        <p:nvSpPr>
          <p:cNvPr id="3" name="PlaceHolder 4"/>
          <p:cNvSpPr>
            <a:spLocks noGrp="1"/>
          </p:cNvSpPr>
          <p:nvPr>
            <p:ph type="sldNum" idx="2"/>
          </p:nvPr>
        </p:nvSpPr>
        <p:spPr>
          <a:xfrm>
            <a:off x="7527600" y="7170480"/>
            <a:ext cx="2095560" cy="183240"/>
          </a:xfrm>
          <a:prstGeom prst="rect">
            <a:avLst/>
          </a:prstGeom>
          <a:noFill/>
          <a:ln w="0">
            <a:noFill/>
          </a:ln>
        </p:spPr>
        <p:txBody>
          <a:bodyPr lIns="0" rIns="0" tIns="0" bIns="0" anchor="t">
            <a:noAutofit/>
          </a:bodyPr>
          <a:lstStyle>
            <a:lvl1pPr indent="0" algn="r">
              <a:lnSpc>
                <a:spcPct val="100000"/>
              </a:lnSpc>
              <a:buNone/>
              <a:tabLst>
                <a:tab algn="l" pos="0"/>
                <a:tab algn="l" pos="1019160"/>
                <a:tab algn="l" pos="2038320"/>
                <a:tab algn="l" pos="3057480"/>
                <a:tab algn="l" pos="4076640"/>
                <a:tab algn="l" pos="5095800"/>
                <a:tab algn="l" pos="6114960"/>
                <a:tab algn="l" pos="7134120"/>
                <a:tab algn="l" pos="8153280"/>
                <a:tab algn="l" pos="9172440"/>
                <a:tab algn="l" pos="10191600"/>
              </a:tabLst>
              <a:defRPr b="0" lang="en-US" sz="1200" strike="noStrike" u="none">
                <a:solidFill>
                  <a:srgbClr val="000000"/>
                </a:solidFill>
                <a:effectLst/>
                <a:uFillTx/>
                <a:latin typeface="Arial"/>
              </a:defRPr>
            </a:lvl1pPr>
          </a:lstStyle>
          <a:p>
            <a:pPr indent="0" algn="r">
              <a:lnSpc>
                <a:spcPct val="100000"/>
              </a:lnSpc>
              <a:buNone/>
              <a:tabLst>
                <a:tab algn="l" pos="0"/>
                <a:tab algn="l" pos="1019160"/>
                <a:tab algn="l" pos="2038320"/>
                <a:tab algn="l" pos="3057480"/>
                <a:tab algn="l" pos="4076640"/>
                <a:tab algn="l" pos="5095800"/>
                <a:tab algn="l" pos="6114960"/>
                <a:tab algn="l" pos="7134120"/>
                <a:tab algn="l" pos="8153280"/>
                <a:tab algn="l" pos="9172440"/>
                <a:tab algn="l" pos="10191600"/>
              </a:tabLst>
            </a:pPr>
            <a:fld id="{1DE19892-5327-42B8-95B8-46737A00EFB3}" type="slidenum">
              <a:rPr b="0" lang="en-US" sz="1200" strike="noStrike" u="none">
                <a:solidFill>
                  <a:srgbClr val="000000"/>
                </a:solidFill>
                <a:effectLst/>
                <a:uFillTx/>
                <a:latin typeface="Arial"/>
              </a:rPr>
              <a:t>&lt;number&gt;</a:t>
            </a:fld>
            <a:endParaRPr b="0" lang="en-US" sz="1200" strike="noStrike" u="none">
              <a:solidFill>
                <a:srgbClr val="000000"/>
              </a:solidFill>
              <a:effectLst/>
              <a:uFillTx/>
              <a:latin typeface="Times New Roman"/>
            </a:endParaRPr>
          </a:p>
        </p:txBody>
      </p:sp>
      <p:grpSp>
        <p:nvGrpSpPr>
          <p:cNvPr id="4" name="McK Slide Elements"/>
          <p:cNvGrpSpPr/>
          <p:nvPr/>
        </p:nvGrpSpPr>
        <p:grpSpPr>
          <a:xfrm>
            <a:off x="1827360" y="920880"/>
            <a:ext cx="7321320" cy="6122880"/>
            <a:chOff x="1827360" y="920880"/>
            <a:chExt cx="7321320" cy="6122880"/>
          </a:xfrm>
        </p:grpSpPr>
        <p:sp>
          <p:nvSpPr>
            <p:cNvPr id="5" name="McK Measure" hidden="1"/>
            <p:cNvSpPr/>
            <p:nvPr/>
          </p:nvSpPr>
          <p:spPr>
            <a:xfrm>
              <a:off x="1827360" y="2301840"/>
              <a:ext cx="7321320" cy="1832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Unit of measure</a:t>
              </a:r>
              <a:endParaRPr b="0" lang="en-US" sz="1200" strike="noStrike" u="none">
                <a:solidFill>
                  <a:srgbClr val="000000"/>
                </a:solidFill>
                <a:effectLst/>
                <a:uFillTx/>
                <a:latin typeface="Times New Roman"/>
              </a:endParaRPr>
            </a:p>
          </p:txBody>
        </p:sp>
        <p:sp>
          <p:nvSpPr>
            <p:cNvPr id="6" name="McK Separator"/>
            <p:cNvSpPr/>
            <p:nvPr/>
          </p:nvSpPr>
          <p:spPr>
            <a:xfrm>
              <a:off x="1827360" y="2001960"/>
              <a:ext cx="7313400" cy="1440"/>
            </a:xfrm>
            <a:prstGeom prst="line">
              <a:avLst/>
            </a:prstGeom>
            <a:ln w="9360">
              <a:solidFill>
                <a:srgbClr val="000000"/>
              </a:solidFill>
              <a:miter/>
            </a:ln>
          </p:spPr>
          <p:style>
            <a:lnRef idx="0"/>
            <a:fillRef idx="0"/>
            <a:effectRef idx="0"/>
            <a:fontRef idx="minor"/>
          </p:style>
          <p:txBody>
            <a:bodyPr lIns="0" rIns="0" tIns="0" bIns="0" anchor="t">
              <a:noAutofit/>
            </a:bodyPr>
            <a:p>
              <a:endParaRPr b="0" lang="en-US" sz="2400" strike="noStrike" u="none">
                <a:solidFill>
                  <a:srgbClr val="000000"/>
                </a:solidFill>
                <a:effectLst/>
                <a:uFillTx/>
                <a:latin typeface="Times New Roman"/>
              </a:endParaRPr>
            </a:p>
          </p:txBody>
        </p:sp>
        <p:sp>
          <p:nvSpPr>
            <p:cNvPr id="7" name="McK Annotation" hidden="1"/>
            <p:cNvSpPr/>
            <p:nvPr/>
          </p:nvSpPr>
          <p:spPr>
            <a:xfrm>
              <a:off x="1827360" y="920880"/>
              <a:ext cx="5484600" cy="1832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Palatino"/>
                </a:rPr>
                <a:t>Annotation</a:t>
              </a:r>
              <a:endParaRPr b="0" lang="en-US" sz="1200" strike="noStrike" u="none">
                <a:solidFill>
                  <a:srgbClr val="000000"/>
                </a:solidFill>
                <a:effectLst/>
                <a:uFillTx/>
                <a:latin typeface="Times New Roman"/>
              </a:endParaRPr>
            </a:p>
          </p:txBody>
        </p:sp>
        <p:sp>
          <p:nvSpPr>
            <p:cNvPr id="8" name="McK Footnote" hidden="1"/>
            <p:cNvSpPr/>
            <p:nvPr/>
          </p:nvSpPr>
          <p:spPr>
            <a:xfrm>
              <a:off x="1827360" y="6739920"/>
              <a:ext cx="7315200" cy="303840"/>
            </a:xfrm>
            <a:prstGeom prst="rect">
              <a:avLst/>
            </a:prstGeom>
            <a:noFill/>
            <a:ln w="0">
              <a:noFill/>
            </a:ln>
          </p:spPr>
          <p:style>
            <a:lnRef idx="0"/>
            <a:fillRef idx="0"/>
            <a:effectRef idx="0"/>
            <a:fontRef idx="minor"/>
          </p:style>
          <p:txBody>
            <a:bodyPr lIns="0" rIns="0" tIns="0" bIns="0" anchor="b">
              <a:spAutoFit/>
            </a:bodyPr>
            <a:p>
              <a:pPr marL="457200" indent="-457200">
                <a:lnSpc>
                  <a:spcPct val="100000"/>
                </a:lnSpc>
                <a:spcAft>
                  <a:spcPts val="224"/>
                </a:spcAft>
                <a:tabLst>
                  <a:tab algn="l" pos="0"/>
                  <a:tab algn="r" pos="3999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a:t>
              </a: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Footnote</a:t>
              </a:r>
              <a:endParaRPr b="0" lang="en-US" sz="900" strike="noStrike" u="none">
                <a:solidFill>
                  <a:srgbClr val="000000"/>
                </a:solidFill>
                <a:effectLst/>
                <a:uFillTx/>
                <a:latin typeface="Times New Roman"/>
              </a:endParaRPr>
            </a:p>
            <a:p>
              <a:pPr marL="457200" indent="-457200">
                <a:lnSpc>
                  <a:spcPct val="100000"/>
                </a:lnSpc>
                <a:tabLst>
                  <a:tab algn="l" pos="0"/>
                  <a:tab algn="r" pos="3999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Source:</a:t>
              </a: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Sources</a:t>
              </a:r>
              <a:endParaRPr b="0" lang="en-US" sz="900" strike="noStrike" u="none">
                <a:solidFill>
                  <a:srgbClr val="000000"/>
                </a:solidFill>
                <a:effectLst/>
                <a:uFillTx/>
                <a:latin typeface="Times New Roman"/>
              </a:endParaRPr>
            </a:p>
          </p:txBody>
        </p:sp>
      </p:gr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bg>
      <p:bgPr>
        <a:solidFill>
          <a:srgbClr val="ffffff"/>
        </a:solidFill>
      </p:bgPr>
    </p:bg>
    <p:spTree>
      <p:nvGrpSpPr>
        <p:cNvPr id="1" name=""/>
        <p:cNvGrpSpPr/>
        <p:nvPr/>
      </p:nvGrpSpPr>
      <p:grpSpPr>
        <a:xfrm>
          <a:off x="0" y="0"/>
          <a:ext cx="0" cy="0"/>
          <a:chOff x="0" y="0"/>
          <a:chExt cx="0" cy="0"/>
        </a:xfrm>
      </p:grpSpPr>
      <p:sp>
        <p:nvSpPr>
          <p:cNvPr id="9" name="PlaceHolder 1"/>
          <p:cNvSpPr>
            <a:spLocks noGrp="1"/>
          </p:cNvSpPr>
          <p:nvPr>
            <p:ph type="title"/>
          </p:nvPr>
        </p:nvSpPr>
        <p:spPr>
          <a:xfrm>
            <a:off x="1828800" y="2053800"/>
            <a:ext cx="7316640" cy="183240"/>
          </a:xfrm>
          <a:prstGeom prst="rect">
            <a:avLst/>
          </a:prstGeom>
          <a:noFill/>
          <a:ln w="0">
            <a:noFill/>
          </a:ln>
        </p:spPr>
        <p:txBody>
          <a:bodyPr lIns="0" rIns="0" tIns="0" bIns="0" anchor="t">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Click to edit the title text format</a:t>
            </a:r>
            <a:endParaRPr b="1" lang="en-US" sz="1200" strike="noStrike" u="none">
              <a:solidFill>
                <a:srgbClr val="000000"/>
              </a:solidFill>
              <a:effectLst/>
              <a:uFillTx/>
              <a:latin typeface="Arial"/>
            </a:endParaRPr>
          </a:p>
        </p:txBody>
      </p:sp>
      <p:sp>
        <p:nvSpPr>
          <p:cNvPr id="10" name="PlaceHolder 2"/>
          <p:cNvSpPr>
            <a:spLocks noGrp="1"/>
          </p:cNvSpPr>
          <p:nvPr>
            <p:ph type="body"/>
          </p:nvPr>
        </p:nvSpPr>
        <p:spPr>
          <a:xfrm>
            <a:off x="1827360" y="2651040"/>
            <a:ext cx="7308720" cy="1280520"/>
          </a:xfrm>
          <a:prstGeom prst="rect">
            <a:avLst/>
          </a:prstGeom>
          <a:noFill/>
          <a:ln w="0">
            <a:noFill/>
          </a:ln>
        </p:spPr>
        <p:txBody>
          <a:bodyPr lIns="0" rIns="0" tIns="0" bIns="0" anchor="t">
            <a:normAutofit/>
          </a:bodyPr>
          <a:p>
            <a:pPr indent="0">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Click to edit the outline text format</a:t>
            </a:r>
            <a:endParaRPr b="0" lang="en-US" sz="1200" strike="noStrike" u="none">
              <a:solidFill>
                <a:srgbClr val="000000"/>
              </a:solidFill>
              <a:effectLst/>
              <a:uFillTx/>
              <a:latin typeface="Arial"/>
            </a:endParaRPr>
          </a:p>
          <a:p>
            <a:pPr lvl="1" marL="114480" indent="-113040">
              <a:buClr>
                <a:srgbClr val="000000"/>
              </a:buClr>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Second Outline Level</a:t>
            </a:r>
            <a:endParaRPr b="0" lang="en-US" sz="1200" strike="noStrike" u="none">
              <a:solidFill>
                <a:srgbClr val="000000"/>
              </a:solidFill>
              <a:effectLst/>
              <a:uFillTx/>
              <a:latin typeface="Arial"/>
            </a:endParaRPr>
          </a:p>
          <a:p>
            <a:pPr lvl="2" marL="228600" indent="-112680">
              <a:buClr>
                <a:srgbClr val="000000"/>
              </a:buClr>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Third Outline Level</a:t>
            </a:r>
            <a:endParaRPr b="0" lang="en-US" sz="1200" strike="noStrike" u="none">
              <a:solidFill>
                <a:srgbClr val="000000"/>
              </a:solidFill>
              <a:effectLst/>
              <a:uFillTx/>
              <a:latin typeface="Arial"/>
            </a:endParaRPr>
          </a:p>
          <a:p>
            <a:pPr lvl="3" marL="343080" indent="-113040">
              <a:buClr>
                <a:srgbClr val="000000"/>
              </a:buClr>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Fourth Outline Level</a:t>
            </a:r>
            <a:endParaRPr b="0" lang="en-US" sz="1200" strike="noStrike" u="none">
              <a:solidFill>
                <a:srgbClr val="000000"/>
              </a:solidFill>
              <a:effectLst/>
              <a:uFillTx/>
              <a:latin typeface="Arial"/>
            </a:endParaRPr>
          </a:p>
          <a:p>
            <a:pPr lvl="4" marL="457200" indent="-106200">
              <a:buClr>
                <a:srgbClr val="000000"/>
              </a:buClr>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Fifth Outline Level</a:t>
            </a:r>
            <a:endParaRPr b="0" lang="en-US" sz="1200" strike="noStrike" u="none">
              <a:solidFill>
                <a:srgbClr val="000000"/>
              </a:solidFill>
              <a:effectLst/>
              <a:uFillTx/>
              <a:latin typeface="Arial"/>
            </a:endParaRPr>
          </a:p>
          <a:p>
            <a:pPr lvl="5" marL="457200" indent="-106200">
              <a:buClr>
                <a:srgbClr val="000000"/>
              </a:buClr>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Sixth Outline Level</a:t>
            </a:r>
            <a:endParaRPr b="0" lang="en-US" sz="1200" strike="noStrike" u="none">
              <a:solidFill>
                <a:srgbClr val="000000"/>
              </a:solidFill>
              <a:effectLst/>
              <a:uFillTx/>
              <a:latin typeface="Arial"/>
            </a:endParaRPr>
          </a:p>
          <a:p>
            <a:pPr lvl="6" marL="457200" indent="-106200">
              <a:buClr>
                <a:srgbClr val="000000"/>
              </a:buClr>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Seventh Outline Level</a:t>
            </a:r>
            <a:endParaRPr b="0" lang="en-US" sz="1200" strike="noStrike" u="none">
              <a:solidFill>
                <a:srgbClr val="000000"/>
              </a:solidFill>
              <a:effectLst/>
              <a:uFillTx/>
              <a:latin typeface="Arial"/>
            </a:endParaRPr>
          </a:p>
        </p:txBody>
      </p:sp>
      <p:sp>
        <p:nvSpPr>
          <p:cNvPr id="11" name="PlaceHolder 3"/>
          <p:cNvSpPr>
            <a:spLocks noGrp="1"/>
          </p:cNvSpPr>
          <p:nvPr>
            <p:ph type="ftr" idx="3"/>
          </p:nvPr>
        </p:nvSpPr>
        <p:spPr>
          <a:xfrm>
            <a:off x="696960" y="7250040"/>
            <a:ext cx="3184560" cy="122400"/>
          </a:xfrm>
          <a:prstGeom prst="rect">
            <a:avLst/>
          </a:prstGeom>
          <a:noFill/>
          <a:ln w="0">
            <a:noFill/>
          </a:ln>
        </p:spPr>
        <p:txBody>
          <a:bodyPr lIns="0" rIns="0" tIns="0" bIns="0" anchor="t">
            <a:noAutofit/>
          </a:bodyPr>
          <a:lstStyle>
            <a:lvl1pPr indent="0">
              <a:lnSpc>
                <a:spcPct val="100000"/>
              </a:lnSpc>
              <a:buNone/>
              <a:tabLst>
                <a:tab algn="l" pos="0"/>
                <a:tab algn="l" pos="1019160"/>
                <a:tab algn="l" pos="2038320"/>
                <a:tab algn="l" pos="3057480"/>
                <a:tab algn="l" pos="4076640"/>
                <a:tab algn="l" pos="5095800"/>
                <a:tab algn="l" pos="6114960"/>
                <a:tab algn="l" pos="7134120"/>
                <a:tab algn="l" pos="8153280"/>
                <a:tab algn="l" pos="9172440"/>
                <a:tab algn="l" pos="10191600"/>
              </a:tabLst>
              <a:defRPr b="0" lang="en-US" sz="800" strike="noStrike" u="none">
                <a:solidFill>
                  <a:srgbClr val="000000"/>
                </a:solidFill>
                <a:effectLst/>
                <a:uFillTx/>
                <a:latin typeface="Arial"/>
              </a:defRPr>
            </a:lvl1pPr>
          </a:lstStyle>
          <a:p>
            <a:pPr indent="0">
              <a:lnSpc>
                <a:spcPct val="100000"/>
              </a:lnSpc>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JLS, 2001</a:t>
            </a:r>
            <a:endParaRPr b="0" lang="en-US" sz="800" strike="noStrike" u="none">
              <a:solidFill>
                <a:srgbClr val="000000"/>
              </a:solidFill>
              <a:effectLst/>
              <a:uFillTx/>
              <a:latin typeface="Times New Roman"/>
            </a:endParaRPr>
          </a:p>
        </p:txBody>
      </p:sp>
      <p:sp>
        <p:nvSpPr>
          <p:cNvPr id="12" name="PlaceHolder 4"/>
          <p:cNvSpPr>
            <a:spLocks noGrp="1"/>
          </p:cNvSpPr>
          <p:nvPr>
            <p:ph type="sldNum" idx="4"/>
          </p:nvPr>
        </p:nvSpPr>
        <p:spPr>
          <a:xfrm>
            <a:off x="7527600" y="7170480"/>
            <a:ext cx="2095560" cy="183240"/>
          </a:xfrm>
          <a:prstGeom prst="rect">
            <a:avLst/>
          </a:prstGeom>
          <a:noFill/>
          <a:ln w="0">
            <a:noFill/>
          </a:ln>
        </p:spPr>
        <p:txBody>
          <a:bodyPr lIns="0" rIns="0" tIns="0" bIns="0" anchor="t">
            <a:noAutofit/>
          </a:bodyPr>
          <a:lstStyle>
            <a:lvl1pPr indent="0" algn="r">
              <a:lnSpc>
                <a:spcPct val="100000"/>
              </a:lnSpc>
              <a:buNone/>
              <a:tabLst>
                <a:tab algn="l" pos="0"/>
                <a:tab algn="l" pos="1019160"/>
                <a:tab algn="l" pos="2038320"/>
                <a:tab algn="l" pos="3057480"/>
                <a:tab algn="l" pos="4076640"/>
                <a:tab algn="l" pos="5095800"/>
                <a:tab algn="l" pos="6114960"/>
                <a:tab algn="l" pos="7134120"/>
                <a:tab algn="l" pos="8153280"/>
                <a:tab algn="l" pos="9172440"/>
                <a:tab algn="l" pos="10191600"/>
              </a:tabLst>
              <a:defRPr b="0" lang="en-US" sz="1200" strike="noStrike" u="none">
                <a:solidFill>
                  <a:srgbClr val="000000"/>
                </a:solidFill>
                <a:effectLst/>
                <a:uFillTx/>
                <a:latin typeface="Arial"/>
              </a:defRPr>
            </a:lvl1pPr>
          </a:lstStyle>
          <a:p>
            <a:pPr indent="0" algn="r">
              <a:lnSpc>
                <a:spcPct val="100000"/>
              </a:lnSpc>
              <a:buNone/>
              <a:tabLst>
                <a:tab algn="l" pos="0"/>
                <a:tab algn="l" pos="1019160"/>
                <a:tab algn="l" pos="2038320"/>
                <a:tab algn="l" pos="3057480"/>
                <a:tab algn="l" pos="4076640"/>
                <a:tab algn="l" pos="5095800"/>
                <a:tab algn="l" pos="6114960"/>
                <a:tab algn="l" pos="7134120"/>
                <a:tab algn="l" pos="8153280"/>
                <a:tab algn="l" pos="9172440"/>
                <a:tab algn="l" pos="10191600"/>
              </a:tabLst>
            </a:pPr>
            <a:fld id="{65B5B03A-5F74-4583-8BBE-E5249C375A84}" type="slidenum">
              <a:rPr b="0" lang="en-US" sz="1200" strike="noStrike" u="none">
                <a:solidFill>
                  <a:srgbClr val="000000"/>
                </a:solidFill>
                <a:effectLst/>
                <a:uFillTx/>
                <a:latin typeface="Arial"/>
              </a:rPr>
              <a:t>&lt;number&gt;</a:t>
            </a:fld>
            <a:endParaRPr b="0" lang="en-US" sz="1200" strike="noStrike" u="none">
              <a:solidFill>
                <a:srgbClr val="000000"/>
              </a:solidFill>
              <a:effectLst/>
              <a:uFillTx/>
              <a:latin typeface="Times New Roman"/>
            </a:endParaRPr>
          </a:p>
        </p:txBody>
      </p:sp>
      <p:grpSp>
        <p:nvGrpSpPr>
          <p:cNvPr id="13" name="McK Slide Elements"/>
          <p:cNvGrpSpPr/>
          <p:nvPr/>
        </p:nvGrpSpPr>
        <p:grpSpPr>
          <a:xfrm>
            <a:off x="1827360" y="920880"/>
            <a:ext cx="7321320" cy="6122880"/>
            <a:chOff x="1827360" y="920880"/>
            <a:chExt cx="7321320" cy="6122880"/>
          </a:xfrm>
        </p:grpSpPr>
        <p:sp>
          <p:nvSpPr>
            <p:cNvPr id="5" name="McK Measure" hidden="1"/>
            <p:cNvSpPr/>
            <p:nvPr/>
          </p:nvSpPr>
          <p:spPr>
            <a:xfrm>
              <a:off x="1827360" y="2301840"/>
              <a:ext cx="7321320" cy="1832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Unit of measure</a:t>
              </a:r>
              <a:endParaRPr b="0" lang="en-US" sz="1200" strike="noStrike" u="none">
                <a:solidFill>
                  <a:srgbClr val="000000"/>
                </a:solidFill>
                <a:effectLst/>
                <a:uFillTx/>
                <a:latin typeface="Times New Roman"/>
              </a:endParaRPr>
            </a:p>
          </p:txBody>
        </p:sp>
        <p:sp>
          <p:nvSpPr>
            <p:cNvPr id="14" name="McK Separator"/>
            <p:cNvSpPr/>
            <p:nvPr/>
          </p:nvSpPr>
          <p:spPr>
            <a:xfrm>
              <a:off x="1827360" y="2001960"/>
              <a:ext cx="7313400" cy="1440"/>
            </a:xfrm>
            <a:prstGeom prst="line">
              <a:avLst/>
            </a:prstGeom>
            <a:ln w="9360">
              <a:solidFill>
                <a:srgbClr val="000000"/>
              </a:solidFill>
              <a:miter/>
            </a:ln>
          </p:spPr>
          <p:style>
            <a:lnRef idx="0"/>
            <a:fillRef idx="0"/>
            <a:effectRef idx="0"/>
            <a:fontRef idx="minor"/>
          </p:style>
          <p:txBody>
            <a:bodyPr lIns="0" rIns="0" tIns="0" bIns="0" anchor="t">
              <a:noAutofit/>
            </a:bodyPr>
            <a:p>
              <a:endParaRPr b="0" lang="en-US" sz="2400" strike="noStrike" u="none">
                <a:solidFill>
                  <a:srgbClr val="000000"/>
                </a:solidFill>
                <a:effectLst/>
                <a:uFillTx/>
                <a:latin typeface="Times New Roman"/>
              </a:endParaRPr>
            </a:p>
          </p:txBody>
        </p:sp>
        <p:sp>
          <p:nvSpPr>
            <p:cNvPr id="7" name="McK Annotation" hidden="1"/>
            <p:cNvSpPr/>
            <p:nvPr/>
          </p:nvSpPr>
          <p:spPr>
            <a:xfrm>
              <a:off x="1827360" y="920880"/>
              <a:ext cx="5484600" cy="1832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Palatino"/>
                </a:rPr>
                <a:t>Annotation</a:t>
              </a:r>
              <a:endParaRPr b="0" lang="en-US" sz="1200" strike="noStrike" u="none">
                <a:solidFill>
                  <a:srgbClr val="000000"/>
                </a:solidFill>
                <a:effectLst/>
                <a:uFillTx/>
                <a:latin typeface="Times New Roman"/>
              </a:endParaRPr>
            </a:p>
          </p:txBody>
        </p:sp>
        <p:sp>
          <p:nvSpPr>
            <p:cNvPr id="8" name="McK Footnote" hidden="1"/>
            <p:cNvSpPr/>
            <p:nvPr/>
          </p:nvSpPr>
          <p:spPr>
            <a:xfrm>
              <a:off x="1827360" y="6739920"/>
              <a:ext cx="7315200" cy="303840"/>
            </a:xfrm>
            <a:prstGeom prst="rect">
              <a:avLst/>
            </a:prstGeom>
            <a:noFill/>
            <a:ln w="0">
              <a:noFill/>
            </a:ln>
          </p:spPr>
          <p:style>
            <a:lnRef idx="0"/>
            <a:fillRef idx="0"/>
            <a:effectRef idx="0"/>
            <a:fontRef idx="minor"/>
          </p:style>
          <p:txBody>
            <a:bodyPr lIns="0" rIns="0" tIns="0" bIns="0" anchor="b">
              <a:spAutoFit/>
            </a:bodyPr>
            <a:p>
              <a:pPr marL="457200" indent="-457200">
                <a:lnSpc>
                  <a:spcPct val="100000"/>
                </a:lnSpc>
                <a:spcAft>
                  <a:spcPts val="224"/>
                </a:spcAft>
                <a:tabLst>
                  <a:tab algn="l" pos="0"/>
                  <a:tab algn="r" pos="3999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a:t>
              </a: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Footnote</a:t>
              </a:r>
              <a:endParaRPr b="0" lang="en-US" sz="900" strike="noStrike" u="none">
                <a:solidFill>
                  <a:srgbClr val="000000"/>
                </a:solidFill>
                <a:effectLst/>
                <a:uFillTx/>
                <a:latin typeface="Times New Roman"/>
              </a:endParaRPr>
            </a:p>
            <a:p>
              <a:pPr marL="457200" indent="-457200">
                <a:lnSpc>
                  <a:spcPct val="100000"/>
                </a:lnSpc>
                <a:tabLst>
                  <a:tab algn="l" pos="0"/>
                  <a:tab algn="r" pos="3999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Source:</a:t>
              </a: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Sources</a:t>
              </a:r>
              <a:endParaRPr b="0" lang="en-US" sz="900" strike="noStrike" u="none">
                <a:solidFill>
                  <a:srgbClr val="000000"/>
                </a:solidFill>
                <a:effectLst/>
                <a:uFillTx/>
                <a:latin typeface="Times New Roman"/>
              </a:endParaRPr>
            </a:p>
          </p:txBody>
        </p:sp>
      </p:gr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1">
    <p:bg>
      <p:bgPr>
        <a:solidFill>
          <a:srgbClr val="ffffff"/>
        </a:solidFill>
      </p:bgPr>
    </p:bg>
    <p:spTree>
      <p:nvGrpSpPr>
        <p:cNvPr id="1" name=""/>
        <p:cNvGrpSpPr/>
        <p:nvPr/>
      </p:nvGrpSpPr>
      <p:grpSpPr>
        <a:xfrm>
          <a:off x="0" y="0"/>
          <a:ext cx="0" cy="0"/>
          <a:chOff x="0" y="0"/>
          <a:chExt cx="0" cy="0"/>
        </a:xfrm>
      </p:grpSpPr>
      <p:sp>
        <p:nvSpPr>
          <p:cNvPr id="15" name="PlaceHolder 1"/>
          <p:cNvSpPr>
            <a:spLocks noGrp="1"/>
          </p:cNvSpPr>
          <p:nvPr>
            <p:ph type="title"/>
          </p:nvPr>
        </p:nvSpPr>
        <p:spPr>
          <a:xfrm>
            <a:off x="3200400" y="3228480"/>
            <a:ext cx="5027760" cy="365400"/>
          </a:xfrm>
          <a:prstGeom prst="rect">
            <a:avLst/>
          </a:prstGeom>
          <a:noFill/>
          <a:ln w="0">
            <a:noFill/>
          </a:ln>
        </p:spPr>
        <p:txBody>
          <a:bodyPr lIns="0" rIns="0" tIns="0" bIns="0" anchor="t">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2400" strike="noStrike" u="none">
                <a:solidFill>
                  <a:srgbClr val="000000"/>
                </a:solidFill>
                <a:effectLst/>
                <a:uFillTx/>
                <a:latin typeface="Palatino"/>
              </a:rPr>
              <a:t>Click to edit the title text format</a:t>
            </a:r>
            <a:endParaRPr b="0" lang="en-US" sz="2400" strike="noStrike" u="none">
              <a:solidFill>
                <a:srgbClr val="000000"/>
              </a:solidFill>
              <a:effectLst/>
              <a:uFillTx/>
              <a:latin typeface="Palatino"/>
            </a:endParaRPr>
          </a:p>
        </p:txBody>
      </p:sp>
      <p:sp>
        <p:nvSpPr>
          <p:cNvPr id="16" name="PlaceHolder 2"/>
          <p:cNvSpPr>
            <a:spLocks noGrp="1"/>
          </p:cNvSpPr>
          <p:nvPr>
            <p:ph type="ftr" idx="5"/>
          </p:nvPr>
        </p:nvSpPr>
        <p:spPr>
          <a:xfrm>
            <a:off x="563400" y="7040520"/>
            <a:ext cx="3200400" cy="122400"/>
          </a:xfrm>
          <a:prstGeom prst="rect">
            <a:avLst/>
          </a:prstGeom>
          <a:noFill/>
          <a:ln w="0">
            <a:noFill/>
          </a:ln>
        </p:spPr>
        <p:txBody>
          <a:bodyPr lIns="0" rIns="0" tIns="0" bIns="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grpSp>
        <p:nvGrpSpPr>
          <p:cNvPr id="17" name="McK Title Elements"/>
          <p:cNvGrpSpPr/>
          <p:nvPr/>
        </p:nvGrpSpPr>
        <p:grpSpPr>
          <a:xfrm>
            <a:off x="3200400" y="2657520"/>
            <a:ext cx="5027760" cy="4532760"/>
            <a:chOff x="3200400" y="2657520"/>
            <a:chExt cx="5027760" cy="4532760"/>
          </a:xfrm>
        </p:grpSpPr>
        <p:sp>
          <p:nvSpPr>
            <p:cNvPr id="18" name="McK Confidential" hidden="1"/>
            <p:cNvSpPr/>
            <p:nvPr/>
          </p:nvSpPr>
          <p:spPr>
            <a:xfrm>
              <a:off x="3200400" y="2657520"/>
              <a:ext cx="2797200" cy="2138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109520"/>
                  <a:tab algn="l" pos="2219400"/>
                  <a:tab algn="l" pos="3328920"/>
                  <a:tab algn="l" pos="4438800"/>
                  <a:tab algn="l" pos="5548320"/>
                  <a:tab algn="l" pos="6657840"/>
                  <a:tab algn="l" pos="7767720"/>
                  <a:tab algn="l" pos="8877240"/>
                  <a:tab algn="l" pos="9987120"/>
                </a:tabLst>
              </a:pPr>
              <a:r>
                <a:rPr b="0" lang="en-US" sz="1400" strike="noStrike" u="none">
                  <a:solidFill>
                    <a:srgbClr val="000000"/>
                  </a:solidFill>
                  <a:effectLst/>
                  <a:uFillTx/>
                  <a:latin typeface="Palatino"/>
                </a:rPr>
                <a:t>CONFIDENTIAL</a:t>
              </a:r>
              <a:endParaRPr b="0" lang="en-US" sz="1400" strike="noStrike" u="none">
                <a:solidFill>
                  <a:srgbClr val="000000"/>
                </a:solidFill>
                <a:effectLst/>
                <a:uFillTx/>
                <a:latin typeface="Times New Roman"/>
              </a:endParaRPr>
            </a:p>
          </p:txBody>
        </p:sp>
        <p:sp>
          <p:nvSpPr>
            <p:cNvPr id="19" name="McK Disclaimer" hidden="1"/>
            <p:cNvSpPr/>
            <p:nvPr/>
          </p:nvSpPr>
          <p:spPr>
            <a:xfrm>
              <a:off x="3200400" y="6502320"/>
              <a:ext cx="3656160" cy="68796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109520"/>
                  <a:tab algn="l" pos="2219400"/>
                  <a:tab algn="l" pos="3328920"/>
                  <a:tab algn="l" pos="4438800"/>
                  <a:tab algn="l" pos="5548320"/>
                  <a:tab algn="l" pos="6657840"/>
                  <a:tab algn="l" pos="7767720"/>
                  <a:tab algn="l" pos="8877240"/>
                  <a:tab algn="l" pos="9987120"/>
                </a:tabLst>
              </a:pPr>
              <a:r>
                <a:rPr b="0" lang="en-US" sz="900" strike="noStrike" u="none">
                  <a:solidFill>
                    <a:srgbClr val="000000"/>
                  </a:solidFill>
                  <a:effectLst/>
                  <a:uFillTx/>
                  <a:latin typeface="Palatino"/>
                </a:rPr>
                <a:t>This report is solely for the use of client personnel.  No part of it may be circulated, quoted, or reproduced for distribution outside the client organization without prior written approval from McKinsey &amp; Company. This material was used by McKinsey &amp; Company during an oral presentation; it is not a complete record of the discussion.</a:t>
              </a:r>
              <a:endParaRPr b="0" lang="en-US" sz="900" strike="noStrike" u="none">
                <a:solidFill>
                  <a:srgbClr val="000000"/>
                </a:solidFill>
                <a:effectLst/>
                <a:uFillTx/>
                <a:latin typeface="Times New Roman"/>
              </a:endParaRPr>
            </a:p>
          </p:txBody>
        </p:sp>
        <p:sp>
          <p:nvSpPr>
            <p:cNvPr id="20" name="McK Document" hidden="1"/>
            <p:cNvSpPr/>
            <p:nvPr/>
          </p:nvSpPr>
          <p:spPr>
            <a:xfrm>
              <a:off x="3200400" y="5353200"/>
              <a:ext cx="5027760" cy="212400"/>
            </a:xfrm>
            <a:prstGeom prst="rect">
              <a:avLst/>
            </a:prstGeom>
            <a:noFill/>
            <a:ln w="0">
              <a:noFill/>
            </a:ln>
          </p:spPr>
          <p:style>
            <a:lnRef idx="0"/>
            <a:fillRef idx="0"/>
            <a:effectRef idx="0"/>
            <a:fontRef idx="minor"/>
          </p:style>
          <p:txBody>
            <a:bodyPr lIns="0" rIns="0" tIns="0" bIns="0" anchor="t">
              <a:no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400" strike="noStrike" u="none">
                  <a:solidFill>
                    <a:srgbClr val="000000"/>
                  </a:solidFill>
                  <a:effectLst/>
                  <a:uFillTx/>
                  <a:latin typeface="Palatino"/>
                </a:rPr>
                <a:t>Document</a:t>
              </a:r>
              <a:endParaRPr b="0" lang="en-US" sz="1400" strike="noStrike" u="none">
                <a:solidFill>
                  <a:srgbClr val="000000"/>
                </a:solidFill>
                <a:effectLst/>
                <a:uFillTx/>
                <a:latin typeface="Times New Roman"/>
              </a:endParaRPr>
            </a:p>
          </p:txBody>
        </p:sp>
        <p:sp>
          <p:nvSpPr>
            <p:cNvPr id="21" name="McK Date" hidden="1"/>
            <p:cNvSpPr/>
            <p:nvPr/>
          </p:nvSpPr>
          <p:spPr>
            <a:xfrm>
              <a:off x="3200400" y="5626080"/>
              <a:ext cx="5027760" cy="212760"/>
            </a:xfrm>
            <a:prstGeom prst="rect">
              <a:avLst/>
            </a:prstGeom>
            <a:noFill/>
            <a:ln w="0">
              <a:noFill/>
            </a:ln>
          </p:spPr>
          <p:style>
            <a:lnRef idx="0"/>
            <a:fillRef idx="0"/>
            <a:effectRef idx="0"/>
            <a:fontRef idx="minor"/>
          </p:style>
          <p:txBody>
            <a:bodyPr lIns="0" rIns="0" tIns="0" bIns="0" anchor="t">
              <a:no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Palatino"/>
                </a:rPr>
                <a:t>Date</a:t>
              </a:r>
              <a:endParaRPr b="0" lang="en-US" sz="1400" strike="noStrike" u="none">
                <a:solidFill>
                  <a:srgbClr val="000000"/>
                </a:solidFill>
                <a:effectLst/>
                <a:uFillTx/>
                <a:latin typeface="Times New Roman"/>
              </a:endParaRPr>
            </a:p>
          </p:txBody>
        </p:sp>
      </p:grpSp>
      <p:sp>
        <p:nvSpPr>
          <p:cNvPr id="22" name="PlaceHolder 3"/>
          <p:cNvSpPr>
            <a:spLocks noGrp="1"/>
          </p:cNvSpPr>
          <p:nvPr>
            <p:ph type="body"/>
          </p:nvPr>
        </p:nvSpPr>
        <p:spPr>
          <a:xfrm>
            <a:off x="502920" y="1818720"/>
            <a:ext cx="9052200" cy="4507560"/>
          </a:xfrm>
          <a:prstGeom prst="rect">
            <a:avLst/>
          </a:prstGeom>
          <a:noFill/>
          <a:ln w="0">
            <a:noFill/>
          </a:ln>
        </p:spPr>
        <p:txBody>
          <a:bodyPr lIns="0" rIns="0" tIns="0" bIns="0" anchor="t">
            <a:normAutofit/>
          </a:bodyPr>
          <a:p>
            <a:pPr indent="0">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400" strike="noStrike" u="none">
                <a:solidFill>
                  <a:srgbClr val="000000"/>
                </a:solidFill>
                <a:effectLst/>
                <a:uFillTx/>
                <a:latin typeface="Palatino"/>
              </a:rPr>
              <a:t>Click to edit the outline text format</a:t>
            </a:r>
            <a:endParaRPr b="0" lang="en-US" sz="1400" strike="noStrike" u="none">
              <a:solidFill>
                <a:srgbClr val="000000"/>
              </a:solidFill>
              <a:effectLst/>
              <a:uFillTx/>
              <a:latin typeface="Palatino"/>
            </a:endParaRPr>
          </a:p>
          <a:p>
            <a:pPr lvl="1" marL="1440" indent="0" algn="ct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Second Outline Level</a:t>
            </a:r>
            <a:endParaRPr b="0" lang="en-US" sz="1200" strike="noStrike" u="none">
              <a:solidFill>
                <a:srgbClr val="000000"/>
              </a:solidFill>
              <a:effectLst/>
              <a:uFillTx/>
              <a:latin typeface="Arial"/>
            </a:endParaRPr>
          </a:p>
          <a:p>
            <a:pPr lvl="2" marL="115920" algn="ctr">
              <a:buClr>
                <a:srgbClr val="000000"/>
              </a:buClr>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Third Outline Level</a:t>
            </a:r>
            <a:endParaRPr b="0" lang="en-US" sz="1200" strike="noStrike" u="none">
              <a:solidFill>
                <a:srgbClr val="000000"/>
              </a:solidFill>
              <a:effectLst/>
              <a:uFillTx/>
              <a:latin typeface="Arial"/>
            </a:endParaRPr>
          </a:p>
          <a:p>
            <a:pPr lvl="3" marL="230040" algn="ctr">
              <a:buClr>
                <a:srgbClr val="000000"/>
              </a:buClr>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Fourth Outline Level</a:t>
            </a:r>
            <a:endParaRPr b="0" lang="en-US" sz="1200" strike="noStrike" u="none">
              <a:solidFill>
                <a:srgbClr val="000000"/>
              </a:solidFill>
              <a:effectLst/>
              <a:uFillTx/>
              <a:latin typeface="Arial"/>
            </a:endParaRPr>
          </a:p>
          <a:p>
            <a:pPr lvl="4" marL="351000" algn="ctr">
              <a:buClr>
                <a:srgbClr val="000000"/>
              </a:buClr>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Fifth Outline Level</a:t>
            </a:r>
            <a:endParaRPr b="0" lang="en-US" sz="1200" strike="noStrike" u="none">
              <a:solidFill>
                <a:srgbClr val="000000"/>
              </a:solidFill>
              <a:effectLst/>
              <a:uFillTx/>
              <a:latin typeface="Arial"/>
            </a:endParaRPr>
          </a:p>
          <a:p>
            <a:pPr lvl="5" marL="351000">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Sixth Outline Level</a:t>
            </a:r>
            <a:endParaRPr b="0" lang="en-US" sz="1200" strike="noStrike" u="none">
              <a:solidFill>
                <a:srgbClr val="000000"/>
              </a:solidFill>
              <a:effectLst/>
              <a:uFillTx/>
              <a:latin typeface="Arial"/>
            </a:endParaRPr>
          </a:p>
          <a:p>
            <a:pPr lvl="6" marL="351000">
              <a:spcBef>
                <a:spcPts val="300"/>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Seventh Outline Level</a:t>
            </a:r>
            <a:endParaRPr b="0" lang="en-US" sz="1200" strike="noStrike" u="none">
              <a:solidFill>
                <a:srgbClr val="000000"/>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0.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2.wmf"/><Relationship Id="rId3"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Relationships xmlns="http://schemas.openxmlformats.org/package/2006/relationships"><Relationship Id="rId1" Type="http://schemas.openxmlformats.org/officeDocument/2006/relationships/image" Target="../media/image1.wmf"/><Relationship Id="rId2"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9" name="McK Confidential"/>
          <p:cNvSpPr/>
          <p:nvPr/>
        </p:nvSpPr>
        <p:spPr>
          <a:xfrm>
            <a:off x="3200400" y="2552760"/>
            <a:ext cx="2797200" cy="2138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109520"/>
                <a:tab algn="l" pos="2219400"/>
                <a:tab algn="l" pos="3328920"/>
                <a:tab algn="l" pos="4438800"/>
                <a:tab algn="l" pos="5548320"/>
                <a:tab algn="l" pos="6657840"/>
                <a:tab algn="l" pos="7767720"/>
                <a:tab algn="l" pos="8877240"/>
                <a:tab algn="l" pos="9987120"/>
              </a:tabLst>
            </a:pPr>
            <a:r>
              <a:rPr b="0" lang="en-US" sz="1400" strike="noStrike" u="none">
                <a:solidFill>
                  <a:srgbClr val="000000"/>
                </a:solidFill>
                <a:effectLst/>
                <a:uFillTx/>
                <a:latin typeface="Palatino"/>
              </a:rPr>
              <a:t>CONFIDENTIAL</a:t>
            </a:r>
            <a:endParaRPr b="0" lang="en-US" sz="1400" strike="noStrike" u="none">
              <a:solidFill>
                <a:srgbClr val="000000"/>
              </a:solidFill>
              <a:effectLst/>
              <a:uFillTx/>
              <a:latin typeface="Times New Roman"/>
            </a:endParaRPr>
          </a:p>
        </p:txBody>
      </p:sp>
      <p:sp>
        <p:nvSpPr>
          <p:cNvPr id="30" name="McK Date"/>
          <p:cNvSpPr/>
          <p:nvPr/>
        </p:nvSpPr>
        <p:spPr>
          <a:xfrm>
            <a:off x="3200400" y="5902200"/>
            <a:ext cx="5027760" cy="212760"/>
          </a:xfrm>
          <a:prstGeom prst="rect">
            <a:avLst/>
          </a:prstGeom>
          <a:noFill/>
          <a:ln w="0">
            <a:noFill/>
          </a:ln>
        </p:spPr>
        <p:style>
          <a:lnRef idx="0"/>
          <a:fillRef idx="0"/>
          <a:effectRef idx="0"/>
          <a:fontRef idx="minor"/>
        </p:style>
        <p:txBody>
          <a:bodyPr lIns="0" rIns="0" tIns="0" bIns="0" anchor="t">
            <a:no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Palatino"/>
              </a:rPr>
              <a:t>August 22, 2001</a:t>
            </a:r>
            <a:endParaRPr b="0" lang="en-US" sz="1400" strike="noStrike" u="none">
              <a:solidFill>
                <a:srgbClr val="000000"/>
              </a:solidFill>
              <a:effectLst/>
              <a:uFillTx/>
              <a:latin typeface="Times New Roman"/>
            </a:endParaRPr>
          </a:p>
        </p:txBody>
      </p:sp>
      <p:sp>
        <p:nvSpPr>
          <p:cNvPr id="31" name="PlaceHolder 1"/>
          <p:cNvSpPr>
            <a:spLocks noGrp="1"/>
          </p:cNvSpPr>
          <p:nvPr>
            <p:ph type="title"/>
          </p:nvPr>
        </p:nvSpPr>
        <p:spPr>
          <a:xfrm>
            <a:off x="3200400" y="3123720"/>
            <a:ext cx="5027760" cy="1097640"/>
          </a:xfrm>
          <a:prstGeom prst="rect">
            <a:avLst/>
          </a:prstGeom>
          <a:noFill/>
          <a:ln w="0">
            <a:noFill/>
          </a:ln>
        </p:spPr>
        <p:txBody>
          <a:bodyPr lIns="0" rIns="0" tIns="0" bIns="0" anchor="t">
            <a:spAutoFit/>
          </a:bodyPr>
          <a:p>
            <a:pPr indent="0">
              <a:lnSpc>
                <a:spcPct val="100000"/>
              </a:lnSpc>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2400" strike="noStrike" u="none">
                <a:solidFill>
                  <a:srgbClr val="000000"/>
                </a:solidFill>
                <a:effectLst/>
                <a:uFillTx/>
                <a:latin typeface="Palatino"/>
              </a:rPr>
              <a:t>Portfolio Management Using Market and Economic Variables to Predict Default</a:t>
            </a:r>
            <a:endParaRPr b="0" lang="en-US" sz="2400" strike="noStrike" u="none">
              <a:solidFill>
                <a:srgbClr val="000000"/>
              </a:solidFill>
              <a:effectLst/>
              <a:uFillTx/>
              <a:latin typeface="Palatino"/>
            </a:endParaRPr>
          </a:p>
        </p:txBody>
      </p:sp>
      <p:sp>
        <p:nvSpPr>
          <p:cNvPr id="32" name="PlaceHolder 2"/>
          <p:cNvSpPr>
            <a:spLocks noGrp="1"/>
          </p:cNvSpPr>
          <p:nvPr>
            <p:ph type="subTitle"/>
          </p:nvPr>
        </p:nvSpPr>
        <p:spPr>
          <a:xfrm>
            <a:off x="3200400" y="4997160"/>
            <a:ext cx="5027760" cy="212760"/>
          </a:xfrm>
          <a:prstGeom prst="rect">
            <a:avLst/>
          </a:prstGeom>
          <a:noFill/>
          <a:ln w="0">
            <a:noFill/>
          </a:ln>
        </p:spPr>
        <p:txBody>
          <a:bodyPr lIns="0" rIns="0" tIns="0" bIns="0" anchor="t">
            <a:noAutofit/>
          </a:bodyPr>
          <a:p>
            <a:pPr indent="0">
              <a:lnSpc>
                <a:spcPct val="80000"/>
              </a:lnSpc>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600" strike="noStrike" u="none">
                <a:solidFill>
                  <a:srgbClr val="000000"/>
                </a:solidFill>
                <a:effectLst/>
                <a:uFillTx/>
                <a:latin typeface="Palatino"/>
              </a:rPr>
              <a:t>Enron Credit</a:t>
            </a:r>
            <a:endParaRPr b="0" lang="en-US" sz="1600" strike="noStrike" u="none">
              <a:solidFill>
                <a:srgbClr val="000000"/>
              </a:solidFill>
              <a:effectLst/>
              <a:uFillTx/>
              <a:latin typeface="Palatino"/>
            </a:endParaRPr>
          </a:p>
          <a:p>
            <a:pPr indent="0">
              <a:lnSpc>
                <a:spcPct val="80000"/>
              </a:lnSpc>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600" strike="noStrike" u="none">
                <a:solidFill>
                  <a:srgbClr val="000000"/>
                </a:solidFill>
                <a:effectLst/>
                <a:uFillTx/>
                <a:latin typeface="Palatino"/>
              </a:rPr>
              <a:t>Discussion Slides for Craig Chaney and Jeff Kinneman</a:t>
            </a:r>
            <a:endParaRPr b="0" lang="en-US" sz="1600" strike="noStrike" u="none">
              <a:solidFill>
                <a:srgbClr val="000000"/>
              </a:solidFill>
              <a:effectLst/>
              <a:uFillTx/>
              <a:latin typeface="Palatino"/>
            </a:endParaRPr>
          </a:p>
          <a:p>
            <a:pPr indent="0">
              <a:lnSpc>
                <a:spcPct val="80000"/>
              </a:lnSpc>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600" strike="noStrike" u="none">
                <a:solidFill>
                  <a:srgbClr val="000000"/>
                </a:solidFill>
                <a:effectLst/>
                <a:uFillTx/>
                <a:latin typeface="Palatino"/>
              </a:rPr>
              <a:t>Lee Scoggins</a:t>
            </a:r>
            <a:endParaRPr b="0" lang="en-US" sz="1600" strike="noStrike" u="none">
              <a:solidFill>
                <a:srgbClr val="000000"/>
              </a:solidFill>
              <a:effectLst/>
              <a:uFillTx/>
              <a:latin typeface="Palatino"/>
            </a:endParaRPr>
          </a:p>
        </p:txBody>
      </p:sp>
      <p:sp>
        <p:nvSpPr>
          <p:cNvPr id="4" name="PlaceHolder 3"/>
          <p:cNvSpPr>
            <a:spLocks noGrp="1"/>
          </p:cNvSpPr>
          <p:nvPr>
            <p:ph type="sldNum" idx="2"/>
          </p:nvPr>
        </p:nvSpPr>
        <p:spPr/>
        <p:txBody>
          <a:bodyPr/>
          <a:p>
            <a:fld id="{A550F934-B5C5-4D54-A3D5-A060EA8A536D}" type="slidenum">
              <a:t>1</a:t>
            </a:fld>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1119" name=""/>
          <p:cNvGraphicFramePr/>
          <p:nvPr/>
        </p:nvGraphicFramePr>
        <p:xfrm>
          <a:off x="3265560" y="3319560"/>
          <a:ext cx="3657600" cy="3371760"/>
        </p:xfrm>
        <a:graphic>
          <a:graphicData uri="http://schemas.openxmlformats.org/presentationml/2006/ole">
            <p:oleObj r:id="rId1" spid="">
              <p:embed/>
              <p:pic>
                <p:nvPicPr>
                  <p:cNvPr id="1120" name="" descr=""/>
                  <p:cNvPicPr/>
                  <p:nvPr/>
                </p:nvPicPr>
                <p:blipFill>
                  <a:blip r:embed="rId2"/>
                  <a:stretch/>
                </p:blipFill>
                <p:spPr>
                  <a:xfrm>
                    <a:off x="3265560" y="3319560"/>
                    <a:ext cx="3657600" cy="3371760"/>
                  </a:xfrm>
                  <a:prstGeom prst="rect">
                    <a:avLst/>
                  </a:prstGeom>
                  <a:noFill/>
                  <a:ln w="0">
                    <a:noFill/>
                  </a:ln>
                </p:spPr>
              </p:pic>
            </p:oleObj>
          </a:graphicData>
        </a:graphic>
      </p:graphicFrame>
      <p:sp>
        <p:nvSpPr>
          <p:cNvPr id="1121" name="PlaceHolder 1"/>
          <p:cNvSpPr>
            <a:spLocks noGrp="1"/>
          </p:cNvSpPr>
          <p:nvPr>
            <p:ph type="title"/>
          </p:nvPr>
        </p:nvSpPr>
        <p:spPr>
          <a:xfrm>
            <a:off x="676440" y="2111040"/>
            <a:ext cx="7316640" cy="18324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MACROECONOMIC AND MICROECONOMIC VARIABLE APPROACH</a:t>
            </a:r>
            <a:endParaRPr b="1" lang="en-US" sz="1200" strike="noStrike" u="none">
              <a:solidFill>
                <a:srgbClr val="000000"/>
              </a:solidFill>
              <a:effectLst/>
              <a:uFillTx/>
              <a:latin typeface="Arial"/>
            </a:endParaRPr>
          </a:p>
        </p:txBody>
      </p:sp>
      <p:sp>
        <p:nvSpPr>
          <p:cNvPr id="1122" name=""/>
          <p:cNvSpPr/>
          <p:nvPr/>
        </p:nvSpPr>
        <p:spPr>
          <a:xfrm>
            <a:off x="1827360" y="2860560"/>
            <a:ext cx="1320480" cy="36612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U.S. Industry Segment</a:t>
            </a:r>
            <a:endParaRPr b="0" lang="en-US" sz="1200" strike="noStrike" u="none">
              <a:solidFill>
                <a:srgbClr val="000000"/>
              </a:solidFill>
              <a:effectLst/>
              <a:uFillTx/>
              <a:latin typeface="Times New Roman"/>
            </a:endParaRPr>
          </a:p>
        </p:txBody>
      </p:sp>
      <p:sp>
        <p:nvSpPr>
          <p:cNvPr id="1123" name=""/>
          <p:cNvSpPr/>
          <p:nvPr/>
        </p:nvSpPr>
        <p:spPr>
          <a:xfrm>
            <a:off x="3303720" y="2860560"/>
            <a:ext cx="3470040" cy="36612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Percent of default rates explained by top three macroeconomic factors</a:t>
            </a:r>
            <a:endParaRPr b="0" lang="en-US" sz="1200" strike="noStrike" u="none">
              <a:solidFill>
                <a:srgbClr val="000000"/>
              </a:solidFill>
              <a:effectLst/>
              <a:uFillTx/>
              <a:latin typeface="Times New Roman"/>
            </a:endParaRPr>
          </a:p>
        </p:txBody>
      </p:sp>
      <p:sp>
        <p:nvSpPr>
          <p:cNvPr id="1124" name=""/>
          <p:cNvSpPr/>
          <p:nvPr/>
        </p:nvSpPr>
        <p:spPr>
          <a:xfrm>
            <a:off x="1827360" y="3432240"/>
            <a:ext cx="1320480" cy="1832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Mining</a:t>
            </a:r>
            <a:endParaRPr b="0" lang="en-US" sz="1200" strike="noStrike" u="none">
              <a:solidFill>
                <a:srgbClr val="000000"/>
              </a:solidFill>
              <a:effectLst/>
              <a:uFillTx/>
              <a:latin typeface="Times New Roman"/>
            </a:endParaRPr>
          </a:p>
        </p:txBody>
      </p:sp>
      <p:sp>
        <p:nvSpPr>
          <p:cNvPr id="1125" name=""/>
          <p:cNvSpPr/>
          <p:nvPr/>
        </p:nvSpPr>
        <p:spPr>
          <a:xfrm>
            <a:off x="1827360" y="4043520"/>
            <a:ext cx="1320480" cy="1832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Manufacturing</a:t>
            </a:r>
            <a:endParaRPr b="0" lang="en-US" sz="1200" strike="noStrike" u="none">
              <a:solidFill>
                <a:srgbClr val="000000"/>
              </a:solidFill>
              <a:effectLst/>
              <a:uFillTx/>
              <a:latin typeface="Times New Roman"/>
            </a:endParaRPr>
          </a:p>
        </p:txBody>
      </p:sp>
      <p:sp>
        <p:nvSpPr>
          <p:cNvPr id="1126" name=""/>
          <p:cNvSpPr/>
          <p:nvPr/>
        </p:nvSpPr>
        <p:spPr>
          <a:xfrm>
            <a:off x="1827360" y="4519440"/>
            <a:ext cx="1320480" cy="1832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Durable goods</a:t>
            </a:r>
            <a:endParaRPr b="0" lang="en-US" sz="1200" strike="noStrike" u="none">
              <a:solidFill>
                <a:srgbClr val="000000"/>
              </a:solidFill>
              <a:effectLst/>
              <a:uFillTx/>
              <a:latin typeface="Times New Roman"/>
            </a:endParaRPr>
          </a:p>
        </p:txBody>
      </p:sp>
      <p:sp>
        <p:nvSpPr>
          <p:cNvPr id="1127" name=""/>
          <p:cNvSpPr/>
          <p:nvPr/>
        </p:nvSpPr>
        <p:spPr>
          <a:xfrm>
            <a:off x="1827360" y="5049720"/>
            <a:ext cx="1320480" cy="1832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Hotel services</a:t>
            </a:r>
            <a:endParaRPr b="0" lang="en-US" sz="1200" strike="noStrike" u="none">
              <a:solidFill>
                <a:srgbClr val="000000"/>
              </a:solidFill>
              <a:effectLst/>
              <a:uFillTx/>
              <a:latin typeface="Times New Roman"/>
            </a:endParaRPr>
          </a:p>
        </p:txBody>
      </p:sp>
      <p:sp>
        <p:nvSpPr>
          <p:cNvPr id="1128" name=""/>
          <p:cNvSpPr/>
          <p:nvPr/>
        </p:nvSpPr>
        <p:spPr>
          <a:xfrm>
            <a:off x="1827360" y="5608800"/>
            <a:ext cx="1320480" cy="1832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Construction</a:t>
            </a:r>
            <a:endParaRPr b="0" lang="en-US" sz="1200" strike="noStrike" u="none">
              <a:solidFill>
                <a:srgbClr val="000000"/>
              </a:solidFill>
              <a:effectLst/>
              <a:uFillTx/>
              <a:latin typeface="Times New Roman"/>
            </a:endParaRPr>
          </a:p>
        </p:txBody>
      </p:sp>
      <p:sp>
        <p:nvSpPr>
          <p:cNvPr id="1129" name=""/>
          <p:cNvSpPr/>
          <p:nvPr/>
        </p:nvSpPr>
        <p:spPr>
          <a:xfrm>
            <a:off x="1827360" y="6153120"/>
            <a:ext cx="1320480" cy="1832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Agriculture</a:t>
            </a:r>
            <a:endParaRPr b="0" lang="en-US" sz="1200" strike="noStrike" u="none">
              <a:solidFill>
                <a:srgbClr val="000000"/>
              </a:solidFill>
              <a:effectLst/>
              <a:uFillTx/>
              <a:latin typeface="Times New Roman"/>
            </a:endParaRPr>
          </a:p>
        </p:txBody>
      </p:sp>
      <p:sp>
        <p:nvSpPr>
          <p:cNvPr id="1130" name=""/>
          <p:cNvSpPr/>
          <p:nvPr/>
        </p:nvSpPr>
        <p:spPr>
          <a:xfrm>
            <a:off x="3019320" y="6711840"/>
            <a:ext cx="546120" cy="1832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0%</a:t>
            </a:r>
            <a:endParaRPr b="0" lang="en-US" sz="1200" strike="noStrike" u="none">
              <a:solidFill>
                <a:srgbClr val="000000"/>
              </a:solidFill>
              <a:effectLst/>
              <a:uFillTx/>
              <a:latin typeface="Times New Roman"/>
            </a:endParaRPr>
          </a:p>
        </p:txBody>
      </p:sp>
      <p:sp>
        <p:nvSpPr>
          <p:cNvPr id="1131" name=""/>
          <p:cNvSpPr/>
          <p:nvPr/>
        </p:nvSpPr>
        <p:spPr>
          <a:xfrm>
            <a:off x="6407280" y="6711840"/>
            <a:ext cx="546120" cy="1832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100%</a:t>
            </a:r>
            <a:endParaRPr b="0" lang="en-US" sz="1200" strike="noStrike" u="none">
              <a:solidFill>
                <a:srgbClr val="000000"/>
              </a:solidFill>
              <a:effectLst/>
              <a:uFillTx/>
              <a:latin typeface="Times New Roman"/>
            </a:endParaRPr>
          </a:p>
        </p:txBody>
      </p:sp>
      <p:sp>
        <p:nvSpPr>
          <p:cNvPr id="1132" name=""/>
          <p:cNvSpPr/>
          <p:nvPr/>
        </p:nvSpPr>
        <p:spPr>
          <a:xfrm>
            <a:off x="7808760" y="3770280"/>
            <a:ext cx="1516320" cy="2252160"/>
          </a:xfrm>
          <a:prstGeom prst="rect">
            <a:avLst/>
          </a:prstGeom>
          <a:noFill/>
          <a:ln w="0">
            <a:noFill/>
          </a:ln>
        </p:spPr>
        <p:style>
          <a:lnRef idx="0"/>
          <a:fillRef idx="0"/>
          <a:effectRef idx="0"/>
          <a:fontRef idx="minor"/>
        </p:style>
        <p:txBody>
          <a:bodyPr lIns="0" rIns="0" tIns="0" bIns="0" anchor="t">
            <a:spAutoFit/>
          </a:bodyPr>
          <a:p>
            <a:pPr lvl="1" marL="114480" indent="-113040">
              <a:lnSpc>
                <a:spcPct val="100000"/>
              </a:lnSpc>
              <a:spcAft>
                <a:spcPts val="451"/>
              </a:spcAft>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Best-practice examples leverage explanatory models into proactive origination and portfolio management</a:t>
            </a:r>
            <a:endParaRPr b="0" lang="en-US" sz="1200" strike="noStrike" u="none">
              <a:solidFill>
                <a:srgbClr val="000000"/>
              </a:solidFill>
              <a:effectLst/>
              <a:uFillTx/>
              <a:latin typeface="Times New Roman"/>
            </a:endParaRPr>
          </a:p>
          <a:p>
            <a:pPr lvl="1" marL="114480" indent="-113040">
              <a:lnSpc>
                <a:spcPct val="100000"/>
              </a:lnSpc>
              <a:spcAft>
                <a:spcPts val="451"/>
              </a:spcAft>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Some players even try to arbitrage credit markets based on explanatory credit models</a:t>
            </a:r>
            <a:endParaRPr b="0" lang="en-US" sz="1200" strike="noStrike" u="none">
              <a:solidFill>
                <a:srgbClr val="000000"/>
              </a:solidFill>
              <a:effectLst/>
              <a:uFillTx/>
              <a:latin typeface="Times New Roman"/>
            </a:endParaRPr>
          </a:p>
        </p:txBody>
      </p:sp>
      <p:sp>
        <p:nvSpPr>
          <p:cNvPr id="1133" name=""/>
          <p:cNvSpPr/>
          <p:nvPr/>
        </p:nvSpPr>
        <p:spPr>
          <a:xfrm>
            <a:off x="7209000" y="3379680"/>
            <a:ext cx="312480" cy="3157560"/>
          </a:xfrm>
          <a:prstGeom prst="rightArrow">
            <a:avLst>
              <a:gd name="adj1" fmla="val 41380"/>
              <a:gd name="adj2" fmla="val 100000"/>
            </a:avLst>
          </a:prstGeom>
          <a:solidFill>
            <a:srgbClr val="90909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34" name="McK Annotation"/>
          <p:cNvSpPr/>
          <p:nvPr/>
        </p:nvSpPr>
        <p:spPr>
          <a:xfrm>
            <a:off x="668160" y="915840"/>
            <a:ext cx="8701200" cy="42732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Palatino"/>
              </a:rPr>
              <a:t>Macroeconomic and microeconomic variables coincide.  Often, looking at certain macroeconomic variables can explain much of the movement of certain industry segments.  Notice the strong correlations…</a:t>
            </a:r>
            <a:endParaRPr b="0" lang="en-US" sz="1400" strike="noStrike" u="none">
              <a:solidFill>
                <a:srgbClr val="000000"/>
              </a:solidFill>
              <a:effectLst/>
              <a:uFillTx/>
              <a:latin typeface="Times New Roman"/>
            </a:endParaRPr>
          </a:p>
        </p:txBody>
      </p:sp>
      <p:sp>
        <p:nvSpPr>
          <p:cNvPr id="1135" name=""/>
          <p:cNvSpPr/>
          <p:nvPr/>
        </p:nvSpPr>
        <p:spPr>
          <a:xfrm>
            <a:off x="658800" y="2049480"/>
            <a:ext cx="87012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 name="PlaceHolder 2"/>
          <p:cNvSpPr>
            <a:spLocks noGrp="1"/>
          </p:cNvSpPr>
          <p:nvPr>
            <p:ph type="sldNum" idx="2"/>
          </p:nvPr>
        </p:nvSpPr>
        <p:spPr/>
        <p:txBody>
          <a:bodyPr/>
          <a:p>
            <a:fld id="{527FC9A5-DC9F-4173-82C3-6DF643E3AF62}" type="slidenum">
              <a:t>10</a:t>
            </a:fld>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36" name=""/>
          <p:cNvSpPr/>
          <p:nvPr/>
        </p:nvSpPr>
        <p:spPr>
          <a:xfrm>
            <a:off x="654120" y="2097000"/>
            <a:ext cx="8686800" cy="182520"/>
          </a:xfrm>
          <a:prstGeom prst="rect">
            <a:avLst/>
          </a:prstGeom>
          <a:noFill/>
          <a:ln w="0">
            <a:noFill/>
          </a:ln>
        </p:spPr>
        <p:style>
          <a:lnRef idx="0"/>
          <a:fillRef idx="0"/>
          <a:effectRef idx="0"/>
          <a:fontRef idx="minor"/>
        </p:style>
        <p:txBody>
          <a:bodyPr lIns="0" rIns="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ESTIMATING DEFAULT RELATIONSHIPS</a:t>
            </a:r>
            <a:endParaRPr b="0" lang="en-US" sz="1200" strike="noStrike" u="none">
              <a:solidFill>
                <a:srgbClr val="000000"/>
              </a:solidFill>
              <a:effectLst/>
              <a:uFillTx/>
              <a:latin typeface="Times New Roman"/>
            </a:endParaRPr>
          </a:p>
        </p:txBody>
      </p:sp>
      <p:grpSp>
        <p:nvGrpSpPr>
          <p:cNvPr id="1137" name=""/>
          <p:cNvGrpSpPr/>
          <p:nvPr/>
        </p:nvGrpSpPr>
        <p:grpSpPr>
          <a:xfrm>
            <a:off x="566640" y="2598840"/>
            <a:ext cx="2165400" cy="3756600"/>
            <a:chOff x="566640" y="2598840"/>
            <a:chExt cx="2165400" cy="3756600"/>
          </a:xfrm>
        </p:grpSpPr>
        <p:sp>
          <p:nvSpPr>
            <p:cNvPr id="1138" name=""/>
            <p:cNvSpPr/>
            <p:nvPr/>
          </p:nvSpPr>
          <p:spPr>
            <a:xfrm>
              <a:off x="642960" y="2598840"/>
              <a:ext cx="2089080" cy="183240"/>
            </a:xfrm>
            <a:prstGeom prst="rect">
              <a:avLst/>
            </a:prstGeom>
            <a:noFill/>
            <a:ln w="0">
              <a:noFill/>
            </a:ln>
          </p:spPr>
          <p:style>
            <a:lnRef idx="0"/>
            <a:fillRef idx="0"/>
            <a:effectRef idx="0"/>
            <a:fontRef idx="minor"/>
          </p:style>
          <p:txBody>
            <a:bodyPr lIns="0" rIns="0" tIns="0" bIns="0" anchor="t">
              <a:spAutoFit/>
            </a:bodyPr>
            <a:p>
              <a:pPr>
                <a:lnSpc>
                  <a:spcPct val="100000"/>
                </a:lnSpc>
                <a:spcAft>
                  <a:spcPts val="1199"/>
                </a:spcAft>
                <a:tabLst>
                  <a:tab algn="l" pos="0"/>
                  <a:tab algn="l" pos="993600"/>
                  <a:tab algn="l" pos="1987560"/>
                  <a:tab algn="l" pos="2981160"/>
                  <a:tab algn="l" pos="3975120"/>
                  <a:tab algn="l" pos="4968720"/>
                  <a:tab algn="l" pos="5962680"/>
                  <a:tab algn="l" pos="6956280"/>
                  <a:tab algn="l" pos="7950240"/>
                  <a:tab algn="l" pos="8943840"/>
                  <a:tab algn="l" pos="9937800"/>
                  <a:tab algn="l" pos="10931400"/>
                </a:tabLst>
              </a:pPr>
              <a:r>
                <a:rPr b="1" lang="en-US" sz="1200" strike="noStrike" u="none">
                  <a:solidFill>
                    <a:srgbClr val="000000"/>
                  </a:solidFill>
                  <a:effectLst/>
                  <a:uFillTx/>
                  <a:latin typeface="Arial"/>
                </a:rPr>
                <a:t>Industry Index</a:t>
              </a:r>
              <a:endParaRPr b="0" lang="en-US" sz="1200" strike="noStrike" u="none">
                <a:solidFill>
                  <a:srgbClr val="000000"/>
                </a:solidFill>
                <a:effectLst/>
                <a:uFillTx/>
                <a:latin typeface="Times New Roman"/>
              </a:endParaRPr>
            </a:p>
          </p:txBody>
        </p:sp>
        <p:sp>
          <p:nvSpPr>
            <p:cNvPr id="1139" name=""/>
            <p:cNvSpPr/>
            <p:nvPr/>
          </p:nvSpPr>
          <p:spPr>
            <a:xfrm>
              <a:off x="566640" y="2800440"/>
              <a:ext cx="2057400" cy="275400"/>
            </a:xfrm>
            <a:prstGeom prst="rect">
              <a:avLst/>
            </a:prstGeom>
            <a:noFill/>
            <a:ln w="0">
              <a:noFill/>
            </a:ln>
          </p:spPr>
          <p:style>
            <a:lnRef idx="0"/>
            <a:fillRef idx="0"/>
            <a:effectRef idx="0"/>
            <a:fontRef idx="minor"/>
          </p:style>
          <p:txBody>
            <a:bodyPr lIns="92160" rIns="92160" tIns="46080" bIns="4608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U.S. Agriculture</a:t>
              </a:r>
              <a:endParaRPr b="0" lang="en-US" sz="1200" strike="noStrike" u="none">
                <a:solidFill>
                  <a:srgbClr val="000000"/>
                </a:solidFill>
                <a:effectLst/>
                <a:uFillTx/>
                <a:latin typeface="Times New Roman"/>
              </a:endParaRPr>
            </a:p>
          </p:txBody>
        </p:sp>
        <p:sp>
          <p:nvSpPr>
            <p:cNvPr id="1140" name=""/>
            <p:cNvSpPr/>
            <p:nvPr/>
          </p:nvSpPr>
          <p:spPr>
            <a:xfrm>
              <a:off x="581040" y="3105000"/>
              <a:ext cx="2057400" cy="275400"/>
            </a:xfrm>
            <a:prstGeom prst="rect">
              <a:avLst/>
            </a:prstGeom>
            <a:noFill/>
            <a:ln w="0">
              <a:noFill/>
            </a:ln>
          </p:spPr>
          <p:style>
            <a:lnRef idx="0"/>
            <a:fillRef idx="0"/>
            <a:effectRef idx="0"/>
            <a:fontRef idx="minor"/>
          </p:style>
          <p:txBody>
            <a:bodyPr lIns="92160" rIns="92160" tIns="46080" bIns="4608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U.S. Mining</a:t>
              </a:r>
              <a:endParaRPr b="0" lang="en-US" sz="1200" strike="noStrike" u="none">
                <a:solidFill>
                  <a:srgbClr val="000000"/>
                </a:solidFill>
                <a:effectLst/>
                <a:uFillTx/>
                <a:latin typeface="Times New Roman"/>
              </a:endParaRPr>
            </a:p>
          </p:txBody>
        </p:sp>
        <p:sp>
          <p:nvSpPr>
            <p:cNvPr id="1141" name=""/>
            <p:cNvSpPr/>
            <p:nvPr/>
          </p:nvSpPr>
          <p:spPr>
            <a:xfrm>
              <a:off x="581040" y="3486240"/>
              <a:ext cx="2057400" cy="275400"/>
            </a:xfrm>
            <a:prstGeom prst="rect">
              <a:avLst/>
            </a:prstGeom>
            <a:noFill/>
            <a:ln w="0">
              <a:noFill/>
            </a:ln>
          </p:spPr>
          <p:style>
            <a:lnRef idx="0"/>
            <a:fillRef idx="0"/>
            <a:effectRef idx="0"/>
            <a:fontRef idx="minor"/>
          </p:style>
          <p:txBody>
            <a:bodyPr lIns="92160" rIns="92160" tIns="46080" bIns="4608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Construction</a:t>
              </a:r>
              <a:endParaRPr b="0" lang="en-US" sz="1200" strike="noStrike" u="none">
                <a:solidFill>
                  <a:srgbClr val="000000"/>
                </a:solidFill>
                <a:effectLst/>
                <a:uFillTx/>
                <a:latin typeface="Times New Roman"/>
              </a:endParaRPr>
            </a:p>
          </p:txBody>
        </p:sp>
        <p:sp>
          <p:nvSpPr>
            <p:cNvPr id="1142" name=""/>
            <p:cNvSpPr/>
            <p:nvPr/>
          </p:nvSpPr>
          <p:spPr>
            <a:xfrm>
              <a:off x="581040" y="3897360"/>
              <a:ext cx="2057400" cy="275400"/>
            </a:xfrm>
            <a:prstGeom prst="rect">
              <a:avLst/>
            </a:prstGeom>
            <a:noFill/>
            <a:ln w="0">
              <a:noFill/>
            </a:ln>
          </p:spPr>
          <p:style>
            <a:lnRef idx="0"/>
            <a:fillRef idx="0"/>
            <a:effectRef idx="0"/>
            <a:fontRef idx="minor"/>
          </p:style>
          <p:txBody>
            <a:bodyPr lIns="92160" rIns="92160" tIns="46080" bIns="4608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Manufacturing</a:t>
              </a:r>
              <a:endParaRPr b="0" lang="en-US" sz="1200" strike="noStrike" u="none">
                <a:solidFill>
                  <a:srgbClr val="000000"/>
                </a:solidFill>
                <a:effectLst/>
                <a:uFillTx/>
                <a:latin typeface="Times New Roman"/>
              </a:endParaRPr>
            </a:p>
          </p:txBody>
        </p:sp>
        <p:sp>
          <p:nvSpPr>
            <p:cNvPr id="1143" name=""/>
            <p:cNvSpPr/>
            <p:nvPr/>
          </p:nvSpPr>
          <p:spPr>
            <a:xfrm>
              <a:off x="581040" y="4295880"/>
              <a:ext cx="2057400" cy="458280"/>
            </a:xfrm>
            <a:prstGeom prst="rect">
              <a:avLst/>
            </a:prstGeom>
            <a:noFill/>
            <a:ln w="0">
              <a:noFill/>
            </a:ln>
          </p:spPr>
          <p:style>
            <a:lnRef idx="0"/>
            <a:fillRef idx="0"/>
            <a:effectRef idx="0"/>
            <a:fontRef idx="minor"/>
          </p:style>
          <p:txBody>
            <a:bodyPr lIns="92160" rIns="92160" tIns="46080" bIns="4608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Transportation &amp; Public Utilities</a:t>
              </a:r>
              <a:endParaRPr b="0" lang="en-US" sz="1200" strike="noStrike" u="none">
                <a:solidFill>
                  <a:srgbClr val="000000"/>
                </a:solidFill>
                <a:effectLst/>
                <a:uFillTx/>
                <a:latin typeface="Times New Roman"/>
              </a:endParaRPr>
            </a:p>
          </p:txBody>
        </p:sp>
        <p:sp>
          <p:nvSpPr>
            <p:cNvPr id="1144" name=""/>
            <p:cNvSpPr/>
            <p:nvPr/>
          </p:nvSpPr>
          <p:spPr>
            <a:xfrm>
              <a:off x="581040" y="4782960"/>
              <a:ext cx="2057400" cy="275400"/>
            </a:xfrm>
            <a:prstGeom prst="rect">
              <a:avLst/>
            </a:prstGeom>
            <a:noFill/>
            <a:ln w="0">
              <a:noFill/>
            </a:ln>
          </p:spPr>
          <p:style>
            <a:lnRef idx="0"/>
            <a:fillRef idx="0"/>
            <a:effectRef idx="0"/>
            <a:fontRef idx="minor"/>
          </p:style>
          <p:txBody>
            <a:bodyPr lIns="92160" rIns="92160" tIns="46080" bIns="4608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Durable goods</a:t>
              </a:r>
              <a:endParaRPr b="0" lang="en-US" sz="1200" strike="noStrike" u="none">
                <a:solidFill>
                  <a:srgbClr val="000000"/>
                </a:solidFill>
                <a:effectLst/>
                <a:uFillTx/>
                <a:latin typeface="Times New Roman"/>
              </a:endParaRPr>
            </a:p>
          </p:txBody>
        </p:sp>
        <p:sp>
          <p:nvSpPr>
            <p:cNvPr id="1145" name=""/>
            <p:cNvSpPr/>
            <p:nvPr/>
          </p:nvSpPr>
          <p:spPr>
            <a:xfrm>
              <a:off x="581040" y="5162400"/>
              <a:ext cx="2057400" cy="275400"/>
            </a:xfrm>
            <a:prstGeom prst="rect">
              <a:avLst/>
            </a:prstGeom>
            <a:noFill/>
            <a:ln w="0">
              <a:noFill/>
            </a:ln>
          </p:spPr>
          <p:style>
            <a:lnRef idx="0"/>
            <a:fillRef idx="0"/>
            <a:effectRef idx="0"/>
            <a:fontRef idx="minor"/>
          </p:style>
          <p:txBody>
            <a:bodyPr lIns="92160" rIns="92160" tIns="46080" bIns="4608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Retail</a:t>
              </a:r>
              <a:endParaRPr b="0" lang="en-US" sz="1200" strike="noStrike" u="none">
                <a:solidFill>
                  <a:srgbClr val="000000"/>
                </a:solidFill>
                <a:effectLst/>
                <a:uFillTx/>
                <a:latin typeface="Times New Roman"/>
              </a:endParaRPr>
            </a:p>
          </p:txBody>
        </p:sp>
        <p:sp>
          <p:nvSpPr>
            <p:cNvPr id="1146" name=""/>
            <p:cNvSpPr/>
            <p:nvPr/>
          </p:nvSpPr>
          <p:spPr>
            <a:xfrm>
              <a:off x="581040" y="5589720"/>
              <a:ext cx="2057400" cy="275400"/>
            </a:xfrm>
            <a:prstGeom prst="rect">
              <a:avLst/>
            </a:prstGeom>
            <a:noFill/>
            <a:ln w="0">
              <a:noFill/>
            </a:ln>
          </p:spPr>
          <p:style>
            <a:lnRef idx="0"/>
            <a:fillRef idx="0"/>
            <a:effectRef idx="0"/>
            <a:fontRef idx="minor"/>
          </p:style>
          <p:txBody>
            <a:bodyPr lIns="92160" rIns="92160" tIns="46080" bIns="4608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Finance</a:t>
              </a:r>
              <a:endParaRPr b="0" lang="en-US" sz="1200" strike="noStrike" u="none">
                <a:solidFill>
                  <a:srgbClr val="000000"/>
                </a:solidFill>
                <a:effectLst/>
                <a:uFillTx/>
                <a:latin typeface="Times New Roman"/>
              </a:endParaRPr>
            </a:p>
          </p:txBody>
        </p:sp>
        <p:sp>
          <p:nvSpPr>
            <p:cNvPr id="1147" name=""/>
            <p:cNvSpPr/>
            <p:nvPr/>
          </p:nvSpPr>
          <p:spPr>
            <a:xfrm>
              <a:off x="581040" y="6080040"/>
              <a:ext cx="2057400" cy="275400"/>
            </a:xfrm>
            <a:prstGeom prst="rect">
              <a:avLst/>
            </a:prstGeom>
            <a:noFill/>
            <a:ln w="0">
              <a:noFill/>
            </a:ln>
          </p:spPr>
          <p:style>
            <a:lnRef idx="0"/>
            <a:fillRef idx="0"/>
            <a:effectRef idx="0"/>
            <a:fontRef idx="minor"/>
          </p:style>
          <p:txBody>
            <a:bodyPr lIns="92160" rIns="92160" tIns="46080" bIns="4608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Hotel services</a:t>
              </a:r>
              <a:endParaRPr b="0" lang="en-US" sz="1200" strike="noStrike" u="none">
                <a:solidFill>
                  <a:srgbClr val="000000"/>
                </a:solidFill>
                <a:effectLst/>
                <a:uFillTx/>
                <a:latin typeface="Times New Roman"/>
              </a:endParaRPr>
            </a:p>
          </p:txBody>
        </p:sp>
      </p:grpSp>
      <p:grpSp>
        <p:nvGrpSpPr>
          <p:cNvPr id="1148" name=""/>
          <p:cNvGrpSpPr/>
          <p:nvPr/>
        </p:nvGrpSpPr>
        <p:grpSpPr>
          <a:xfrm>
            <a:off x="2432160" y="2598840"/>
            <a:ext cx="2202840" cy="3756600"/>
            <a:chOff x="2432160" y="2598840"/>
            <a:chExt cx="2202840" cy="3756600"/>
          </a:xfrm>
        </p:grpSpPr>
        <p:sp>
          <p:nvSpPr>
            <p:cNvPr id="1149" name=""/>
            <p:cNvSpPr/>
            <p:nvPr/>
          </p:nvSpPr>
          <p:spPr>
            <a:xfrm>
              <a:off x="2546280" y="2598840"/>
              <a:ext cx="2088720" cy="183240"/>
            </a:xfrm>
            <a:prstGeom prst="rect">
              <a:avLst/>
            </a:prstGeom>
            <a:noFill/>
            <a:ln w="0">
              <a:noFill/>
            </a:ln>
          </p:spPr>
          <p:style>
            <a:lnRef idx="0"/>
            <a:fillRef idx="0"/>
            <a:effectRef idx="0"/>
            <a:fontRef idx="minor"/>
          </p:style>
          <p:txBody>
            <a:bodyPr lIns="0" rIns="0" tIns="0" bIns="0" anchor="t">
              <a:spAutoFit/>
            </a:bodyPr>
            <a:p>
              <a:pPr>
                <a:lnSpc>
                  <a:spcPct val="100000"/>
                </a:lnSpc>
                <a:spcAft>
                  <a:spcPts val="1199"/>
                </a:spcAft>
                <a:tabLst>
                  <a:tab algn="l" pos="0"/>
                  <a:tab algn="l" pos="993600"/>
                  <a:tab algn="l" pos="1987560"/>
                  <a:tab algn="l" pos="2981160"/>
                  <a:tab algn="l" pos="3975120"/>
                  <a:tab algn="l" pos="4968720"/>
                  <a:tab algn="l" pos="5962680"/>
                  <a:tab algn="l" pos="6956280"/>
                  <a:tab algn="l" pos="7950240"/>
                  <a:tab algn="l" pos="8943840"/>
                  <a:tab algn="l" pos="9937800"/>
                  <a:tab algn="l" pos="10931400"/>
                </a:tabLst>
              </a:pPr>
              <a:r>
                <a:rPr b="1" lang="en-US" sz="1200" strike="noStrike" u="none">
                  <a:solidFill>
                    <a:srgbClr val="000000"/>
                  </a:solidFill>
                  <a:effectLst/>
                  <a:uFillTx/>
                  <a:latin typeface="Arial"/>
                </a:rPr>
                <a:t>Explanatory factor 1</a:t>
              </a:r>
              <a:endParaRPr b="0" lang="en-US" sz="1200" strike="noStrike" u="none">
                <a:solidFill>
                  <a:srgbClr val="000000"/>
                </a:solidFill>
                <a:effectLst/>
                <a:uFillTx/>
                <a:latin typeface="Times New Roman"/>
              </a:endParaRPr>
            </a:p>
          </p:txBody>
        </p:sp>
        <p:sp>
          <p:nvSpPr>
            <p:cNvPr id="1150" name=""/>
            <p:cNvSpPr/>
            <p:nvPr/>
          </p:nvSpPr>
          <p:spPr>
            <a:xfrm>
              <a:off x="2432160" y="2800440"/>
              <a:ext cx="2057040" cy="275400"/>
            </a:xfrm>
            <a:prstGeom prst="rect">
              <a:avLst/>
            </a:prstGeom>
            <a:noFill/>
            <a:ln w="0">
              <a:noFill/>
            </a:ln>
          </p:spPr>
          <p:style>
            <a:lnRef idx="0"/>
            <a:fillRef idx="0"/>
            <a:effectRef idx="0"/>
            <a:fontRef idx="minor"/>
          </p:style>
          <p:txBody>
            <a:bodyPr lIns="92160" rIns="92160" tIns="46080" bIns="4608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30 Year government yield</a:t>
              </a:r>
              <a:endParaRPr b="0" lang="en-US" sz="1200" strike="noStrike" u="none">
                <a:solidFill>
                  <a:srgbClr val="000000"/>
                </a:solidFill>
                <a:effectLst/>
                <a:uFillTx/>
                <a:latin typeface="Times New Roman"/>
              </a:endParaRPr>
            </a:p>
          </p:txBody>
        </p:sp>
        <p:sp>
          <p:nvSpPr>
            <p:cNvPr id="1151" name=""/>
            <p:cNvSpPr/>
            <p:nvPr/>
          </p:nvSpPr>
          <p:spPr>
            <a:xfrm>
              <a:off x="2432160" y="3105000"/>
              <a:ext cx="2057040" cy="275400"/>
            </a:xfrm>
            <a:prstGeom prst="rect">
              <a:avLst/>
            </a:prstGeom>
            <a:noFill/>
            <a:ln w="0">
              <a:noFill/>
            </a:ln>
          </p:spPr>
          <p:style>
            <a:lnRef idx="0"/>
            <a:fillRef idx="0"/>
            <a:effectRef idx="0"/>
            <a:fontRef idx="minor"/>
          </p:style>
          <p:txBody>
            <a:bodyPr lIns="92160" rIns="92160" tIns="46080" bIns="4608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30 Year government yield</a:t>
              </a:r>
              <a:endParaRPr b="0" lang="en-US" sz="1200" strike="noStrike" u="none">
                <a:solidFill>
                  <a:srgbClr val="000000"/>
                </a:solidFill>
                <a:effectLst/>
                <a:uFillTx/>
                <a:latin typeface="Times New Roman"/>
              </a:endParaRPr>
            </a:p>
          </p:txBody>
        </p:sp>
        <p:sp>
          <p:nvSpPr>
            <p:cNvPr id="1152" name=""/>
            <p:cNvSpPr/>
            <p:nvPr/>
          </p:nvSpPr>
          <p:spPr>
            <a:xfrm>
              <a:off x="2432160" y="3532320"/>
              <a:ext cx="2057040" cy="275400"/>
            </a:xfrm>
            <a:prstGeom prst="rect">
              <a:avLst/>
            </a:prstGeom>
            <a:noFill/>
            <a:ln w="0">
              <a:noFill/>
            </a:ln>
          </p:spPr>
          <p:style>
            <a:lnRef idx="0"/>
            <a:fillRef idx="0"/>
            <a:effectRef idx="0"/>
            <a:fontRef idx="minor"/>
          </p:style>
          <p:txBody>
            <a:bodyPr lIns="92160" rIns="92160" tIns="46080" bIns="4608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 Year government yield</a:t>
              </a:r>
              <a:endParaRPr b="0" lang="en-US" sz="1200" strike="noStrike" u="none">
                <a:solidFill>
                  <a:srgbClr val="000000"/>
                </a:solidFill>
                <a:effectLst/>
                <a:uFillTx/>
                <a:latin typeface="Times New Roman"/>
              </a:endParaRPr>
            </a:p>
          </p:txBody>
        </p:sp>
        <p:sp>
          <p:nvSpPr>
            <p:cNvPr id="1153" name=""/>
            <p:cNvSpPr/>
            <p:nvPr/>
          </p:nvSpPr>
          <p:spPr>
            <a:xfrm>
              <a:off x="2432160" y="3897360"/>
              <a:ext cx="2057040" cy="275400"/>
            </a:xfrm>
            <a:prstGeom prst="rect">
              <a:avLst/>
            </a:prstGeom>
            <a:noFill/>
            <a:ln w="0">
              <a:noFill/>
            </a:ln>
          </p:spPr>
          <p:style>
            <a:lnRef idx="0"/>
            <a:fillRef idx="0"/>
            <a:effectRef idx="0"/>
            <a:fontRef idx="minor"/>
          </p:style>
          <p:txBody>
            <a:bodyPr lIns="92160" rIns="92160" tIns="46080" bIns="4608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30 Year government yield</a:t>
              </a:r>
              <a:endParaRPr b="0" lang="en-US" sz="1200" strike="noStrike" u="none">
                <a:solidFill>
                  <a:srgbClr val="000000"/>
                </a:solidFill>
                <a:effectLst/>
                <a:uFillTx/>
                <a:latin typeface="Times New Roman"/>
              </a:endParaRPr>
            </a:p>
          </p:txBody>
        </p:sp>
        <p:sp>
          <p:nvSpPr>
            <p:cNvPr id="1154" name=""/>
            <p:cNvSpPr/>
            <p:nvPr/>
          </p:nvSpPr>
          <p:spPr>
            <a:xfrm>
              <a:off x="2432160" y="4295880"/>
              <a:ext cx="2057040" cy="275400"/>
            </a:xfrm>
            <a:prstGeom prst="rect">
              <a:avLst/>
            </a:prstGeom>
            <a:noFill/>
            <a:ln w="0">
              <a:noFill/>
            </a:ln>
          </p:spPr>
          <p:style>
            <a:lnRef idx="0"/>
            <a:fillRef idx="0"/>
            <a:effectRef idx="0"/>
            <a:fontRef idx="minor"/>
          </p:style>
          <p:txBody>
            <a:bodyPr lIns="92160" rIns="92160" tIns="46080" bIns="4608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 Year government yield</a:t>
              </a:r>
              <a:endParaRPr b="0" lang="en-US" sz="1200" strike="noStrike" u="none">
                <a:solidFill>
                  <a:srgbClr val="000000"/>
                </a:solidFill>
                <a:effectLst/>
                <a:uFillTx/>
                <a:latin typeface="Times New Roman"/>
              </a:endParaRPr>
            </a:p>
          </p:txBody>
        </p:sp>
        <p:sp>
          <p:nvSpPr>
            <p:cNvPr id="1155" name=""/>
            <p:cNvSpPr/>
            <p:nvPr/>
          </p:nvSpPr>
          <p:spPr>
            <a:xfrm>
              <a:off x="2432160" y="4782960"/>
              <a:ext cx="2057040" cy="275400"/>
            </a:xfrm>
            <a:prstGeom prst="rect">
              <a:avLst/>
            </a:prstGeom>
            <a:noFill/>
            <a:ln w="0">
              <a:noFill/>
            </a:ln>
          </p:spPr>
          <p:style>
            <a:lnRef idx="0"/>
            <a:fillRef idx="0"/>
            <a:effectRef idx="0"/>
            <a:fontRef idx="minor"/>
          </p:style>
          <p:txBody>
            <a:bodyPr lIns="92160" rIns="92160" tIns="46080" bIns="4608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 Year government yield</a:t>
              </a:r>
              <a:endParaRPr b="0" lang="en-US" sz="1200" strike="noStrike" u="none">
                <a:solidFill>
                  <a:srgbClr val="000000"/>
                </a:solidFill>
                <a:effectLst/>
                <a:uFillTx/>
                <a:latin typeface="Times New Roman"/>
              </a:endParaRPr>
            </a:p>
          </p:txBody>
        </p:sp>
        <p:sp>
          <p:nvSpPr>
            <p:cNvPr id="1156" name=""/>
            <p:cNvSpPr/>
            <p:nvPr/>
          </p:nvSpPr>
          <p:spPr>
            <a:xfrm>
              <a:off x="2432160" y="5162400"/>
              <a:ext cx="2057040" cy="275400"/>
            </a:xfrm>
            <a:prstGeom prst="rect">
              <a:avLst/>
            </a:prstGeom>
            <a:noFill/>
            <a:ln w="0">
              <a:noFill/>
            </a:ln>
          </p:spPr>
          <p:style>
            <a:lnRef idx="0"/>
            <a:fillRef idx="0"/>
            <a:effectRef idx="0"/>
            <a:fontRef idx="minor"/>
          </p:style>
          <p:txBody>
            <a:bodyPr lIns="92160" rIns="92160" tIns="46080" bIns="4608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30 Year government yield</a:t>
              </a:r>
              <a:endParaRPr b="0" lang="en-US" sz="1200" strike="noStrike" u="none">
                <a:solidFill>
                  <a:srgbClr val="000000"/>
                </a:solidFill>
                <a:effectLst/>
                <a:uFillTx/>
                <a:latin typeface="Times New Roman"/>
              </a:endParaRPr>
            </a:p>
          </p:txBody>
        </p:sp>
        <p:sp>
          <p:nvSpPr>
            <p:cNvPr id="1157" name=""/>
            <p:cNvSpPr/>
            <p:nvPr/>
          </p:nvSpPr>
          <p:spPr>
            <a:xfrm>
              <a:off x="2432160" y="5589720"/>
              <a:ext cx="2057040" cy="275400"/>
            </a:xfrm>
            <a:prstGeom prst="rect">
              <a:avLst/>
            </a:prstGeom>
            <a:noFill/>
            <a:ln w="0">
              <a:noFill/>
            </a:ln>
          </p:spPr>
          <p:style>
            <a:lnRef idx="0"/>
            <a:fillRef idx="0"/>
            <a:effectRef idx="0"/>
            <a:fontRef idx="minor"/>
          </p:style>
          <p:txBody>
            <a:bodyPr lIns="92160" rIns="92160" tIns="46080" bIns="4608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 Year government yield</a:t>
              </a:r>
              <a:endParaRPr b="0" lang="en-US" sz="1200" strike="noStrike" u="none">
                <a:solidFill>
                  <a:srgbClr val="000000"/>
                </a:solidFill>
                <a:effectLst/>
                <a:uFillTx/>
                <a:latin typeface="Times New Roman"/>
              </a:endParaRPr>
            </a:p>
          </p:txBody>
        </p:sp>
        <p:sp>
          <p:nvSpPr>
            <p:cNvPr id="1158" name=""/>
            <p:cNvSpPr/>
            <p:nvPr/>
          </p:nvSpPr>
          <p:spPr>
            <a:xfrm>
              <a:off x="2432160" y="6080040"/>
              <a:ext cx="2057040" cy="275400"/>
            </a:xfrm>
            <a:prstGeom prst="rect">
              <a:avLst/>
            </a:prstGeom>
            <a:noFill/>
            <a:ln w="0">
              <a:noFill/>
            </a:ln>
          </p:spPr>
          <p:style>
            <a:lnRef idx="0"/>
            <a:fillRef idx="0"/>
            <a:effectRef idx="0"/>
            <a:fontRef idx="minor"/>
          </p:style>
          <p:txBody>
            <a:bodyPr lIns="92160" rIns="92160" tIns="46080" bIns="4608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GDP growth</a:t>
              </a:r>
              <a:endParaRPr b="0" lang="en-US" sz="1200" strike="noStrike" u="none">
                <a:solidFill>
                  <a:srgbClr val="000000"/>
                </a:solidFill>
                <a:effectLst/>
                <a:uFillTx/>
                <a:latin typeface="Times New Roman"/>
              </a:endParaRPr>
            </a:p>
          </p:txBody>
        </p:sp>
      </p:grpSp>
      <p:grpSp>
        <p:nvGrpSpPr>
          <p:cNvPr id="1159" name=""/>
          <p:cNvGrpSpPr/>
          <p:nvPr/>
        </p:nvGrpSpPr>
        <p:grpSpPr>
          <a:xfrm>
            <a:off x="4670280" y="2598840"/>
            <a:ext cx="1657080" cy="3756600"/>
            <a:chOff x="4670280" y="2598840"/>
            <a:chExt cx="1657080" cy="3756600"/>
          </a:xfrm>
        </p:grpSpPr>
        <p:sp>
          <p:nvSpPr>
            <p:cNvPr id="1160" name=""/>
            <p:cNvSpPr/>
            <p:nvPr/>
          </p:nvSpPr>
          <p:spPr>
            <a:xfrm>
              <a:off x="4746240" y="2598840"/>
              <a:ext cx="1581120" cy="183240"/>
            </a:xfrm>
            <a:prstGeom prst="rect">
              <a:avLst/>
            </a:prstGeom>
            <a:noFill/>
            <a:ln w="0">
              <a:noFill/>
            </a:ln>
          </p:spPr>
          <p:style>
            <a:lnRef idx="0"/>
            <a:fillRef idx="0"/>
            <a:effectRef idx="0"/>
            <a:fontRef idx="minor"/>
          </p:style>
          <p:txBody>
            <a:bodyPr lIns="0" rIns="0" tIns="0" bIns="0" anchor="t">
              <a:spAutoFit/>
            </a:bodyPr>
            <a:p>
              <a:pPr>
                <a:lnSpc>
                  <a:spcPct val="100000"/>
                </a:lnSpc>
                <a:spcAft>
                  <a:spcPts val="1199"/>
                </a:spcAft>
                <a:tabLst>
                  <a:tab algn="l" pos="0"/>
                  <a:tab algn="l" pos="993600"/>
                  <a:tab algn="l" pos="1987560"/>
                  <a:tab algn="l" pos="2981160"/>
                  <a:tab algn="l" pos="3975120"/>
                  <a:tab algn="l" pos="4968720"/>
                  <a:tab algn="l" pos="5962680"/>
                  <a:tab algn="l" pos="6956280"/>
                  <a:tab algn="l" pos="7950240"/>
                  <a:tab algn="l" pos="8943840"/>
                  <a:tab algn="l" pos="9937800"/>
                  <a:tab algn="l" pos="10931400"/>
                </a:tabLst>
              </a:pPr>
              <a:r>
                <a:rPr b="1" lang="en-US" sz="1200" strike="noStrike" u="none">
                  <a:solidFill>
                    <a:srgbClr val="000000"/>
                  </a:solidFill>
                  <a:effectLst/>
                  <a:uFillTx/>
                  <a:latin typeface="Arial"/>
                </a:rPr>
                <a:t>Explanatory factor 2</a:t>
              </a:r>
              <a:endParaRPr b="0" lang="en-US" sz="1200" strike="noStrike" u="none">
                <a:solidFill>
                  <a:srgbClr val="000000"/>
                </a:solidFill>
                <a:effectLst/>
                <a:uFillTx/>
                <a:latin typeface="Times New Roman"/>
              </a:endParaRPr>
            </a:p>
          </p:txBody>
        </p:sp>
        <p:sp>
          <p:nvSpPr>
            <p:cNvPr id="1161" name=""/>
            <p:cNvSpPr/>
            <p:nvPr/>
          </p:nvSpPr>
          <p:spPr>
            <a:xfrm>
              <a:off x="4670280" y="2800440"/>
              <a:ext cx="1096920" cy="275400"/>
            </a:xfrm>
            <a:prstGeom prst="rect">
              <a:avLst/>
            </a:prstGeom>
            <a:noFill/>
            <a:ln w="0">
              <a:noFill/>
            </a:ln>
          </p:spPr>
          <p:style>
            <a:lnRef idx="0"/>
            <a:fillRef idx="0"/>
            <a:effectRef idx="0"/>
            <a:fontRef idx="minor"/>
          </p:style>
          <p:txBody>
            <a:bodyPr lIns="92160" rIns="92160" tIns="46080" bIns="4608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CPI growth</a:t>
              </a:r>
              <a:endParaRPr b="0" lang="en-US" sz="1200" strike="noStrike" u="none">
                <a:solidFill>
                  <a:srgbClr val="000000"/>
                </a:solidFill>
                <a:effectLst/>
                <a:uFillTx/>
                <a:latin typeface="Times New Roman"/>
              </a:endParaRPr>
            </a:p>
          </p:txBody>
        </p:sp>
        <p:sp>
          <p:nvSpPr>
            <p:cNvPr id="1162" name=""/>
            <p:cNvSpPr/>
            <p:nvPr/>
          </p:nvSpPr>
          <p:spPr>
            <a:xfrm>
              <a:off x="4670280" y="3105000"/>
              <a:ext cx="1172880" cy="275400"/>
            </a:xfrm>
            <a:prstGeom prst="rect">
              <a:avLst/>
            </a:prstGeom>
            <a:noFill/>
            <a:ln w="0">
              <a:noFill/>
            </a:ln>
          </p:spPr>
          <p:style>
            <a:lnRef idx="0"/>
            <a:fillRef idx="0"/>
            <a:effectRef idx="0"/>
            <a:fontRef idx="minor"/>
          </p:style>
          <p:txBody>
            <a:bodyPr lIns="92160" rIns="92160" tIns="46080" bIns="4608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CPI growth</a:t>
              </a:r>
              <a:endParaRPr b="0" lang="en-US" sz="1200" strike="noStrike" u="none">
                <a:solidFill>
                  <a:srgbClr val="000000"/>
                </a:solidFill>
                <a:effectLst/>
                <a:uFillTx/>
                <a:latin typeface="Times New Roman"/>
              </a:endParaRPr>
            </a:p>
          </p:txBody>
        </p:sp>
        <p:sp>
          <p:nvSpPr>
            <p:cNvPr id="1163" name=""/>
            <p:cNvSpPr/>
            <p:nvPr/>
          </p:nvSpPr>
          <p:spPr>
            <a:xfrm>
              <a:off x="4670280" y="3470400"/>
              <a:ext cx="1172880" cy="275400"/>
            </a:xfrm>
            <a:prstGeom prst="rect">
              <a:avLst/>
            </a:prstGeom>
            <a:noFill/>
            <a:ln w="0">
              <a:noFill/>
            </a:ln>
          </p:spPr>
          <p:style>
            <a:lnRef idx="0"/>
            <a:fillRef idx="0"/>
            <a:effectRef idx="0"/>
            <a:fontRef idx="minor"/>
          </p:style>
          <p:txBody>
            <a:bodyPr lIns="92160" rIns="92160" tIns="46080" bIns="4608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Savings rate</a:t>
              </a:r>
              <a:endParaRPr b="0" lang="en-US" sz="1200" strike="noStrike" u="none">
                <a:solidFill>
                  <a:srgbClr val="000000"/>
                </a:solidFill>
                <a:effectLst/>
                <a:uFillTx/>
                <a:latin typeface="Times New Roman"/>
              </a:endParaRPr>
            </a:p>
          </p:txBody>
        </p:sp>
        <p:sp>
          <p:nvSpPr>
            <p:cNvPr id="1164" name=""/>
            <p:cNvSpPr/>
            <p:nvPr/>
          </p:nvSpPr>
          <p:spPr>
            <a:xfrm>
              <a:off x="4670280" y="3897360"/>
              <a:ext cx="1172880" cy="275400"/>
            </a:xfrm>
            <a:prstGeom prst="rect">
              <a:avLst/>
            </a:prstGeom>
            <a:noFill/>
            <a:ln w="0">
              <a:noFill/>
            </a:ln>
          </p:spPr>
          <p:style>
            <a:lnRef idx="0"/>
            <a:fillRef idx="0"/>
            <a:effectRef idx="0"/>
            <a:fontRef idx="minor"/>
          </p:style>
          <p:txBody>
            <a:bodyPr lIns="92160" rIns="92160" tIns="46080" bIns="4608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GDP growth</a:t>
              </a:r>
              <a:endParaRPr b="0" lang="en-US" sz="1200" strike="noStrike" u="none">
                <a:solidFill>
                  <a:srgbClr val="000000"/>
                </a:solidFill>
                <a:effectLst/>
                <a:uFillTx/>
                <a:latin typeface="Times New Roman"/>
              </a:endParaRPr>
            </a:p>
          </p:txBody>
        </p:sp>
        <p:sp>
          <p:nvSpPr>
            <p:cNvPr id="1165" name=""/>
            <p:cNvSpPr/>
            <p:nvPr/>
          </p:nvSpPr>
          <p:spPr>
            <a:xfrm>
              <a:off x="4670280" y="4295880"/>
              <a:ext cx="1172880" cy="275400"/>
            </a:xfrm>
            <a:prstGeom prst="rect">
              <a:avLst/>
            </a:prstGeom>
            <a:noFill/>
            <a:ln w="0">
              <a:noFill/>
            </a:ln>
          </p:spPr>
          <p:style>
            <a:lnRef idx="0"/>
            <a:fillRef idx="0"/>
            <a:effectRef idx="0"/>
            <a:fontRef idx="minor"/>
          </p:style>
          <p:txBody>
            <a:bodyPr lIns="92160" rIns="92160" tIns="46080" bIns="4608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PPI growth</a:t>
              </a:r>
              <a:endParaRPr b="0" lang="en-US" sz="1200" strike="noStrike" u="none">
                <a:solidFill>
                  <a:srgbClr val="000000"/>
                </a:solidFill>
                <a:effectLst/>
                <a:uFillTx/>
                <a:latin typeface="Times New Roman"/>
              </a:endParaRPr>
            </a:p>
          </p:txBody>
        </p:sp>
        <p:sp>
          <p:nvSpPr>
            <p:cNvPr id="1166" name=""/>
            <p:cNvSpPr/>
            <p:nvPr/>
          </p:nvSpPr>
          <p:spPr>
            <a:xfrm>
              <a:off x="4670280" y="4782960"/>
              <a:ext cx="1172880" cy="275400"/>
            </a:xfrm>
            <a:prstGeom prst="rect">
              <a:avLst/>
            </a:prstGeom>
            <a:noFill/>
            <a:ln w="0">
              <a:noFill/>
            </a:ln>
          </p:spPr>
          <p:style>
            <a:lnRef idx="0"/>
            <a:fillRef idx="0"/>
            <a:effectRef idx="0"/>
            <a:fontRef idx="minor"/>
          </p:style>
          <p:txBody>
            <a:bodyPr lIns="92160" rIns="92160" tIns="46080" bIns="4608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Savings rate</a:t>
              </a:r>
              <a:endParaRPr b="0" lang="en-US" sz="1200" strike="noStrike" u="none">
                <a:solidFill>
                  <a:srgbClr val="000000"/>
                </a:solidFill>
                <a:effectLst/>
                <a:uFillTx/>
                <a:latin typeface="Times New Roman"/>
              </a:endParaRPr>
            </a:p>
          </p:txBody>
        </p:sp>
        <p:sp>
          <p:nvSpPr>
            <p:cNvPr id="1167" name=""/>
            <p:cNvSpPr/>
            <p:nvPr/>
          </p:nvSpPr>
          <p:spPr>
            <a:xfrm>
              <a:off x="4670280" y="5162400"/>
              <a:ext cx="1172880" cy="275400"/>
            </a:xfrm>
            <a:prstGeom prst="rect">
              <a:avLst/>
            </a:prstGeom>
            <a:noFill/>
            <a:ln w="0">
              <a:noFill/>
            </a:ln>
          </p:spPr>
          <p:style>
            <a:lnRef idx="0"/>
            <a:fillRef idx="0"/>
            <a:effectRef idx="0"/>
            <a:fontRef idx="minor"/>
          </p:style>
          <p:txBody>
            <a:bodyPr lIns="92160" rIns="92160" tIns="46080" bIns="4608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PPI growth</a:t>
              </a:r>
              <a:endParaRPr b="0" lang="en-US" sz="1200" strike="noStrike" u="none">
                <a:solidFill>
                  <a:srgbClr val="000000"/>
                </a:solidFill>
                <a:effectLst/>
                <a:uFillTx/>
                <a:latin typeface="Times New Roman"/>
              </a:endParaRPr>
            </a:p>
          </p:txBody>
        </p:sp>
        <p:sp>
          <p:nvSpPr>
            <p:cNvPr id="1168" name=""/>
            <p:cNvSpPr/>
            <p:nvPr/>
          </p:nvSpPr>
          <p:spPr>
            <a:xfrm>
              <a:off x="4670280" y="5589720"/>
              <a:ext cx="1401480" cy="458280"/>
            </a:xfrm>
            <a:prstGeom prst="rect">
              <a:avLst/>
            </a:prstGeom>
            <a:noFill/>
            <a:ln w="0">
              <a:noFill/>
            </a:ln>
          </p:spPr>
          <p:style>
            <a:lnRef idx="0"/>
            <a:fillRef idx="0"/>
            <a:effectRef idx="0"/>
            <a:fontRef idx="minor"/>
          </p:style>
          <p:txBody>
            <a:bodyPr lIns="92160" rIns="92160" tIns="46080" bIns="4608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30 Year government yield</a:t>
              </a:r>
              <a:endParaRPr b="0" lang="en-US" sz="1200" strike="noStrike" u="none">
                <a:solidFill>
                  <a:srgbClr val="000000"/>
                </a:solidFill>
                <a:effectLst/>
                <a:uFillTx/>
                <a:latin typeface="Times New Roman"/>
              </a:endParaRPr>
            </a:p>
          </p:txBody>
        </p:sp>
        <p:sp>
          <p:nvSpPr>
            <p:cNvPr id="1169" name=""/>
            <p:cNvSpPr/>
            <p:nvPr/>
          </p:nvSpPr>
          <p:spPr>
            <a:xfrm>
              <a:off x="4670280" y="6080040"/>
              <a:ext cx="1249200" cy="275400"/>
            </a:xfrm>
            <a:prstGeom prst="rect">
              <a:avLst/>
            </a:prstGeom>
            <a:noFill/>
            <a:ln w="0">
              <a:noFill/>
            </a:ln>
          </p:spPr>
          <p:style>
            <a:lnRef idx="0"/>
            <a:fillRef idx="0"/>
            <a:effectRef idx="0"/>
            <a:fontRef idx="minor"/>
          </p:style>
          <p:txBody>
            <a:bodyPr lIns="92160" rIns="92160" tIns="46080" bIns="4608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Unemployment</a:t>
              </a:r>
              <a:endParaRPr b="0" lang="en-US" sz="1200" strike="noStrike" u="none">
                <a:solidFill>
                  <a:srgbClr val="000000"/>
                </a:solidFill>
                <a:effectLst/>
                <a:uFillTx/>
                <a:latin typeface="Times New Roman"/>
              </a:endParaRPr>
            </a:p>
          </p:txBody>
        </p:sp>
      </p:grpSp>
      <p:grpSp>
        <p:nvGrpSpPr>
          <p:cNvPr id="1170" name=""/>
          <p:cNvGrpSpPr/>
          <p:nvPr/>
        </p:nvGrpSpPr>
        <p:grpSpPr>
          <a:xfrm>
            <a:off x="6541920" y="2598840"/>
            <a:ext cx="1763640" cy="3756600"/>
            <a:chOff x="6541920" y="2598840"/>
            <a:chExt cx="1763640" cy="3756600"/>
          </a:xfrm>
        </p:grpSpPr>
        <p:sp>
          <p:nvSpPr>
            <p:cNvPr id="1171" name=""/>
            <p:cNvSpPr/>
            <p:nvPr/>
          </p:nvSpPr>
          <p:spPr>
            <a:xfrm>
              <a:off x="6617880" y="2598840"/>
              <a:ext cx="1687680" cy="183240"/>
            </a:xfrm>
            <a:prstGeom prst="rect">
              <a:avLst/>
            </a:prstGeom>
            <a:noFill/>
            <a:ln w="0">
              <a:noFill/>
            </a:ln>
          </p:spPr>
          <p:style>
            <a:lnRef idx="0"/>
            <a:fillRef idx="0"/>
            <a:effectRef idx="0"/>
            <a:fontRef idx="minor"/>
          </p:style>
          <p:txBody>
            <a:bodyPr lIns="0" rIns="0" tIns="0" bIns="0" anchor="t">
              <a:spAutoFit/>
            </a:bodyPr>
            <a:p>
              <a:pPr>
                <a:lnSpc>
                  <a:spcPct val="100000"/>
                </a:lnSpc>
                <a:spcAft>
                  <a:spcPts val="1199"/>
                </a:spcAft>
                <a:tabLst>
                  <a:tab algn="l" pos="0"/>
                  <a:tab algn="l" pos="993600"/>
                  <a:tab algn="l" pos="1987560"/>
                  <a:tab algn="l" pos="2981160"/>
                  <a:tab algn="l" pos="3975120"/>
                  <a:tab algn="l" pos="4968720"/>
                  <a:tab algn="l" pos="5962680"/>
                  <a:tab algn="l" pos="6956280"/>
                  <a:tab algn="l" pos="7950240"/>
                  <a:tab algn="l" pos="8943840"/>
                  <a:tab algn="l" pos="9937800"/>
                  <a:tab algn="l" pos="10931400"/>
                </a:tabLst>
              </a:pPr>
              <a:r>
                <a:rPr b="1" lang="en-US" sz="1200" strike="noStrike" u="none">
                  <a:solidFill>
                    <a:srgbClr val="000000"/>
                  </a:solidFill>
                  <a:effectLst/>
                  <a:uFillTx/>
                  <a:latin typeface="Arial"/>
                </a:rPr>
                <a:t>Explanatory factor 3</a:t>
              </a:r>
              <a:endParaRPr b="0" lang="en-US" sz="1200" strike="noStrike" u="none">
                <a:solidFill>
                  <a:srgbClr val="000000"/>
                </a:solidFill>
                <a:effectLst/>
                <a:uFillTx/>
                <a:latin typeface="Times New Roman"/>
              </a:endParaRPr>
            </a:p>
          </p:txBody>
        </p:sp>
        <p:sp>
          <p:nvSpPr>
            <p:cNvPr id="1172" name=""/>
            <p:cNvSpPr/>
            <p:nvPr/>
          </p:nvSpPr>
          <p:spPr>
            <a:xfrm>
              <a:off x="6541920" y="2800440"/>
              <a:ext cx="912600" cy="275400"/>
            </a:xfrm>
            <a:prstGeom prst="rect">
              <a:avLst/>
            </a:prstGeom>
            <a:noFill/>
            <a:ln w="0">
              <a:noFill/>
            </a:ln>
          </p:spPr>
          <p:style>
            <a:lnRef idx="0"/>
            <a:fillRef idx="0"/>
            <a:effectRef idx="0"/>
            <a:fontRef idx="minor"/>
          </p:style>
          <p:txBody>
            <a:bodyPr lIns="92160" rIns="92160" tIns="46080" bIns="4608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Time</a:t>
              </a:r>
              <a:endParaRPr b="0" lang="en-US" sz="1200" strike="noStrike" u="none">
                <a:solidFill>
                  <a:srgbClr val="000000"/>
                </a:solidFill>
                <a:effectLst/>
                <a:uFillTx/>
                <a:latin typeface="Times New Roman"/>
              </a:endParaRPr>
            </a:p>
          </p:txBody>
        </p:sp>
        <p:sp>
          <p:nvSpPr>
            <p:cNvPr id="1173" name=""/>
            <p:cNvSpPr/>
            <p:nvPr/>
          </p:nvSpPr>
          <p:spPr>
            <a:xfrm>
              <a:off x="6541920" y="3105000"/>
              <a:ext cx="912600" cy="275400"/>
            </a:xfrm>
            <a:prstGeom prst="rect">
              <a:avLst/>
            </a:prstGeom>
            <a:noFill/>
            <a:ln w="0">
              <a:noFill/>
            </a:ln>
          </p:spPr>
          <p:style>
            <a:lnRef idx="0"/>
            <a:fillRef idx="0"/>
            <a:effectRef idx="0"/>
            <a:fontRef idx="minor"/>
          </p:style>
          <p:txBody>
            <a:bodyPr lIns="92160" rIns="92160" tIns="46080" bIns="4608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Time</a:t>
              </a:r>
              <a:endParaRPr b="0" lang="en-US" sz="1200" strike="noStrike" u="none">
                <a:solidFill>
                  <a:srgbClr val="000000"/>
                </a:solidFill>
                <a:effectLst/>
                <a:uFillTx/>
                <a:latin typeface="Times New Roman"/>
              </a:endParaRPr>
            </a:p>
          </p:txBody>
        </p:sp>
        <p:sp>
          <p:nvSpPr>
            <p:cNvPr id="1174" name=""/>
            <p:cNvSpPr/>
            <p:nvPr/>
          </p:nvSpPr>
          <p:spPr>
            <a:xfrm>
              <a:off x="6541920" y="3486240"/>
              <a:ext cx="912600" cy="275400"/>
            </a:xfrm>
            <a:prstGeom prst="rect">
              <a:avLst/>
            </a:prstGeom>
            <a:noFill/>
            <a:ln w="0">
              <a:noFill/>
            </a:ln>
          </p:spPr>
          <p:style>
            <a:lnRef idx="0"/>
            <a:fillRef idx="0"/>
            <a:effectRef idx="0"/>
            <a:fontRef idx="minor"/>
          </p:style>
          <p:txBody>
            <a:bodyPr lIns="92160" rIns="92160" tIns="46080" bIns="4608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Time</a:t>
              </a:r>
              <a:endParaRPr b="0" lang="en-US" sz="1200" strike="noStrike" u="none">
                <a:solidFill>
                  <a:srgbClr val="000000"/>
                </a:solidFill>
                <a:effectLst/>
                <a:uFillTx/>
                <a:latin typeface="Times New Roman"/>
              </a:endParaRPr>
            </a:p>
          </p:txBody>
        </p:sp>
        <p:sp>
          <p:nvSpPr>
            <p:cNvPr id="1175" name=""/>
            <p:cNvSpPr/>
            <p:nvPr/>
          </p:nvSpPr>
          <p:spPr>
            <a:xfrm>
              <a:off x="6541920" y="3897360"/>
              <a:ext cx="1293840" cy="275400"/>
            </a:xfrm>
            <a:prstGeom prst="rect">
              <a:avLst/>
            </a:prstGeom>
            <a:noFill/>
            <a:ln w="0">
              <a:noFill/>
            </a:ln>
          </p:spPr>
          <p:style>
            <a:lnRef idx="0"/>
            <a:fillRef idx="0"/>
            <a:effectRef idx="0"/>
            <a:fontRef idx="minor"/>
          </p:style>
          <p:txBody>
            <a:bodyPr lIns="92160" rIns="92160" tIns="46080" bIns="4608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Unemployment</a:t>
              </a:r>
              <a:endParaRPr b="0" lang="en-US" sz="1200" strike="noStrike" u="none">
                <a:solidFill>
                  <a:srgbClr val="000000"/>
                </a:solidFill>
                <a:effectLst/>
                <a:uFillTx/>
                <a:latin typeface="Times New Roman"/>
              </a:endParaRPr>
            </a:p>
          </p:txBody>
        </p:sp>
        <p:sp>
          <p:nvSpPr>
            <p:cNvPr id="1176" name=""/>
            <p:cNvSpPr/>
            <p:nvPr/>
          </p:nvSpPr>
          <p:spPr>
            <a:xfrm>
              <a:off x="6541920" y="4295880"/>
              <a:ext cx="1293840" cy="275400"/>
            </a:xfrm>
            <a:prstGeom prst="rect">
              <a:avLst/>
            </a:prstGeom>
            <a:noFill/>
            <a:ln w="0">
              <a:noFill/>
            </a:ln>
          </p:spPr>
          <p:style>
            <a:lnRef idx="0"/>
            <a:fillRef idx="0"/>
            <a:effectRef idx="0"/>
            <a:fontRef idx="minor"/>
          </p:style>
          <p:txBody>
            <a:bodyPr lIns="92160" rIns="92160" tIns="46080" bIns="4608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Savings rate</a:t>
              </a:r>
              <a:endParaRPr b="0" lang="en-US" sz="1200" strike="noStrike" u="none">
                <a:solidFill>
                  <a:srgbClr val="000000"/>
                </a:solidFill>
                <a:effectLst/>
                <a:uFillTx/>
                <a:latin typeface="Times New Roman"/>
              </a:endParaRPr>
            </a:p>
          </p:txBody>
        </p:sp>
        <p:sp>
          <p:nvSpPr>
            <p:cNvPr id="1177" name=""/>
            <p:cNvSpPr/>
            <p:nvPr/>
          </p:nvSpPr>
          <p:spPr>
            <a:xfrm>
              <a:off x="6541920" y="4782960"/>
              <a:ext cx="912600" cy="275400"/>
            </a:xfrm>
            <a:prstGeom prst="rect">
              <a:avLst/>
            </a:prstGeom>
            <a:noFill/>
            <a:ln w="0">
              <a:noFill/>
            </a:ln>
          </p:spPr>
          <p:style>
            <a:lnRef idx="0"/>
            <a:fillRef idx="0"/>
            <a:effectRef idx="0"/>
            <a:fontRef idx="minor"/>
          </p:style>
          <p:txBody>
            <a:bodyPr lIns="92160" rIns="92160" tIns="46080" bIns="4608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Time</a:t>
              </a:r>
              <a:endParaRPr b="0" lang="en-US" sz="1200" strike="noStrike" u="none">
                <a:solidFill>
                  <a:srgbClr val="000000"/>
                </a:solidFill>
                <a:effectLst/>
                <a:uFillTx/>
                <a:latin typeface="Times New Roman"/>
              </a:endParaRPr>
            </a:p>
          </p:txBody>
        </p:sp>
        <p:sp>
          <p:nvSpPr>
            <p:cNvPr id="1178" name=""/>
            <p:cNvSpPr/>
            <p:nvPr/>
          </p:nvSpPr>
          <p:spPr>
            <a:xfrm>
              <a:off x="6541920" y="5162400"/>
              <a:ext cx="912600" cy="275400"/>
            </a:xfrm>
            <a:prstGeom prst="rect">
              <a:avLst/>
            </a:prstGeom>
            <a:noFill/>
            <a:ln w="0">
              <a:noFill/>
            </a:ln>
          </p:spPr>
          <p:style>
            <a:lnRef idx="0"/>
            <a:fillRef idx="0"/>
            <a:effectRef idx="0"/>
            <a:fontRef idx="minor"/>
          </p:style>
          <p:txBody>
            <a:bodyPr lIns="92160" rIns="92160" tIns="46080" bIns="4608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Time</a:t>
              </a:r>
              <a:endParaRPr b="0" lang="en-US" sz="1200" strike="noStrike" u="none">
                <a:solidFill>
                  <a:srgbClr val="000000"/>
                </a:solidFill>
                <a:effectLst/>
                <a:uFillTx/>
                <a:latin typeface="Times New Roman"/>
              </a:endParaRPr>
            </a:p>
          </p:txBody>
        </p:sp>
        <p:sp>
          <p:nvSpPr>
            <p:cNvPr id="1179" name=""/>
            <p:cNvSpPr/>
            <p:nvPr/>
          </p:nvSpPr>
          <p:spPr>
            <a:xfrm>
              <a:off x="6541920" y="5589720"/>
              <a:ext cx="1217520" cy="275400"/>
            </a:xfrm>
            <a:prstGeom prst="rect">
              <a:avLst/>
            </a:prstGeom>
            <a:noFill/>
            <a:ln w="0">
              <a:noFill/>
            </a:ln>
          </p:spPr>
          <p:style>
            <a:lnRef idx="0"/>
            <a:fillRef idx="0"/>
            <a:effectRef idx="0"/>
            <a:fontRef idx="minor"/>
          </p:style>
          <p:txBody>
            <a:bodyPr lIns="92160" rIns="92160" tIns="46080" bIns="4608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GDP growth</a:t>
              </a:r>
              <a:endParaRPr b="0" lang="en-US" sz="1200" strike="noStrike" u="none">
                <a:solidFill>
                  <a:srgbClr val="000000"/>
                </a:solidFill>
                <a:effectLst/>
                <a:uFillTx/>
                <a:latin typeface="Times New Roman"/>
              </a:endParaRPr>
            </a:p>
          </p:txBody>
        </p:sp>
        <p:sp>
          <p:nvSpPr>
            <p:cNvPr id="1180" name=""/>
            <p:cNvSpPr/>
            <p:nvPr/>
          </p:nvSpPr>
          <p:spPr>
            <a:xfrm>
              <a:off x="6541920" y="6080040"/>
              <a:ext cx="1217520" cy="275400"/>
            </a:xfrm>
            <a:prstGeom prst="rect">
              <a:avLst/>
            </a:prstGeom>
            <a:noFill/>
            <a:ln w="0">
              <a:noFill/>
            </a:ln>
          </p:spPr>
          <p:style>
            <a:lnRef idx="0"/>
            <a:fillRef idx="0"/>
            <a:effectRef idx="0"/>
            <a:fontRef idx="minor"/>
          </p:style>
          <p:txBody>
            <a:bodyPr lIns="92160" rIns="92160" tIns="46080" bIns="4608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Time</a:t>
              </a:r>
              <a:endParaRPr b="0" lang="en-US" sz="1200" strike="noStrike" u="none">
                <a:solidFill>
                  <a:srgbClr val="000000"/>
                </a:solidFill>
                <a:effectLst/>
                <a:uFillTx/>
                <a:latin typeface="Times New Roman"/>
              </a:endParaRPr>
            </a:p>
          </p:txBody>
        </p:sp>
      </p:grpSp>
      <p:grpSp>
        <p:nvGrpSpPr>
          <p:cNvPr id="1181" name=""/>
          <p:cNvGrpSpPr/>
          <p:nvPr/>
        </p:nvGrpSpPr>
        <p:grpSpPr>
          <a:xfrm>
            <a:off x="8353440" y="2421000"/>
            <a:ext cx="973080" cy="3934440"/>
            <a:chOff x="8353440" y="2421000"/>
            <a:chExt cx="973080" cy="3934440"/>
          </a:xfrm>
        </p:grpSpPr>
        <p:sp>
          <p:nvSpPr>
            <p:cNvPr id="1182" name=""/>
            <p:cNvSpPr/>
            <p:nvPr/>
          </p:nvSpPr>
          <p:spPr>
            <a:xfrm>
              <a:off x="8429760" y="2421000"/>
              <a:ext cx="896760" cy="366120"/>
            </a:xfrm>
            <a:prstGeom prst="rect">
              <a:avLst/>
            </a:prstGeom>
            <a:noFill/>
            <a:ln w="0">
              <a:noFill/>
            </a:ln>
          </p:spPr>
          <p:style>
            <a:lnRef idx="0"/>
            <a:fillRef idx="0"/>
            <a:effectRef idx="0"/>
            <a:fontRef idx="minor"/>
          </p:style>
          <p:txBody>
            <a:bodyPr lIns="0" rIns="0" tIns="0" bIns="0" anchor="t">
              <a:spAutoFit/>
            </a:bodyPr>
            <a:p>
              <a:pPr>
                <a:lnSpc>
                  <a:spcPct val="100000"/>
                </a:lnSpc>
                <a:spcAft>
                  <a:spcPts val="1199"/>
                </a:spcAft>
                <a:tabLst>
                  <a:tab algn="l" pos="0"/>
                  <a:tab algn="l" pos="993600"/>
                  <a:tab algn="l" pos="1987560"/>
                  <a:tab algn="l" pos="2981160"/>
                  <a:tab algn="l" pos="3975120"/>
                  <a:tab algn="l" pos="4968720"/>
                  <a:tab algn="l" pos="5962680"/>
                  <a:tab algn="l" pos="6956280"/>
                  <a:tab algn="l" pos="7950240"/>
                  <a:tab algn="l" pos="8943840"/>
                  <a:tab algn="l" pos="9937800"/>
                  <a:tab algn="l" pos="10931400"/>
                </a:tabLst>
              </a:pPr>
              <a:r>
                <a:rPr b="1" lang="en-US" sz="1200" strike="noStrike" u="none">
                  <a:solidFill>
                    <a:srgbClr val="000000"/>
                  </a:solidFill>
                  <a:effectLst/>
                  <a:uFillTx/>
                  <a:latin typeface="Arial"/>
                </a:rPr>
                <a:t>Explanatory power (R</a:t>
              </a:r>
              <a:r>
                <a:rPr b="1" lang="en-US" sz="1200" strike="noStrike" u="none" baseline="30000">
                  <a:solidFill>
                    <a:srgbClr val="000000"/>
                  </a:solidFill>
                  <a:effectLst/>
                  <a:uFillTx/>
                  <a:latin typeface="Arial"/>
                </a:rPr>
                <a:t>2</a:t>
              </a:r>
              <a:r>
                <a:rPr b="1" lang="en-US" sz="1200" strike="noStrike" u="none">
                  <a:solidFill>
                    <a:srgbClr val="000000"/>
                  </a:solidFill>
                  <a:effectLst/>
                  <a:uFillTx/>
                  <a:latin typeface="Arial"/>
                </a:rPr>
                <a:t>)</a:t>
              </a:r>
              <a:r>
                <a:rPr b="1" lang="en-US" sz="1200" strike="noStrike" u="none" baseline="30000">
                  <a:solidFill>
                    <a:srgbClr val="000000"/>
                  </a:solidFill>
                  <a:effectLst/>
                  <a:uFillTx/>
                  <a:latin typeface="Arial"/>
                </a:rPr>
                <a:t>*</a:t>
              </a:r>
              <a:endParaRPr b="0" lang="en-US" sz="1200" strike="noStrike" u="none">
                <a:solidFill>
                  <a:srgbClr val="000000"/>
                </a:solidFill>
                <a:effectLst/>
                <a:uFillTx/>
                <a:latin typeface="Times New Roman"/>
              </a:endParaRPr>
            </a:p>
          </p:txBody>
        </p:sp>
        <p:sp>
          <p:nvSpPr>
            <p:cNvPr id="1183" name=""/>
            <p:cNvSpPr/>
            <p:nvPr/>
          </p:nvSpPr>
          <p:spPr>
            <a:xfrm>
              <a:off x="8353440" y="2800440"/>
              <a:ext cx="912960" cy="275400"/>
            </a:xfrm>
            <a:prstGeom prst="rect">
              <a:avLst/>
            </a:prstGeom>
            <a:noFill/>
            <a:ln w="0">
              <a:noFill/>
            </a:ln>
          </p:spPr>
          <p:style>
            <a:lnRef idx="0"/>
            <a:fillRef idx="0"/>
            <a:effectRef idx="0"/>
            <a:fontRef idx="minor"/>
          </p:style>
          <p:txBody>
            <a:bodyPr lIns="92160" rIns="92160" tIns="46080" bIns="4608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72.11%</a:t>
              </a:r>
              <a:endParaRPr b="0" lang="en-US" sz="1200" strike="noStrike" u="none">
                <a:solidFill>
                  <a:srgbClr val="000000"/>
                </a:solidFill>
                <a:effectLst/>
                <a:uFillTx/>
                <a:latin typeface="Times New Roman"/>
              </a:endParaRPr>
            </a:p>
          </p:txBody>
        </p:sp>
        <p:sp>
          <p:nvSpPr>
            <p:cNvPr id="1184" name=""/>
            <p:cNvSpPr/>
            <p:nvPr/>
          </p:nvSpPr>
          <p:spPr>
            <a:xfrm>
              <a:off x="8353440" y="3105000"/>
              <a:ext cx="912960" cy="275400"/>
            </a:xfrm>
            <a:prstGeom prst="rect">
              <a:avLst/>
            </a:prstGeom>
            <a:noFill/>
            <a:ln w="0">
              <a:noFill/>
            </a:ln>
          </p:spPr>
          <p:style>
            <a:lnRef idx="0"/>
            <a:fillRef idx="0"/>
            <a:effectRef idx="0"/>
            <a:fontRef idx="minor"/>
          </p:style>
          <p:txBody>
            <a:bodyPr lIns="92160" rIns="92160" tIns="46080" bIns="4608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95.25%</a:t>
              </a:r>
              <a:endParaRPr b="0" lang="en-US" sz="1200" strike="noStrike" u="none">
                <a:solidFill>
                  <a:srgbClr val="000000"/>
                </a:solidFill>
                <a:effectLst/>
                <a:uFillTx/>
                <a:latin typeface="Times New Roman"/>
              </a:endParaRPr>
            </a:p>
          </p:txBody>
        </p:sp>
        <p:sp>
          <p:nvSpPr>
            <p:cNvPr id="1185" name=""/>
            <p:cNvSpPr/>
            <p:nvPr/>
          </p:nvSpPr>
          <p:spPr>
            <a:xfrm>
              <a:off x="8353440" y="3502080"/>
              <a:ext cx="912960" cy="275400"/>
            </a:xfrm>
            <a:prstGeom prst="rect">
              <a:avLst/>
            </a:prstGeom>
            <a:noFill/>
            <a:ln w="0">
              <a:noFill/>
            </a:ln>
          </p:spPr>
          <p:style>
            <a:lnRef idx="0"/>
            <a:fillRef idx="0"/>
            <a:effectRef idx="0"/>
            <a:fontRef idx="minor"/>
          </p:style>
          <p:txBody>
            <a:bodyPr lIns="92160" rIns="92160" tIns="46080" bIns="4608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77.58%</a:t>
              </a:r>
              <a:endParaRPr b="0" lang="en-US" sz="1200" strike="noStrike" u="none">
                <a:solidFill>
                  <a:srgbClr val="000000"/>
                </a:solidFill>
                <a:effectLst/>
                <a:uFillTx/>
                <a:latin typeface="Times New Roman"/>
              </a:endParaRPr>
            </a:p>
          </p:txBody>
        </p:sp>
        <p:sp>
          <p:nvSpPr>
            <p:cNvPr id="1186" name=""/>
            <p:cNvSpPr/>
            <p:nvPr/>
          </p:nvSpPr>
          <p:spPr>
            <a:xfrm>
              <a:off x="8353440" y="3897360"/>
              <a:ext cx="912960" cy="275400"/>
            </a:xfrm>
            <a:prstGeom prst="rect">
              <a:avLst/>
            </a:prstGeom>
            <a:noFill/>
            <a:ln w="0">
              <a:noFill/>
            </a:ln>
          </p:spPr>
          <p:style>
            <a:lnRef idx="0"/>
            <a:fillRef idx="0"/>
            <a:effectRef idx="0"/>
            <a:fontRef idx="minor"/>
          </p:style>
          <p:txBody>
            <a:bodyPr lIns="92160" rIns="92160" tIns="46080" bIns="4608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91.47%</a:t>
              </a:r>
              <a:endParaRPr b="0" lang="en-US" sz="1200" strike="noStrike" u="none">
                <a:solidFill>
                  <a:srgbClr val="000000"/>
                </a:solidFill>
                <a:effectLst/>
                <a:uFillTx/>
                <a:latin typeface="Times New Roman"/>
              </a:endParaRPr>
            </a:p>
          </p:txBody>
        </p:sp>
        <p:sp>
          <p:nvSpPr>
            <p:cNvPr id="1187" name=""/>
            <p:cNvSpPr/>
            <p:nvPr/>
          </p:nvSpPr>
          <p:spPr>
            <a:xfrm>
              <a:off x="8353440" y="4295880"/>
              <a:ext cx="912960" cy="275400"/>
            </a:xfrm>
            <a:prstGeom prst="rect">
              <a:avLst/>
            </a:prstGeom>
            <a:noFill/>
            <a:ln w="0">
              <a:noFill/>
            </a:ln>
          </p:spPr>
          <p:style>
            <a:lnRef idx="0"/>
            <a:fillRef idx="0"/>
            <a:effectRef idx="0"/>
            <a:fontRef idx="minor"/>
          </p:style>
          <p:txBody>
            <a:bodyPr lIns="92160" rIns="92160" tIns="46080" bIns="4608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83.14%</a:t>
              </a:r>
              <a:endParaRPr b="0" lang="en-US" sz="1200" strike="noStrike" u="none">
                <a:solidFill>
                  <a:srgbClr val="000000"/>
                </a:solidFill>
                <a:effectLst/>
                <a:uFillTx/>
                <a:latin typeface="Times New Roman"/>
              </a:endParaRPr>
            </a:p>
          </p:txBody>
        </p:sp>
        <p:sp>
          <p:nvSpPr>
            <p:cNvPr id="1188" name=""/>
            <p:cNvSpPr/>
            <p:nvPr/>
          </p:nvSpPr>
          <p:spPr>
            <a:xfrm>
              <a:off x="8353440" y="4782960"/>
              <a:ext cx="912960" cy="275400"/>
            </a:xfrm>
            <a:prstGeom prst="rect">
              <a:avLst/>
            </a:prstGeom>
            <a:noFill/>
            <a:ln w="0">
              <a:noFill/>
            </a:ln>
          </p:spPr>
          <p:style>
            <a:lnRef idx="0"/>
            <a:fillRef idx="0"/>
            <a:effectRef idx="0"/>
            <a:fontRef idx="minor"/>
          </p:style>
          <p:txBody>
            <a:bodyPr lIns="92160" rIns="92160" tIns="46080" bIns="4608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83.51%</a:t>
              </a:r>
              <a:endParaRPr b="0" lang="en-US" sz="1200" strike="noStrike" u="none">
                <a:solidFill>
                  <a:srgbClr val="000000"/>
                </a:solidFill>
                <a:effectLst/>
                <a:uFillTx/>
                <a:latin typeface="Times New Roman"/>
              </a:endParaRPr>
            </a:p>
          </p:txBody>
        </p:sp>
        <p:sp>
          <p:nvSpPr>
            <p:cNvPr id="1189" name=""/>
            <p:cNvSpPr/>
            <p:nvPr/>
          </p:nvSpPr>
          <p:spPr>
            <a:xfrm>
              <a:off x="8353440" y="5162400"/>
              <a:ext cx="912960" cy="275400"/>
            </a:xfrm>
            <a:prstGeom prst="rect">
              <a:avLst/>
            </a:prstGeom>
            <a:noFill/>
            <a:ln w="0">
              <a:noFill/>
            </a:ln>
          </p:spPr>
          <p:style>
            <a:lnRef idx="0"/>
            <a:fillRef idx="0"/>
            <a:effectRef idx="0"/>
            <a:fontRef idx="minor"/>
          </p:style>
          <p:txBody>
            <a:bodyPr lIns="92160" rIns="92160" tIns="46080" bIns="4608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84.62%</a:t>
              </a:r>
              <a:endParaRPr b="0" lang="en-US" sz="1200" strike="noStrike" u="none">
                <a:solidFill>
                  <a:srgbClr val="000000"/>
                </a:solidFill>
                <a:effectLst/>
                <a:uFillTx/>
                <a:latin typeface="Times New Roman"/>
              </a:endParaRPr>
            </a:p>
          </p:txBody>
        </p:sp>
        <p:sp>
          <p:nvSpPr>
            <p:cNvPr id="1190" name=""/>
            <p:cNvSpPr/>
            <p:nvPr/>
          </p:nvSpPr>
          <p:spPr>
            <a:xfrm>
              <a:off x="8353440" y="5589720"/>
              <a:ext cx="912960" cy="275400"/>
            </a:xfrm>
            <a:prstGeom prst="rect">
              <a:avLst/>
            </a:prstGeom>
            <a:noFill/>
            <a:ln w="0">
              <a:noFill/>
            </a:ln>
          </p:spPr>
          <p:style>
            <a:lnRef idx="0"/>
            <a:fillRef idx="0"/>
            <a:effectRef idx="0"/>
            <a:fontRef idx="minor"/>
          </p:style>
          <p:txBody>
            <a:bodyPr lIns="92160" rIns="92160" tIns="46080" bIns="4608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70.63%</a:t>
              </a:r>
              <a:endParaRPr b="0" lang="en-US" sz="1200" strike="noStrike" u="none">
                <a:solidFill>
                  <a:srgbClr val="000000"/>
                </a:solidFill>
                <a:effectLst/>
                <a:uFillTx/>
                <a:latin typeface="Times New Roman"/>
              </a:endParaRPr>
            </a:p>
          </p:txBody>
        </p:sp>
        <p:sp>
          <p:nvSpPr>
            <p:cNvPr id="1191" name=""/>
            <p:cNvSpPr/>
            <p:nvPr/>
          </p:nvSpPr>
          <p:spPr>
            <a:xfrm>
              <a:off x="8353440" y="6080040"/>
              <a:ext cx="912960" cy="275400"/>
            </a:xfrm>
            <a:prstGeom prst="rect">
              <a:avLst/>
            </a:prstGeom>
            <a:noFill/>
            <a:ln w="0">
              <a:noFill/>
            </a:ln>
          </p:spPr>
          <p:style>
            <a:lnRef idx="0"/>
            <a:fillRef idx="0"/>
            <a:effectRef idx="0"/>
            <a:fontRef idx="minor"/>
          </p:style>
          <p:txBody>
            <a:bodyPr lIns="92160" rIns="92160" tIns="46080" bIns="4608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76.96%</a:t>
              </a:r>
              <a:endParaRPr b="0" lang="en-US" sz="1200" strike="noStrike" u="none">
                <a:solidFill>
                  <a:srgbClr val="000000"/>
                </a:solidFill>
                <a:effectLst/>
                <a:uFillTx/>
                <a:latin typeface="Times New Roman"/>
              </a:endParaRPr>
            </a:p>
          </p:txBody>
        </p:sp>
      </p:grpSp>
      <p:sp>
        <p:nvSpPr>
          <p:cNvPr id="1192" name=""/>
          <p:cNvSpPr/>
          <p:nvPr/>
        </p:nvSpPr>
        <p:spPr>
          <a:xfrm flipV="1">
            <a:off x="658800" y="2774520"/>
            <a:ext cx="8709120" cy="9720"/>
          </a:xfrm>
          <a:prstGeom prst="line">
            <a:avLst/>
          </a:prstGeom>
          <a:ln w="9360">
            <a:solidFill>
              <a:srgbClr val="000000"/>
            </a:solidFill>
            <a:miter/>
          </a:ln>
        </p:spPr>
        <p:style>
          <a:lnRef idx="0"/>
          <a:fillRef idx="0"/>
          <a:effectRef idx="0"/>
          <a:fontRef idx="minor"/>
        </p:style>
        <p:txBody>
          <a:bodyPr lIns="90000" rIns="90000" tIns="-37080" bIns="-37080" anchor="ctr">
            <a:noAutofit/>
          </a:bodyPr>
          <a:p>
            <a:endParaRPr b="0" lang="en-US" sz="2400" strike="noStrike" u="none">
              <a:solidFill>
                <a:srgbClr val="000000"/>
              </a:solidFill>
              <a:effectLst/>
              <a:uFillTx/>
              <a:latin typeface="Times New Roman"/>
            </a:endParaRPr>
          </a:p>
        </p:txBody>
      </p:sp>
      <p:sp>
        <p:nvSpPr>
          <p:cNvPr id="1193" name="McK Separator"/>
          <p:cNvSpPr/>
          <p:nvPr/>
        </p:nvSpPr>
        <p:spPr>
          <a:xfrm>
            <a:off x="696960" y="2049480"/>
            <a:ext cx="8686800" cy="1440"/>
          </a:xfrm>
          <a:prstGeom prst="line">
            <a:avLst/>
          </a:prstGeom>
          <a:ln w="9360">
            <a:solidFill>
              <a:srgbClr val="000000"/>
            </a:solidFill>
            <a:miter/>
          </a:ln>
        </p:spPr>
        <p:style>
          <a:lnRef idx="0"/>
          <a:fillRef idx="0"/>
          <a:effectRef idx="0"/>
          <a:fontRef idx="minor"/>
        </p:style>
        <p:txBody>
          <a:bodyPr lIns="0" rIns="0" tIns="0" bIns="0" anchor="t">
            <a:noAutofit/>
          </a:bodyPr>
          <a:p>
            <a:endParaRPr b="0" lang="en-US" sz="2400" strike="noStrike" u="none">
              <a:solidFill>
                <a:srgbClr val="000000"/>
              </a:solidFill>
              <a:effectLst/>
              <a:uFillTx/>
              <a:latin typeface="Times New Roman"/>
            </a:endParaRPr>
          </a:p>
        </p:txBody>
      </p:sp>
      <p:sp>
        <p:nvSpPr>
          <p:cNvPr id="1194" name="McK Annotation"/>
          <p:cNvSpPr/>
          <p:nvPr/>
        </p:nvSpPr>
        <p:spPr>
          <a:xfrm>
            <a:off x="696960" y="915840"/>
            <a:ext cx="8701200" cy="42732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Palatino"/>
              </a:rPr>
              <a:t>McKinsey teams have worked with  clients to help them understand that certain macroeconomic factors drove the clients default rates/credit losses in different industries.  Here in aggregate are some specific variables:</a:t>
            </a:r>
            <a:endParaRPr b="0" lang="en-US" sz="1400" strike="noStrike" u="none">
              <a:solidFill>
                <a:srgbClr val="000000"/>
              </a:solidFill>
              <a:effectLst/>
              <a:uFillTx/>
              <a:latin typeface="Times New Roman"/>
            </a:endParaRPr>
          </a:p>
        </p:txBody>
      </p:sp>
      <p:sp>
        <p:nvSpPr>
          <p:cNvPr id="1195" name="McK Footnote"/>
          <p:cNvSpPr/>
          <p:nvPr/>
        </p:nvSpPr>
        <p:spPr>
          <a:xfrm>
            <a:off x="674640" y="6637320"/>
            <a:ext cx="8686800" cy="176400"/>
          </a:xfrm>
          <a:prstGeom prst="rect">
            <a:avLst/>
          </a:prstGeom>
          <a:noFill/>
          <a:ln w="0">
            <a:noFill/>
          </a:ln>
        </p:spPr>
        <p:style>
          <a:lnRef idx="0"/>
          <a:fillRef idx="0"/>
          <a:effectRef idx="0"/>
          <a:fontRef idx="minor"/>
        </p:style>
        <p:txBody>
          <a:bodyPr lIns="0" rIns="0" tIns="0" bIns="0" anchor="b">
            <a:noAutofit/>
          </a:bodyPr>
          <a:p>
            <a:pPr marL="457200" indent="-457200">
              <a:lnSpc>
                <a:spcPct val="100000"/>
              </a:lnSpc>
              <a:spcAft>
                <a:spcPts val="224"/>
              </a:spcAft>
              <a:tabLst>
                <a:tab algn="l" pos="0"/>
                <a:tab algn="r" pos="3999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a:t>
            </a: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R</a:t>
            </a:r>
            <a:r>
              <a:rPr b="0" lang="en-US" sz="900" strike="noStrike" u="none" baseline="30000">
                <a:solidFill>
                  <a:srgbClr val="000000"/>
                </a:solidFill>
                <a:effectLst/>
                <a:uFillTx/>
                <a:latin typeface="Arial"/>
              </a:rPr>
              <a:t>2</a:t>
            </a:r>
            <a:r>
              <a:rPr b="0" lang="en-US" sz="900" strike="noStrike" u="none">
                <a:solidFill>
                  <a:srgbClr val="000000"/>
                </a:solidFill>
                <a:effectLst/>
                <a:uFillTx/>
                <a:latin typeface="Arial"/>
              </a:rPr>
              <a:t>  of 1 indicates perfect explanation; 0 no explanatory power.  R</a:t>
            </a:r>
            <a:r>
              <a:rPr b="0" lang="en-US" sz="900" strike="noStrike" u="none" baseline="30000">
                <a:solidFill>
                  <a:srgbClr val="000000"/>
                </a:solidFill>
                <a:effectLst/>
                <a:uFillTx/>
                <a:latin typeface="Arial"/>
              </a:rPr>
              <a:t>2</a:t>
            </a:r>
            <a:r>
              <a:rPr b="0" lang="en-US" sz="900" strike="noStrike" u="none">
                <a:solidFill>
                  <a:srgbClr val="000000"/>
                </a:solidFill>
                <a:effectLst/>
                <a:uFillTx/>
                <a:latin typeface="Arial"/>
              </a:rPr>
              <a:t> of about 0.60 is typically accepted as a very good fit in the academic world.</a:t>
            </a:r>
            <a:endParaRPr b="0" lang="en-US" sz="900" strike="noStrike" u="none">
              <a:solidFill>
                <a:srgbClr val="000000"/>
              </a:solidFill>
              <a:effectLst/>
              <a:uFillTx/>
              <a:latin typeface="Times New Roman"/>
            </a:endParaRPr>
          </a:p>
        </p:txBody>
      </p:sp>
      <p:sp>
        <p:nvSpPr>
          <p:cNvPr id="2" name="PlaceHolder 1"/>
          <p:cNvSpPr>
            <a:spLocks noGrp="1"/>
          </p:cNvSpPr>
          <p:nvPr>
            <p:ph type="sldNum" idx="2"/>
          </p:nvPr>
        </p:nvSpPr>
        <p:spPr/>
        <p:txBody>
          <a:bodyPr/>
          <a:p>
            <a:fld id="{9EA71BE1-9F21-453D-A85B-812DC920137A}" type="slidenum">
              <a:t>11</a:t>
            </a:fld>
          </a:p>
        </p:txBody>
      </p:sp>
    </p:spTree>
  </p:cSld>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96" name=""/>
          <p:cNvSpPr/>
          <p:nvPr/>
        </p:nvSpPr>
        <p:spPr>
          <a:xfrm>
            <a:off x="676440" y="2720880"/>
            <a:ext cx="7715160" cy="12960"/>
          </a:xfrm>
          <a:prstGeom prst="line">
            <a:avLst/>
          </a:prstGeom>
          <a:ln w="12600">
            <a:solidFill>
              <a:srgbClr val="000000"/>
            </a:solidFill>
            <a:miter/>
          </a:ln>
        </p:spPr>
        <p:style>
          <a:lnRef idx="0"/>
          <a:fillRef idx="0"/>
          <a:effectRef idx="0"/>
          <a:fontRef idx="minor"/>
        </p:style>
        <p:txBody>
          <a:bodyPr lIns="90000" rIns="90000" tIns="-33840" bIns="-33840" anchor="ctr">
            <a:noAutofit/>
          </a:bodyPr>
          <a:p>
            <a:endParaRPr b="0" lang="en-US" sz="2400" strike="noStrike" u="none">
              <a:solidFill>
                <a:srgbClr val="000000"/>
              </a:solidFill>
              <a:effectLst/>
              <a:uFillTx/>
              <a:latin typeface="Times New Roman"/>
            </a:endParaRPr>
          </a:p>
        </p:txBody>
      </p:sp>
      <p:sp>
        <p:nvSpPr>
          <p:cNvPr id="1197" name=""/>
          <p:cNvSpPr/>
          <p:nvPr/>
        </p:nvSpPr>
        <p:spPr>
          <a:xfrm>
            <a:off x="666720" y="2104920"/>
            <a:ext cx="7315200" cy="1832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ESTIMATING DEFAULT RELATIONSHIPS </a:t>
            </a:r>
            <a:r>
              <a:rPr b="1" lang="en-US" sz="1000" strike="noStrike" u="none">
                <a:solidFill>
                  <a:srgbClr val="000000"/>
                </a:solidFill>
                <a:effectLst/>
                <a:uFillTx/>
                <a:latin typeface="Arial"/>
              </a:rPr>
              <a:t>(CONTINUED…)</a:t>
            </a:r>
            <a:endParaRPr b="0" lang="en-US" sz="1000" strike="noStrike" u="none">
              <a:solidFill>
                <a:srgbClr val="000000"/>
              </a:solidFill>
              <a:effectLst/>
              <a:uFillTx/>
              <a:latin typeface="Times New Roman"/>
            </a:endParaRPr>
          </a:p>
        </p:txBody>
      </p:sp>
      <p:sp>
        <p:nvSpPr>
          <p:cNvPr id="1198" name=""/>
          <p:cNvSpPr/>
          <p:nvPr/>
        </p:nvSpPr>
        <p:spPr>
          <a:xfrm>
            <a:off x="684360" y="2550960"/>
            <a:ext cx="2089080" cy="183240"/>
          </a:xfrm>
          <a:prstGeom prst="rect">
            <a:avLst/>
          </a:prstGeom>
          <a:noFill/>
          <a:ln w="0">
            <a:noFill/>
          </a:ln>
        </p:spPr>
        <p:style>
          <a:lnRef idx="0"/>
          <a:fillRef idx="0"/>
          <a:effectRef idx="0"/>
          <a:fontRef idx="minor"/>
        </p:style>
        <p:txBody>
          <a:bodyPr lIns="0" rIns="0" tIns="0" bIns="0" anchor="t">
            <a:spAutoFit/>
          </a:bodyPr>
          <a:p>
            <a:pPr>
              <a:lnSpc>
                <a:spcPct val="100000"/>
              </a:lnSpc>
              <a:spcAft>
                <a:spcPts val="1199"/>
              </a:spcAft>
              <a:tabLst>
                <a:tab algn="l" pos="0"/>
                <a:tab algn="l" pos="993600"/>
                <a:tab algn="l" pos="1987560"/>
                <a:tab algn="l" pos="2981160"/>
                <a:tab algn="l" pos="3975120"/>
                <a:tab algn="l" pos="4968720"/>
                <a:tab algn="l" pos="5962680"/>
                <a:tab algn="l" pos="6956280"/>
                <a:tab algn="l" pos="7950240"/>
                <a:tab algn="l" pos="8943840"/>
                <a:tab algn="l" pos="9937800"/>
                <a:tab algn="l" pos="10931400"/>
              </a:tabLst>
            </a:pPr>
            <a:r>
              <a:rPr b="1" lang="en-US" sz="1200" strike="noStrike" u="none">
                <a:solidFill>
                  <a:srgbClr val="000000"/>
                </a:solidFill>
                <a:effectLst/>
                <a:uFillTx/>
                <a:latin typeface="Arial"/>
              </a:rPr>
              <a:t>Index</a:t>
            </a:r>
            <a:endParaRPr b="0" lang="en-US" sz="1200" strike="noStrike" u="none">
              <a:solidFill>
                <a:srgbClr val="000000"/>
              </a:solidFill>
              <a:effectLst/>
              <a:uFillTx/>
              <a:latin typeface="Times New Roman"/>
            </a:endParaRPr>
          </a:p>
        </p:txBody>
      </p:sp>
      <p:sp>
        <p:nvSpPr>
          <p:cNvPr id="1199" name=""/>
          <p:cNvSpPr/>
          <p:nvPr/>
        </p:nvSpPr>
        <p:spPr>
          <a:xfrm>
            <a:off x="2475000" y="2550960"/>
            <a:ext cx="2089080" cy="183240"/>
          </a:xfrm>
          <a:prstGeom prst="rect">
            <a:avLst/>
          </a:prstGeom>
          <a:noFill/>
          <a:ln w="0">
            <a:noFill/>
          </a:ln>
        </p:spPr>
        <p:style>
          <a:lnRef idx="0"/>
          <a:fillRef idx="0"/>
          <a:effectRef idx="0"/>
          <a:fontRef idx="minor"/>
        </p:style>
        <p:txBody>
          <a:bodyPr lIns="0" rIns="0" tIns="0" bIns="0" anchor="t">
            <a:spAutoFit/>
          </a:bodyPr>
          <a:p>
            <a:pPr>
              <a:lnSpc>
                <a:spcPct val="100000"/>
              </a:lnSpc>
              <a:spcAft>
                <a:spcPts val="1199"/>
              </a:spcAft>
              <a:tabLst>
                <a:tab algn="l" pos="0"/>
                <a:tab algn="l" pos="993600"/>
                <a:tab algn="l" pos="1987560"/>
                <a:tab algn="l" pos="2981160"/>
                <a:tab algn="l" pos="3975120"/>
                <a:tab algn="l" pos="4968720"/>
                <a:tab algn="l" pos="5962680"/>
                <a:tab algn="l" pos="6956280"/>
                <a:tab algn="l" pos="7950240"/>
                <a:tab algn="l" pos="8943840"/>
                <a:tab algn="l" pos="9937800"/>
                <a:tab algn="l" pos="10931400"/>
              </a:tabLst>
            </a:pPr>
            <a:r>
              <a:rPr b="1" lang="en-US" sz="1200" strike="noStrike" u="none">
                <a:solidFill>
                  <a:srgbClr val="000000"/>
                </a:solidFill>
                <a:effectLst/>
                <a:uFillTx/>
                <a:latin typeface="Arial"/>
              </a:rPr>
              <a:t>Explanatory 1</a:t>
            </a:r>
            <a:endParaRPr b="0" lang="en-US" sz="1200" strike="noStrike" u="none">
              <a:solidFill>
                <a:srgbClr val="000000"/>
              </a:solidFill>
              <a:effectLst/>
              <a:uFillTx/>
              <a:latin typeface="Times New Roman"/>
            </a:endParaRPr>
          </a:p>
        </p:txBody>
      </p:sp>
      <p:sp>
        <p:nvSpPr>
          <p:cNvPr id="1200" name=""/>
          <p:cNvSpPr/>
          <p:nvPr/>
        </p:nvSpPr>
        <p:spPr>
          <a:xfrm>
            <a:off x="4475160" y="2550960"/>
            <a:ext cx="1111320" cy="183240"/>
          </a:xfrm>
          <a:prstGeom prst="rect">
            <a:avLst/>
          </a:prstGeom>
          <a:noFill/>
          <a:ln w="0">
            <a:noFill/>
          </a:ln>
        </p:spPr>
        <p:style>
          <a:lnRef idx="0"/>
          <a:fillRef idx="0"/>
          <a:effectRef idx="0"/>
          <a:fontRef idx="minor"/>
        </p:style>
        <p:txBody>
          <a:bodyPr lIns="0" rIns="0" tIns="0" bIns="0" anchor="t">
            <a:spAutoFit/>
          </a:bodyPr>
          <a:p>
            <a:pPr>
              <a:lnSpc>
                <a:spcPct val="100000"/>
              </a:lnSpc>
              <a:spcAft>
                <a:spcPts val="1199"/>
              </a:spcAft>
              <a:tabLst>
                <a:tab algn="l" pos="0"/>
                <a:tab algn="l" pos="993600"/>
                <a:tab algn="l" pos="1987560"/>
                <a:tab algn="l" pos="2981160"/>
                <a:tab algn="l" pos="3975120"/>
                <a:tab algn="l" pos="4968720"/>
                <a:tab algn="l" pos="5962680"/>
                <a:tab algn="l" pos="6956280"/>
                <a:tab algn="l" pos="7950240"/>
                <a:tab algn="l" pos="8943840"/>
                <a:tab algn="l" pos="9937800"/>
                <a:tab algn="l" pos="10931400"/>
              </a:tabLst>
            </a:pPr>
            <a:r>
              <a:rPr b="1" lang="en-US" sz="1200" strike="noStrike" u="none">
                <a:solidFill>
                  <a:srgbClr val="000000"/>
                </a:solidFill>
                <a:effectLst/>
                <a:uFillTx/>
                <a:latin typeface="Arial"/>
              </a:rPr>
              <a:t>Explanatory 2</a:t>
            </a:r>
            <a:endParaRPr b="0" lang="en-US" sz="1200" strike="noStrike" u="none">
              <a:solidFill>
                <a:srgbClr val="000000"/>
              </a:solidFill>
              <a:effectLst/>
              <a:uFillTx/>
              <a:latin typeface="Times New Roman"/>
            </a:endParaRPr>
          </a:p>
        </p:txBody>
      </p:sp>
      <p:sp>
        <p:nvSpPr>
          <p:cNvPr id="1201" name=""/>
          <p:cNvSpPr/>
          <p:nvPr/>
        </p:nvSpPr>
        <p:spPr>
          <a:xfrm>
            <a:off x="6164280" y="2550960"/>
            <a:ext cx="1141560" cy="183240"/>
          </a:xfrm>
          <a:prstGeom prst="rect">
            <a:avLst/>
          </a:prstGeom>
          <a:noFill/>
          <a:ln w="0">
            <a:noFill/>
          </a:ln>
        </p:spPr>
        <p:style>
          <a:lnRef idx="0"/>
          <a:fillRef idx="0"/>
          <a:effectRef idx="0"/>
          <a:fontRef idx="minor"/>
        </p:style>
        <p:txBody>
          <a:bodyPr lIns="0" rIns="0" tIns="0" bIns="0" anchor="t">
            <a:spAutoFit/>
          </a:bodyPr>
          <a:p>
            <a:pPr>
              <a:lnSpc>
                <a:spcPct val="100000"/>
              </a:lnSpc>
              <a:spcAft>
                <a:spcPts val="1199"/>
              </a:spcAft>
              <a:tabLst>
                <a:tab algn="l" pos="0"/>
                <a:tab algn="l" pos="993600"/>
                <a:tab algn="l" pos="1987560"/>
                <a:tab algn="l" pos="2981160"/>
                <a:tab algn="l" pos="3975120"/>
                <a:tab algn="l" pos="4968720"/>
                <a:tab algn="l" pos="5962680"/>
                <a:tab algn="l" pos="6956280"/>
                <a:tab algn="l" pos="7950240"/>
                <a:tab algn="l" pos="8943840"/>
                <a:tab algn="l" pos="9937800"/>
                <a:tab algn="l" pos="10931400"/>
              </a:tabLst>
            </a:pPr>
            <a:r>
              <a:rPr b="1" lang="en-US" sz="1200" strike="noStrike" u="none">
                <a:solidFill>
                  <a:srgbClr val="000000"/>
                </a:solidFill>
                <a:effectLst/>
                <a:uFillTx/>
                <a:latin typeface="Arial"/>
              </a:rPr>
              <a:t>Explanatory 3</a:t>
            </a:r>
            <a:endParaRPr b="0" lang="en-US" sz="1200" strike="noStrike" u="none">
              <a:solidFill>
                <a:srgbClr val="000000"/>
              </a:solidFill>
              <a:effectLst/>
              <a:uFillTx/>
              <a:latin typeface="Times New Roman"/>
            </a:endParaRPr>
          </a:p>
        </p:txBody>
      </p:sp>
      <p:sp>
        <p:nvSpPr>
          <p:cNvPr id="1202" name=""/>
          <p:cNvSpPr/>
          <p:nvPr/>
        </p:nvSpPr>
        <p:spPr>
          <a:xfrm>
            <a:off x="569880" y="2752560"/>
            <a:ext cx="2057400" cy="275400"/>
          </a:xfrm>
          <a:prstGeom prst="rect">
            <a:avLst/>
          </a:prstGeom>
          <a:noFill/>
          <a:ln w="0">
            <a:noFill/>
          </a:ln>
        </p:spPr>
        <p:style>
          <a:lnRef idx="0"/>
          <a:fillRef idx="0"/>
          <a:effectRef idx="0"/>
          <a:fontRef idx="minor"/>
        </p:style>
        <p:txBody>
          <a:bodyPr lIns="92160" rIns="92160" tIns="46080" bIns="4608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Australia</a:t>
            </a:r>
            <a:endParaRPr b="0" lang="en-US" sz="1200" strike="noStrike" u="none">
              <a:solidFill>
                <a:srgbClr val="000000"/>
              </a:solidFill>
              <a:effectLst/>
              <a:uFillTx/>
              <a:latin typeface="Times New Roman"/>
            </a:endParaRPr>
          </a:p>
        </p:txBody>
      </p:sp>
      <p:sp>
        <p:nvSpPr>
          <p:cNvPr id="1203" name=""/>
          <p:cNvSpPr/>
          <p:nvPr/>
        </p:nvSpPr>
        <p:spPr>
          <a:xfrm>
            <a:off x="2398680" y="2752560"/>
            <a:ext cx="2057400" cy="275400"/>
          </a:xfrm>
          <a:prstGeom prst="rect">
            <a:avLst/>
          </a:prstGeom>
          <a:noFill/>
          <a:ln w="0">
            <a:noFill/>
          </a:ln>
        </p:spPr>
        <p:style>
          <a:lnRef idx="0"/>
          <a:fillRef idx="0"/>
          <a:effectRef idx="0"/>
          <a:fontRef idx="minor"/>
        </p:style>
        <p:txBody>
          <a:bodyPr lIns="92160" rIns="92160" tIns="46080" bIns="4608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CPI growth</a:t>
            </a:r>
            <a:endParaRPr b="0" lang="en-US" sz="1200" strike="noStrike" u="none">
              <a:solidFill>
                <a:srgbClr val="000000"/>
              </a:solidFill>
              <a:effectLst/>
              <a:uFillTx/>
              <a:latin typeface="Times New Roman"/>
            </a:endParaRPr>
          </a:p>
        </p:txBody>
      </p:sp>
      <p:sp>
        <p:nvSpPr>
          <p:cNvPr id="1204" name=""/>
          <p:cNvSpPr/>
          <p:nvPr/>
        </p:nvSpPr>
        <p:spPr>
          <a:xfrm>
            <a:off x="4398840" y="2752560"/>
            <a:ext cx="1096920" cy="275400"/>
          </a:xfrm>
          <a:prstGeom prst="rect">
            <a:avLst/>
          </a:prstGeom>
          <a:noFill/>
          <a:ln w="0">
            <a:noFill/>
          </a:ln>
        </p:spPr>
        <p:style>
          <a:lnRef idx="0"/>
          <a:fillRef idx="0"/>
          <a:effectRef idx="0"/>
          <a:fontRef idx="minor"/>
        </p:style>
        <p:txBody>
          <a:bodyPr lIns="92160" rIns="92160" tIns="46080" bIns="4608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GDP growth</a:t>
            </a:r>
            <a:endParaRPr b="0" lang="en-US" sz="1200" strike="noStrike" u="none">
              <a:solidFill>
                <a:srgbClr val="000000"/>
              </a:solidFill>
              <a:effectLst/>
              <a:uFillTx/>
              <a:latin typeface="Times New Roman"/>
            </a:endParaRPr>
          </a:p>
        </p:txBody>
      </p:sp>
      <p:sp>
        <p:nvSpPr>
          <p:cNvPr id="1205" name=""/>
          <p:cNvSpPr/>
          <p:nvPr/>
        </p:nvSpPr>
        <p:spPr>
          <a:xfrm>
            <a:off x="6087960" y="2752560"/>
            <a:ext cx="1217880" cy="458280"/>
          </a:xfrm>
          <a:prstGeom prst="rect">
            <a:avLst/>
          </a:prstGeom>
          <a:noFill/>
          <a:ln w="0">
            <a:noFill/>
          </a:ln>
        </p:spPr>
        <p:style>
          <a:lnRef idx="0"/>
          <a:fillRef idx="0"/>
          <a:effectRef idx="0"/>
          <a:fontRef idx="minor"/>
        </p:style>
        <p:txBody>
          <a:bodyPr lIns="92160" rIns="92160" tIns="46080" bIns="4608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Government bond yield</a:t>
            </a:r>
            <a:endParaRPr b="0" lang="en-US" sz="1200" strike="noStrike" u="none">
              <a:solidFill>
                <a:srgbClr val="000000"/>
              </a:solidFill>
              <a:effectLst/>
              <a:uFillTx/>
              <a:latin typeface="Times New Roman"/>
            </a:endParaRPr>
          </a:p>
        </p:txBody>
      </p:sp>
      <p:sp>
        <p:nvSpPr>
          <p:cNvPr id="1206" name=""/>
          <p:cNvSpPr/>
          <p:nvPr/>
        </p:nvSpPr>
        <p:spPr>
          <a:xfrm>
            <a:off x="7370640" y="2752560"/>
            <a:ext cx="912960" cy="275400"/>
          </a:xfrm>
          <a:prstGeom prst="rect">
            <a:avLst/>
          </a:prstGeom>
          <a:noFill/>
          <a:ln w="0">
            <a:noFill/>
          </a:ln>
        </p:spPr>
        <p:style>
          <a:lnRef idx="0"/>
          <a:fillRef idx="0"/>
          <a:effectRef idx="0"/>
          <a:fontRef idx="minor"/>
        </p:style>
        <p:txBody>
          <a:bodyPr lIns="92160" rIns="92160" tIns="46080" bIns="4608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95.41%</a:t>
            </a:r>
            <a:endParaRPr b="0" lang="en-US" sz="1200" strike="noStrike" u="none">
              <a:solidFill>
                <a:srgbClr val="000000"/>
              </a:solidFill>
              <a:effectLst/>
              <a:uFillTx/>
              <a:latin typeface="Times New Roman"/>
            </a:endParaRPr>
          </a:p>
        </p:txBody>
      </p:sp>
      <p:sp>
        <p:nvSpPr>
          <p:cNvPr id="1207" name=""/>
          <p:cNvSpPr/>
          <p:nvPr/>
        </p:nvSpPr>
        <p:spPr>
          <a:xfrm>
            <a:off x="584280" y="3209760"/>
            <a:ext cx="2057400" cy="275400"/>
          </a:xfrm>
          <a:prstGeom prst="rect">
            <a:avLst/>
          </a:prstGeom>
          <a:noFill/>
          <a:ln w="0">
            <a:noFill/>
          </a:ln>
        </p:spPr>
        <p:style>
          <a:lnRef idx="0"/>
          <a:fillRef idx="0"/>
          <a:effectRef idx="0"/>
          <a:fontRef idx="minor"/>
        </p:style>
        <p:txBody>
          <a:bodyPr lIns="92160" rIns="92160" tIns="46080" bIns="4608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Belgium</a:t>
            </a:r>
            <a:endParaRPr b="0" lang="en-US" sz="1200" strike="noStrike" u="none">
              <a:solidFill>
                <a:srgbClr val="000000"/>
              </a:solidFill>
              <a:effectLst/>
              <a:uFillTx/>
              <a:latin typeface="Times New Roman"/>
            </a:endParaRPr>
          </a:p>
        </p:txBody>
      </p:sp>
      <p:sp>
        <p:nvSpPr>
          <p:cNvPr id="1208" name=""/>
          <p:cNvSpPr/>
          <p:nvPr/>
        </p:nvSpPr>
        <p:spPr>
          <a:xfrm>
            <a:off x="2398680" y="3209760"/>
            <a:ext cx="2057400" cy="275400"/>
          </a:xfrm>
          <a:prstGeom prst="rect">
            <a:avLst/>
          </a:prstGeom>
          <a:noFill/>
          <a:ln w="0">
            <a:noFill/>
          </a:ln>
        </p:spPr>
        <p:style>
          <a:lnRef idx="0"/>
          <a:fillRef idx="0"/>
          <a:effectRef idx="0"/>
          <a:fontRef idx="minor"/>
        </p:style>
        <p:txBody>
          <a:bodyPr lIns="92160" rIns="92160" tIns="46080" bIns="4608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CPI growth</a:t>
            </a:r>
            <a:endParaRPr b="0" lang="en-US" sz="1200" strike="noStrike" u="none">
              <a:solidFill>
                <a:srgbClr val="000000"/>
              </a:solidFill>
              <a:effectLst/>
              <a:uFillTx/>
              <a:latin typeface="Times New Roman"/>
            </a:endParaRPr>
          </a:p>
        </p:txBody>
      </p:sp>
      <p:sp>
        <p:nvSpPr>
          <p:cNvPr id="1209" name=""/>
          <p:cNvSpPr/>
          <p:nvPr/>
        </p:nvSpPr>
        <p:spPr>
          <a:xfrm>
            <a:off x="4398840" y="3209760"/>
            <a:ext cx="1401840" cy="275400"/>
          </a:xfrm>
          <a:prstGeom prst="rect">
            <a:avLst/>
          </a:prstGeom>
          <a:noFill/>
          <a:ln w="0">
            <a:noFill/>
          </a:ln>
        </p:spPr>
        <p:style>
          <a:lnRef idx="0"/>
          <a:fillRef idx="0"/>
          <a:effectRef idx="0"/>
          <a:fontRef idx="minor"/>
        </p:style>
        <p:txBody>
          <a:bodyPr lIns="92160" rIns="92160" tIns="46080" bIns="4608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Unemployment</a:t>
            </a:r>
            <a:endParaRPr b="0" lang="en-US" sz="1200" strike="noStrike" u="none">
              <a:solidFill>
                <a:srgbClr val="000000"/>
              </a:solidFill>
              <a:effectLst/>
              <a:uFillTx/>
              <a:latin typeface="Times New Roman"/>
            </a:endParaRPr>
          </a:p>
        </p:txBody>
      </p:sp>
      <p:sp>
        <p:nvSpPr>
          <p:cNvPr id="1210" name=""/>
          <p:cNvSpPr/>
          <p:nvPr/>
        </p:nvSpPr>
        <p:spPr>
          <a:xfrm>
            <a:off x="6087960" y="3209760"/>
            <a:ext cx="912960" cy="275400"/>
          </a:xfrm>
          <a:prstGeom prst="rect">
            <a:avLst/>
          </a:prstGeom>
          <a:noFill/>
          <a:ln w="0">
            <a:noFill/>
          </a:ln>
        </p:spPr>
        <p:style>
          <a:lnRef idx="0"/>
          <a:fillRef idx="0"/>
          <a:effectRef idx="0"/>
          <a:fontRef idx="minor"/>
        </p:style>
        <p:txBody>
          <a:bodyPr lIns="92160" rIns="92160" tIns="46080" bIns="4608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Time</a:t>
            </a:r>
            <a:endParaRPr b="0" lang="en-US" sz="1200" strike="noStrike" u="none">
              <a:solidFill>
                <a:srgbClr val="000000"/>
              </a:solidFill>
              <a:effectLst/>
              <a:uFillTx/>
              <a:latin typeface="Times New Roman"/>
            </a:endParaRPr>
          </a:p>
        </p:txBody>
      </p:sp>
      <p:sp>
        <p:nvSpPr>
          <p:cNvPr id="1211" name=""/>
          <p:cNvSpPr/>
          <p:nvPr/>
        </p:nvSpPr>
        <p:spPr>
          <a:xfrm>
            <a:off x="7370640" y="3209760"/>
            <a:ext cx="912960" cy="275400"/>
          </a:xfrm>
          <a:prstGeom prst="rect">
            <a:avLst/>
          </a:prstGeom>
          <a:noFill/>
          <a:ln w="0">
            <a:noFill/>
          </a:ln>
        </p:spPr>
        <p:style>
          <a:lnRef idx="0"/>
          <a:fillRef idx="0"/>
          <a:effectRef idx="0"/>
          <a:fontRef idx="minor"/>
        </p:style>
        <p:txBody>
          <a:bodyPr lIns="92160" rIns="92160" tIns="46080" bIns="4608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97.99</a:t>
            </a:r>
            <a:endParaRPr b="0" lang="en-US" sz="1200" strike="noStrike" u="none">
              <a:solidFill>
                <a:srgbClr val="000000"/>
              </a:solidFill>
              <a:effectLst/>
              <a:uFillTx/>
              <a:latin typeface="Times New Roman"/>
            </a:endParaRPr>
          </a:p>
        </p:txBody>
      </p:sp>
      <p:sp>
        <p:nvSpPr>
          <p:cNvPr id="1212" name=""/>
          <p:cNvSpPr/>
          <p:nvPr/>
        </p:nvSpPr>
        <p:spPr>
          <a:xfrm>
            <a:off x="584280" y="3591000"/>
            <a:ext cx="2057400" cy="275400"/>
          </a:xfrm>
          <a:prstGeom prst="rect">
            <a:avLst/>
          </a:prstGeom>
          <a:noFill/>
          <a:ln w="0">
            <a:noFill/>
          </a:ln>
        </p:spPr>
        <p:style>
          <a:lnRef idx="0"/>
          <a:fillRef idx="0"/>
          <a:effectRef idx="0"/>
          <a:fontRef idx="minor"/>
        </p:style>
        <p:txBody>
          <a:bodyPr lIns="92160" rIns="92160" tIns="46080" bIns="4608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Canada</a:t>
            </a:r>
            <a:endParaRPr b="0" lang="en-US" sz="1200" strike="noStrike" u="none">
              <a:solidFill>
                <a:srgbClr val="000000"/>
              </a:solidFill>
              <a:effectLst/>
              <a:uFillTx/>
              <a:latin typeface="Times New Roman"/>
            </a:endParaRPr>
          </a:p>
        </p:txBody>
      </p:sp>
      <p:sp>
        <p:nvSpPr>
          <p:cNvPr id="1213" name=""/>
          <p:cNvSpPr/>
          <p:nvPr/>
        </p:nvSpPr>
        <p:spPr>
          <a:xfrm>
            <a:off x="2398680" y="3637080"/>
            <a:ext cx="2057400" cy="275400"/>
          </a:xfrm>
          <a:prstGeom prst="rect">
            <a:avLst/>
          </a:prstGeom>
          <a:noFill/>
          <a:ln w="0">
            <a:noFill/>
          </a:ln>
        </p:spPr>
        <p:style>
          <a:lnRef idx="0"/>
          <a:fillRef idx="0"/>
          <a:effectRef idx="0"/>
          <a:fontRef idx="minor"/>
        </p:style>
        <p:txBody>
          <a:bodyPr lIns="92160" rIns="92160" tIns="46080" bIns="4608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CPI growth</a:t>
            </a:r>
            <a:endParaRPr b="0" lang="en-US" sz="1200" strike="noStrike" u="none">
              <a:solidFill>
                <a:srgbClr val="000000"/>
              </a:solidFill>
              <a:effectLst/>
              <a:uFillTx/>
              <a:latin typeface="Times New Roman"/>
            </a:endParaRPr>
          </a:p>
        </p:txBody>
      </p:sp>
      <p:sp>
        <p:nvSpPr>
          <p:cNvPr id="1214" name=""/>
          <p:cNvSpPr/>
          <p:nvPr/>
        </p:nvSpPr>
        <p:spPr>
          <a:xfrm>
            <a:off x="4398840" y="3575160"/>
            <a:ext cx="1173240" cy="275400"/>
          </a:xfrm>
          <a:prstGeom prst="rect">
            <a:avLst/>
          </a:prstGeom>
          <a:noFill/>
          <a:ln w="0">
            <a:noFill/>
          </a:ln>
        </p:spPr>
        <p:style>
          <a:lnRef idx="0"/>
          <a:fillRef idx="0"/>
          <a:effectRef idx="0"/>
          <a:fontRef idx="minor"/>
        </p:style>
        <p:txBody>
          <a:bodyPr lIns="92160" rIns="92160" tIns="46080" bIns="4608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GDP growth</a:t>
            </a:r>
            <a:endParaRPr b="0" lang="en-US" sz="1200" strike="noStrike" u="none">
              <a:solidFill>
                <a:srgbClr val="000000"/>
              </a:solidFill>
              <a:effectLst/>
              <a:uFillTx/>
              <a:latin typeface="Times New Roman"/>
            </a:endParaRPr>
          </a:p>
        </p:txBody>
      </p:sp>
      <p:sp>
        <p:nvSpPr>
          <p:cNvPr id="1215" name=""/>
          <p:cNvSpPr/>
          <p:nvPr/>
        </p:nvSpPr>
        <p:spPr>
          <a:xfrm>
            <a:off x="6087960" y="3591000"/>
            <a:ext cx="912960" cy="275400"/>
          </a:xfrm>
          <a:prstGeom prst="rect">
            <a:avLst/>
          </a:prstGeom>
          <a:noFill/>
          <a:ln w="0">
            <a:noFill/>
          </a:ln>
        </p:spPr>
        <p:style>
          <a:lnRef idx="0"/>
          <a:fillRef idx="0"/>
          <a:effectRef idx="0"/>
          <a:fontRef idx="minor"/>
        </p:style>
        <p:txBody>
          <a:bodyPr lIns="92160" rIns="92160" tIns="46080" bIns="4608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Time</a:t>
            </a:r>
            <a:endParaRPr b="0" lang="en-US" sz="1200" strike="noStrike" u="none">
              <a:solidFill>
                <a:srgbClr val="000000"/>
              </a:solidFill>
              <a:effectLst/>
              <a:uFillTx/>
              <a:latin typeface="Times New Roman"/>
            </a:endParaRPr>
          </a:p>
        </p:txBody>
      </p:sp>
      <p:sp>
        <p:nvSpPr>
          <p:cNvPr id="1216" name=""/>
          <p:cNvSpPr/>
          <p:nvPr/>
        </p:nvSpPr>
        <p:spPr>
          <a:xfrm>
            <a:off x="7370640" y="3606840"/>
            <a:ext cx="912960" cy="275400"/>
          </a:xfrm>
          <a:prstGeom prst="rect">
            <a:avLst/>
          </a:prstGeom>
          <a:noFill/>
          <a:ln w="0">
            <a:noFill/>
          </a:ln>
        </p:spPr>
        <p:style>
          <a:lnRef idx="0"/>
          <a:fillRef idx="0"/>
          <a:effectRef idx="0"/>
          <a:fontRef idx="minor"/>
        </p:style>
        <p:txBody>
          <a:bodyPr lIns="92160" rIns="92160" tIns="46080" bIns="4608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91.96</a:t>
            </a:r>
            <a:endParaRPr b="0" lang="en-US" sz="1200" strike="noStrike" u="none">
              <a:solidFill>
                <a:srgbClr val="000000"/>
              </a:solidFill>
              <a:effectLst/>
              <a:uFillTx/>
              <a:latin typeface="Times New Roman"/>
            </a:endParaRPr>
          </a:p>
        </p:txBody>
      </p:sp>
      <p:sp>
        <p:nvSpPr>
          <p:cNvPr id="1217" name=""/>
          <p:cNvSpPr/>
          <p:nvPr/>
        </p:nvSpPr>
        <p:spPr>
          <a:xfrm>
            <a:off x="584280" y="4002120"/>
            <a:ext cx="2057400" cy="275400"/>
          </a:xfrm>
          <a:prstGeom prst="rect">
            <a:avLst/>
          </a:prstGeom>
          <a:noFill/>
          <a:ln w="0">
            <a:noFill/>
          </a:ln>
        </p:spPr>
        <p:style>
          <a:lnRef idx="0"/>
          <a:fillRef idx="0"/>
          <a:effectRef idx="0"/>
          <a:fontRef idx="minor"/>
        </p:style>
        <p:txBody>
          <a:bodyPr lIns="92160" rIns="92160" tIns="46080" bIns="4608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France</a:t>
            </a:r>
            <a:endParaRPr b="0" lang="en-US" sz="1200" strike="noStrike" u="none">
              <a:solidFill>
                <a:srgbClr val="000000"/>
              </a:solidFill>
              <a:effectLst/>
              <a:uFillTx/>
              <a:latin typeface="Times New Roman"/>
            </a:endParaRPr>
          </a:p>
        </p:txBody>
      </p:sp>
      <p:sp>
        <p:nvSpPr>
          <p:cNvPr id="1218" name=""/>
          <p:cNvSpPr/>
          <p:nvPr/>
        </p:nvSpPr>
        <p:spPr>
          <a:xfrm>
            <a:off x="2398680" y="4002120"/>
            <a:ext cx="2057400" cy="275400"/>
          </a:xfrm>
          <a:prstGeom prst="rect">
            <a:avLst/>
          </a:prstGeom>
          <a:noFill/>
          <a:ln w="0">
            <a:noFill/>
          </a:ln>
        </p:spPr>
        <p:style>
          <a:lnRef idx="0"/>
          <a:fillRef idx="0"/>
          <a:effectRef idx="0"/>
          <a:fontRef idx="minor"/>
        </p:style>
        <p:txBody>
          <a:bodyPr lIns="92160" rIns="92160" tIns="46080" bIns="4608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GDP growth</a:t>
            </a:r>
            <a:endParaRPr b="0" lang="en-US" sz="1200" strike="noStrike" u="none">
              <a:solidFill>
                <a:srgbClr val="000000"/>
              </a:solidFill>
              <a:effectLst/>
              <a:uFillTx/>
              <a:latin typeface="Times New Roman"/>
            </a:endParaRPr>
          </a:p>
        </p:txBody>
      </p:sp>
      <p:sp>
        <p:nvSpPr>
          <p:cNvPr id="1219" name=""/>
          <p:cNvSpPr/>
          <p:nvPr/>
        </p:nvSpPr>
        <p:spPr>
          <a:xfrm>
            <a:off x="4398840" y="4002120"/>
            <a:ext cx="1325520" cy="275400"/>
          </a:xfrm>
          <a:prstGeom prst="rect">
            <a:avLst/>
          </a:prstGeom>
          <a:noFill/>
          <a:ln w="0">
            <a:noFill/>
          </a:ln>
        </p:spPr>
        <p:style>
          <a:lnRef idx="0"/>
          <a:fillRef idx="0"/>
          <a:effectRef idx="0"/>
          <a:fontRef idx="minor"/>
        </p:style>
        <p:txBody>
          <a:bodyPr lIns="92160" rIns="92160" tIns="46080" bIns="4608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Unemployment</a:t>
            </a:r>
            <a:endParaRPr b="0" lang="en-US" sz="1200" strike="noStrike" u="none">
              <a:solidFill>
                <a:srgbClr val="000000"/>
              </a:solidFill>
              <a:effectLst/>
              <a:uFillTx/>
              <a:latin typeface="Times New Roman"/>
            </a:endParaRPr>
          </a:p>
        </p:txBody>
      </p:sp>
      <p:sp>
        <p:nvSpPr>
          <p:cNvPr id="1220" name=""/>
          <p:cNvSpPr/>
          <p:nvPr/>
        </p:nvSpPr>
        <p:spPr>
          <a:xfrm>
            <a:off x="6087960" y="4002120"/>
            <a:ext cx="1293840" cy="275400"/>
          </a:xfrm>
          <a:prstGeom prst="rect">
            <a:avLst/>
          </a:prstGeom>
          <a:noFill/>
          <a:ln w="0">
            <a:noFill/>
          </a:ln>
        </p:spPr>
        <p:style>
          <a:lnRef idx="0"/>
          <a:fillRef idx="0"/>
          <a:effectRef idx="0"/>
          <a:fontRef idx="minor"/>
        </p:style>
        <p:txBody>
          <a:bodyPr lIns="92160" rIns="92160" tIns="46080" bIns="4608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Time</a:t>
            </a:r>
            <a:endParaRPr b="0" lang="en-US" sz="1200" strike="noStrike" u="none">
              <a:solidFill>
                <a:srgbClr val="000000"/>
              </a:solidFill>
              <a:effectLst/>
              <a:uFillTx/>
              <a:latin typeface="Times New Roman"/>
            </a:endParaRPr>
          </a:p>
        </p:txBody>
      </p:sp>
      <p:sp>
        <p:nvSpPr>
          <p:cNvPr id="1221" name=""/>
          <p:cNvSpPr/>
          <p:nvPr/>
        </p:nvSpPr>
        <p:spPr>
          <a:xfrm>
            <a:off x="7370640" y="4002120"/>
            <a:ext cx="912960" cy="275400"/>
          </a:xfrm>
          <a:prstGeom prst="rect">
            <a:avLst/>
          </a:prstGeom>
          <a:noFill/>
          <a:ln w="0">
            <a:noFill/>
          </a:ln>
        </p:spPr>
        <p:style>
          <a:lnRef idx="0"/>
          <a:fillRef idx="0"/>
          <a:effectRef idx="0"/>
          <a:fontRef idx="minor"/>
        </p:style>
        <p:txBody>
          <a:bodyPr lIns="92160" rIns="92160" tIns="46080" bIns="4608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96.30</a:t>
            </a:r>
            <a:endParaRPr b="0" lang="en-US" sz="1200" strike="noStrike" u="none">
              <a:solidFill>
                <a:srgbClr val="000000"/>
              </a:solidFill>
              <a:effectLst/>
              <a:uFillTx/>
              <a:latin typeface="Times New Roman"/>
            </a:endParaRPr>
          </a:p>
        </p:txBody>
      </p:sp>
      <p:sp>
        <p:nvSpPr>
          <p:cNvPr id="1222" name=""/>
          <p:cNvSpPr/>
          <p:nvPr/>
        </p:nvSpPr>
        <p:spPr>
          <a:xfrm>
            <a:off x="584280" y="4400640"/>
            <a:ext cx="2057400" cy="275400"/>
          </a:xfrm>
          <a:prstGeom prst="rect">
            <a:avLst/>
          </a:prstGeom>
          <a:noFill/>
          <a:ln w="0">
            <a:noFill/>
          </a:ln>
        </p:spPr>
        <p:style>
          <a:lnRef idx="0"/>
          <a:fillRef idx="0"/>
          <a:effectRef idx="0"/>
          <a:fontRef idx="minor"/>
        </p:style>
        <p:txBody>
          <a:bodyPr lIns="92160" rIns="92160" tIns="46080" bIns="4608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Germany</a:t>
            </a:r>
            <a:endParaRPr b="0" lang="en-US" sz="1200" strike="noStrike" u="none">
              <a:solidFill>
                <a:srgbClr val="000000"/>
              </a:solidFill>
              <a:effectLst/>
              <a:uFillTx/>
              <a:latin typeface="Times New Roman"/>
            </a:endParaRPr>
          </a:p>
        </p:txBody>
      </p:sp>
      <p:sp>
        <p:nvSpPr>
          <p:cNvPr id="1223" name=""/>
          <p:cNvSpPr/>
          <p:nvPr/>
        </p:nvSpPr>
        <p:spPr>
          <a:xfrm>
            <a:off x="2398680" y="4400640"/>
            <a:ext cx="2057400" cy="275400"/>
          </a:xfrm>
          <a:prstGeom prst="rect">
            <a:avLst/>
          </a:prstGeom>
          <a:noFill/>
          <a:ln w="0">
            <a:noFill/>
          </a:ln>
        </p:spPr>
        <p:style>
          <a:lnRef idx="0"/>
          <a:fillRef idx="0"/>
          <a:effectRef idx="0"/>
          <a:fontRef idx="minor"/>
        </p:style>
        <p:txBody>
          <a:bodyPr lIns="92160" rIns="92160" tIns="46080" bIns="4608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CPI growth</a:t>
            </a:r>
            <a:endParaRPr b="0" lang="en-US" sz="1200" strike="noStrike" u="none">
              <a:solidFill>
                <a:srgbClr val="000000"/>
              </a:solidFill>
              <a:effectLst/>
              <a:uFillTx/>
              <a:latin typeface="Times New Roman"/>
            </a:endParaRPr>
          </a:p>
        </p:txBody>
      </p:sp>
      <p:sp>
        <p:nvSpPr>
          <p:cNvPr id="1224" name=""/>
          <p:cNvSpPr/>
          <p:nvPr/>
        </p:nvSpPr>
        <p:spPr>
          <a:xfrm>
            <a:off x="4398840" y="4400640"/>
            <a:ext cx="1173240" cy="458280"/>
          </a:xfrm>
          <a:prstGeom prst="rect">
            <a:avLst/>
          </a:prstGeom>
          <a:noFill/>
          <a:ln w="0">
            <a:noFill/>
          </a:ln>
        </p:spPr>
        <p:style>
          <a:lnRef idx="0"/>
          <a:fillRef idx="0"/>
          <a:effectRef idx="0"/>
          <a:fontRef idx="minor"/>
        </p:style>
        <p:txBody>
          <a:bodyPr lIns="92160" rIns="92160" tIns="46080" bIns="4608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DEM/USD exchange rate</a:t>
            </a:r>
            <a:endParaRPr b="0" lang="en-US" sz="1200" strike="noStrike" u="none">
              <a:solidFill>
                <a:srgbClr val="000000"/>
              </a:solidFill>
              <a:effectLst/>
              <a:uFillTx/>
              <a:latin typeface="Times New Roman"/>
            </a:endParaRPr>
          </a:p>
        </p:txBody>
      </p:sp>
      <p:sp>
        <p:nvSpPr>
          <p:cNvPr id="1225" name=""/>
          <p:cNvSpPr/>
          <p:nvPr/>
        </p:nvSpPr>
        <p:spPr>
          <a:xfrm>
            <a:off x="6087960" y="4400640"/>
            <a:ext cx="1293840" cy="275400"/>
          </a:xfrm>
          <a:prstGeom prst="rect">
            <a:avLst/>
          </a:prstGeom>
          <a:noFill/>
          <a:ln w="0">
            <a:noFill/>
          </a:ln>
        </p:spPr>
        <p:style>
          <a:lnRef idx="0"/>
          <a:fillRef idx="0"/>
          <a:effectRef idx="0"/>
          <a:fontRef idx="minor"/>
        </p:style>
        <p:txBody>
          <a:bodyPr lIns="92160" rIns="92160" tIns="46080" bIns="4608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GDP growth</a:t>
            </a:r>
            <a:endParaRPr b="0" lang="en-US" sz="1200" strike="noStrike" u="none">
              <a:solidFill>
                <a:srgbClr val="000000"/>
              </a:solidFill>
              <a:effectLst/>
              <a:uFillTx/>
              <a:latin typeface="Times New Roman"/>
            </a:endParaRPr>
          </a:p>
        </p:txBody>
      </p:sp>
      <p:sp>
        <p:nvSpPr>
          <p:cNvPr id="1226" name=""/>
          <p:cNvSpPr/>
          <p:nvPr/>
        </p:nvSpPr>
        <p:spPr>
          <a:xfrm>
            <a:off x="7370640" y="4400640"/>
            <a:ext cx="912960" cy="275400"/>
          </a:xfrm>
          <a:prstGeom prst="rect">
            <a:avLst/>
          </a:prstGeom>
          <a:noFill/>
          <a:ln w="0">
            <a:noFill/>
          </a:ln>
        </p:spPr>
        <p:style>
          <a:lnRef idx="0"/>
          <a:fillRef idx="0"/>
          <a:effectRef idx="0"/>
          <a:fontRef idx="minor"/>
        </p:style>
        <p:txBody>
          <a:bodyPr lIns="92160" rIns="92160" tIns="46080" bIns="4608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89.09</a:t>
            </a:r>
            <a:endParaRPr b="0" lang="en-US" sz="1200" strike="noStrike" u="none">
              <a:solidFill>
                <a:srgbClr val="000000"/>
              </a:solidFill>
              <a:effectLst/>
              <a:uFillTx/>
              <a:latin typeface="Times New Roman"/>
            </a:endParaRPr>
          </a:p>
        </p:txBody>
      </p:sp>
      <p:sp>
        <p:nvSpPr>
          <p:cNvPr id="1227" name=""/>
          <p:cNvSpPr/>
          <p:nvPr/>
        </p:nvSpPr>
        <p:spPr>
          <a:xfrm>
            <a:off x="584280" y="4888080"/>
            <a:ext cx="2057400" cy="275400"/>
          </a:xfrm>
          <a:prstGeom prst="rect">
            <a:avLst/>
          </a:prstGeom>
          <a:noFill/>
          <a:ln w="0">
            <a:noFill/>
          </a:ln>
        </p:spPr>
        <p:style>
          <a:lnRef idx="0"/>
          <a:fillRef idx="0"/>
          <a:effectRef idx="0"/>
          <a:fontRef idx="minor"/>
        </p:style>
        <p:txBody>
          <a:bodyPr lIns="92160" rIns="92160" tIns="46080" bIns="4608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Italy</a:t>
            </a:r>
            <a:endParaRPr b="0" lang="en-US" sz="1200" strike="noStrike" u="none">
              <a:solidFill>
                <a:srgbClr val="000000"/>
              </a:solidFill>
              <a:effectLst/>
              <a:uFillTx/>
              <a:latin typeface="Times New Roman"/>
            </a:endParaRPr>
          </a:p>
        </p:txBody>
      </p:sp>
      <p:sp>
        <p:nvSpPr>
          <p:cNvPr id="1228" name=""/>
          <p:cNvSpPr/>
          <p:nvPr/>
        </p:nvSpPr>
        <p:spPr>
          <a:xfrm>
            <a:off x="2398680" y="4888080"/>
            <a:ext cx="2057400" cy="275400"/>
          </a:xfrm>
          <a:prstGeom prst="rect">
            <a:avLst/>
          </a:prstGeom>
          <a:noFill/>
          <a:ln w="0">
            <a:noFill/>
          </a:ln>
        </p:spPr>
        <p:style>
          <a:lnRef idx="0"/>
          <a:fillRef idx="0"/>
          <a:effectRef idx="0"/>
          <a:fontRef idx="minor"/>
        </p:style>
        <p:txBody>
          <a:bodyPr lIns="92160" rIns="92160" tIns="46080" bIns="4608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CPI growth</a:t>
            </a:r>
            <a:endParaRPr b="0" lang="en-US" sz="1200" strike="noStrike" u="none">
              <a:solidFill>
                <a:srgbClr val="000000"/>
              </a:solidFill>
              <a:effectLst/>
              <a:uFillTx/>
              <a:latin typeface="Times New Roman"/>
            </a:endParaRPr>
          </a:p>
        </p:txBody>
      </p:sp>
      <p:sp>
        <p:nvSpPr>
          <p:cNvPr id="1229" name=""/>
          <p:cNvSpPr/>
          <p:nvPr/>
        </p:nvSpPr>
        <p:spPr>
          <a:xfrm>
            <a:off x="4398840" y="4888080"/>
            <a:ext cx="1173240" cy="275400"/>
          </a:xfrm>
          <a:prstGeom prst="rect">
            <a:avLst/>
          </a:prstGeom>
          <a:noFill/>
          <a:ln w="0">
            <a:noFill/>
          </a:ln>
        </p:spPr>
        <p:style>
          <a:lnRef idx="0"/>
          <a:fillRef idx="0"/>
          <a:effectRef idx="0"/>
          <a:fontRef idx="minor"/>
        </p:style>
        <p:txBody>
          <a:bodyPr lIns="92160" rIns="92160" tIns="46080" bIns="4608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GDP growth</a:t>
            </a:r>
            <a:endParaRPr b="0" lang="en-US" sz="1200" strike="noStrike" u="none">
              <a:solidFill>
                <a:srgbClr val="000000"/>
              </a:solidFill>
              <a:effectLst/>
              <a:uFillTx/>
              <a:latin typeface="Times New Roman"/>
            </a:endParaRPr>
          </a:p>
        </p:txBody>
      </p:sp>
      <p:sp>
        <p:nvSpPr>
          <p:cNvPr id="1230" name=""/>
          <p:cNvSpPr/>
          <p:nvPr/>
        </p:nvSpPr>
        <p:spPr>
          <a:xfrm>
            <a:off x="6087960" y="4888080"/>
            <a:ext cx="1217880" cy="458280"/>
          </a:xfrm>
          <a:prstGeom prst="rect">
            <a:avLst/>
          </a:prstGeom>
          <a:noFill/>
          <a:ln w="0">
            <a:noFill/>
          </a:ln>
        </p:spPr>
        <p:style>
          <a:lnRef idx="0"/>
          <a:fillRef idx="0"/>
          <a:effectRef idx="0"/>
          <a:fontRef idx="minor"/>
        </p:style>
        <p:txBody>
          <a:bodyPr lIns="92160" rIns="92160" tIns="46080" bIns="4608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ITL/USD exchange rate</a:t>
            </a:r>
            <a:endParaRPr b="0" lang="en-US" sz="1200" strike="noStrike" u="none">
              <a:solidFill>
                <a:srgbClr val="000000"/>
              </a:solidFill>
              <a:effectLst/>
              <a:uFillTx/>
              <a:latin typeface="Times New Roman"/>
            </a:endParaRPr>
          </a:p>
        </p:txBody>
      </p:sp>
      <p:sp>
        <p:nvSpPr>
          <p:cNvPr id="1231" name=""/>
          <p:cNvSpPr/>
          <p:nvPr/>
        </p:nvSpPr>
        <p:spPr>
          <a:xfrm>
            <a:off x="7370640" y="4888080"/>
            <a:ext cx="912960" cy="275400"/>
          </a:xfrm>
          <a:prstGeom prst="rect">
            <a:avLst/>
          </a:prstGeom>
          <a:noFill/>
          <a:ln w="0">
            <a:noFill/>
          </a:ln>
        </p:spPr>
        <p:style>
          <a:lnRef idx="0"/>
          <a:fillRef idx="0"/>
          <a:effectRef idx="0"/>
          <a:fontRef idx="minor"/>
        </p:style>
        <p:txBody>
          <a:bodyPr lIns="92160" rIns="92160" tIns="46080" bIns="4608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90.58</a:t>
            </a:r>
            <a:endParaRPr b="0" lang="en-US" sz="1200" strike="noStrike" u="none">
              <a:solidFill>
                <a:srgbClr val="000000"/>
              </a:solidFill>
              <a:effectLst/>
              <a:uFillTx/>
              <a:latin typeface="Times New Roman"/>
            </a:endParaRPr>
          </a:p>
        </p:txBody>
      </p:sp>
      <p:sp>
        <p:nvSpPr>
          <p:cNvPr id="1232" name=""/>
          <p:cNvSpPr/>
          <p:nvPr/>
        </p:nvSpPr>
        <p:spPr>
          <a:xfrm>
            <a:off x="584280" y="5343480"/>
            <a:ext cx="2057400" cy="275400"/>
          </a:xfrm>
          <a:prstGeom prst="rect">
            <a:avLst/>
          </a:prstGeom>
          <a:noFill/>
          <a:ln w="0">
            <a:noFill/>
          </a:ln>
        </p:spPr>
        <p:style>
          <a:lnRef idx="0"/>
          <a:fillRef idx="0"/>
          <a:effectRef idx="0"/>
          <a:fontRef idx="minor"/>
        </p:style>
        <p:txBody>
          <a:bodyPr lIns="92160" rIns="92160" tIns="46080" bIns="4608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Japan</a:t>
            </a:r>
            <a:endParaRPr b="0" lang="en-US" sz="1200" strike="noStrike" u="none">
              <a:solidFill>
                <a:srgbClr val="000000"/>
              </a:solidFill>
              <a:effectLst/>
              <a:uFillTx/>
              <a:latin typeface="Times New Roman"/>
            </a:endParaRPr>
          </a:p>
        </p:txBody>
      </p:sp>
      <p:sp>
        <p:nvSpPr>
          <p:cNvPr id="1233" name=""/>
          <p:cNvSpPr/>
          <p:nvPr/>
        </p:nvSpPr>
        <p:spPr>
          <a:xfrm>
            <a:off x="2398680" y="5343480"/>
            <a:ext cx="2057400" cy="275400"/>
          </a:xfrm>
          <a:prstGeom prst="rect">
            <a:avLst/>
          </a:prstGeom>
          <a:noFill/>
          <a:ln w="0">
            <a:noFill/>
          </a:ln>
        </p:spPr>
        <p:style>
          <a:lnRef idx="0"/>
          <a:fillRef idx="0"/>
          <a:effectRef idx="0"/>
          <a:fontRef idx="minor"/>
        </p:style>
        <p:txBody>
          <a:bodyPr lIns="92160" rIns="92160" tIns="46080" bIns="4608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GDP growth</a:t>
            </a:r>
            <a:endParaRPr b="0" lang="en-US" sz="1200" strike="noStrike" u="none">
              <a:solidFill>
                <a:srgbClr val="000000"/>
              </a:solidFill>
              <a:effectLst/>
              <a:uFillTx/>
              <a:latin typeface="Times New Roman"/>
            </a:endParaRPr>
          </a:p>
        </p:txBody>
      </p:sp>
      <p:sp>
        <p:nvSpPr>
          <p:cNvPr id="1234" name=""/>
          <p:cNvSpPr/>
          <p:nvPr/>
        </p:nvSpPr>
        <p:spPr>
          <a:xfrm>
            <a:off x="4398840" y="5343480"/>
            <a:ext cx="1173240" cy="458280"/>
          </a:xfrm>
          <a:prstGeom prst="rect">
            <a:avLst/>
          </a:prstGeom>
          <a:noFill/>
          <a:ln w="0">
            <a:noFill/>
          </a:ln>
        </p:spPr>
        <p:style>
          <a:lnRef idx="0"/>
          <a:fillRef idx="0"/>
          <a:effectRef idx="0"/>
          <a:fontRef idx="minor"/>
        </p:style>
        <p:txBody>
          <a:bodyPr lIns="92160" rIns="92160" tIns="46080" bIns="4608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Government bond yield</a:t>
            </a:r>
            <a:endParaRPr b="0" lang="en-US" sz="1200" strike="noStrike" u="none">
              <a:solidFill>
                <a:srgbClr val="000000"/>
              </a:solidFill>
              <a:effectLst/>
              <a:uFillTx/>
              <a:latin typeface="Times New Roman"/>
            </a:endParaRPr>
          </a:p>
        </p:txBody>
      </p:sp>
      <p:sp>
        <p:nvSpPr>
          <p:cNvPr id="1235" name=""/>
          <p:cNvSpPr/>
          <p:nvPr/>
        </p:nvSpPr>
        <p:spPr>
          <a:xfrm>
            <a:off x="6087960" y="5343480"/>
            <a:ext cx="1497240" cy="458280"/>
          </a:xfrm>
          <a:prstGeom prst="rect">
            <a:avLst/>
          </a:prstGeom>
          <a:noFill/>
          <a:ln w="0">
            <a:noFill/>
          </a:ln>
        </p:spPr>
        <p:style>
          <a:lnRef idx="0"/>
          <a:fillRef idx="0"/>
          <a:effectRef idx="0"/>
          <a:fontRef idx="minor"/>
        </p:style>
        <p:txBody>
          <a:bodyPr lIns="92160" rIns="92160" tIns="46080" bIns="4608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JPY/USD exchange rate</a:t>
            </a:r>
            <a:endParaRPr b="0" lang="en-US" sz="1200" strike="noStrike" u="none">
              <a:solidFill>
                <a:srgbClr val="000000"/>
              </a:solidFill>
              <a:effectLst/>
              <a:uFillTx/>
              <a:latin typeface="Times New Roman"/>
            </a:endParaRPr>
          </a:p>
        </p:txBody>
      </p:sp>
      <p:sp>
        <p:nvSpPr>
          <p:cNvPr id="1236" name=""/>
          <p:cNvSpPr/>
          <p:nvPr/>
        </p:nvSpPr>
        <p:spPr>
          <a:xfrm>
            <a:off x="7370640" y="5343480"/>
            <a:ext cx="912960" cy="275400"/>
          </a:xfrm>
          <a:prstGeom prst="rect">
            <a:avLst/>
          </a:prstGeom>
          <a:noFill/>
          <a:ln w="0">
            <a:noFill/>
          </a:ln>
        </p:spPr>
        <p:style>
          <a:lnRef idx="0"/>
          <a:fillRef idx="0"/>
          <a:effectRef idx="0"/>
          <a:fontRef idx="minor"/>
        </p:style>
        <p:txBody>
          <a:bodyPr lIns="92160" rIns="92160" tIns="46080" bIns="4608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88.11</a:t>
            </a:r>
            <a:endParaRPr b="0" lang="en-US" sz="1200" strike="noStrike" u="none">
              <a:solidFill>
                <a:srgbClr val="000000"/>
              </a:solidFill>
              <a:effectLst/>
              <a:uFillTx/>
              <a:latin typeface="Times New Roman"/>
            </a:endParaRPr>
          </a:p>
        </p:txBody>
      </p:sp>
      <p:sp>
        <p:nvSpPr>
          <p:cNvPr id="1237" name=""/>
          <p:cNvSpPr/>
          <p:nvPr/>
        </p:nvSpPr>
        <p:spPr>
          <a:xfrm>
            <a:off x="584280" y="5770440"/>
            <a:ext cx="2057400" cy="275400"/>
          </a:xfrm>
          <a:prstGeom prst="rect">
            <a:avLst/>
          </a:prstGeom>
          <a:noFill/>
          <a:ln w="0">
            <a:noFill/>
          </a:ln>
        </p:spPr>
        <p:style>
          <a:lnRef idx="0"/>
          <a:fillRef idx="0"/>
          <a:effectRef idx="0"/>
          <a:fontRef idx="minor"/>
        </p:style>
        <p:txBody>
          <a:bodyPr lIns="92160" rIns="92160" tIns="46080" bIns="4608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Mexico</a:t>
            </a:r>
            <a:endParaRPr b="0" lang="en-US" sz="1200" strike="noStrike" u="none">
              <a:solidFill>
                <a:srgbClr val="000000"/>
              </a:solidFill>
              <a:effectLst/>
              <a:uFillTx/>
              <a:latin typeface="Times New Roman"/>
            </a:endParaRPr>
          </a:p>
        </p:txBody>
      </p:sp>
      <p:sp>
        <p:nvSpPr>
          <p:cNvPr id="1238" name=""/>
          <p:cNvSpPr/>
          <p:nvPr/>
        </p:nvSpPr>
        <p:spPr>
          <a:xfrm>
            <a:off x="2398680" y="5770440"/>
            <a:ext cx="2057400" cy="275400"/>
          </a:xfrm>
          <a:prstGeom prst="rect">
            <a:avLst/>
          </a:prstGeom>
          <a:noFill/>
          <a:ln w="0">
            <a:noFill/>
          </a:ln>
        </p:spPr>
        <p:style>
          <a:lnRef idx="0"/>
          <a:fillRef idx="0"/>
          <a:effectRef idx="0"/>
          <a:fontRef idx="minor"/>
        </p:style>
        <p:txBody>
          <a:bodyPr lIns="92160" rIns="92160" tIns="46080" bIns="4608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MXP/USD exchange rate</a:t>
            </a:r>
            <a:endParaRPr b="0" lang="en-US" sz="1200" strike="noStrike" u="none">
              <a:solidFill>
                <a:srgbClr val="000000"/>
              </a:solidFill>
              <a:effectLst/>
              <a:uFillTx/>
              <a:latin typeface="Times New Roman"/>
            </a:endParaRPr>
          </a:p>
        </p:txBody>
      </p:sp>
      <p:sp>
        <p:nvSpPr>
          <p:cNvPr id="1239" name=""/>
          <p:cNvSpPr/>
          <p:nvPr/>
        </p:nvSpPr>
        <p:spPr>
          <a:xfrm>
            <a:off x="4398840" y="5770440"/>
            <a:ext cx="1401840" cy="458280"/>
          </a:xfrm>
          <a:prstGeom prst="rect">
            <a:avLst/>
          </a:prstGeom>
          <a:noFill/>
          <a:ln w="0">
            <a:noFill/>
          </a:ln>
        </p:spPr>
        <p:style>
          <a:lnRef idx="0"/>
          <a:fillRef idx="0"/>
          <a:effectRef idx="0"/>
          <a:fontRef idx="minor"/>
        </p:style>
        <p:txBody>
          <a:bodyPr lIns="92160" rIns="92160" tIns="46080" bIns="4608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Unemployment rate (urban)</a:t>
            </a:r>
            <a:endParaRPr b="0" lang="en-US" sz="1200" strike="noStrike" u="none">
              <a:solidFill>
                <a:srgbClr val="000000"/>
              </a:solidFill>
              <a:effectLst/>
              <a:uFillTx/>
              <a:latin typeface="Times New Roman"/>
            </a:endParaRPr>
          </a:p>
        </p:txBody>
      </p:sp>
      <p:sp>
        <p:nvSpPr>
          <p:cNvPr id="1240" name=""/>
          <p:cNvSpPr/>
          <p:nvPr/>
        </p:nvSpPr>
        <p:spPr>
          <a:xfrm>
            <a:off x="6087960" y="5770440"/>
            <a:ext cx="1217880" cy="275400"/>
          </a:xfrm>
          <a:prstGeom prst="rect">
            <a:avLst/>
          </a:prstGeom>
          <a:noFill/>
          <a:ln w="0">
            <a:noFill/>
          </a:ln>
        </p:spPr>
        <p:style>
          <a:lnRef idx="0"/>
          <a:fillRef idx="0"/>
          <a:effectRef idx="0"/>
          <a:fontRef idx="minor"/>
        </p:style>
        <p:txBody>
          <a:bodyPr lIns="92160" rIns="92160" tIns="46080" bIns="4608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Time</a:t>
            </a:r>
            <a:endParaRPr b="0" lang="en-US" sz="1200" strike="noStrike" u="none">
              <a:solidFill>
                <a:srgbClr val="000000"/>
              </a:solidFill>
              <a:effectLst/>
              <a:uFillTx/>
              <a:latin typeface="Times New Roman"/>
            </a:endParaRPr>
          </a:p>
        </p:txBody>
      </p:sp>
      <p:sp>
        <p:nvSpPr>
          <p:cNvPr id="1241" name=""/>
          <p:cNvSpPr/>
          <p:nvPr/>
        </p:nvSpPr>
        <p:spPr>
          <a:xfrm>
            <a:off x="7370640" y="5770440"/>
            <a:ext cx="912960" cy="275400"/>
          </a:xfrm>
          <a:prstGeom prst="rect">
            <a:avLst/>
          </a:prstGeom>
          <a:noFill/>
          <a:ln w="0">
            <a:noFill/>
          </a:ln>
        </p:spPr>
        <p:style>
          <a:lnRef idx="0"/>
          <a:fillRef idx="0"/>
          <a:effectRef idx="0"/>
          <a:fontRef idx="minor"/>
        </p:style>
        <p:txBody>
          <a:bodyPr lIns="92160" rIns="92160" tIns="46080" bIns="4608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80.32</a:t>
            </a:r>
            <a:endParaRPr b="0" lang="en-US" sz="1200" strike="noStrike" u="none">
              <a:solidFill>
                <a:srgbClr val="000000"/>
              </a:solidFill>
              <a:effectLst/>
              <a:uFillTx/>
              <a:latin typeface="Times New Roman"/>
            </a:endParaRPr>
          </a:p>
        </p:txBody>
      </p:sp>
      <p:sp>
        <p:nvSpPr>
          <p:cNvPr id="1242" name=""/>
          <p:cNvSpPr/>
          <p:nvPr/>
        </p:nvSpPr>
        <p:spPr>
          <a:xfrm>
            <a:off x="584280" y="6337440"/>
            <a:ext cx="2057400" cy="275400"/>
          </a:xfrm>
          <a:prstGeom prst="rect">
            <a:avLst/>
          </a:prstGeom>
          <a:noFill/>
          <a:ln w="0">
            <a:noFill/>
          </a:ln>
        </p:spPr>
        <p:style>
          <a:lnRef idx="0"/>
          <a:fillRef idx="0"/>
          <a:effectRef idx="0"/>
          <a:fontRef idx="minor"/>
        </p:style>
        <p:txBody>
          <a:bodyPr lIns="92160" rIns="92160" tIns="46080" bIns="4608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United Kingdom</a:t>
            </a:r>
            <a:endParaRPr b="0" lang="en-US" sz="1200" strike="noStrike" u="none">
              <a:solidFill>
                <a:srgbClr val="000000"/>
              </a:solidFill>
              <a:effectLst/>
              <a:uFillTx/>
              <a:latin typeface="Times New Roman"/>
            </a:endParaRPr>
          </a:p>
        </p:txBody>
      </p:sp>
      <p:sp>
        <p:nvSpPr>
          <p:cNvPr id="1243" name=""/>
          <p:cNvSpPr/>
          <p:nvPr/>
        </p:nvSpPr>
        <p:spPr>
          <a:xfrm>
            <a:off x="2398680" y="6337440"/>
            <a:ext cx="2057400" cy="275400"/>
          </a:xfrm>
          <a:prstGeom prst="rect">
            <a:avLst/>
          </a:prstGeom>
          <a:noFill/>
          <a:ln w="0">
            <a:noFill/>
          </a:ln>
        </p:spPr>
        <p:style>
          <a:lnRef idx="0"/>
          <a:fillRef idx="0"/>
          <a:effectRef idx="0"/>
          <a:fontRef idx="minor"/>
        </p:style>
        <p:txBody>
          <a:bodyPr lIns="92160" rIns="92160" tIns="46080" bIns="4608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GDP growth</a:t>
            </a:r>
            <a:endParaRPr b="0" lang="en-US" sz="1200" strike="noStrike" u="none">
              <a:solidFill>
                <a:srgbClr val="000000"/>
              </a:solidFill>
              <a:effectLst/>
              <a:uFillTx/>
              <a:latin typeface="Times New Roman"/>
            </a:endParaRPr>
          </a:p>
        </p:txBody>
      </p:sp>
      <p:sp>
        <p:nvSpPr>
          <p:cNvPr id="1244" name=""/>
          <p:cNvSpPr/>
          <p:nvPr/>
        </p:nvSpPr>
        <p:spPr>
          <a:xfrm>
            <a:off x="4398840" y="6337440"/>
            <a:ext cx="1249560" cy="458280"/>
          </a:xfrm>
          <a:prstGeom prst="rect">
            <a:avLst/>
          </a:prstGeom>
          <a:noFill/>
          <a:ln w="0">
            <a:noFill/>
          </a:ln>
        </p:spPr>
        <p:style>
          <a:lnRef idx="0"/>
          <a:fillRef idx="0"/>
          <a:effectRef idx="0"/>
          <a:fontRef idx="minor"/>
        </p:style>
        <p:txBody>
          <a:bodyPr lIns="92160" rIns="92160" tIns="46080" bIns="4608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Government bond</a:t>
            </a:r>
            <a:endParaRPr b="0" lang="en-US" sz="1200" strike="noStrike" u="none">
              <a:solidFill>
                <a:srgbClr val="000000"/>
              </a:solidFill>
              <a:effectLst/>
              <a:uFillTx/>
              <a:latin typeface="Times New Roman"/>
            </a:endParaRPr>
          </a:p>
        </p:txBody>
      </p:sp>
      <p:sp>
        <p:nvSpPr>
          <p:cNvPr id="1245" name=""/>
          <p:cNvSpPr/>
          <p:nvPr/>
        </p:nvSpPr>
        <p:spPr>
          <a:xfrm>
            <a:off x="6087960" y="6337440"/>
            <a:ext cx="1217880" cy="275400"/>
          </a:xfrm>
          <a:prstGeom prst="rect">
            <a:avLst/>
          </a:prstGeom>
          <a:noFill/>
          <a:ln w="0">
            <a:noFill/>
          </a:ln>
        </p:spPr>
        <p:style>
          <a:lnRef idx="0"/>
          <a:fillRef idx="0"/>
          <a:effectRef idx="0"/>
          <a:fontRef idx="minor"/>
        </p:style>
        <p:txBody>
          <a:bodyPr lIns="92160" rIns="92160" tIns="46080" bIns="4608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Unemployment</a:t>
            </a:r>
            <a:endParaRPr b="0" lang="en-US" sz="1200" strike="noStrike" u="none">
              <a:solidFill>
                <a:srgbClr val="000000"/>
              </a:solidFill>
              <a:effectLst/>
              <a:uFillTx/>
              <a:latin typeface="Times New Roman"/>
            </a:endParaRPr>
          </a:p>
        </p:txBody>
      </p:sp>
      <p:sp>
        <p:nvSpPr>
          <p:cNvPr id="1246" name=""/>
          <p:cNvSpPr/>
          <p:nvPr/>
        </p:nvSpPr>
        <p:spPr>
          <a:xfrm>
            <a:off x="7370640" y="6337440"/>
            <a:ext cx="912960" cy="275400"/>
          </a:xfrm>
          <a:prstGeom prst="rect">
            <a:avLst/>
          </a:prstGeom>
          <a:noFill/>
          <a:ln w="0">
            <a:noFill/>
          </a:ln>
        </p:spPr>
        <p:style>
          <a:lnRef idx="0"/>
          <a:fillRef idx="0"/>
          <a:effectRef idx="0"/>
          <a:fontRef idx="minor"/>
        </p:style>
        <p:txBody>
          <a:bodyPr lIns="92160" rIns="92160" tIns="46080" bIns="4608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88.07</a:t>
            </a:r>
            <a:endParaRPr b="0" lang="en-US" sz="1200" strike="noStrike" u="none">
              <a:solidFill>
                <a:srgbClr val="000000"/>
              </a:solidFill>
              <a:effectLst/>
              <a:uFillTx/>
              <a:latin typeface="Times New Roman"/>
            </a:endParaRPr>
          </a:p>
        </p:txBody>
      </p:sp>
      <p:sp>
        <p:nvSpPr>
          <p:cNvPr id="1247" name=""/>
          <p:cNvSpPr/>
          <p:nvPr/>
        </p:nvSpPr>
        <p:spPr>
          <a:xfrm>
            <a:off x="7446960" y="2370240"/>
            <a:ext cx="897120" cy="366120"/>
          </a:xfrm>
          <a:prstGeom prst="rect">
            <a:avLst/>
          </a:prstGeom>
          <a:noFill/>
          <a:ln w="0">
            <a:noFill/>
          </a:ln>
        </p:spPr>
        <p:style>
          <a:lnRef idx="0"/>
          <a:fillRef idx="0"/>
          <a:effectRef idx="0"/>
          <a:fontRef idx="minor"/>
        </p:style>
        <p:txBody>
          <a:bodyPr lIns="0" rIns="0" tIns="0" bIns="0" anchor="t">
            <a:spAutoFit/>
          </a:bodyPr>
          <a:p>
            <a:pPr>
              <a:lnSpc>
                <a:spcPct val="100000"/>
              </a:lnSpc>
              <a:spcAft>
                <a:spcPts val="1199"/>
              </a:spcAft>
              <a:tabLst>
                <a:tab algn="l" pos="0"/>
                <a:tab algn="l" pos="993600"/>
                <a:tab algn="l" pos="1987560"/>
                <a:tab algn="l" pos="2981160"/>
                <a:tab algn="l" pos="3975120"/>
                <a:tab algn="l" pos="4968720"/>
                <a:tab algn="l" pos="5962680"/>
                <a:tab algn="l" pos="6956280"/>
                <a:tab algn="l" pos="7950240"/>
                <a:tab algn="l" pos="8943840"/>
                <a:tab algn="l" pos="9937800"/>
                <a:tab algn="l" pos="10931400"/>
              </a:tabLst>
            </a:pPr>
            <a:r>
              <a:rPr b="1" lang="en-US" sz="1200" strike="noStrike" u="none">
                <a:solidFill>
                  <a:srgbClr val="000000"/>
                </a:solidFill>
                <a:effectLst/>
                <a:uFillTx/>
                <a:latin typeface="Arial"/>
              </a:rPr>
              <a:t>Explanatory Power (R</a:t>
            </a:r>
            <a:r>
              <a:rPr b="1" lang="en-US" sz="1200" strike="noStrike" u="none" baseline="30000">
                <a:solidFill>
                  <a:srgbClr val="000000"/>
                </a:solidFill>
                <a:effectLst/>
                <a:uFillTx/>
                <a:latin typeface="Arial"/>
              </a:rPr>
              <a:t>2)</a:t>
            </a:r>
            <a:endParaRPr b="0" lang="en-US" sz="1200" strike="noStrike" u="none">
              <a:solidFill>
                <a:srgbClr val="000000"/>
              </a:solidFill>
              <a:effectLst/>
              <a:uFillTx/>
              <a:latin typeface="Times New Roman"/>
            </a:endParaRPr>
          </a:p>
        </p:txBody>
      </p:sp>
      <p:sp>
        <p:nvSpPr>
          <p:cNvPr id="1248" name=""/>
          <p:cNvSpPr/>
          <p:nvPr/>
        </p:nvSpPr>
        <p:spPr>
          <a:xfrm>
            <a:off x="584280" y="6702480"/>
            <a:ext cx="2057400" cy="275400"/>
          </a:xfrm>
          <a:prstGeom prst="rect">
            <a:avLst/>
          </a:prstGeom>
          <a:noFill/>
          <a:ln w="0">
            <a:noFill/>
          </a:ln>
        </p:spPr>
        <p:style>
          <a:lnRef idx="0"/>
          <a:fillRef idx="0"/>
          <a:effectRef idx="0"/>
          <a:fontRef idx="minor"/>
        </p:style>
        <p:txBody>
          <a:bodyPr lIns="92160" rIns="92160" tIns="46080" bIns="4608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U.S. Total</a:t>
            </a:r>
            <a:endParaRPr b="0" lang="en-US" sz="1200" strike="noStrike" u="none">
              <a:solidFill>
                <a:srgbClr val="000000"/>
              </a:solidFill>
              <a:effectLst/>
              <a:uFillTx/>
              <a:latin typeface="Times New Roman"/>
            </a:endParaRPr>
          </a:p>
        </p:txBody>
      </p:sp>
      <p:sp>
        <p:nvSpPr>
          <p:cNvPr id="1249" name=""/>
          <p:cNvSpPr/>
          <p:nvPr/>
        </p:nvSpPr>
        <p:spPr>
          <a:xfrm>
            <a:off x="2398680" y="6702480"/>
            <a:ext cx="2057400" cy="275400"/>
          </a:xfrm>
          <a:prstGeom prst="rect">
            <a:avLst/>
          </a:prstGeom>
          <a:noFill/>
          <a:ln w="0">
            <a:noFill/>
          </a:ln>
        </p:spPr>
        <p:style>
          <a:lnRef idx="0"/>
          <a:fillRef idx="0"/>
          <a:effectRef idx="0"/>
          <a:fontRef idx="minor"/>
        </p:style>
        <p:txBody>
          <a:bodyPr lIns="92160" rIns="92160" tIns="46080" bIns="4608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30 Year government yield</a:t>
            </a:r>
            <a:endParaRPr b="0" lang="en-US" sz="1200" strike="noStrike" u="none">
              <a:solidFill>
                <a:srgbClr val="000000"/>
              </a:solidFill>
              <a:effectLst/>
              <a:uFillTx/>
              <a:latin typeface="Times New Roman"/>
            </a:endParaRPr>
          </a:p>
        </p:txBody>
      </p:sp>
      <p:sp>
        <p:nvSpPr>
          <p:cNvPr id="1250" name=""/>
          <p:cNvSpPr/>
          <p:nvPr/>
        </p:nvSpPr>
        <p:spPr>
          <a:xfrm>
            <a:off x="4398840" y="6702480"/>
            <a:ext cx="1249560" cy="275400"/>
          </a:xfrm>
          <a:prstGeom prst="rect">
            <a:avLst/>
          </a:prstGeom>
          <a:noFill/>
          <a:ln w="0">
            <a:noFill/>
          </a:ln>
        </p:spPr>
        <p:style>
          <a:lnRef idx="0"/>
          <a:fillRef idx="0"/>
          <a:effectRef idx="0"/>
          <a:fontRef idx="minor"/>
        </p:style>
        <p:txBody>
          <a:bodyPr lIns="92160" rIns="92160" tIns="46080" bIns="4608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PPI growth</a:t>
            </a:r>
            <a:endParaRPr b="0" lang="en-US" sz="1200" strike="noStrike" u="none">
              <a:solidFill>
                <a:srgbClr val="000000"/>
              </a:solidFill>
              <a:effectLst/>
              <a:uFillTx/>
              <a:latin typeface="Times New Roman"/>
            </a:endParaRPr>
          </a:p>
        </p:txBody>
      </p:sp>
      <p:sp>
        <p:nvSpPr>
          <p:cNvPr id="1251" name=""/>
          <p:cNvSpPr/>
          <p:nvPr/>
        </p:nvSpPr>
        <p:spPr>
          <a:xfrm>
            <a:off x="6087960" y="6702480"/>
            <a:ext cx="1217880" cy="275400"/>
          </a:xfrm>
          <a:prstGeom prst="rect">
            <a:avLst/>
          </a:prstGeom>
          <a:noFill/>
          <a:ln w="0">
            <a:noFill/>
          </a:ln>
        </p:spPr>
        <p:style>
          <a:lnRef idx="0"/>
          <a:fillRef idx="0"/>
          <a:effectRef idx="0"/>
          <a:fontRef idx="minor"/>
        </p:style>
        <p:txBody>
          <a:bodyPr lIns="92160" rIns="92160" tIns="46080" bIns="4608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Unemployment</a:t>
            </a:r>
            <a:endParaRPr b="0" lang="en-US" sz="1200" strike="noStrike" u="none">
              <a:solidFill>
                <a:srgbClr val="000000"/>
              </a:solidFill>
              <a:effectLst/>
              <a:uFillTx/>
              <a:latin typeface="Times New Roman"/>
            </a:endParaRPr>
          </a:p>
        </p:txBody>
      </p:sp>
      <p:sp>
        <p:nvSpPr>
          <p:cNvPr id="1252" name=""/>
          <p:cNvSpPr/>
          <p:nvPr/>
        </p:nvSpPr>
        <p:spPr>
          <a:xfrm>
            <a:off x="7370640" y="6702480"/>
            <a:ext cx="912960" cy="275400"/>
          </a:xfrm>
          <a:prstGeom prst="rect">
            <a:avLst/>
          </a:prstGeom>
          <a:noFill/>
          <a:ln w="0">
            <a:noFill/>
          </a:ln>
        </p:spPr>
        <p:style>
          <a:lnRef idx="0"/>
          <a:fillRef idx="0"/>
          <a:effectRef idx="0"/>
          <a:fontRef idx="minor"/>
        </p:style>
        <p:txBody>
          <a:bodyPr lIns="92160" rIns="92160" tIns="46080" bIns="4608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79.71</a:t>
            </a:r>
            <a:endParaRPr b="0" lang="en-US" sz="1200" strike="noStrike" u="none">
              <a:solidFill>
                <a:srgbClr val="000000"/>
              </a:solidFill>
              <a:effectLst/>
              <a:uFillTx/>
              <a:latin typeface="Times New Roman"/>
            </a:endParaRPr>
          </a:p>
        </p:txBody>
      </p:sp>
      <p:sp>
        <p:nvSpPr>
          <p:cNvPr id="1253" name="McK Annotation"/>
          <p:cNvSpPr/>
          <p:nvPr/>
        </p:nvSpPr>
        <p:spPr>
          <a:xfrm>
            <a:off x="696960" y="915840"/>
            <a:ext cx="8701200" cy="42732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Palatino"/>
              </a:rPr>
              <a:t>It is also possible to estimate default rates country by country.  Indeed CreditPortfolioView, the McKinsey portfolio model is successfully based on this idea.  Note the high correlations with just a few variables…</a:t>
            </a:r>
            <a:endParaRPr b="0" lang="en-US" sz="1400" strike="noStrike" u="none">
              <a:solidFill>
                <a:srgbClr val="000000"/>
              </a:solidFill>
              <a:effectLst/>
              <a:uFillTx/>
              <a:latin typeface="Times New Roman"/>
            </a:endParaRPr>
          </a:p>
        </p:txBody>
      </p:sp>
      <p:sp>
        <p:nvSpPr>
          <p:cNvPr id="1254" name=""/>
          <p:cNvSpPr/>
          <p:nvPr/>
        </p:nvSpPr>
        <p:spPr>
          <a:xfrm>
            <a:off x="677880" y="2049480"/>
            <a:ext cx="845676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 name="PlaceHolder 1"/>
          <p:cNvSpPr>
            <a:spLocks noGrp="1"/>
          </p:cNvSpPr>
          <p:nvPr>
            <p:ph type="sldNum" idx="2"/>
          </p:nvPr>
        </p:nvSpPr>
        <p:spPr/>
        <p:txBody>
          <a:bodyPr/>
          <a:p>
            <a:fld id="{87F04D2F-A765-46AC-9BA8-A2CAA2E74E57}" type="slidenum">
              <a:t>12</a:t>
            </a:fld>
          </a:p>
        </p:txBody>
      </p:sp>
    </p:spTree>
  </p:cSld>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55" name="PlaceHolder 1"/>
          <p:cNvSpPr>
            <a:spLocks noGrp="1"/>
          </p:cNvSpPr>
          <p:nvPr>
            <p:ph type="title"/>
          </p:nvPr>
        </p:nvSpPr>
        <p:spPr>
          <a:xfrm>
            <a:off x="655560" y="2103480"/>
            <a:ext cx="7297920" cy="171360"/>
          </a:xfrm>
          <a:prstGeom prst="rect">
            <a:avLst/>
          </a:prstGeom>
          <a:noFill/>
          <a:ln w="0">
            <a:noFill/>
          </a:ln>
        </p:spPr>
        <p:txBody>
          <a:bodyPr lIns="0" rIns="0" tIns="0" bIns="0" anchor="t">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EXAMPLE OF COUNTRY CORRELATION MATRIX 1984-1996</a:t>
            </a:r>
            <a:endParaRPr b="1" lang="en-US" sz="1200" strike="noStrike" u="none">
              <a:solidFill>
                <a:srgbClr val="000000"/>
              </a:solidFill>
              <a:effectLst/>
              <a:uFillTx/>
              <a:latin typeface="Arial"/>
            </a:endParaRPr>
          </a:p>
        </p:txBody>
      </p:sp>
      <p:grpSp>
        <p:nvGrpSpPr>
          <p:cNvPr id="1256" name=""/>
          <p:cNvGrpSpPr/>
          <p:nvPr/>
        </p:nvGrpSpPr>
        <p:grpSpPr>
          <a:xfrm>
            <a:off x="1820880" y="2820600"/>
            <a:ext cx="6233040" cy="3678480"/>
            <a:chOff x="1820880" y="2820600"/>
            <a:chExt cx="6233040" cy="3678480"/>
          </a:xfrm>
        </p:grpSpPr>
        <p:sp>
          <p:nvSpPr>
            <p:cNvPr id="1257" name=""/>
            <p:cNvSpPr/>
            <p:nvPr/>
          </p:nvSpPr>
          <p:spPr>
            <a:xfrm>
              <a:off x="2784600" y="5219640"/>
              <a:ext cx="339480" cy="258840"/>
            </a:xfrm>
            <a:prstGeom prst="rect">
              <a:avLst/>
            </a:prstGeom>
            <a:solidFill>
              <a:srgbClr val="d0d0d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258" name=""/>
            <p:cNvSpPr/>
            <p:nvPr/>
          </p:nvSpPr>
          <p:spPr>
            <a:xfrm>
              <a:off x="1860480" y="4059360"/>
              <a:ext cx="1015920" cy="2344320"/>
            </a:xfrm>
            <a:prstGeom prst="rect">
              <a:avLst/>
            </a:prstGeom>
            <a:noFill/>
            <a:ln w="0">
              <a:noFill/>
            </a:ln>
          </p:spPr>
          <p:style>
            <a:lnRef idx="0"/>
            <a:fillRef idx="0"/>
            <a:effectRef idx="0"/>
            <a:fontRef idx="minor"/>
          </p:style>
          <p:txBody>
            <a:bodyPr lIns="0" rIns="0" tIns="0" bIns="0" anchor="t">
              <a:spAutoFit/>
            </a:bodyPr>
            <a:p>
              <a:pPr>
                <a:lnSpc>
                  <a:spcPct val="100000"/>
                </a:lnSpc>
                <a:spcBef>
                  <a:spcPts val="451"/>
                </a:spcBef>
                <a:tabLst>
                  <a:tab algn="l" pos="0"/>
                  <a:tab algn="l" pos="1019160"/>
                  <a:tab algn="l" pos="2038320"/>
                  <a:tab algn="l" pos="3057480"/>
                  <a:tab algn="l" pos="4076640"/>
                  <a:tab algn="l" pos="5095800"/>
                  <a:tab algn="l" pos="6114960"/>
                  <a:tab algn="l" pos="7134120"/>
                  <a:tab algn="l" pos="8153280"/>
                  <a:tab algn="l" pos="9172440"/>
                  <a:tab algn="l" pos="10191600"/>
                </a:tabLst>
              </a:pPr>
              <a:r>
                <a:rPr b="0" lang="en-GB" sz="1200" strike="noStrike" u="none">
                  <a:solidFill>
                    <a:srgbClr val="000000"/>
                  </a:solidFill>
                  <a:effectLst/>
                  <a:uFillTx/>
                  <a:latin typeface="Arial"/>
                </a:rPr>
                <a:t>Germany</a:t>
              </a:r>
              <a:endParaRPr b="0" lang="en-US" sz="1200" strike="noStrike" u="none">
                <a:solidFill>
                  <a:srgbClr val="000000"/>
                </a:solidFill>
                <a:effectLst/>
                <a:uFillTx/>
                <a:latin typeface="Times New Roman"/>
              </a:endParaRPr>
            </a:p>
            <a:p>
              <a:pPr>
                <a:lnSpc>
                  <a:spcPct val="100000"/>
                </a:lnSpc>
                <a:spcBef>
                  <a:spcPts val="451"/>
                </a:spcBef>
                <a:tabLst>
                  <a:tab algn="l" pos="0"/>
                  <a:tab algn="l" pos="1019160"/>
                  <a:tab algn="l" pos="2038320"/>
                  <a:tab algn="l" pos="3057480"/>
                  <a:tab algn="l" pos="4076640"/>
                  <a:tab algn="l" pos="5095800"/>
                  <a:tab algn="l" pos="6114960"/>
                  <a:tab algn="l" pos="7134120"/>
                  <a:tab algn="l" pos="8153280"/>
                  <a:tab algn="l" pos="9172440"/>
                  <a:tab algn="l" pos="10191600"/>
                </a:tabLst>
              </a:pPr>
              <a:r>
                <a:rPr b="0" lang="en-GB" sz="1200" strike="noStrike" u="none">
                  <a:solidFill>
                    <a:srgbClr val="000000"/>
                  </a:solidFill>
                  <a:effectLst/>
                  <a:uFillTx/>
                  <a:latin typeface="Arial"/>
                </a:rPr>
                <a:t>Switzerland</a:t>
              </a:r>
              <a:endParaRPr b="0" lang="en-US" sz="1200" strike="noStrike" u="none">
                <a:solidFill>
                  <a:srgbClr val="000000"/>
                </a:solidFill>
                <a:effectLst/>
                <a:uFillTx/>
                <a:latin typeface="Times New Roman"/>
              </a:endParaRPr>
            </a:p>
            <a:p>
              <a:pPr>
                <a:lnSpc>
                  <a:spcPct val="100000"/>
                </a:lnSpc>
                <a:spcBef>
                  <a:spcPts val="451"/>
                </a:spcBef>
                <a:tabLst>
                  <a:tab algn="l" pos="0"/>
                  <a:tab algn="l" pos="1019160"/>
                  <a:tab algn="l" pos="2038320"/>
                  <a:tab algn="l" pos="3057480"/>
                  <a:tab algn="l" pos="4076640"/>
                  <a:tab algn="l" pos="5095800"/>
                  <a:tab algn="l" pos="6114960"/>
                  <a:tab algn="l" pos="7134120"/>
                  <a:tab algn="l" pos="8153280"/>
                  <a:tab algn="l" pos="9172440"/>
                  <a:tab algn="l" pos="10191600"/>
                </a:tabLst>
              </a:pPr>
              <a:r>
                <a:rPr b="0" lang="en-GB" sz="1200" strike="noStrike" u="none">
                  <a:solidFill>
                    <a:srgbClr val="000000"/>
                  </a:solidFill>
                  <a:effectLst/>
                  <a:uFillTx/>
                  <a:latin typeface="Arial"/>
                </a:rPr>
                <a:t>France</a:t>
              </a:r>
              <a:endParaRPr b="0" lang="en-US" sz="1200" strike="noStrike" u="none">
                <a:solidFill>
                  <a:srgbClr val="000000"/>
                </a:solidFill>
                <a:effectLst/>
                <a:uFillTx/>
                <a:latin typeface="Times New Roman"/>
              </a:endParaRPr>
            </a:p>
            <a:p>
              <a:pPr>
                <a:lnSpc>
                  <a:spcPct val="100000"/>
                </a:lnSpc>
                <a:spcBef>
                  <a:spcPts val="451"/>
                </a:spcBef>
                <a:tabLst>
                  <a:tab algn="l" pos="0"/>
                  <a:tab algn="l" pos="1019160"/>
                  <a:tab algn="l" pos="2038320"/>
                  <a:tab algn="l" pos="3057480"/>
                  <a:tab algn="l" pos="4076640"/>
                  <a:tab algn="l" pos="5095800"/>
                  <a:tab algn="l" pos="6114960"/>
                  <a:tab algn="l" pos="7134120"/>
                  <a:tab algn="l" pos="8153280"/>
                  <a:tab algn="l" pos="9172440"/>
                  <a:tab algn="l" pos="10191600"/>
                </a:tabLst>
              </a:pPr>
              <a:r>
                <a:rPr b="0" lang="en-GB" sz="1200" strike="noStrike" u="none">
                  <a:solidFill>
                    <a:srgbClr val="000000"/>
                  </a:solidFill>
                  <a:effectLst/>
                  <a:uFillTx/>
                  <a:latin typeface="Arial"/>
                </a:rPr>
                <a:t>Italy</a:t>
              </a:r>
              <a:endParaRPr b="0" lang="en-US" sz="1200" strike="noStrike" u="none">
                <a:solidFill>
                  <a:srgbClr val="000000"/>
                </a:solidFill>
                <a:effectLst/>
                <a:uFillTx/>
                <a:latin typeface="Times New Roman"/>
              </a:endParaRPr>
            </a:p>
            <a:p>
              <a:pPr>
                <a:lnSpc>
                  <a:spcPct val="100000"/>
                </a:lnSpc>
                <a:spcBef>
                  <a:spcPts val="451"/>
                </a:spcBef>
                <a:tabLst>
                  <a:tab algn="l" pos="0"/>
                  <a:tab algn="l" pos="1019160"/>
                  <a:tab algn="l" pos="2038320"/>
                  <a:tab algn="l" pos="3057480"/>
                  <a:tab algn="l" pos="4076640"/>
                  <a:tab algn="l" pos="5095800"/>
                  <a:tab algn="l" pos="6114960"/>
                  <a:tab algn="l" pos="7134120"/>
                  <a:tab algn="l" pos="8153280"/>
                  <a:tab algn="l" pos="9172440"/>
                  <a:tab algn="l" pos="10191600"/>
                </a:tabLst>
              </a:pPr>
              <a:r>
                <a:rPr b="0" lang="en-GB" sz="1200" strike="noStrike" u="none">
                  <a:solidFill>
                    <a:srgbClr val="000000"/>
                  </a:solidFill>
                  <a:effectLst/>
                  <a:uFillTx/>
                  <a:latin typeface="Arial"/>
                </a:rPr>
                <a:t>Norway</a:t>
              </a:r>
              <a:endParaRPr b="0" lang="en-US" sz="1200" strike="noStrike" u="none">
                <a:solidFill>
                  <a:srgbClr val="000000"/>
                </a:solidFill>
                <a:effectLst/>
                <a:uFillTx/>
                <a:latin typeface="Times New Roman"/>
              </a:endParaRPr>
            </a:p>
            <a:p>
              <a:pPr>
                <a:lnSpc>
                  <a:spcPct val="100000"/>
                </a:lnSpc>
                <a:spcBef>
                  <a:spcPts val="451"/>
                </a:spcBef>
                <a:tabLst>
                  <a:tab algn="l" pos="0"/>
                  <a:tab algn="l" pos="1019160"/>
                  <a:tab algn="l" pos="2038320"/>
                  <a:tab algn="l" pos="3057480"/>
                  <a:tab algn="l" pos="4076640"/>
                  <a:tab algn="l" pos="5095800"/>
                  <a:tab algn="l" pos="6114960"/>
                  <a:tab algn="l" pos="7134120"/>
                  <a:tab algn="l" pos="8153280"/>
                  <a:tab algn="l" pos="9172440"/>
                  <a:tab algn="l" pos="10191600"/>
                </a:tabLst>
              </a:pPr>
              <a:r>
                <a:rPr b="0" lang="en-GB" sz="1200" strike="noStrike" u="none">
                  <a:solidFill>
                    <a:srgbClr val="000000"/>
                  </a:solidFill>
                  <a:effectLst/>
                  <a:uFillTx/>
                  <a:latin typeface="Arial"/>
                </a:rPr>
                <a:t>Netherlands</a:t>
              </a:r>
              <a:endParaRPr b="0" lang="en-US" sz="1200" strike="noStrike" u="none">
                <a:solidFill>
                  <a:srgbClr val="000000"/>
                </a:solidFill>
                <a:effectLst/>
                <a:uFillTx/>
                <a:latin typeface="Times New Roman"/>
              </a:endParaRPr>
            </a:p>
            <a:p>
              <a:pPr>
                <a:lnSpc>
                  <a:spcPct val="100000"/>
                </a:lnSpc>
                <a:spcBef>
                  <a:spcPts val="451"/>
                </a:spcBef>
                <a:tabLst>
                  <a:tab algn="l" pos="0"/>
                  <a:tab algn="l" pos="1019160"/>
                  <a:tab algn="l" pos="2038320"/>
                  <a:tab algn="l" pos="3057480"/>
                  <a:tab algn="l" pos="4076640"/>
                  <a:tab algn="l" pos="5095800"/>
                  <a:tab algn="l" pos="6114960"/>
                  <a:tab algn="l" pos="7134120"/>
                  <a:tab algn="l" pos="8153280"/>
                  <a:tab algn="l" pos="9172440"/>
                  <a:tab algn="l" pos="10191600"/>
                </a:tabLst>
              </a:pPr>
              <a:r>
                <a:rPr b="0" lang="en-GB" sz="1200" strike="noStrike" u="none">
                  <a:solidFill>
                    <a:srgbClr val="000000"/>
                  </a:solidFill>
                  <a:effectLst/>
                  <a:uFillTx/>
                  <a:latin typeface="Arial"/>
                </a:rPr>
                <a:t>UK</a:t>
              </a:r>
              <a:endParaRPr b="0" lang="en-US" sz="1200" strike="noStrike" u="none">
                <a:solidFill>
                  <a:srgbClr val="000000"/>
                </a:solidFill>
                <a:effectLst/>
                <a:uFillTx/>
                <a:latin typeface="Times New Roman"/>
              </a:endParaRPr>
            </a:p>
            <a:p>
              <a:pPr>
                <a:lnSpc>
                  <a:spcPct val="100000"/>
                </a:lnSpc>
                <a:spcBef>
                  <a:spcPts val="451"/>
                </a:spcBef>
                <a:tabLst>
                  <a:tab algn="l" pos="0"/>
                  <a:tab algn="l" pos="1019160"/>
                  <a:tab algn="l" pos="2038320"/>
                  <a:tab algn="l" pos="3057480"/>
                  <a:tab algn="l" pos="4076640"/>
                  <a:tab algn="l" pos="5095800"/>
                  <a:tab algn="l" pos="6114960"/>
                  <a:tab algn="l" pos="7134120"/>
                  <a:tab algn="l" pos="8153280"/>
                  <a:tab algn="l" pos="9172440"/>
                  <a:tab algn="l" pos="10191600"/>
                </a:tabLst>
              </a:pPr>
              <a:r>
                <a:rPr b="0" lang="en-GB" sz="1200" strike="noStrike" u="none">
                  <a:solidFill>
                    <a:srgbClr val="000000"/>
                  </a:solidFill>
                  <a:effectLst/>
                  <a:uFillTx/>
                  <a:latin typeface="Arial"/>
                </a:rPr>
                <a:t>US</a:t>
              </a:r>
              <a:endParaRPr b="0" lang="en-US" sz="1200" strike="noStrike" u="none">
                <a:solidFill>
                  <a:srgbClr val="000000"/>
                </a:solidFill>
                <a:effectLst/>
                <a:uFillTx/>
                <a:latin typeface="Times New Roman"/>
              </a:endParaRPr>
            </a:p>
            <a:p>
              <a:pPr>
                <a:lnSpc>
                  <a:spcPct val="100000"/>
                </a:lnSpc>
                <a:spcBef>
                  <a:spcPts val="451"/>
                </a:spcBef>
                <a:tabLst>
                  <a:tab algn="l" pos="0"/>
                  <a:tab algn="l" pos="1019160"/>
                  <a:tab algn="l" pos="2038320"/>
                  <a:tab algn="l" pos="3057480"/>
                  <a:tab algn="l" pos="4076640"/>
                  <a:tab algn="l" pos="5095800"/>
                  <a:tab algn="l" pos="6114960"/>
                  <a:tab algn="l" pos="7134120"/>
                  <a:tab algn="l" pos="8153280"/>
                  <a:tab algn="l" pos="9172440"/>
                  <a:tab algn="l" pos="10191600"/>
                </a:tabLst>
              </a:pPr>
              <a:r>
                <a:rPr b="0" lang="en-GB" sz="1200" strike="noStrike" u="none">
                  <a:solidFill>
                    <a:srgbClr val="000000"/>
                  </a:solidFill>
                  <a:effectLst/>
                  <a:uFillTx/>
                  <a:latin typeface="Arial"/>
                </a:rPr>
                <a:t>Canada</a:t>
              </a:r>
              <a:endParaRPr b="0" lang="en-US" sz="1200" strike="noStrike" u="none">
                <a:solidFill>
                  <a:srgbClr val="000000"/>
                </a:solidFill>
                <a:effectLst/>
                <a:uFillTx/>
                <a:latin typeface="Times New Roman"/>
              </a:endParaRPr>
            </a:p>
            <a:p>
              <a:pPr>
                <a:lnSpc>
                  <a:spcPct val="100000"/>
                </a:lnSpc>
                <a:spcBef>
                  <a:spcPts val="451"/>
                </a:spcBef>
                <a:tabLst>
                  <a:tab algn="l" pos="0"/>
                  <a:tab algn="l" pos="1019160"/>
                  <a:tab algn="l" pos="2038320"/>
                  <a:tab algn="l" pos="3057480"/>
                  <a:tab algn="l" pos="4076640"/>
                  <a:tab algn="l" pos="5095800"/>
                  <a:tab algn="l" pos="6114960"/>
                  <a:tab algn="l" pos="7134120"/>
                  <a:tab algn="l" pos="8153280"/>
                  <a:tab algn="l" pos="9172440"/>
                  <a:tab algn="l" pos="10191600"/>
                </a:tabLst>
              </a:pPr>
              <a:r>
                <a:rPr b="0" lang="en-GB" sz="1200" strike="noStrike" u="none">
                  <a:solidFill>
                    <a:srgbClr val="000000"/>
                  </a:solidFill>
                  <a:effectLst/>
                  <a:uFillTx/>
                  <a:latin typeface="Arial"/>
                </a:rPr>
                <a:t>Denmark</a:t>
              </a:r>
              <a:endParaRPr b="0" lang="en-US" sz="1200" strike="noStrike" u="none">
                <a:solidFill>
                  <a:srgbClr val="000000"/>
                </a:solidFill>
                <a:effectLst/>
                <a:uFillTx/>
                <a:latin typeface="Times New Roman"/>
              </a:endParaRPr>
            </a:p>
          </p:txBody>
        </p:sp>
        <p:sp>
          <p:nvSpPr>
            <p:cNvPr id="1259" name=""/>
            <p:cNvSpPr/>
            <p:nvPr/>
          </p:nvSpPr>
          <p:spPr>
            <a:xfrm>
              <a:off x="2549520" y="4068720"/>
              <a:ext cx="558720" cy="2344320"/>
            </a:xfrm>
            <a:prstGeom prst="rect">
              <a:avLst/>
            </a:prstGeom>
            <a:noFill/>
            <a:ln w="0">
              <a:noFill/>
            </a:ln>
          </p:spPr>
          <p:style>
            <a:lnRef idx="0"/>
            <a:fillRef idx="0"/>
            <a:effectRef idx="0"/>
            <a:fontRef idx="minor"/>
          </p:style>
          <p:txBody>
            <a:bodyPr lIns="0" rIns="0" tIns="0" bIns="0" anchor="t">
              <a:spAutoFit/>
            </a:bodyPr>
            <a:p>
              <a:pPr>
                <a:lnSpc>
                  <a:spcPct val="100000"/>
                </a:lnSpc>
                <a:spcBef>
                  <a:spcPts val="451"/>
                </a:spcBef>
                <a:tabLst>
                  <a:tab algn="l" pos="0"/>
                  <a:tab algn="dec" pos="380880"/>
                  <a:tab algn="l" pos="1019160"/>
                  <a:tab algn="l" pos="2038320"/>
                  <a:tab algn="l" pos="3057480"/>
                  <a:tab algn="l" pos="4076640"/>
                  <a:tab algn="l" pos="5095800"/>
                  <a:tab algn="l" pos="6114960"/>
                  <a:tab algn="l" pos="7134120"/>
                  <a:tab algn="l" pos="8153280"/>
                  <a:tab algn="l" pos="9172440"/>
                  <a:tab algn="l" pos="10191600"/>
                </a:tabLst>
              </a:pPr>
              <a:r>
                <a:rPr b="0" lang="en-GB" sz="1200" strike="noStrike" u="none">
                  <a:solidFill>
                    <a:srgbClr val="000000"/>
                  </a:solidFill>
                  <a:effectLst/>
                  <a:uFillTx/>
                  <a:latin typeface="Arial"/>
                </a:rPr>
                <a:t>	</a:t>
              </a:r>
              <a:r>
                <a:rPr b="0" lang="en-GB" sz="1200" strike="noStrike" u="none">
                  <a:solidFill>
                    <a:srgbClr val="000000"/>
                  </a:solidFill>
                  <a:effectLst/>
                  <a:uFillTx/>
                  <a:latin typeface="Arial"/>
                </a:rPr>
                <a:t>1.0</a:t>
              </a:r>
              <a:endParaRPr b="0" lang="en-US" sz="1200" strike="noStrike" u="none">
                <a:solidFill>
                  <a:srgbClr val="000000"/>
                </a:solidFill>
                <a:effectLst/>
                <a:uFillTx/>
                <a:latin typeface="Times New Roman"/>
              </a:endParaRPr>
            </a:p>
            <a:p>
              <a:pPr>
                <a:lnSpc>
                  <a:spcPct val="100000"/>
                </a:lnSpc>
                <a:spcBef>
                  <a:spcPts val="451"/>
                </a:spcBef>
                <a:tabLst>
                  <a:tab algn="l" pos="0"/>
                  <a:tab algn="dec" pos="380880"/>
                  <a:tab algn="l" pos="1019160"/>
                  <a:tab algn="l" pos="2038320"/>
                  <a:tab algn="l" pos="3057480"/>
                  <a:tab algn="l" pos="4076640"/>
                  <a:tab algn="l" pos="5095800"/>
                  <a:tab algn="l" pos="6114960"/>
                  <a:tab algn="l" pos="7134120"/>
                  <a:tab algn="l" pos="8153280"/>
                  <a:tab algn="l" pos="9172440"/>
                  <a:tab algn="l" pos="10191600"/>
                </a:tabLst>
              </a:pPr>
              <a:r>
                <a:rPr b="0" lang="en-GB" sz="1200" strike="noStrike" u="none">
                  <a:solidFill>
                    <a:srgbClr val="000000"/>
                  </a:solidFill>
                  <a:effectLst/>
                  <a:uFillTx/>
                  <a:latin typeface="Arial"/>
                </a:rPr>
                <a:t>	</a:t>
              </a:r>
              <a:r>
                <a:rPr b="0" lang="en-GB" sz="1200" strike="noStrike" u="none">
                  <a:solidFill>
                    <a:srgbClr val="000000"/>
                  </a:solidFill>
                  <a:effectLst/>
                  <a:uFillTx/>
                  <a:latin typeface="Arial"/>
                </a:rPr>
                <a:t>-0.2</a:t>
              </a:r>
              <a:endParaRPr b="0" lang="en-US" sz="1200" strike="noStrike" u="none">
                <a:solidFill>
                  <a:srgbClr val="000000"/>
                </a:solidFill>
                <a:effectLst/>
                <a:uFillTx/>
                <a:latin typeface="Times New Roman"/>
              </a:endParaRPr>
            </a:p>
            <a:p>
              <a:pPr>
                <a:lnSpc>
                  <a:spcPct val="100000"/>
                </a:lnSpc>
                <a:spcBef>
                  <a:spcPts val="451"/>
                </a:spcBef>
                <a:tabLst>
                  <a:tab algn="l" pos="0"/>
                  <a:tab algn="dec" pos="380880"/>
                  <a:tab algn="l" pos="1019160"/>
                  <a:tab algn="l" pos="2038320"/>
                  <a:tab algn="l" pos="3057480"/>
                  <a:tab algn="l" pos="4076640"/>
                  <a:tab algn="l" pos="5095800"/>
                  <a:tab algn="l" pos="6114960"/>
                  <a:tab algn="l" pos="7134120"/>
                  <a:tab algn="l" pos="8153280"/>
                  <a:tab algn="l" pos="9172440"/>
                  <a:tab algn="l" pos="10191600"/>
                </a:tabLst>
              </a:pPr>
              <a:r>
                <a:rPr b="0" lang="en-GB" sz="1200" strike="noStrike" u="none">
                  <a:solidFill>
                    <a:srgbClr val="000000"/>
                  </a:solidFill>
                  <a:effectLst/>
                  <a:uFillTx/>
                  <a:latin typeface="Arial"/>
                </a:rPr>
                <a:t>	</a:t>
              </a:r>
              <a:r>
                <a:rPr b="0" lang="en-GB" sz="1200" strike="noStrike" u="none">
                  <a:solidFill>
                    <a:srgbClr val="000000"/>
                  </a:solidFill>
                  <a:effectLst/>
                  <a:uFillTx/>
                  <a:latin typeface="Arial"/>
                </a:rPr>
                <a:t>-0.2</a:t>
              </a:r>
              <a:endParaRPr b="0" lang="en-US" sz="1200" strike="noStrike" u="none">
                <a:solidFill>
                  <a:srgbClr val="000000"/>
                </a:solidFill>
                <a:effectLst/>
                <a:uFillTx/>
                <a:latin typeface="Times New Roman"/>
              </a:endParaRPr>
            </a:p>
            <a:p>
              <a:pPr>
                <a:lnSpc>
                  <a:spcPct val="100000"/>
                </a:lnSpc>
                <a:spcBef>
                  <a:spcPts val="451"/>
                </a:spcBef>
                <a:tabLst>
                  <a:tab algn="l" pos="0"/>
                  <a:tab algn="dec" pos="380880"/>
                  <a:tab algn="l" pos="1019160"/>
                  <a:tab algn="l" pos="2038320"/>
                  <a:tab algn="l" pos="3057480"/>
                  <a:tab algn="l" pos="4076640"/>
                  <a:tab algn="l" pos="5095800"/>
                  <a:tab algn="l" pos="6114960"/>
                  <a:tab algn="l" pos="7134120"/>
                  <a:tab algn="l" pos="8153280"/>
                  <a:tab algn="l" pos="9172440"/>
                  <a:tab algn="l" pos="10191600"/>
                </a:tabLst>
              </a:pPr>
              <a:r>
                <a:rPr b="0" lang="en-GB" sz="1200" strike="noStrike" u="none">
                  <a:solidFill>
                    <a:srgbClr val="000000"/>
                  </a:solidFill>
                  <a:effectLst/>
                  <a:uFillTx/>
                  <a:latin typeface="Arial"/>
                </a:rPr>
                <a:t>	</a:t>
              </a:r>
              <a:r>
                <a:rPr b="0" lang="en-GB" sz="1200" strike="noStrike" u="none">
                  <a:solidFill>
                    <a:srgbClr val="000000"/>
                  </a:solidFill>
                  <a:effectLst/>
                  <a:uFillTx/>
                  <a:latin typeface="Arial"/>
                </a:rPr>
                <a:t>0.7</a:t>
              </a:r>
              <a:endParaRPr b="0" lang="en-US" sz="1200" strike="noStrike" u="none">
                <a:solidFill>
                  <a:srgbClr val="000000"/>
                </a:solidFill>
                <a:effectLst/>
                <a:uFillTx/>
                <a:latin typeface="Times New Roman"/>
              </a:endParaRPr>
            </a:p>
            <a:p>
              <a:pPr>
                <a:lnSpc>
                  <a:spcPct val="100000"/>
                </a:lnSpc>
                <a:spcBef>
                  <a:spcPts val="451"/>
                </a:spcBef>
                <a:tabLst>
                  <a:tab algn="l" pos="0"/>
                  <a:tab algn="dec" pos="380880"/>
                  <a:tab algn="l" pos="1019160"/>
                  <a:tab algn="l" pos="2038320"/>
                  <a:tab algn="l" pos="3057480"/>
                  <a:tab algn="l" pos="4076640"/>
                  <a:tab algn="l" pos="5095800"/>
                  <a:tab algn="l" pos="6114960"/>
                  <a:tab algn="l" pos="7134120"/>
                  <a:tab algn="l" pos="8153280"/>
                  <a:tab algn="l" pos="9172440"/>
                  <a:tab algn="l" pos="10191600"/>
                </a:tabLst>
              </a:pPr>
              <a:r>
                <a:rPr b="0" lang="en-GB" sz="1200" strike="noStrike" u="none">
                  <a:solidFill>
                    <a:srgbClr val="000000"/>
                  </a:solidFill>
                  <a:effectLst/>
                  <a:uFillTx/>
                  <a:latin typeface="Arial"/>
                </a:rPr>
                <a:t>	</a:t>
              </a:r>
              <a:r>
                <a:rPr b="0" lang="en-GB" sz="1200" strike="noStrike" u="none">
                  <a:solidFill>
                    <a:srgbClr val="000000"/>
                  </a:solidFill>
                  <a:effectLst/>
                  <a:uFillTx/>
                  <a:latin typeface="Arial"/>
                </a:rPr>
                <a:t>-0.1</a:t>
              </a:r>
              <a:endParaRPr b="0" lang="en-US" sz="1200" strike="noStrike" u="none">
                <a:solidFill>
                  <a:srgbClr val="000000"/>
                </a:solidFill>
                <a:effectLst/>
                <a:uFillTx/>
                <a:latin typeface="Times New Roman"/>
              </a:endParaRPr>
            </a:p>
            <a:p>
              <a:pPr>
                <a:lnSpc>
                  <a:spcPct val="100000"/>
                </a:lnSpc>
                <a:spcBef>
                  <a:spcPts val="451"/>
                </a:spcBef>
                <a:tabLst>
                  <a:tab algn="l" pos="0"/>
                  <a:tab algn="dec" pos="380880"/>
                  <a:tab algn="l" pos="1019160"/>
                  <a:tab algn="l" pos="2038320"/>
                  <a:tab algn="l" pos="3057480"/>
                  <a:tab algn="l" pos="4076640"/>
                  <a:tab algn="l" pos="5095800"/>
                  <a:tab algn="l" pos="6114960"/>
                  <a:tab algn="l" pos="7134120"/>
                  <a:tab algn="l" pos="8153280"/>
                  <a:tab algn="l" pos="9172440"/>
                  <a:tab algn="l" pos="10191600"/>
                </a:tabLst>
              </a:pPr>
              <a:r>
                <a:rPr b="0" lang="en-GB" sz="1200" strike="noStrike" u="none">
                  <a:solidFill>
                    <a:srgbClr val="000000"/>
                  </a:solidFill>
                  <a:effectLst/>
                  <a:uFillTx/>
                  <a:latin typeface="Arial"/>
                </a:rPr>
                <a:t>	</a:t>
              </a:r>
              <a:r>
                <a:rPr b="0" lang="en-GB" sz="1200" strike="noStrike" u="none">
                  <a:solidFill>
                    <a:srgbClr val="000000"/>
                  </a:solidFill>
                  <a:effectLst/>
                  <a:uFillTx/>
                  <a:latin typeface="Arial"/>
                </a:rPr>
                <a:t>0.6</a:t>
              </a:r>
              <a:endParaRPr b="0" lang="en-US" sz="1200" strike="noStrike" u="none">
                <a:solidFill>
                  <a:srgbClr val="000000"/>
                </a:solidFill>
                <a:effectLst/>
                <a:uFillTx/>
                <a:latin typeface="Times New Roman"/>
              </a:endParaRPr>
            </a:p>
            <a:p>
              <a:pPr>
                <a:lnSpc>
                  <a:spcPct val="100000"/>
                </a:lnSpc>
                <a:spcBef>
                  <a:spcPts val="451"/>
                </a:spcBef>
                <a:tabLst>
                  <a:tab algn="l" pos="0"/>
                  <a:tab algn="dec" pos="380880"/>
                  <a:tab algn="l" pos="1019160"/>
                  <a:tab algn="l" pos="2038320"/>
                  <a:tab algn="l" pos="3057480"/>
                  <a:tab algn="l" pos="4076640"/>
                  <a:tab algn="l" pos="5095800"/>
                  <a:tab algn="l" pos="6114960"/>
                  <a:tab algn="l" pos="7134120"/>
                  <a:tab algn="l" pos="8153280"/>
                  <a:tab algn="l" pos="9172440"/>
                  <a:tab algn="l" pos="10191600"/>
                </a:tabLst>
              </a:pPr>
              <a:r>
                <a:rPr b="0" lang="en-GB" sz="1200" strike="noStrike" u="none">
                  <a:solidFill>
                    <a:srgbClr val="000000"/>
                  </a:solidFill>
                  <a:effectLst/>
                  <a:uFillTx/>
                  <a:latin typeface="Arial"/>
                </a:rPr>
                <a:t>	</a:t>
              </a:r>
              <a:r>
                <a:rPr b="0" lang="en-GB" sz="1200" strike="noStrike" u="none">
                  <a:solidFill>
                    <a:srgbClr val="000000"/>
                  </a:solidFill>
                  <a:effectLst/>
                  <a:uFillTx/>
                  <a:latin typeface="Arial"/>
                </a:rPr>
                <a:t>-0.1</a:t>
              </a:r>
              <a:endParaRPr b="0" lang="en-US" sz="1200" strike="noStrike" u="none">
                <a:solidFill>
                  <a:srgbClr val="000000"/>
                </a:solidFill>
                <a:effectLst/>
                <a:uFillTx/>
                <a:latin typeface="Times New Roman"/>
              </a:endParaRPr>
            </a:p>
            <a:p>
              <a:pPr>
                <a:lnSpc>
                  <a:spcPct val="100000"/>
                </a:lnSpc>
                <a:spcBef>
                  <a:spcPts val="451"/>
                </a:spcBef>
                <a:tabLst>
                  <a:tab algn="l" pos="0"/>
                  <a:tab algn="dec" pos="380880"/>
                  <a:tab algn="l" pos="1019160"/>
                  <a:tab algn="l" pos="2038320"/>
                  <a:tab algn="l" pos="3057480"/>
                  <a:tab algn="l" pos="4076640"/>
                  <a:tab algn="l" pos="5095800"/>
                  <a:tab algn="l" pos="6114960"/>
                  <a:tab algn="l" pos="7134120"/>
                  <a:tab algn="l" pos="8153280"/>
                  <a:tab algn="l" pos="9172440"/>
                  <a:tab algn="l" pos="10191600"/>
                </a:tabLst>
              </a:pPr>
              <a:r>
                <a:rPr b="0" lang="en-GB" sz="1200" strike="noStrike" u="none">
                  <a:solidFill>
                    <a:srgbClr val="000000"/>
                  </a:solidFill>
                  <a:effectLst/>
                  <a:uFillTx/>
                  <a:latin typeface="Arial"/>
                </a:rPr>
                <a:t>	</a:t>
              </a:r>
              <a:r>
                <a:rPr b="0" lang="en-GB" sz="1200" strike="noStrike" u="none">
                  <a:solidFill>
                    <a:srgbClr val="000000"/>
                  </a:solidFill>
                  <a:effectLst/>
                  <a:uFillTx/>
                  <a:latin typeface="Arial"/>
                </a:rPr>
                <a:t>0.0</a:t>
              </a:r>
              <a:endParaRPr b="0" lang="en-US" sz="1200" strike="noStrike" u="none">
                <a:solidFill>
                  <a:srgbClr val="000000"/>
                </a:solidFill>
                <a:effectLst/>
                <a:uFillTx/>
                <a:latin typeface="Times New Roman"/>
              </a:endParaRPr>
            </a:p>
            <a:p>
              <a:pPr>
                <a:lnSpc>
                  <a:spcPct val="100000"/>
                </a:lnSpc>
                <a:spcBef>
                  <a:spcPts val="451"/>
                </a:spcBef>
                <a:tabLst>
                  <a:tab algn="l" pos="0"/>
                  <a:tab algn="dec" pos="380880"/>
                  <a:tab algn="l" pos="1019160"/>
                  <a:tab algn="l" pos="2038320"/>
                  <a:tab algn="l" pos="3057480"/>
                  <a:tab algn="l" pos="4076640"/>
                  <a:tab algn="l" pos="5095800"/>
                  <a:tab algn="l" pos="6114960"/>
                  <a:tab algn="l" pos="7134120"/>
                  <a:tab algn="l" pos="8153280"/>
                  <a:tab algn="l" pos="9172440"/>
                  <a:tab algn="l" pos="10191600"/>
                </a:tabLst>
              </a:pPr>
              <a:r>
                <a:rPr b="0" lang="en-GB" sz="1200" strike="noStrike" u="none">
                  <a:solidFill>
                    <a:srgbClr val="000000"/>
                  </a:solidFill>
                  <a:effectLst/>
                  <a:uFillTx/>
                  <a:latin typeface="Arial"/>
                </a:rPr>
                <a:t>	</a:t>
              </a:r>
              <a:r>
                <a:rPr b="0" lang="en-GB" sz="1200" strike="noStrike" u="none">
                  <a:solidFill>
                    <a:srgbClr val="000000"/>
                  </a:solidFill>
                  <a:effectLst/>
                  <a:uFillTx/>
                  <a:latin typeface="Arial"/>
                </a:rPr>
                <a:t>-0.1</a:t>
              </a:r>
              <a:endParaRPr b="0" lang="en-US" sz="1200" strike="noStrike" u="none">
                <a:solidFill>
                  <a:srgbClr val="000000"/>
                </a:solidFill>
                <a:effectLst/>
                <a:uFillTx/>
                <a:latin typeface="Times New Roman"/>
              </a:endParaRPr>
            </a:p>
            <a:p>
              <a:pPr>
                <a:lnSpc>
                  <a:spcPct val="100000"/>
                </a:lnSpc>
                <a:spcBef>
                  <a:spcPts val="451"/>
                </a:spcBef>
                <a:tabLst>
                  <a:tab algn="l" pos="0"/>
                  <a:tab algn="dec" pos="380880"/>
                  <a:tab algn="l" pos="1019160"/>
                  <a:tab algn="l" pos="2038320"/>
                  <a:tab algn="l" pos="3057480"/>
                  <a:tab algn="l" pos="4076640"/>
                  <a:tab algn="l" pos="5095800"/>
                  <a:tab algn="l" pos="6114960"/>
                  <a:tab algn="l" pos="7134120"/>
                  <a:tab algn="l" pos="8153280"/>
                  <a:tab algn="l" pos="9172440"/>
                  <a:tab algn="l" pos="10191600"/>
                </a:tabLst>
              </a:pPr>
              <a:r>
                <a:rPr b="0" lang="en-GB" sz="1200" strike="noStrike" u="none">
                  <a:solidFill>
                    <a:srgbClr val="000000"/>
                  </a:solidFill>
                  <a:effectLst/>
                  <a:uFillTx/>
                  <a:latin typeface="Arial"/>
                </a:rPr>
                <a:t>	</a:t>
              </a:r>
              <a:r>
                <a:rPr b="0" lang="en-GB" sz="1200" strike="noStrike" u="none">
                  <a:solidFill>
                    <a:srgbClr val="000000"/>
                  </a:solidFill>
                  <a:effectLst/>
                  <a:uFillTx/>
                  <a:latin typeface="Arial"/>
                </a:rPr>
                <a:t>-0.6</a:t>
              </a:r>
              <a:endParaRPr b="0" lang="en-US" sz="1200" strike="noStrike" u="none">
                <a:solidFill>
                  <a:srgbClr val="000000"/>
                </a:solidFill>
                <a:effectLst/>
                <a:uFillTx/>
                <a:latin typeface="Times New Roman"/>
              </a:endParaRPr>
            </a:p>
          </p:txBody>
        </p:sp>
        <p:sp>
          <p:nvSpPr>
            <p:cNvPr id="1260" name=""/>
            <p:cNvSpPr/>
            <p:nvPr/>
          </p:nvSpPr>
          <p:spPr>
            <a:xfrm>
              <a:off x="3062160" y="4068720"/>
              <a:ext cx="579600" cy="2344320"/>
            </a:xfrm>
            <a:prstGeom prst="rect">
              <a:avLst/>
            </a:prstGeom>
            <a:noFill/>
            <a:ln w="0">
              <a:noFill/>
            </a:ln>
          </p:spPr>
          <p:style>
            <a:lnRef idx="0"/>
            <a:fillRef idx="0"/>
            <a:effectRef idx="0"/>
            <a:fontRef idx="minor"/>
          </p:style>
          <p:txBody>
            <a:bodyPr lIns="0" rIns="0" tIns="0" bIns="0" anchor="t">
              <a:spAutoFit/>
            </a:bodyPr>
            <a:p>
              <a:pPr>
                <a:lnSpc>
                  <a:spcPct val="100000"/>
                </a:lnSpc>
                <a:spcBef>
                  <a:spcPts val="451"/>
                </a:spcBef>
                <a:tabLst>
                  <a:tab algn="l" pos="0"/>
                  <a:tab algn="dec" pos="38088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a:lnSpc>
                  <a:spcPct val="100000"/>
                </a:lnSpc>
                <a:spcBef>
                  <a:spcPts val="451"/>
                </a:spcBef>
                <a:tabLst>
                  <a:tab algn="l" pos="0"/>
                  <a:tab algn="dec" pos="380880"/>
                  <a:tab algn="l" pos="1019160"/>
                  <a:tab algn="l" pos="2038320"/>
                  <a:tab algn="l" pos="3057480"/>
                  <a:tab algn="l" pos="4076640"/>
                  <a:tab algn="l" pos="5095800"/>
                  <a:tab algn="l" pos="6114960"/>
                  <a:tab algn="l" pos="7134120"/>
                  <a:tab algn="l" pos="8153280"/>
                  <a:tab algn="l" pos="9172440"/>
                  <a:tab algn="l" pos="10191600"/>
                </a:tabLst>
              </a:pPr>
              <a:r>
                <a:rPr b="0" lang="en-GB" sz="1200" strike="noStrike" u="none">
                  <a:solidFill>
                    <a:srgbClr val="000000"/>
                  </a:solidFill>
                  <a:effectLst/>
                  <a:uFillTx/>
                  <a:latin typeface="Arial"/>
                </a:rPr>
                <a:t>	</a:t>
              </a:r>
              <a:r>
                <a:rPr b="0" lang="en-GB" sz="1200" strike="noStrike" u="none">
                  <a:solidFill>
                    <a:srgbClr val="000000"/>
                  </a:solidFill>
                  <a:effectLst/>
                  <a:uFillTx/>
                  <a:latin typeface="Arial"/>
                </a:rPr>
                <a:t>1.0</a:t>
              </a:r>
              <a:endParaRPr b="0" lang="en-US" sz="1200" strike="noStrike" u="none">
                <a:solidFill>
                  <a:srgbClr val="000000"/>
                </a:solidFill>
                <a:effectLst/>
                <a:uFillTx/>
                <a:latin typeface="Times New Roman"/>
              </a:endParaRPr>
            </a:p>
            <a:p>
              <a:pPr>
                <a:lnSpc>
                  <a:spcPct val="100000"/>
                </a:lnSpc>
                <a:spcBef>
                  <a:spcPts val="451"/>
                </a:spcBef>
                <a:tabLst>
                  <a:tab algn="l" pos="0"/>
                  <a:tab algn="dec" pos="380880"/>
                  <a:tab algn="l" pos="1019160"/>
                  <a:tab algn="l" pos="2038320"/>
                  <a:tab algn="l" pos="3057480"/>
                  <a:tab algn="l" pos="4076640"/>
                  <a:tab algn="l" pos="5095800"/>
                  <a:tab algn="l" pos="6114960"/>
                  <a:tab algn="l" pos="7134120"/>
                  <a:tab algn="l" pos="8153280"/>
                  <a:tab algn="l" pos="9172440"/>
                  <a:tab algn="l" pos="10191600"/>
                </a:tabLst>
              </a:pPr>
              <a:r>
                <a:rPr b="0" lang="en-GB" sz="1200" strike="noStrike" u="none">
                  <a:solidFill>
                    <a:srgbClr val="000000"/>
                  </a:solidFill>
                  <a:effectLst/>
                  <a:uFillTx/>
                  <a:latin typeface="Arial"/>
                </a:rPr>
                <a:t>	</a:t>
              </a:r>
              <a:r>
                <a:rPr b="0" lang="en-GB" sz="1200" strike="noStrike" u="none">
                  <a:solidFill>
                    <a:srgbClr val="000000"/>
                  </a:solidFill>
                  <a:effectLst/>
                  <a:uFillTx/>
                  <a:latin typeface="Arial"/>
                </a:rPr>
                <a:t>0.8</a:t>
              </a:r>
              <a:endParaRPr b="0" lang="en-US" sz="1200" strike="noStrike" u="none">
                <a:solidFill>
                  <a:srgbClr val="000000"/>
                </a:solidFill>
                <a:effectLst/>
                <a:uFillTx/>
                <a:latin typeface="Times New Roman"/>
              </a:endParaRPr>
            </a:p>
            <a:p>
              <a:pPr>
                <a:lnSpc>
                  <a:spcPct val="100000"/>
                </a:lnSpc>
                <a:spcBef>
                  <a:spcPts val="451"/>
                </a:spcBef>
                <a:tabLst>
                  <a:tab algn="l" pos="0"/>
                  <a:tab algn="dec" pos="380880"/>
                  <a:tab algn="l" pos="1019160"/>
                  <a:tab algn="l" pos="2038320"/>
                  <a:tab algn="l" pos="3057480"/>
                  <a:tab algn="l" pos="4076640"/>
                  <a:tab algn="l" pos="5095800"/>
                  <a:tab algn="l" pos="6114960"/>
                  <a:tab algn="l" pos="7134120"/>
                  <a:tab algn="l" pos="8153280"/>
                  <a:tab algn="l" pos="9172440"/>
                  <a:tab algn="l" pos="10191600"/>
                </a:tabLst>
              </a:pPr>
              <a:r>
                <a:rPr b="0" lang="en-GB" sz="1200" strike="noStrike" u="none">
                  <a:solidFill>
                    <a:srgbClr val="000000"/>
                  </a:solidFill>
                  <a:effectLst/>
                  <a:uFillTx/>
                  <a:latin typeface="Arial"/>
                </a:rPr>
                <a:t>	</a:t>
              </a:r>
              <a:r>
                <a:rPr b="0" lang="en-GB" sz="1200" strike="noStrike" u="none">
                  <a:solidFill>
                    <a:srgbClr val="000000"/>
                  </a:solidFill>
                  <a:effectLst/>
                  <a:uFillTx/>
                  <a:latin typeface="Arial"/>
                </a:rPr>
                <a:t>0.1</a:t>
              </a:r>
              <a:endParaRPr b="0" lang="en-US" sz="1200" strike="noStrike" u="none">
                <a:solidFill>
                  <a:srgbClr val="000000"/>
                </a:solidFill>
                <a:effectLst/>
                <a:uFillTx/>
                <a:latin typeface="Times New Roman"/>
              </a:endParaRPr>
            </a:p>
            <a:p>
              <a:pPr>
                <a:lnSpc>
                  <a:spcPct val="100000"/>
                </a:lnSpc>
                <a:spcBef>
                  <a:spcPts val="451"/>
                </a:spcBef>
                <a:tabLst>
                  <a:tab algn="l" pos="0"/>
                  <a:tab algn="dec" pos="380880"/>
                  <a:tab algn="l" pos="1019160"/>
                  <a:tab algn="l" pos="2038320"/>
                  <a:tab algn="l" pos="3057480"/>
                  <a:tab algn="l" pos="4076640"/>
                  <a:tab algn="l" pos="5095800"/>
                  <a:tab algn="l" pos="6114960"/>
                  <a:tab algn="l" pos="7134120"/>
                  <a:tab algn="l" pos="8153280"/>
                  <a:tab algn="l" pos="9172440"/>
                  <a:tab algn="l" pos="10191600"/>
                </a:tabLst>
              </a:pPr>
              <a:r>
                <a:rPr b="0" lang="en-GB" sz="1200" strike="noStrike" u="none">
                  <a:solidFill>
                    <a:srgbClr val="000000"/>
                  </a:solidFill>
                  <a:effectLst/>
                  <a:uFillTx/>
                  <a:latin typeface="Arial"/>
                </a:rPr>
                <a:t>	</a:t>
              </a:r>
              <a:r>
                <a:rPr b="0" lang="en-GB" sz="1200" strike="noStrike" u="none">
                  <a:solidFill>
                    <a:srgbClr val="000000"/>
                  </a:solidFill>
                  <a:effectLst/>
                  <a:uFillTx/>
                  <a:latin typeface="Arial"/>
                </a:rPr>
                <a:t>0.6</a:t>
              </a:r>
              <a:endParaRPr b="0" lang="en-US" sz="1200" strike="noStrike" u="none">
                <a:solidFill>
                  <a:srgbClr val="000000"/>
                </a:solidFill>
                <a:effectLst/>
                <a:uFillTx/>
                <a:latin typeface="Times New Roman"/>
              </a:endParaRPr>
            </a:p>
            <a:p>
              <a:pPr>
                <a:lnSpc>
                  <a:spcPct val="100000"/>
                </a:lnSpc>
                <a:spcBef>
                  <a:spcPts val="451"/>
                </a:spcBef>
                <a:tabLst>
                  <a:tab algn="l" pos="0"/>
                  <a:tab algn="dec" pos="380880"/>
                  <a:tab algn="l" pos="1019160"/>
                  <a:tab algn="l" pos="2038320"/>
                  <a:tab algn="l" pos="3057480"/>
                  <a:tab algn="l" pos="4076640"/>
                  <a:tab algn="l" pos="5095800"/>
                  <a:tab algn="l" pos="6114960"/>
                  <a:tab algn="l" pos="7134120"/>
                  <a:tab algn="l" pos="8153280"/>
                  <a:tab algn="l" pos="9172440"/>
                  <a:tab algn="l" pos="10191600"/>
                </a:tabLst>
              </a:pPr>
              <a:r>
                <a:rPr b="0" lang="en-GB" sz="1200" strike="noStrike" u="none">
                  <a:solidFill>
                    <a:srgbClr val="000000"/>
                  </a:solidFill>
                  <a:effectLst/>
                  <a:uFillTx/>
                  <a:latin typeface="Arial"/>
                </a:rPr>
                <a:t>	</a:t>
              </a:r>
              <a:r>
                <a:rPr b="0" lang="en-GB" sz="1200" strike="noStrike" u="none">
                  <a:solidFill>
                    <a:srgbClr val="000000"/>
                  </a:solidFill>
                  <a:effectLst/>
                  <a:uFillTx/>
                  <a:latin typeface="Arial"/>
                </a:rPr>
                <a:t>0.1</a:t>
              </a:r>
              <a:endParaRPr b="0" lang="en-US" sz="1200" strike="noStrike" u="none">
                <a:solidFill>
                  <a:srgbClr val="000000"/>
                </a:solidFill>
                <a:effectLst/>
                <a:uFillTx/>
                <a:latin typeface="Times New Roman"/>
              </a:endParaRPr>
            </a:p>
            <a:p>
              <a:pPr>
                <a:lnSpc>
                  <a:spcPct val="100000"/>
                </a:lnSpc>
                <a:spcBef>
                  <a:spcPts val="451"/>
                </a:spcBef>
                <a:tabLst>
                  <a:tab algn="l" pos="0"/>
                  <a:tab algn="dec" pos="380880"/>
                  <a:tab algn="l" pos="1019160"/>
                  <a:tab algn="l" pos="2038320"/>
                  <a:tab algn="l" pos="3057480"/>
                  <a:tab algn="l" pos="4076640"/>
                  <a:tab algn="l" pos="5095800"/>
                  <a:tab algn="l" pos="6114960"/>
                  <a:tab algn="l" pos="7134120"/>
                  <a:tab algn="l" pos="8153280"/>
                  <a:tab algn="l" pos="9172440"/>
                  <a:tab algn="l" pos="10191600"/>
                </a:tabLst>
              </a:pPr>
              <a:r>
                <a:rPr b="0" lang="en-GB" sz="1200" strike="noStrike" u="none">
                  <a:solidFill>
                    <a:srgbClr val="000000"/>
                  </a:solidFill>
                  <a:effectLst/>
                  <a:uFillTx/>
                  <a:latin typeface="Arial"/>
                </a:rPr>
                <a:t>	</a:t>
              </a:r>
              <a:r>
                <a:rPr b="0" lang="en-GB" sz="1200" strike="noStrike" u="none">
                  <a:solidFill>
                    <a:srgbClr val="000000"/>
                  </a:solidFill>
                  <a:effectLst/>
                  <a:uFillTx/>
                  <a:latin typeface="Arial"/>
                </a:rPr>
                <a:t>0.8</a:t>
              </a:r>
              <a:endParaRPr b="0" lang="en-US" sz="1200" strike="noStrike" u="none">
                <a:solidFill>
                  <a:srgbClr val="000000"/>
                </a:solidFill>
                <a:effectLst/>
                <a:uFillTx/>
                <a:latin typeface="Times New Roman"/>
              </a:endParaRPr>
            </a:p>
            <a:p>
              <a:pPr>
                <a:lnSpc>
                  <a:spcPct val="100000"/>
                </a:lnSpc>
                <a:spcBef>
                  <a:spcPts val="451"/>
                </a:spcBef>
                <a:tabLst>
                  <a:tab algn="l" pos="0"/>
                  <a:tab algn="dec" pos="380880"/>
                  <a:tab algn="l" pos="1019160"/>
                  <a:tab algn="l" pos="2038320"/>
                  <a:tab algn="l" pos="3057480"/>
                  <a:tab algn="l" pos="4076640"/>
                  <a:tab algn="l" pos="5095800"/>
                  <a:tab algn="l" pos="6114960"/>
                  <a:tab algn="l" pos="7134120"/>
                  <a:tab algn="l" pos="8153280"/>
                  <a:tab algn="l" pos="9172440"/>
                  <a:tab algn="l" pos="10191600"/>
                </a:tabLst>
              </a:pPr>
              <a:r>
                <a:rPr b="0" lang="en-GB" sz="1200" strike="noStrike" u="none">
                  <a:solidFill>
                    <a:srgbClr val="000000"/>
                  </a:solidFill>
                  <a:effectLst/>
                  <a:uFillTx/>
                  <a:latin typeface="Arial"/>
                </a:rPr>
                <a:t>	</a:t>
              </a:r>
              <a:r>
                <a:rPr b="0" lang="en-GB" sz="1200" strike="noStrike" u="none">
                  <a:solidFill>
                    <a:srgbClr val="000000"/>
                  </a:solidFill>
                  <a:effectLst/>
                  <a:uFillTx/>
                  <a:latin typeface="Arial"/>
                </a:rPr>
                <a:t>0.3</a:t>
              </a:r>
              <a:endParaRPr b="0" lang="en-US" sz="1200" strike="noStrike" u="none">
                <a:solidFill>
                  <a:srgbClr val="000000"/>
                </a:solidFill>
                <a:effectLst/>
                <a:uFillTx/>
                <a:latin typeface="Times New Roman"/>
              </a:endParaRPr>
            </a:p>
            <a:p>
              <a:pPr>
                <a:lnSpc>
                  <a:spcPct val="100000"/>
                </a:lnSpc>
                <a:spcBef>
                  <a:spcPts val="451"/>
                </a:spcBef>
                <a:tabLst>
                  <a:tab algn="l" pos="0"/>
                  <a:tab algn="dec" pos="380880"/>
                  <a:tab algn="l" pos="1019160"/>
                  <a:tab algn="l" pos="2038320"/>
                  <a:tab algn="l" pos="3057480"/>
                  <a:tab algn="l" pos="4076640"/>
                  <a:tab algn="l" pos="5095800"/>
                  <a:tab algn="l" pos="6114960"/>
                  <a:tab algn="l" pos="7134120"/>
                  <a:tab algn="l" pos="8153280"/>
                  <a:tab algn="l" pos="9172440"/>
                  <a:tab algn="l" pos="10191600"/>
                </a:tabLst>
              </a:pPr>
              <a:r>
                <a:rPr b="0" lang="en-GB" sz="1200" strike="noStrike" u="none">
                  <a:solidFill>
                    <a:srgbClr val="000000"/>
                  </a:solidFill>
                  <a:effectLst/>
                  <a:uFillTx/>
                  <a:latin typeface="Arial"/>
                </a:rPr>
                <a:t>	</a:t>
              </a:r>
              <a:r>
                <a:rPr b="0" lang="en-GB" sz="1200" strike="noStrike" u="none">
                  <a:solidFill>
                    <a:srgbClr val="000000"/>
                  </a:solidFill>
                  <a:effectLst/>
                  <a:uFillTx/>
                  <a:latin typeface="Arial"/>
                </a:rPr>
                <a:t>0.7</a:t>
              </a:r>
              <a:endParaRPr b="0" lang="en-US" sz="1200" strike="noStrike" u="none">
                <a:solidFill>
                  <a:srgbClr val="000000"/>
                </a:solidFill>
                <a:effectLst/>
                <a:uFillTx/>
                <a:latin typeface="Times New Roman"/>
              </a:endParaRPr>
            </a:p>
            <a:p>
              <a:pPr>
                <a:lnSpc>
                  <a:spcPct val="100000"/>
                </a:lnSpc>
                <a:spcBef>
                  <a:spcPts val="451"/>
                </a:spcBef>
                <a:tabLst>
                  <a:tab algn="l" pos="0"/>
                  <a:tab algn="dec" pos="380880"/>
                  <a:tab algn="l" pos="1019160"/>
                  <a:tab algn="l" pos="2038320"/>
                  <a:tab algn="l" pos="3057480"/>
                  <a:tab algn="l" pos="4076640"/>
                  <a:tab algn="l" pos="5095800"/>
                  <a:tab algn="l" pos="6114960"/>
                  <a:tab algn="l" pos="7134120"/>
                  <a:tab algn="l" pos="8153280"/>
                  <a:tab algn="l" pos="9172440"/>
                  <a:tab algn="l" pos="10191600"/>
                </a:tabLst>
              </a:pPr>
              <a:r>
                <a:rPr b="0" lang="en-GB" sz="1200" strike="noStrike" u="none">
                  <a:solidFill>
                    <a:srgbClr val="000000"/>
                  </a:solidFill>
                  <a:effectLst/>
                  <a:uFillTx/>
                  <a:latin typeface="Arial"/>
                </a:rPr>
                <a:t>	</a:t>
              </a:r>
              <a:r>
                <a:rPr b="0" lang="en-GB" sz="1200" strike="noStrike" u="none">
                  <a:solidFill>
                    <a:srgbClr val="000000"/>
                  </a:solidFill>
                  <a:effectLst/>
                  <a:uFillTx/>
                  <a:latin typeface="Arial"/>
                </a:rPr>
                <a:t>0.7</a:t>
              </a:r>
              <a:endParaRPr b="0" lang="en-US" sz="1200" strike="noStrike" u="none">
                <a:solidFill>
                  <a:srgbClr val="000000"/>
                </a:solidFill>
                <a:effectLst/>
                <a:uFillTx/>
                <a:latin typeface="Times New Roman"/>
              </a:endParaRPr>
            </a:p>
          </p:txBody>
        </p:sp>
        <p:sp>
          <p:nvSpPr>
            <p:cNvPr id="1261" name=""/>
            <p:cNvSpPr/>
            <p:nvPr/>
          </p:nvSpPr>
          <p:spPr>
            <a:xfrm>
              <a:off x="3565440" y="4068720"/>
              <a:ext cx="609840" cy="2344320"/>
            </a:xfrm>
            <a:prstGeom prst="rect">
              <a:avLst/>
            </a:prstGeom>
            <a:noFill/>
            <a:ln w="0">
              <a:noFill/>
            </a:ln>
          </p:spPr>
          <p:style>
            <a:lnRef idx="0"/>
            <a:fillRef idx="0"/>
            <a:effectRef idx="0"/>
            <a:fontRef idx="minor"/>
          </p:style>
          <p:txBody>
            <a:bodyPr lIns="0" rIns="0" tIns="0" bIns="0" anchor="t">
              <a:spAutoFit/>
            </a:bodyPr>
            <a:p>
              <a:pPr>
                <a:lnSpc>
                  <a:spcPct val="100000"/>
                </a:lnSpc>
                <a:spcBef>
                  <a:spcPts val="451"/>
                </a:spcBef>
                <a:tabLst>
                  <a:tab algn="l" pos="0"/>
                  <a:tab algn="dec" pos="38088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a:lnSpc>
                  <a:spcPct val="100000"/>
                </a:lnSpc>
                <a:spcBef>
                  <a:spcPts val="451"/>
                </a:spcBef>
                <a:tabLst>
                  <a:tab algn="l" pos="0"/>
                  <a:tab algn="dec" pos="38088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a:lnSpc>
                  <a:spcPct val="100000"/>
                </a:lnSpc>
                <a:spcBef>
                  <a:spcPts val="451"/>
                </a:spcBef>
                <a:tabLst>
                  <a:tab algn="l" pos="0"/>
                  <a:tab algn="dec" pos="380880"/>
                  <a:tab algn="l" pos="1019160"/>
                  <a:tab algn="l" pos="2038320"/>
                  <a:tab algn="l" pos="3057480"/>
                  <a:tab algn="l" pos="4076640"/>
                  <a:tab algn="l" pos="5095800"/>
                  <a:tab algn="l" pos="6114960"/>
                  <a:tab algn="l" pos="7134120"/>
                  <a:tab algn="l" pos="8153280"/>
                  <a:tab algn="l" pos="9172440"/>
                  <a:tab algn="l" pos="10191600"/>
                </a:tabLst>
              </a:pPr>
              <a:r>
                <a:rPr b="0" lang="en-GB" sz="1200" strike="noStrike" u="none">
                  <a:solidFill>
                    <a:srgbClr val="000000"/>
                  </a:solidFill>
                  <a:effectLst/>
                  <a:uFillTx/>
                  <a:latin typeface="Arial"/>
                </a:rPr>
                <a:t>	</a:t>
              </a:r>
              <a:r>
                <a:rPr b="0" lang="en-GB" sz="1200" strike="noStrike" u="none">
                  <a:solidFill>
                    <a:srgbClr val="000000"/>
                  </a:solidFill>
                  <a:effectLst/>
                  <a:uFillTx/>
                  <a:latin typeface="Arial"/>
                </a:rPr>
                <a:t>1.0</a:t>
              </a:r>
              <a:endParaRPr b="0" lang="en-US" sz="1200" strike="noStrike" u="none">
                <a:solidFill>
                  <a:srgbClr val="000000"/>
                </a:solidFill>
                <a:effectLst/>
                <a:uFillTx/>
                <a:latin typeface="Times New Roman"/>
              </a:endParaRPr>
            </a:p>
            <a:p>
              <a:pPr>
                <a:lnSpc>
                  <a:spcPct val="100000"/>
                </a:lnSpc>
                <a:spcBef>
                  <a:spcPts val="451"/>
                </a:spcBef>
                <a:tabLst>
                  <a:tab algn="l" pos="0"/>
                  <a:tab algn="dec" pos="380880"/>
                  <a:tab algn="l" pos="1019160"/>
                  <a:tab algn="l" pos="2038320"/>
                  <a:tab algn="l" pos="3057480"/>
                  <a:tab algn="l" pos="4076640"/>
                  <a:tab algn="l" pos="5095800"/>
                  <a:tab algn="l" pos="6114960"/>
                  <a:tab algn="l" pos="7134120"/>
                  <a:tab algn="l" pos="8153280"/>
                  <a:tab algn="l" pos="9172440"/>
                  <a:tab algn="l" pos="10191600"/>
                </a:tabLst>
              </a:pPr>
              <a:r>
                <a:rPr b="0" lang="en-GB" sz="1200" strike="noStrike" u="none">
                  <a:solidFill>
                    <a:srgbClr val="000000"/>
                  </a:solidFill>
                  <a:effectLst/>
                  <a:uFillTx/>
                  <a:latin typeface="Arial"/>
                </a:rPr>
                <a:t>	</a:t>
              </a:r>
              <a:r>
                <a:rPr b="0" lang="en-GB" sz="1200" strike="noStrike" u="none">
                  <a:solidFill>
                    <a:srgbClr val="000000"/>
                  </a:solidFill>
                  <a:effectLst/>
                  <a:uFillTx/>
                  <a:latin typeface="Arial"/>
                </a:rPr>
                <a:t>-0.3</a:t>
              </a:r>
              <a:endParaRPr b="0" lang="en-US" sz="1200" strike="noStrike" u="none">
                <a:solidFill>
                  <a:srgbClr val="000000"/>
                </a:solidFill>
                <a:effectLst/>
                <a:uFillTx/>
                <a:latin typeface="Times New Roman"/>
              </a:endParaRPr>
            </a:p>
            <a:p>
              <a:pPr>
                <a:lnSpc>
                  <a:spcPct val="100000"/>
                </a:lnSpc>
                <a:spcBef>
                  <a:spcPts val="451"/>
                </a:spcBef>
                <a:tabLst>
                  <a:tab algn="l" pos="0"/>
                  <a:tab algn="dec" pos="380880"/>
                  <a:tab algn="l" pos="1019160"/>
                  <a:tab algn="l" pos="2038320"/>
                  <a:tab algn="l" pos="3057480"/>
                  <a:tab algn="l" pos="4076640"/>
                  <a:tab algn="l" pos="5095800"/>
                  <a:tab algn="l" pos="6114960"/>
                  <a:tab algn="l" pos="7134120"/>
                  <a:tab algn="l" pos="8153280"/>
                  <a:tab algn="l" pos="9172440"/>
                  <a:tab algn="l" pos="10191600"/>
                </a:tabLst>
              </a:pPr>
              <a:r>
                <a:rPr b="0" lang="en-GB" sz="1200" strike="noStrike" u="none">
                  <a:solidFill>
                    <a:srgbClr val="000000"/>
                  </a:solidFill>
                  <a:effectLst/>
                  <a:uFillTx/>
                  <a:latin typeface="Arial"/>
                </a:rPr>
                <a:t>	</a:t>
              </a:r>
              <a:r>
                <a:rPr b="0" lang="en-GB" sz="1200" strike="noStrike" u="none">
                  <a:solidFill>
                    <a:srgbClr val="000000"/>
                  </a:solidFill>
                  <a:effectLst/>
                  <a:uFillTx/>
                  <a:latin typeface="Arial"/>
                </a:rPr>
                <a:t>0.5</a:t>
              </a:r>
              <a:endParaRPr b="0" lang="en-US" sz="1200" strike="noStrike" u="none">
                <a:solidFill>
                  <a:srgbClr val="000000"/>
                </a:solidFill>
                <a:effectLst/>
                <a:uFillTx/>
                <a:latin typeface="Times New Roman"/>
              </a:endParaRPr>
            </a:p>
            <a:p>
              <a:pPr>
                <a:lnSpc>
                  <a:spcPct val="100000"/>
                </a:lnSpc>
                <a:spcBef>
                  <a:spcPts val="451"/>
                </a:spcBef>
                <a:tabLst>
                  <a:tab algn="l" pos="0"/>
                  <a:tab algn="dec" pos="380880"/>
                  <a:tab algn="l" pos="1019160"/>
                  <a:tab algn="l" pos="2038320"/>
                  <a:tab algn="l" pos="3057480"/>
                  <a:tab algn="l" pos="4076640"/>
                  <a:tab algn="l" pos="5095800"/>
                  <a:tab algn="l" pos="6114960"/>
                  <a:tab algn="l" pos="7134120"/>
                  <a:tab algn="l" pos="8153280"/>
                  <a:tab algn="l" pos="9172440"/>
                  <a:tab algn="l" pos="10191600"/>
                </a:tabLst>
              </a:pPr>
              <a:r>
                <a:rPr b="0" lang="en-GB" sz="1200" strike="noStrike" u="none">
                  <a:solidFill>
                    <a:srgbClr val="000000"/>
                  </a:solidFill>
                  <a:effectLst/>
                  <a:uFillTx/>
                  <a:latin typeface="Arial"/>
                </a:rPr>
                <a:t>	</a:t>
              </a:r>
              <a:r>
                <a:rPr b="0" lang="en-GB" sz="1200" strike="noStrike" u="none">
                  <a:solidFill>
                    <a:srgbClr val="000000"/>
                  </a:solidFill>
                  <a:effectLst/>
                  <a:uFillTx/>
                  <a:latin typeface="Arial"/>
                </a:rPr>
                <a:t>-0.3</a:t>
              </a:r>
              <a:endParaRPr b="0" lang="en-US" sz="1200" strike="noStrike" u="none">
                <a:solidFill>
                  <a:srgbClr val="000000"/>
                </a:solidFill>
                <a:effectLst/>
                <a:uFillTx/>
                <a:latin typeface="Times New Roman"/>
              </a:endParaRPr>
            </a:p>
            <a:p>
              <a:pPr>
                <a:lnSpc>
                  <a:spcPct val="100000"/>
                </a:lnSpc>
                <a:spcBef>
                  <a:spcPts val="451"/>
                </a:spcBef>
                <a:tabLst>
                  <a:tab algn="l" pos="0"/>
                  <a:tab algn="dec" pos="380880"/>
                  <a:tab algn="l" pos="1019160"/>
                  <a:tab algn="l" pos="2038320"/>
                  <a:tab algn="l" pos="3057480"/>
                  <a:tab algn="l" pos="4076640"/>
                  <a:tab algn="l" pos="5095800"/>
                  <a:tab algn="l" pos="6114960"/>
                  <a:tab algn="l" pos="7134120"/>
                  <a:tab algn="l" pos="8153280"/>
                  <a:tab algn="l" pos="9172440"/>
                  <a:tab algn="l" pos="10191600"/>
                </a:tabLst>
              </a:pPr>
              <a:r>
                <a:rPr b="0" lang="en-GB" sz="1200" strike="noStrike" u="none">
                  <a:solidFill>
                    <a:srgbClr val="000000"/>
                  </a:solidFill>
                  <a:effectLst/>
                  <a:uFillTx/>
                  <a:latin typeface="Arial"/>
                </a:rPr>
                <a:t>	</a:t>
              </a:r>
              <a:r>
                <a:rPr b="0" lang="en-GB" sz="1200" strike="noStrike" u="none">
                  <a:solidFill>
                    <a:srgbClr val="000000"/>
                  </a:solidFill>
                  <a:effectLst/>
                  <a:uFillTx/>
                  <a:latin typeface="Arial"/>
                </a:rPr>
                <a:t>0.6</a:t>
              </a:r>
              <a:endParaRPr b="0" lang="en-US" sz="1200" strike="noStrike" u="none">
                <a:solidFill>
                  <a:srgbClr val="000000"/>
                </a:solidFill>
                <a:effectLst/>
                <a:uFillTx/>
                <a:latin typeface="Times New Roman"/>
              </a:endParaRPr>
            </a:p>
            <a:p>
              <a:pPr>
                <a:lnSpc>
                  <a:spcPct val="100000"/>
                </a:lnSpc>
                <a:spcBef>
                  <a:spcPts val="451"/>
                </a:spcBef>
                <a:tabLst>
                  <a:tab algn="l" pos="0"/>
                  <a:tab algn="dec" pos="380880"/>
                  <a:tab algn="l" pos="1019160"/>
                  <a:tab algn="l" pos="2038320"/>
                  <a:tab algn="l" pos="3057480"/>
                  <a:tab algn="l" pos="4076640"/>
                  <a:tab algn="l" pos="5095800"/>
                  <a:tab algn="l" pos="6114960"/>
                  <a:tab algn="l" pos="7134120"/>
                  <a:tab algn="l" pos="8153280"/>
                  <a:tab algn="l" pos="9172440"/>
                  <a:tab algn="l" pos="10191600"/>
                </a:tabLst>
              </a:pPr>
              <a:r>
                <a:rPr b="0" lang="en-GB" sz="1200" strike="noStrike" u="none">
                  <a:solidFill>
                    <a:srgbClr val="000000"/>
                  </a:solidFill>
                  <a:effectLst/>
                  <a:uFillTx/>
                  <a:latin typeface="Arial"/>
                </a:rPr>
                <a:t>	</a:t>
              </a:r>
              <a:r>
                <a:rPr b="0" lang="en-GB" sz="1200" strike="noStrike" u="none">
                  <a:solidFill>
                    <a:srgbClr val="000000"/>
                  </a:solidFill>
                  <a:effectLst/>
                  <a:uFillTx/>
                  <a:latin typeface="Arial"/>
                </a:rPr>
                <a:t>-0.2</a:t>
              </a:r>
              <a:endParaRPr b="0" lang="en-US" sz="1200" strike="noStrike" u="none">
                <a:solidFill>
                  <a:srgbClr val="000000"/>
                </a:solidFill>
                <a:effectLst/>
                <a:uFillTx/>
                <a:latin typeface="Times New Roman"/>
              </a:endParaRPr>
            </a:p>
            <a:p>
              <a:pPr>
                <a:lnSpc>
                  <a:spcPct val="100000"/>
                </a:lnSpc>
                <a:spcBef>
                  <a:spcPts val="451"/>
                </a:spcBef>
                <a:tabLst>
                  <a:tab algn="l" pos="0"/>
                  <a:tab algn="dec" pos="380880"/>
                  <a:tab algn="l" pos="1019160"/>
                  <a:tab algn="l" pos="2038320"/>
                  <a:tab algn="l" pos="3057480"/>
                  <a:tab algn="l" pos="4076640"/>
                  <a:tab algn="l" pos="5095800"/>
                  <a:tab algn="l" pos="6114960"/>
                  <a:tab algn="l" pos="7134120"/>
                  <a:tab algn="l" pos="8153280"/>
                  <a:tab algn="l" pos="9172440"/>
                  <a:tab algn="l" pos="10191600"/>
                </a:tabLst>
              </a:pPr>
              <a:r>
                <a:rPr b="0" lang="en-GB" sz="1200" strike="noStrike" u="none">
                  <a:solidFill>
                    <a:srgbClr val="000000"/>
                  </a:solidFill>
                  <a:effectLst/>
                  <a:uFillTx/>
                  <a:latin typeface="Arial"/>
                </a:rPr>
                <a:t>	</a:t>
              </a:r>
              <a:r>
                <a:rPr b="0" lang="en-GB" sz="1200" strike="noStrike" u="none">
                  <a:solidFill>
                    <a:srgbClr val="000000"/>
                  </a:solidFill>
                  <a:effectLst/>
                  <a:uFillTx/>
                  <a:latin typeface="Arial"/>
                </a:rPr>
                <a:t>0.8</a:t>
              </a:r>
              <a:endParaRPr b="0" lang="en-US" sz="1200" strike="noStrike" u="none">
                <a:solidFill>
                  <a:srgbClr val="000000"/>
                </a:solidFill>
                <a:effectLst/>
                <a:uFillTx/>
                <a:latin typeface="Times New Roman"/>
              </a:endParaRPr>
            </a:p>
            <a:p>
              <a:pPr>
                <a:lnSpc>
                  <a:spcPct val="100000"/>
                </a:lnSpc>
                <a:spcBef>
                  <a:spcPts val="451"/>
                </a:spcBef>
                <a:tabLst>
                  <a:tab algn="l" pos="0"/>
                  <a:tab algn="dec" pos="380880"/>
                  <a:tab algn="l" pos="1019160"/>
                  <a:tab algn="l" pos="2038320"/>
                  <a:tab algn="l" pos="3057480"/>
                  <a:tab algn="l" pos="4076640"/>
                  <a:tab algn="l" pos="5095800"/>
                  <a:tab algn="l" pos="6114960"/>
                  <a:tab algn="l" pos="7134120"/>
                  <a:tab algn="l" pos="8153280"/>
                  <a:tab algn="l" pos="9172440"/>
                  <a:tab algn="l" pos="10191600"/>
                </a:tabLst>
              </a:pPr>
              <a:r>
                <a:rPr b="0" lang="en-GB" sz="1200" strike="noStrike" u="none">
                  <a:solidFill>
                    <a:srgbClr val="000000"/>
                  </a:solidFill>
                  <a:effectLst/>
                  <a:uFillTx/>
                  <a:latin typeface="Arial"/>
                </a:rPr>
                <a:t>	</a:t>
              </a:r>
              <a:r>
                <a:rPr b="0" lang="en-GB" sz="1200" strike="noStrike" u="none">
                  <a:solidFill>
                    <a:srgbClr val="000000"/>
                  </a:solidFill>
                  <a:effectLst/>
                  <a:uFillTx/>
                  <a:latin typeface="Arial"/>
                </a:rPr>
                <a:t>0.9</a:t>
              </a:r>
              <a:endParaRPr b="0" lang="en-US" sz="1200" strike="noStrike" u="none">
                <a:solidFill>
                  <a:srgbClr val="000000"/>
                </a:solidFill>
                <a:effectLst/>
                <a:uFillTx/>
                <a:latin typeface="Times New Roman"/>
              </a:endParaRPr>
            </a:p>
          </p:txBody>
        </p:sp>
        <p:sp>
          <p:nvSpPr>
            <p:cNvPr id="1262" name=""/>
            <p:cNvSpPr/>
            <p:nvPr/>
          </p:nvSpPr>
          <p:spPr>
            <a:xfrm>
              <a:off x="4122720" y="4068720"/>
              <a:ext cx="641520" cy="2344320"/>
            </a:xfrm>
            <a:prstGeom prst="rect">
              <a:avLst/>
            </a:prstGeom>
            <a:noFill/>
            <a:ln w="0">
              <a:noFill/>
            </a:ln>
          </p:spPr>
          <p:style>
            <a:lnRef idx="0"/>
            <a:fillRef idx="0"/>
            <a:effectRef idx="0"/>
            <a:fontRef idx="minor"/>
          </p:style>
          <p:txBody>
            <a:bodyPr lIns="0" rIns="0" tIns="0" bIns="0" anchor="t">
              <a:spAutoFit/>
            </a:bodyPr>
            <a:p>
              <a:pPr>
                <a:lnSpc>
                  <a:spcPct val="100000"/>
                </a:lnSpc>
                <a:spcBef>
                  <a:spcPts val="451"/>
                </a:spcBef>
                <a:tabLst>
                  <a:tab algn="l" pos="0"/>
                  <a:tab algn="dec" pos="38088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a:lnSpc>
                  <a:spcPct val="100000"/>
                </a:lnSpc>
                <a:spcBef>
                  <a:spcPts val="451"/>
                </a:spcBef>
                <a:tabLst>
                  <a:tab algn="l" pos="0"/>
                  <a:tab algn="dec" pos="38088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a:lnSpc>
                  <a:spcPct val="100000"/>
                </a:lnSpc>
                <a:spcBef>
                  <a:spcPts val="451"/>
                </a:spcBef>
                <a:tabLst>
                  <a:tab algn="l" pos="0"/>
                  <a:tab algn="dec" pos="38088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a:lnSpc>
                  <a:spcPct val="100000"/>
                </a:lnSpc>
                <a:spcBef>
                  <a:spcPts val="451"/>
                </a:spcBef>
                <a:tabLst>
                  <a:tab algn="l" pos="0"/>
                  <a:tab algn="dec" pos="380880"/>
                  <a:tab algn="l" pos="1019160"/>
                  <a:tab algn="l" pos="2038320"/>
                  <a:tab algn="l" pos="3057480"/>
                  <a:tab algn="l" pos="4076640"/>
                  <a:tab algn="l" pos="5095800"/>
                  <a:tab algn="l" pos="6114960"/>
                  <a:tab algn="l" pos="7134120"/>
                  <a:tab algn="l" pos="8153280"/>
                  <a:tab algn="l" pos="9172440"/>
                  <a:tab algn="l" pos="10191600"/>
                </a:tabLst>
              </a:pPr>
              <a:r>
                <a:rPr b="0" lang="en-GB" sz="1200" strike="noStrike" u="none">
                  <a:solidFill>
                    <a:srgbClr val="000000"/>
                  </a:solidFill>
                  <a:effectLst/>
                  <a:uFillTx/>
                  <a:latin typeface="Arial"/>
                </a:rPr>
                <a:t>	</a:t>
              </a:r>
              <a:r>
                <a:rPr b="0" lang="en-GB" sz="1200" strike="noStrike" u="none">
                  <a:solidFill>
                    <a:srgbClr val="000000"/>
                  </a:solidFill>
                  <a:effectLst/>
                  <a:uFillTx/>
                  <a:latin typeface="Arial"/>
                </a:rPr>
                <a:t>1.0</a:t>
              </a:r>
              <a:endParaRPr b="0" lang="en-US" sz="1200" strike="noStrike" u="none">
                <a:solidFill>
                  <a:srgbClr val="000000"/>
                </a:solidFill>
                <a:effectLst/>
                <a:uFillTx/>
                <a:latin typeface="Times New Roman"/>
              </a:endParaRPr>
            </a:p>
            <a:p>
              <a:pPr>
                <a:lnSpc>
                  <a:spcPct val="100000"/>
                </a:lnSpc>
                <a:spcBef>
                  <a:spcPts val="451"/>
                </a:spcBef>
                <a:tabLst>
                  <a:tab algn="l" pos="0"/>
                  <a:tab algn="dec" pos="380880"/>
                  <a:tab algn="l" pos="1019160"/>
                  <a:tab algn="l" pos="2038320"/>
                  <a:tab algn="l" pos="3057480"/>
                  <a:tab algn="l" pos="4076640"/>
                  <a:tab algn="l" pos="5095800"/>
                  <a:tab algn="l" pos="6114960"/>
                  <a:tab algn="l" pos="7134120"/>
                  <a:tab algn="l" pos="8153280"/>
                  <a:tab algn="l" pos="9172440"/>
                  <a:tab algn="l" pos="10191600"/>
                </a:tabLst>
              </a:pPr>
              <a:r>
                <a:rPr b="0" lang="en-GB" sz="1200" strike="noStrike" u="none">
                  <a:solidFill>
                    <a:srgbClr val="000000"/>
                  </a:solidFill>
                  <a:effectLst/>
                  <a:uFillTx/>
                  <a:latin typeface="Arial"/>
                </a:rPr>
                <a:t>	</a:t>
              </a:r>
              <a:r>
                <a:rPr b="0" lang="en-GB" sz="1200" strike="noStrike" u="none">
                  <a:solidFill>
                    <a:srgbClr val="000000"/>
                  </a:solidFill>
                  <a:effectLst/>
                  <a:uFillTx/>
                  <a:latin typeface="Arial"/>
                </a:rPr>
                <a:t>-0.3</a:t>
              </a:r>
              <a:endParaRPr b="0" lang="en-US" sz="1200" strike="noStrike" u="none">
                <a:solidFill>
                  <a:srgbClr val="000000"/>
                </a:solidFill>
                <a:effectLst/>
                <a:uFillTx/>
                <a:latin typeface="Times New Roman"/>
              </a:endParaRPr>
            </a:p>
            <a:p>
              <a:pPr>
                <a:lnSpc>
                  <a:spcPct val="100000"/>
                </a:lnSpc>
                <a:spcBef>
                  <a:spcPts val="451"/>
                </a:spcBef>
                <a:tabLst>
                  <a:tab algn="l" pos="0"/>
                  <a:tab algn="dec" pos="380880"/>
                  <a:tab algn="l" pos="1019160"/>
                  <a:tab algn="l" pos="2038320"/>
                  <a:tab algn="l" pos="3057480"/>
                  <a:tab algn="l" pos="4076640"/>
                  <a:tab algn="l" pos="5095800"/>
                  <a:tab algn="l" pos="6114960"/>
                  <a:tab algn="l" pos="7134120"/>
                  <a:tab algn="l" pos="8153280"/>
                  <a:tab algn="l" pos="9172440"/>
                  <a:tab algn="l" pos="10191600"/>
                </a:tabLst>
              </a:pPr>
              <a:r>
                <a:rPr b="0" lang="en-GB" sz="1200" strike="noStrike" u="none">
                  <a:solidFill>
                    <a:srgbClr val="000000"/>
                  </a:solidFill>
                  <a:effectLst/>
                  <a:uFillTx/>
                  <a:latin typeface="Arial"/>
                </a:rPr>
                <a:t>	</a:t>
              </a:r>
              <a:r>
                <a:rPr b="0" lang="en-GB" sz="1200" strike="noStrike" u="none">
                  <a:solidFill>
                    <a:srgbClr val="000000"/>
                  </a:solidFill>
                  <a:effectLst/>
                  <a:uFillTx/>
                  <a:latin typeface="Arial"/>
                </a:rPr>
                <a:t>0.2</a:t>
              </a:r>
              <a:endParaRPr b="0" lang="en-US" sz="1200" strike="noStrike" u="none">
                <a:solidFill>
                  <a:srgbClr val="000000"/>
                </a:solidFill>
                <a:effectLst/>
                <a:uFillTx/>
                <a:latin typeface="Times New Roman"/>
              </a:endParaRPr>
            </a:p>
            <a:p>
              <a:pPr>
                <a:lnSpc>
                  <a:spcPct val="100000"/>
                </a:lnSpc>
                <a:spcBef>
                  <a:spcPts val="451"/>
                </a:spcBef>
                <a:tabLst>
                  <a:tab algn="l" pos="0"/>
                  <a:tab algn="dec" pos="380880"/>
                  <a:tab algn="l" pos="1019160"/>
                  <a:tab algn="l" pos="2038320"/>
                  <a:tab algn="l" pos="3057480"/>
                  <a:tab algn="l" pos="4076640"/>
                  <a:tab algn="l" pos="5095800"/>
                  <a:tab algn="l" pos="6114960"/>
                  <a:tab algn="l" pos="7134120"/>
                  <a:tab algn="l" pos="8153280"/>
                  <a:tab algn="l" pos="9172440"/>
                  <a:tab algn="l" pos="10191600"/>
                </a:tabLst>
              </a:pPr>
              <a:r>
                <a:rPr b="0" lang="en-GB" sz="1200" strike="noStrike" u="none">
                  <a:solidFill>
                    <a:srgbClr val="000000"/>
                  </a:solidFill>
                  <a:effectLst/>
                  <a:uFillTx/>
                  <a:latin typeface="Arial"/>
                </a:rPr>
                <a:t>	</a:t>
              </a:r>
              <a:r>
                <a:rPr b="0" lang="en-GB" sz="1200" strike="noStrike" u="none">
                  <a:solidFill>
                    <a:srgbClr val="000000"/>
                  </a:solidFill>
                  <a:effectLst/>
                  <a:uFillTx/>
                  <a:latin typeface="Arial"/>
                </a:rPr>
                <a:t>-0.1</a:t>
              </a:r>
              <a:endParaRPr b="0" lang="en-US" sz="1200" strike="noStrike" u="none">
                <a:solidFill>
                  <a:srgbClr val="000000"/>
                </a:solidFill>
                <a:effectLst/>
                <a:uFillTx/>
                <a:latin typeface="Times New Roman"/>
              </a:endParaRPr>
            </a:p>
            <a:p>
              <a:pPr>
                <a:lnSpc>
                  <a:spcPct val="100000"/>
                </a:lnSpc>
                <a:spcBef>
                  <a:spcPts val="451"/>
                </a:spcBef>
                <a:tabLst>
                  <a:tab algn="l" pos="0"/>
                  <a:tab algn="dec" pos="380880"/>
                  <a:tab algn="l" pos="1019160"/>
                  <a:tab algn="l" pos="2038320"/>
                  <a:tab algn="l" pos="3057480"/>
                  <a:tab algn="l" pos="4076640"/>
                  <a:tab algn="l" pos="5095800"/>
                  <a:tab algn="l" pos="6114960"/>
                  <a:tab algn="l" pos="7134120"/>
                  <a:tab algn="l" pos="8153280"/>
                  <a:tab algn="l" pos="9172440"/>
                  <a:tab algn="l" pos="10191600"/>
                </a:tabLst>
              </a:pPr>
              <a:r>
                <a:rPr b="0" lang="en-GB" sz="1200" strike="noStrike" u="none">
                  <a:solidFill>
                    <a:srgbClr val="000000"/>
                  </a:solidFill>
                  <a:effectLst/>
                  <a:uFillTx/>
                  <a:latin typeface="Arial"/>
                </a:rPr>
                <a:t>	</a:t>
              </a:r>
              <a:r>
                <a:rPr b="0" lang="en-GB" sz="1200" strike="noStrike" u="none">
                  <a:solidFill>
                    <a:srgbClr val="000000"/>
                  </a:solidFill>
                  <a:effectLst/>
                  <a:uFillTx/>
                  <a:latin typeface="Arial"/>
                </a:rPr>
                <a:t>0.5</a:t>
              </a:r>
              <a:endParaRPr b="0" lang="en-US" sz="1200" strike="noStrike" u="none">
                <a:solidFill>
                  <a:srgbClr val="000000"/>
                </a:solidFill>
                <a:effectLst/>
                <a:uFillTx/>
                <a:latin typeface="Times New Roman"/>
              </a:endParaRPr>
            </a:p>
            <a:p>
              <a:pPr>
                <a:lnSpc>
                  <a:spcPct val="100000"/>
                </a:lnSpc>
                <a:spcBef>
                  <a:spcPts val="451"/>
                </a:spcBef>
                <a:tabLst>
                  <a:tab algn="l" pos="0"/>
                  <a:tab algn="dec" pos="380880"/>
                  <a:tab algn="l" pos="1019160"/>
                  <a:tab algn="l" pos="2038320"/>
                  <a:tab algn="l" pos="3057480"/>
                  <a:tab algn="l" pos="4076640"/>
                  <a:tab algn="l" pos="5095800"/>
                  <a:tab algn="l" pos="6114960"/>
                  <a:tab algn="l" pos="7134120"/>
                  <a:tab algn="l" pos="8153280"/>
                  <a:tab algn="l" pos="9172440"/>
                  <a:tab algn="l" pos="10191600"/>
                </a:tabLst>
              </a:pPr>
              <a:r>
                <a:rPr b="0" lang="en-GB" sz="1200" strike="noStrike" u="none">
                  <a:solidFill>
                    <a:srgbClr val="000000"/>
                  </a:solidFill>
                  <a:effectLst/>
                  <a:uFillTx/>
                  <a:latin typeface="Arial"/>
                </a:rPr>
                <a:t>	</a:t>
              </a:r>
              <a:r>
                <a:rPr b="0" lang="en-GB" sz="1200" strike="noStrike" u="none">
                  <a:solidFill>
                    <a:srgbClr val="000000"/>
                  </a:solidFill>
                  <a:effectLst/>
                  <a:uFillTx/>
                  <a:latin typeface="Arial"/>
                </a:rPr>
                <a:t>-0.5</a:t>
              </a:r>
              <a:endParaRPr b="0" lang="en-US" sz="1200" strike="noStrike" u="none">
                <a:solidFill>
                  <a:srgbClr val="000000"/>
                </a:solidFill>
                <a:effectLst/>
                <a:uFillTx/>
                <a:latin typeface="Times New Roman"/>
              </a:endParaRPr>
            </a:p>
            <a:p>
              <a:pPr>
                <a:lnSpc>
                  <a:spcPct val="100000"/>
                </a:lnSpc>
                <a:spcBef>
                  <a:spcPts val="451"/>
                </a:spcBef>
                <a:tabLst>
                  <a:tab algn="l" pos="0"/>
                  <a:tab algn="dec" pos="380880"/>
                  <a:tab algn="l" pos="1019160"/>
                  <a:tab algn="l" pos="2038320"/>
                  <a:tab algn="l" pos="3057480"/>
                  <a:tab algn="l" pos="4076640"/>
                  <a:tab algn="l" pos="5095800"/>
                  <a:tab algn="l" pos="6114960"/>
                  <a:tab algn="l" pos="7134120"/>
                  <a:tab algn="l" pos="8153280"/>
                  <a:tab algn="l" pos="9172440"/>
                  <a:tab algn="l" pos="10191600"/>
                </a:tabLst>
              </a:pPr>
              <a:r>
                <a:rPr b="0" lang="en-GB" sz="1200" strike="noStrike" u="none">
                  <a:solidFill>
                    <a:srgbClr val="000000"/>
                  </a:solidFill>
                  <a:effectLst/>
                  <a:uFillTx/>
                  <a:latin typeface="Arial"/>
                </a:rPr>
                <a:t>	</a:t>
              </a:r>
              <a:r>
                <a:rPr b="0" lang="en-GB" sz="1200" strike="noStrike" u="none">
                  <a:solidFill>
                    <a:srgbClr val="000000"/>
                  </a:solidFill>
                  <a:effectLst/>
                  <a:uFillTx/>
                  <a:latin typeface="Arial"/>
                </a:rPr>
                <a:t>-0.2</a:t>
              </a:r>
              <a:endParaRPr b="0" lang="en-US" sz="1200" strike="noStrike" u="none">
                <a:solidFill>
                  <a:srgbClr val="000000"/>
                </a:solidFill>
                <a:effectLst/>
                <a:uFillTx/>
                <a:latin typeface="Times New Roman"/>
              </a:endParaRPr>
            </a:p>
          </p:txBody>
        </p:sp>
        <p:sp>
          <p:nvSpPr>
            <p:cNvPr id="1263" name=""/>
            <p:cNvSpPr/>
            <p:nvPr/>
          </p:nvSpPr>
          <p:spPr>
            <a:xfrm>
              <a:off x="4705200" y="4068720"/>
              <a:ext cx="579600" cy="2344320"/>
            </a:xfrm>
            <a:prstGeom prst="rect">
              <a:avLst/>
            </a:prstGeom>
            <a:noFill/>
            <a:ln w="0">
              <a:noFill/>
            </a:ln>
          </p:spPr>
          <p:style>
            <a:lnRef idx="0"/>
            <a:fillRef idx="0"/>
            <a:effectRef idx="0"/>
            <a:fontRef idx="minor"/>
          </p:style>
          <p:txBody>
            <a:bodyPr lIns="0" rIns="0" tIns="0" bIns="0" anchor="t">
              <a:spAutoFit/>
            </a:bodyPr>
            <a:p>
              <a:pPr>
                <a:lnSpc>
                  <a:spcPct val="100000"/>
                </a:lnSpc>
                <a:spcBef>
                  <a:spcPts val="451"/>
                </a:spcBef>
                <a:tabLst>
                  <a:tab algn="l" pos="0"/>
                  <a:tab algn="dec" pos="38088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a:lnSpc>
                  <a:spcPct val="100000"/>
                </a:lnSpc>
                <a:spcBef>
                  <a:spcPts val="451"/>
                </a:spcBef>
                <a:tabLst>
                  <a:tab algn="l" pos="0"/>
                  <a:tab algn="dec" pos="38088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a:lnSpc>
                  <a:spcPct val="100000"/>
                </a:lnSpc>
                <a:spcBef>
                  <a:spcPts val="451"/>
                </a:spcBef>
                <a:tabLst>
                  <a:tab algn="l" pos="0"/>
                  <a:tab algn="dec" pos="38088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a:lnSpc>
                  <a:spcPct val="100000"/>
                </a:lnSpc>
                <a:spcBef>
                  <a:spcPts val="451"/>
                </a:spcBef>
                <a:tabLst>
                  <a:tab algn="l" pos="0"/>
                  <a:tab algn="dec" pos="38088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a:lnSpc>
                  <a:spcPct val="100000"/>
                </a:lnSpc>
                <a:spcBef>
                  <a:spcPts val="451"/>
                </a:spcBef>
                <a:tabLst>
                  <a:tab algn="l" pos="0"/>
                  <a:tab algn="dec" pos="380880"/>
                  <a:tab algn="l" pos="1019160"/>
                  <a:tab algn="l" pos="2038320"/>
                  <a:tab algn="l" pos="3057480"/>
                  <a:tab algn="l" pos="4076640"/>
                  <a:tab algn="l" pos="5095800"/>
                  <a:tab algn="l" pos="6114960"/>
                  <a:tab algn="l" pos="7134120"/>
                  <a:tab algn="l" pos="8153280"/>
                  <a:tab algn="l" pos="9172440"/>
                  <a:tab algn="l" pos="10191600"/>
                </a:tabLst>
              </a:pPr>
              <a:r>
                <a:rPr b="0" lang="en-GB" sz="1200" strike="noStrike" u="none">
                  <a:solidFill>
                    <a:srgbClr val="000000"/>
                  </a:solidFill>
                  <a:effectLst/>
                  <a:uFillTx/>
                  <a:latin typeface="Arial"/>
                </a:rPr>
                <a:t>	</a:t>
              </a:r>
              <a:r>
                <a:rPr b="0" lang="en-GB" sz="1200" strike="noStrike" u="none">
                  <a:solidFill>
                    <a:srgbClr val="000000"/>
                  </a:solidFill>
                  <a:effectLst/>
                  <a:uFillTx/>
                  <a:latin typeface="Arial"/>
                </a:rPr>
                <a:t>1.0</a:t>
              </a:r>
              <a:endParaRPr b="0" lang="en-US" sz="1200" strike="noStrike" u="none">
                <a:solidFill>
                  <a:srgbClr val="000000"/>
                </a:solidFill>
                <a:effectLst/>
                <a:uFillTx/>
                <a:latin typeface="Times New Roman"/>
              </a:endParaRPr>
            </a:p>
            <a:p>
              <a:pPr>
                <a:lnSpc>
                  <a:spcPct val="100000"/>
                </a:lnSpc>
                <a:spcBef>
                  <a:spcPts val="451"/>
                </a:spcBef>
                <a:tabLst>
                  <a:tab algn="l" pos="0"/>
                  <a:tab algn="dec" pos="380880"/>
                  <a:tab algn="l" pos="1019160"/>
                  <a:tab algn="l" pos="2038320"/>
                  <a:tab algn="l" pos="3057480"/>
                  <a:tab algn="l" pos="4076640"/>
                  <a:tab algn="l" pos="5095800"/>
                  <a:tab algn="l" pos="6114960"/>
                  <a:tab algn="l" pos="7134120"/>
                  <a:tab algn="l" pos="8153280"/>
                  <a:tab algn="l" pos="9172440"/>
                  <a:tab algn="l" pos="10191600"/>
                </a:tabLst>
              </a:pPr>
              <a:r>
                <a:rPr b="0" lang="en-GB" sz="1200" strike="noStrike" u="none">
                  <a:solidFill>
                    <a:srgbClr val="000000"/>
                  </a:solidFill>
                  <a:effectLst/>
                  <a:uFillTx/>
                  <a:latin typeface="Arial"/>
                </a:rPr>
                <a:t>	</a:t>
              </a:r>
              <a:r>
                <a:rPr b="0" lang="en-GB" sz="1200" strike="noStrike" u="none">
                  <a:solidFill>
                    <a:srgbClr val="000000"/>
                  </a:solidFill>
                  <a:effectLst/>
                  <a:uFillTx/>
                  <a:latin typeface="Arial"/>
                </a:rPr>
                <a:t>0.5</a:t>
              </a:r>
              <a:endParaRPr b="0" lang="en-US" sz="1200" strike="noStrike" u="none">
                <a:solidFill>
                  <a:srgbClr val="000000"/>
                </a:solidFill>
                <a:effectLst/>
                <a:uFillTx/>
                <a:latin typeface="Times New Roman"/>
              </a:endParaRPr>
            </a:p>
            <a:p>
              <a:pPr>
                <a:lnSpc>
                  <a:spcPct val="100000"/>
                </a:lnSpc>
                <a:spcBef>
                  <a:spcPts val="451"/>
                </a:spcBef>
                <a:tabLst>
                  <a:tab algn="l" pos="0"/>
                  <a:tab algn="dec" pos="380880"/>
                  <a:tab algn="l" pos="1019160"/>
                  <a:tab algn="l" pos="2038320"/>
                  <a:tab algn="l" pos="3057480"/>
                  <a:tab algn="l" pos="4076640"/>
                  <a:tab algn="l" pos="5095800"/>
                  <a:tab algn="l" pos="6114960"/>
                  <a:tab algn="l" pos="7134120"/>
                  <a:tab algn="l" pos="8153280"/>
                  <a:tab algn="l" pos="9172440"/>
                  <a:tab algn="l" pos="10191600"/>
                </a:tabLst>
              </a:pPr>
              <a:r>
                <a:rPr b="0" lang="en-GB" sz="1200" strike="noStrike" u="none">
                  <a:solidFill>
                    <a:srgbClr val="000000"/>
                  </a:solidFill>
                  <a:effectLst/>
                  <a:uFillTx/>
                  <a:latin typeface="Arial"/>
                </a:rPr>
                <a:t>	</a:t>
              </a:r>
              <a:r>
                <a:rPr b="0" lang="en-GB" sz="1200" strike="noStrike" u="none">
                  <a:solidFill>
                    <a:srgbClr val="000000"/>
                  </a:solidFill>
                  <a:effectLst/>
                  <a:uFillTx/>
                  <a:latin typeface="Arial"/>
                </a:rPr>
                <a:t>0.7</a:t>
              </a:r>
              <a:endParaRPr b="0" lang="en-US" sz="1200" strike="noStrike" u="none">
                <a:solidFill>
                  <a:srgbClr val="000000"/>
                </a:solidFill>
                <a:effectLst/>
                <a:uFillTx/>
                <a:latin typeface="Times New Roman"/>
              </a:endParaRPr>
            </a:p>
            <a:p>
              <a:pPr>
                <a:lnSpc>
                  <a:spcPct val="100000"/>
                </a:lnSpc>
                <a:spcBef>
                  <a:spcPts val="451"/>
                </a:spcBef>
                <a:tabLst>
                  <a:tab algn="l" pos="0"/>
                  <a:tab algn="dec" pos="380880"/>
                  <a:tab algn="l" pos="1019160"/>
                  <a:tab algn="l" pos="2038320"/>
                  <a:tab algn="l" pos="3057480"/>
                  <a:tab algn="l" pos="4076640"/>
                  <a:tab algn="l" pos="5095800"/>
                  <a:tab algn="l" pos="6114960"/>
                  <a:tab algn="l" pos="7134120"/>
                  <a:tab algn="l" pos="8153280"/>
                  <a:tab algn="l" pos="9172440"/>
                  <a:tab algn="l" pos="10191600"/>
                </a:tabLst>
              </a:pPr>
              <a:r>
                <a:rPr b="0" lang="en-GB" sz="1200" strike="noStrike" u="none">
                  <a:solidFill>
                    <a:srgbClr val="000000"/>
                  </a:solidFill>
                  <a:effectLst/>
                  <a:uFillTx/>
                  <a:latin typeface="Arial"/>
                </a:rPr>
                <a:t>	</a:t>
              </a:r>
              <a:r>
                <a:rPr b="0" lang="en-GB" sz="1200" strike="noStrike" u="none">
                  <a:solidFill>
                    <a:srgbClr val="000000"/>
                  </a:solidFill>
                  <a:effectLst/>
                  <a:uFillTx/>
                  <a:latin typeface="Arial"/>
                </a:rPr>
                <a:t>0.1</a:t>
              </a:r>
              <a:endParaRPr b="0" lang="en-US" sz="1200" strike="noStrike" u="none">
                <a:solidFill>
                  <a:srgbClr val="000000"/>
                </a:solidFill>
                <a:effectLst/>
                <a:uFillTx/>
                <a:latin typeface="Times New Roman"/>
              </a:endParaRPr>
            </a:p>
            <a:p>
              <a:pPr>
                <a:lnSpc>
                  <a:spcPct val="100000"/>
                </a:lnSpc>
                <a:spcBef>
                  <a:spcPts val="451"/>
                </a:spcBef>
                <a:tabLst>
                  <a:tab algn="l" pos="0"/>
                  <a:tab algn="dec" pos="380880"/>
                  <a:tab algn="l" pos="1019160"/>
                  <a:tab algn="l" pos="2038320"/>
                  <a:tab algn="l" pos="3057480"/>
                  <a:tab algn="l" pos="4076640"/>
                  <a:tab algn="l" pos="5095800"/>
                  <a:tab algn="l" pos="6114960"/>
                  <a:tab algn="l" pos="7134120"/>
                  <a:tab algn="l" pos="8153280"/>
                  <a:tab algn="l" pos="9172440"/>
                  <a:tab algn="l" pos="10191600"/>
                </a:tabLst>
              </a:pPr>
              <a:r>
                <a:rPr b="0" lang="en-GB" sz="1200" strike="noStrike" u="none">
                  <a:solidFill>
                    <a:srgbClr val="000000"/>
                  </a:solidFill>
                  <a:effectLst/>
                  <a:uFillTx/>
                  <a:latin typeface="Arial"/>
                </a:rPr>
                <a:t>	</a:t>
              </a:r>
              <a:r>
                <a:rPr b="0" lang="en-GB" sz="1200" strike="noStrike" u="none">
                  <a:solidFill>
                    <a:srgbClr val="000000"/>
                  </a:solidFill>
                  <a:effectLst/>
                  <a:uFillTx/>
                  <a:latin typeface="Arial"/>
                </a:rPr>
                <a:t>0.6</a:t>
              </a:r>
              <a:endParaRPr b="0" lang="en-US" sz="1200" strike="noStrike" u="none">
                <a:solidFill>
                  <a:srgbClr val="000000"/>
                </a:solidFill>
                <a:effectLst/>
                <a:uFillTx/>
                <a:latin typeface="Times New Roman"/>
              </a:endParaRPr>
            </a:p>
            <a:p>
              <a:pPr>
                <a:lnSpc>
                  <a:spcPct val="100000"/>
                </a:lnSpc>
                <a:spcBef>
                  <a:spcPts val="451"/>
                </a:spcBef>
                <a:tabLst>
                  <a:tab algn="l" pos="0"/>
                  <a:tab algn="dec" pos="380880"/>
                  <a:tab algn="l" pos="1019160"/>
                  <a:tab algn="l" pos="2038320"/>
                  <a:tab algn="l" pos="3057480"/>
                  <a:tab algn="l" pos="4076640"/>
                  <a:tab algn="l" pos="5095800"/>
                  <a:tab algn="l" pos="6114960"/>
                  <a:tab algn="l" pos="7134120"/>
                  <a:tab algn="l" pos="8153280"/>
                  <a:tab algn="l" pos="9172440"/>
                  <a:tab algn="l" pos="10191600"/>
                </a:tabLst>
              </a:pPr>
              <a:r>
                <a:rPr b="0" lang="en-GB" sz="1200" strike="noStrike" u="none">
                  <a:solidFill>
                    <a:srgbClr val="000000"/>
                  </a:solidFill>
                  <a:effectLst/>
                  <a:uFillTx/>
                  <a:latin typeface="Arial"/>
                </a:rPr>
                <a:t>	</a:t>
              </a:r>
              <a:r>
                <a:rPr b="0" lang="en-GB" sz="1200" strike="noStrike" u="none">
                  <a:solidFill>
                    <a:srgbClr val="000000"/>
                  </a:solidFill>
                  <a:effectLst/>
                  <a:uFillTx/>
                  <a:latin typeface="Arial"/>
                </a:rPr>
                <a:t>0.5</a:t>
              </a:r>
              <a:endParaRPr b="0" lang="en-US" sz="1200" strike="noStrike" u="none">
                <a:solidFill>
                  <a:srgbClr val="000000"/>
                </a:solidFill>
                <a:effectLst/>
                <a:uFillTx/>
                <a:latin typeface="Times New Roman"/>
              </a:endParaRPr>
            </a:p>
          </p:txBody>
        </p:sp>
        <p:sp>
          <p:nvSpPr>
            <p:cNvPr id="1264" name=""/>
            <p:cNvSpPr/>
            <p:nvPr/>
          </p:nvSpPr>
          <p:spPr>
            <a:xfrm>
              <a:off x="5703840" y="4068720"/>
              <a:ext cx="638280" cy="2344320"/>
            </a:xfrm>
            <a:prstGeom prst="rect">
              <a:avLst/>
            </a:prstGeom>
            <a:noFill/>
            <a:ln w="0">
              <a:noFill/>
            </a:ln>
          </p:spPr>
          <p:style>
            <a:lnRef idx="0"/>
            <a:fillRef idx="0"/>
            <a:effectRef idx="0"/>
            <a:fontRef idx="minor"/>
          </p:style>
          <p:txBody>
            <a:bodyPr lIns="0" rIns="0" tIns="0" bIns="0" anchor="t">
              <a:spAutoFit/>
            </a:bodyPr>
            <a:p>
              <a:pPr>
                <a:lnSpc>
                  <a:spcPct val="100000"/>
                </a:lnSpc>
                <a:spcBef>
                  <a:spcPts val="451"/>
                </a:spcBef>
                <a:tabLst>
                  <a:tab algn="l" pos="0"/>
                  <a:tab algn="dec" pos="38088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a:lnSpc>
                  <a:spcPct val="100000"/>
                </a:lnSpc>
                <a:spcBef>
                  <a:spcPts val="451"/>
                </a:spcBef>
                <a:tabLst>
                  <a:tab algn="l" pos="0"/>
                  <a:tab algn="dec" pos="38088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a:lnSpc>
                  <a:spcPct val="100000"/>
                </a:lnSpc>
                <a:spcBef>
                  <a:spcPts val="451"/>
                </a:spcBef>
                <a:tabLst>
                  <a:tab algn="l" pos="0"/>
                  <a:tab algn="dec" pos="38088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a:lnSpc>
                  <a:spcPct val="100000"/>
                </a:lnSpc>
                <a:spcBef>
                  <a:spcPts val="451"/>
                </a:spcBef>
                <a:tabLst>
                  <a:tab algn="l" pos="0"/>
                  <a:tab algn="dec" pos="38088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a:lnSpc>
                  <a:spcPct val="100000"/>
                </a:lnSpc>
                <a:spcBef>
                  <a:spcPts val="451"/>
                </a:spcBef>
                <a:tabLst>
                  <a:tab algn="l" pos="0"/>
                  <a:tab algn="dec" pos="38088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a:lnSpc>
                  <a:spcPct val="100000"/>
                </a:lnSpc>
                <a:spcBef>
                  <a:spcPts val="451"/>
                </a:spcBef>
                <a:tabLst>
                  <a:tab algn="l" pos="0"/>
                  <a:tab algn="dec" pos="38088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a:lnSpc>
                  <a:spcPct val="100000"/>
                </a:lnSpc>
                <a:spcBef>
                  <a:spcPts val="451"/>
                </a:spcBef>
                <a:tabLst>
                  <a:tab algn="l" pos="0"/>
                  <a:tab algn="dec" pos="380880"/>
                  <a:tab algn="l" pos="1019160"/>
                  <a:tab algn="l" pos="2038320"/>
                  <a:tab algn="l" pos="3057480"/>
                  <a:tab algn="l" pos="4076640"/>
                  <a:tab algn="l" pos="5095800"/>
                  <a:tab algn="l" pos="6114960"/>
                  <a:tab algn="l" pos="7134120"/>
                  <a:tab algn="l" pos="8153280"/>
                  <a:tab algn="l" pos="9172440"/>
                  <a:tab algn="l" pos="10191600"/>
                </a:tabLst>
              </a:pPr>
              <a:r>
                <a:rPr b="0" lang="en-GB" sz="1200" strike="noStrike" u="none">
                  <a:solidFill>
                    <a:srgbClr val="000000"/>
                  </a:solidFill>
                  <a:effectLst/>
                  <a:uFillTx/>
                  <a:latin typeface="Arial"/>
                </a:rPr>
                <a:t>	</a:t>
              </a:r>
              <a:r>
                <a:rPr b="0" lang="en-GB" sz="1200" strike="noStrike" u="none">
                  <a:solidFill>
                    <a:srgbClr val="000000"/>
                  </a:solidFill>
                  <a:effectLst/>
                  <a:uFillTx/>
                  <a:latin typeface="Arial"/>
                </a:rPr>
                <a:t>1.0</a:t>
              </a:r>
              <a:endParaRPr b="0" lang="en-US" sz="1200" strike="noStrike" u="none">
                <a:solidFill>
                  <a:srgbClr val="000000"/>
                </a:solidFill>
                <a:effectLst/>
                <a:uFillTx/>
                <a:latin typeface="Times New Roman"/>
              </a:endParaRPr>
            </a:p>
            <a:p>
              <a:pPr>
                <a:lnSpc>
                  <a:spcPct val="100000"/>
                </a:lnSpc>
                <a:spcBef>
                  <a:spcPts val="451"/>
                </a:spcBef>
                <a:tabLst>
                  <a:tab algn="l" pos="0"/>
                  <a:tab algn="dec" pos="380880"/>
                  <a:tab algn="l" pos="1019160"/>
                  <a:tab algn="l" pos="2038320"/>
                  <a:tab algn="l" pos="3057480"/>
                  <a:tab algn="l" pos="4076640"/>
                  <a:tab algn="l" pos="5095800"/>
                  <a:tab algn="l" pos="6114960"/>
                  <a:tab algn="l" pos="7134120"/>
                  <a:tab algn="l" pos="8153280"/>
                  <a:tab algn="l" pos="9172440"/>
                  <a:tab algn="l" pos="10191600"/>
                </a:tabLst>
              </a:pPr>
              <a:r>
                <a:rPr b="0" lang="en-GB" sz="1200" strike="noStrike" u="none">
                  <a:solidFill>
                    <a:srgbClr val="000000"/>
                  </a:solidFill>
                  <a:effectLst/>
                  <a:uFillTx/>
                  <a:latin typeface="Arial"/>
                </a:rPr>
                <a:t>	</a:t>
              </a:r>
              <a:r>
                <a:rPr b="0" lang="en-GB" sz="1200" strike="noStrike" u="none">
                  <a:solidFill>
                    <a:srgbClr val="000000"/>
                  </a:solidFill>
                  <a:effectLst/>
                  <a:uFillTx/>
                  <a:latin typeface="Arial"/>
                </a:rPr>
                <a:t>0.5</a:t>
              </a:r>
              <a:endParaRPr b="0" lang="en-US" sz="1200" strike="noStrike" u="none">
                <a:solidFill>
                  <a:srgbClr val="000000"/>
                </a:solidFill>
                <a:effectLst/>
                <a:uFillTx/>
                <a:latin typeface="Times New Roman"/>
              </a:endParaRPr>
            </a:p>
            <a:p>
              <a:pPr>
                <a:lnSpc>
                  <a:spcPct val="100000"/>
                </a:lnSpc>
                <a:spcBef>
                  <a:spcPts val="451"/>
                </a:spcBef>
                <a:tabLst>
                  <a:tab algn="l" pos="0"/>
                  <a:tab algn="dec" pos="380880"/>
                  <a:tab algn="l" pos="1019160"/>
                  <a:tab algn="l" pos="2038320"/>
                  <a:tab algn="l" pos="3057480"/>
                  <a:tab algn="l" pos="4076640"/>
                  <a:tab algn="l" pos="5095800"/>
                  <a:tab algn="l" pos="6114960"/>
                  <a:tab algn="l" pos="7134120"/>
                  <a:tab algn="l" pos="8153280"/>
                  <a:tab algn="l" pos="9172440"/>
                  <a:tab algn="l" pos="10191600"/>
                </a:tabLst>
              </a:pPr>
              <a:r>
                <a:rPr b="0" lang="en-GB" sz="1200" strike="noStrike" u="none">
                  <a:solidFill>
                    <a:srgbClr val="000000"/>
                  </a:solidFill>
                  <a:effectLst/>
                  <a:uFillTx/>
                  <a:latin typeface="Arial"/>
                </a:rPr>
                <a:t>	</a:t>
              </a:r>
              <a:r>
                <a:rPr b="0" lang="en-GB" sz="1200" strike="noStrike" u="none">
                  <a:solidFill>
                    <a:srgbClr val="000000"/>
                  </a:solidFill>
                  <a:effectLst/>
                  <a:uFillTx/>
                  <a:latin typeface="Arial"/>
                </a:rPr>
                <a:t>0.9</a:t>
              </a:r>
              <a:endParaRPr b="0" lang="en-US" sz="1200" strike="noStrike" u="none">
                <a:solidFill>
                  <a:srgbClr val="000000"/>
                </a:solidFill>
                <a:effectLst/>
                <a:uFillTx/>
                <a:latin typeface="Times New Roman"/>
              </a:endParaRPr>
            </a:p>
            <a:p>
              <a:pPr>
                <a:lnSpc>
                  <a:spcPct val="100000"/>
                </a:lnSpc>
                <a:spcBef>
                  <a:spcPts val="451"/>
                </a:spcBef>
                <a:tabLst>
                  <a:tab algn="l" pos="0"/>
                  <a:tab algn="dec" pos="380880"/>
                  <a:tab algn="l" pos="1019160"/>
                  <a:tab algn="l" pos="2038320"/>
                  <a:tab algn="l" pos="3057480"/>
                  <a:tab algn="l" pos="4076640"/>
                  <a:tab algn="l" pos="5095800"/>
                  <a:tab algn="l" pos="6114960"/>
                  <a:tab algn="l" pos="7134120"/>
                  <a:tab algn="l" pos="8153280"/>
                  <a:tab algn="l" pos="9172440"/>
                  <a:tab algn="l" pos="10191600"/>
                </a:tabLst>
              </a:pPr>
              <a:r>
                <a:rPr b="0" lang="en-GB" sz="1200" strike="noStrike" u="none">
                  <a:solidFill>
                    <a:srgbClr val="000000"/>
                  </a:solidFill>
                  <a:effectLst/>
                  <a:uFillTx/>
                  <a:latin typeface="Arial"/>
                </a:rPr>
                <a:t>	</a:t>
              </a:r>
              <a:r>
                <a:rPr b="0" lang="en-GB" sz="1200" strike="noStrike" u="none">
                  <a:solidFill>
                    <a:srgbClr val="000000"/>
                  </a:solidFill>
                  <a:effectLst/>
                  <a:uFillTx/>
                  <a:latin typeface="Arial"/>
                </a:rPr>
                <a:t>0.3</a:t>
              </a:r>
              <a:endParaRPr b="0" lang="en-US" sz="1200" strike="noStrike" u="none">
                <a:solidFill>
                  <a:srgbClr val="000000"/>
                </a:solidFill>
                <a:effectLst/>
                <a:uFillTx/>
                <a:latin typeface="Times New Roman"/>
              </a:endParaRPr>
            </a:p>
          </p:txBody>
        </p:sp>
        <p:sp>
          <p:nvSpPr>
            <p:cNvPr id="1265" name=""/>
            <p:cNvSpPr/>
            <p:nvPr/>
          </p:nvSpPr>
          <p:spPr>
            <a:xfrm>
              <a:off x="6278760" y="4068720"/>
              <a:ext cx="563400" cy="2344320"/>
            </a:xfrm>
            <a:prstGeom prst="rect">
              <a:avLst/>
            </a:prstGeom>
            <a:noFill/>
            <a:ln w="0">
              <a:noFill/>
            </a:ln>
          </p:spPr>
          <p:style>
            <a:lnRef idx="0"/>
            <a:fillRef idx="0"/>
            <a:effectRef idx="0"/>
            <a:fontRef idx="minor"/>
          </p:style>
          <p:txBody>
            <a:bodyPr lIns="0" rIns="0" tIns="0" bIns="0" anchor="t">
              <a:spAutoFit/>
            </a:bodyPr>
            <a:p>
              <a:pPr>
                <a:lnSpc>
                  <a:spcPct val="100000"/>
                </a:lnSpc>
                <a:spcBef>
                  <a:spcPts val="451"/>
                </a:spcBef>
                <a:tabLst>
                  <a:tab algn="l" pos="0"/>
                  <a:tab algn="dec" pos="38088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a:lnSpc>
                  <a:spcPct val="100000"/>
                </a:lnSpc>
                <a:spcBef>
                  <a:spcPts val="451"/>
                </a:spcBef>
                <a:tabLst>
                  <a:tab algn="l" pos="0"/>
                  <a:tab algn="dec" pos="38088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a:lnSpc>
                  <a:spcPct val="100000"/>
                </a:lnSpc>
                <a:spcBef>
                  <a:spcPts val="451"/>
                </a:spcBef>
                <a:tabLst>
                  <a:tab algn="l" pos="0"/>
                  <a:tab algn="dec" pos="38088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a:lnSpc>
                  <a:spcPct val="100000"/>
                </a:lnSpc>
                <a:spcBef>
                  <a:spcPts val="451"/>
                </a:spcBef>
                <a:tabLst>
                  <a:tab algn="l" pos="0"/>
                  <a:tab algn="dec" pos="38088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a:lnSpc>
                  <a:spcPct val="100000"/>
                </a:lnSpc>
                <a:spcBef>
                  <a:spcPts val="451"/>
                </a:spcBef>
                <a:tabLst>
                  <a:tab algn="l" pos="0"/>
                  <a:tab algn="dec" pos="38088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a:lnSpc>
                  <a:spcPct val="100000"/>
                </a:lnSpc>
                <a:spcBef>
                  <a:spcPts val="451"/>
                </a:spcBef>
                <a:tabLst>
                  <a:tab algn="l" pos="0"/>
                  <a:tab algn="dec" pos="38088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a:lnSpc>
                  <a:spcPct val="100000"/>
                </a:lnSpc>
                <a:spcBef>
                  <a:spcPts val="451"/>
                </a:spcBef>
                <a:tabLst>
                  <a:tab algn="l" pos="0"/>
                  <a:tab algn="dec" pos="38088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a:lnSpc>
                  <a:spcPct val="100000"/>
                </a:lnSpc>
                <a:spcBef>
                  <a:spcPts val="451"/>
                </a:spcBef>
                <a:tabLst>
                  <a:tab algn="l" pos="0"/>
                  <a:tab algn="dec" pos="380880"/>
                  <a:tab algn="l" pos="1019160"/>
                  <a:tab algn="l" pos="2038320"/>
                  <a:tab algn="l" pos="3057480"/>
                  <a:tab algn="l" pos="4076640"/>
                  <a:tab algn="l" pos="5095800"/>
                  <a:tab algn="l" pos="6114960"/>
                  <a:tab algn="l" pos="7134120"/>
                  <a:tab algn="l" pos="8153280"/>
                  <a:tab algn="l" pos="9172440"/>
                  <a:tab algn="l" pos="10191600"/>
                </a:tabLst>
              </a:pPr>
              <a:r>
                <a:rPr b="0" lang="en-GB" sz="1200" strike="noStrike" u="none">
                  <a:solidFill>
                    <a:srgbClr val="000000"/>
                  </a:solidFill>
                  <a:effectLst/>
                  <a:uFillTx/>
                  <a:latin typeface="Arial"/>
                </a:rPr>
                <a:t>	</a:t>
              </a:r>
              <a:r>
                <a:rPr b="0" lang="en-GB" sz="1200" strike="noStrike" u="none">
                  <a:solidFill>
                    <a:srgbClr val="000000"/>
                  </a:solidFill>
                  <a:effectLst/>
                  <a:uFillTx/>
                  <a:latin typeface="Arial"/>
                </a:rPr>
                <a:t>1.0</a:t>
              </a:r>
              <a:endParaRPr b="0" lang="en-US" sz="1200" strike="noStrike" u="none">
                <a:solidFill>
                  <a:srgbClr val="000000"/>
                </a:solidFill>
                <a:effectLst/>
                <a:uFillTx/>
                <a:latin typeface="Times New Roman"/>
              </a:endParaRPr>
            </a:p>
            <a:p>
              <a:pPr>
                <a:lnSpc>
                  <a:spcPct val="100000"/>
                </a:lnSpc>
                <a:spcBef>
                  <a:spcPts val="451"/>
                </a:spcBef>
                <a:tabLst>
                  <a:tab algn="l" pos="0"/>
                  <a:tab algn="dec" pos="380880"/>
                  <a:tab algn="l" pos="1019160"/>
                  <a:tab algn="l" pos="2038320"/>
                  <a:tab algn="l" pos="3057480"/>
                  <a:tab algn="l" pos="4076640"/>
                  <a:tab algn="l" pos="5095800"/>
                  <a:tab algn="l" pos="6114960"/>
                  <a:tab algn="l" pos="7134120"/>
                  <a:tab algn="l" pos="8153280"/>
                  <a:tab algn="l" pos="9172440"/>
                  <a:tab algn="l" pos="10191600"/>
                </a:tabLst>
              </a:pPr>
              <a:r>
                <a:rPr b="0" lang="en-GB" sz="1200" strike="noStrike" u="none">
                  <a:solidFill>
                    <a:srgbClr val="000000"/>
                  </a:solidFill>
                  <a:effectLst/>
                  <a:uFillTx/>
                  <a:latin typeface="Arial"/>
                </a:rPr>
                <a:t>	</a:t>
              </a:r>
              <a:r>
                <a:rPr b="0" lang="en-GB" sz="1200" strike="noStrike" u="none">
                  <a:solidFill>
                    <a:srgbClr val="000000"/>
                  </a:solidFill>
                  <a:effectLst/>
                  <a:uFillTx/>
                  <a:latin typeface="Arial"/>
                </a:rPr>
                <a:t>0.1</a:t>
              </a:r>
              <a:endParaRPr b="0" lang="en-US" sz="1200" strike="noStrike" u="none">
                <a:solidFill>
                  <a:srgbClr val="000000"/>
                </a:solidFill>
                <a:effectLst/>
                <a:uFillTx/>
                <a:latin typeface="Times New Roman"/>
              </a:endParaRPr>
            </a:p>
            <a:p>
              <a:pPr>
                <a:lnSpc>
                  <a:spcPct val="100000"/>
                </a:lnSpc>
                <a:spcBef>
                  <a:spcPts val="451"/>
                </a:spcBef>
                <a:tabLst>
                  <a:tab algn="l" pos="0"/>
                  <a:tab algn="dec" pos="380880"/>
                  <a:tab algn="l" pos="1019160"/>
                  <a:tab algn="l" pos="2038320"/>
                  <a:tab algn="l" pos="3057480"/>
                  <a:tab algn="l" pos="4076640"/>
                  <a:tab algn="l" pos="5095800"/>
                  <a:tab algn="l" pos="6114960"/>
                  <a:tab algn="l" pos="7134120"/>
                  <a:tab algn="l" pos="8153280"/>
                  <a:tab algn="l" pos="9172440"/>
                  <a:tab algn="l" pos="10191600"/>
                </a:tabLst>
              </a:pPr>
              <a:r>
                <a:rPr b="0" lang="en-GB" sz="1200" strike="noStrike" u="none">
                  <a:solidFill>
                    <a:srgbClr val="000000"/>
                  </a:solidFill>
                  <a:effectLst/>
                  <a:uFillTx/>
                  <a:latin typeface="Arial"/>
                </a:rPr>
                <a:t>	</a:t>
              </a:r>
              <a:r>
                <a:rPr b="0" lang="en-GB" sz="1200" strike="noStrike" u="none">
                  <a:solidFill>
                    <a:srgbClr val="000000"/>
                  </a:solidFill>
                  <a:effectLst/>
                  <a:uFillTx/>
                  <a:latin typeface="Arial"/>
                </a:rPr>
                <a:t>-0.4</a:t>
              </a:r>
              <a:endParaRPr b="0" lang="en-US" sz="1200" strike="noStrike" u="none">
                <a:solidFill>
                  <a:srgbClr val="000000"/>
                </a:solidFill>
                <a:effectLst/>
                <a:uFillTx/>
                <a:latin typeface="Times New Roman"/>
              </a:endParaRPr>
            </a:p>
          </p:txBody>
        </p:sp>
        <p:sp>
          <p:nvSpPr>
            <p:cNvPr id="1266" name=""/>
            <p:cNvSpPr/>
            <p:nvPr/>
          </p:nvSpPr>
          <p:spPr>
            <a:xfrm>
              <a:off x="6786720" y="4068720"/>
              <a:ext cx="664920" cy="2344320"/>
            </a:xfrm>
            <a:prstGeom prst="rect">
              <a:avLst/>
            </a:prstGeom>
            <a:noFill/>
            <a:ln w="0">
              <a:noFill/>
            </a:ln>
          </p:spPr>
          <p:style>
            <a:lnRef idx="0"/>
            <a:fillRef idx="0"/>
            <a:effectRef idx="0"/>
            <a:fontRef idx="minor"/>
          </p:style>
          <p:txBody>
            <a:bodyPr lIns="0" rIns="0" tIns="0" bIns="0" anchor="t">
              <a:spAutoFit/>
            </a:bodyPr>
            <a:p>
              <a:pPr>
                <a:lnSpc>
                  <a:spcPct val="100000"/>
                </a:lnSpc>
                <a:spcBef>
                  <a:spcPts val="451"/>
                </a:spcBef>
                <a:tabLst>
                  <a:tab algn="l" pos="0"/>
                  <a:tab algn="dec" pos="38088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a:lnSpc>
                  <a:spcPct val="100000"/>
                </a:lnSpc>
                <a:spcBef>
                  <a:spcPts val="451"/>
                </a:spcBef>
                <a:tabLst>
                  <a:tab algn="l" pos="0"/>
                  <a:tab algn="dec" pos="38088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a:lnSpc>
                  <a:spcPct val="100000"/>
                </a:lnSpc>
                <a:spcBef>
                  <a:spcPts val="451"/>
                </a:spcBef>
                <a:tabLst>
                  <a:tab algn="l" pos="0"/>
                  <a:tab algn="dec" pos="38088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a:lnSpc>
                  <a:spcPct val="100000"/>
                </a:lnSpc>
                <a:spcBef>
                  <a:spcPts val="451"/>
                </a:spcBef>
                <a:tabLst>
                  <a:tab algn="l" pos="0"/>
                  <a:tab algn="dec" pos="38088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a:lnSpc>
                  <a:spcPct val="100000"/>
                </a:lnSpc>
                <a:spcBef>
                  <a:spcPts val="451"/>
                </a:spcBef>
                <a:tabLst>
                  <a:tab algn="l" pos="0"/>
                  <a:tab algn="dec" pos="38088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a:lnSpc>
                  <a:spcPct val="100000"/>
                </a:lnSpc>
                <a:spcBef>
                  <a:spcPts val="451"/>
                </a:spcBef>
                <a:tabLst>
                  <a:tab algn="l" pos="0"/>
                  <a:tab algn="dec" pos="38088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a:lnSpc>
                  <a:spcPct val="100000"/>
                </a:lnSpc>
                <a:spcBef>
                  <a:spcPts val="451"/>
                </a:spcBef>
                <a:tabLst>
                  <a:tab algn="l" pos="0"/>
                  <a:tab algn="dec" pos="38088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a:lnSpc>
                  <a:spcPct val="100000"/>
                </a:lnSpc>
                <a:spcBef>
                  <a:spcPts val="451"/>
                </a:spcBef>
                <a:tabLst>
                  <a:tab algn="l" pos="0"/>
                  <a:tab algn="dec" pos="38088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a:lnSpc>
                  <a:spcPct val="100000"/>
                </a:lnSpc>
                <a:spcBef>
                  <a:spcPts val="451"/>
                </a:spcBef>
                <a:tabLst>
                  <a:tab algn="l" pos="0"/>
                  <a:tab algn="dec" pos="380880"/>
                  <a:tab algn="l" pos="1019160"/>
                  <a:tab algn="l" pos="2038320"/>
                  <a:tab algn="l" pos="3057480"/>
                  <a:tab algn="l" pos="4076640"/>
                  <a:tab algn="l" pos="5095800"/>
                  <a:tab algn="l" pos="6114960"/>
                  <a:tab algn="l" pos="7134120"/>
                  <a:tab algn="l" pos="8153280"/>
                  <a:tab algn="l" pos="9172440"/>
                  <a:tab algn="l" pos="10191600"/>
                </a:tabLst>
              </a:pPr>
              <a:r>
                <a:rPr b="0" lang="en-GB" sz="1200" strike="noStrike" u="none">
                  <a:solidFill>
                    <a:srgbClr val="000000"/>
                  </a:solidFill>
                  <a:effectLst/>
                  <a:uFillTx/>
                  <a:latin typeface="Arial"/>
                </a:rPr>
                <a:t>	</a:t>
              </a:r>
              <a:r>
                <a:rPr b="0" lang="en-GB" sz="1200" strike="noStrike" u="none">
                  <a:solidFill>
                    <a:srgbClr val="000000"/>
                  </a:solidFill>
                  <a:effectLst/>
                  <a:uFillTx/>
                  <a:latin typeface="Arial"/>
                </a:rPr>
                <a:t>1.0</a:t>
              </a:r>
              <a:endParaRPr b="0" lang="en-US" sz="1200" strike="noStrike" u="none">
                <a:solidFill>
                  <a:srgbClr val="000000"/>
                </a:solidFill>
                <a:effectLst/>
                <a:uFillTx/>
                <a:latin typeface="Times New Roman"/>
              </a:endParaRPr>
            </a:p>
            <a:p>
              <a:pPr>
                <a:lnSpc>
                  <a:spcPct val="100000"/>
                </a:lnSpc>
                <a:spcBef>
                  <a:spcPts val="451"/>
                </a:spcBef>
                <a:tabLst>
                  <a:tab algn="l" pos="0"/>
                  <a:tab algn="dec" pos="380880"/>
                  <a:tab algn="l" pos="1019160"/>
                  <a:tab algn="l" pos="2038320"/>
                  <a:tab algn="l" pos="3057480"/>
                  <a:tab algn="l" pos="4076640"/>
                  <a:tab algn="l" pos="5095800"/>
                  <a:tab algn="l" pos="6114960"/>
                  <a:tab algn="l" pos="7134120"/>
                  <a:tab algn="l" pos="8153280"/>
                  <a:tab algn="l" pos="9172440"/>
                  <a:tab algn="l" pos="10191600"/>
                </a:tabLst>
              </a:pPr>
              <a:r>
                <a:rPr b="0" lang="en-GB" sz="1200" strike="noStrike" u="none">
                  <a:solidFill>
                    <a:srgbClr val="000000"/>
                  </a:solidFill>
                  <a:effectLst/>
                  <a:uFillTx/>
                  <a:latin typeface="Arial"/>
                </a:rPr>
                <a:t>	</a:t>
              </a:r>
              <a:r>
                <a:rPr b="0" lang="en-GB" sz="1200" strike="noStrike" u="none">
                  <a:solidFill>
                    <a:srgbClr val="000000"/>
                  </a:solidFill>
                  <a:effectLst/>
                  <a:uFillTx/>
                  <a:latin typeface="Arial"/>
                </a:rPr>
                <a:t>0.6</a:t>
              </a:r>
              <a:endParaRPr b="0" lang="en-US" sz="1200" strike="noStrike" u="none">
                <a:solidFill>
                  <a:srgbClr val="000000"/>
                </a:solidFill>
                <a:effectLst/>
                <a:uFillTx/>
                <a:latin typeface="Times New Roman"/>
              </a:endParaRPr>
            </a:p>
          </p:txBody>
        </p:sp>
        <p:sp>
          <p:nvSpPr>
            <p:cNvPr id="1267" name=""/>
            <p:cNvSpPr/>
            <p:nvPr/>
          </p:nvSpPr>
          <p:spPr>
            <a:xfrm>
              <a:off x="7223040" y="4068720"/>
              <a:ext cx="615960" cy="2344320"/>
            </a:xfrm>
            <a:prstGeom prst="rect">
              <a:avLst/>
            </a:prstGeom>
            <a:noFill/>
            <a:ln w="0">
              <a:noFill/>
            </a:ln>
          </p:spPr>
          <p:style>
            <a:lnRef idx="0"/>
            <a:fillRef idx="0"/>
            <a:effectRef idx="0"/>
            <a:fontRef idx="minor"/>
          </p:style>
          <p:txBody>
            <a:bodyPr lIns="0" rIns="0" tIns="0" bIns="0" anchor="t">
              <a:spAutoFit/>
            </a:bodyPr>
            <a:p>
              <a:pPr>
                <a:lnSpc>
                  <a:spcPct val="100000"/>
                </a:lnSpc>
                <a:spcBef>
                  <a:spcPts val="451"/>
                </a:spcBef>
                <a:tabLst>
                  <a:tab algn="l" pos="0"/>
                  <a:tab algn="dec" pos="38088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a:lnSpc>
                  <a:spcPct val="100000"/>
                </a:lnSpc>
                <a:spcBef>
                  <a:spcPts val="451"/>
                </a:spcBef>
                <a:tabLst>
                  <a:tab algn="l" pos="0"/>
                  <a:tab algn="dec" pos="38088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a:lnSpc>
                  <a:spcPct val="100000"/>
                </a:lnSpc>
                <a:spcBef>
                  <a:spcPts val="451"/>
                </a:spcBef>
                <a:tabLst>
                  <a:tab algn="l" pos="0"/>
                  <a:tab algn="dec" pos="38088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a:lnSpc>
                  <a:spcPct val="100000"/>
                </a:lnSpc>
                <a:spcBef>
                  <a:spcPts val="451"/>
                </a:spcBef>
                <a:tabLst>
                  <a:tab algn="l" pos="0"/>
                  <a:tab algn="dec" pos="38088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a:lnSpc>
                  <a:spcPct val="100000"/>
                </a:lnSpc>
                <a:spcBef>
                  <a:spcPts val="451"/>
                </a:spcBef>
                <a:tabLst>
                  <a:tab algn="l" pos="0"/>
                  <a:tab algn="dec" pos="38088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a:lnSpc>
                  <a:spcPct val="100000"/>
                </a:lnSpc>
                <a:spcBef>
                  <a:spcPts val="451"/>
                </a:spcBef>
                <a:tabLst>
                  <a:tab algn="l" pos="0"/>
                  <a:tab algn="dec" pos="38088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a:lnSpc>
                  <a:spcPct val="100000"/>
                </a:lnSpc>
                <a:spcBef>
                  <a:spcPts val="451"/>
                </a:spcBef>
                <a:tabLst>
                  <a:tab algn="l" pos="0"/>
                  <a:tab algn="dec" pos="38088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a:lnSpc>
                  <a:spcPct val="100000"/>
                </a:lnSpc>
                <a:spcBef>
                  <a:spcPts val="451"/>
                </a:spcBef>
                <a:tabLst>
                  <a:tab algn="l" pos="0"/>
                  <a:tab algn="dec" pos="38088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a:lnSpc>
                  <a:spcPct val="100000"/>
                </a:lnSpc>
                <a:spcBef>
                  <a:spcPts val="451"/>
                </a:spcBef>
                <a:tabLst>
                  <a:tab algn="l" pos="0"/>
                  <a:tab algn="dec" pos="380880"/>
                  <a:tab algn="l" pos="1019160"/>
                  <a:tab algn="l" pos="2038320"/>
                  <a:tab algn="l" pos="3057480"/>
                  <a:tab algn="l" pos="4076640"/>
                  <a:tab algn="l" pos="5095800"/>
                  <a:tab algn="l" pos="6114960"/>
                  <a:tab algn="l" pos="7134120"/>
                  <a:tab algn="l" pos="8153280"/>
                  <a:tab algn="l" pos="9172440"/>
                  <a:tab algn="l" pos="10191600"/>
                </a:tabLst>
              </a:pPr>
              <a:r>
                <a:rPr b="0" lang="en-GB" sz="1200" strike="noStrike" u="none">
                  <a:solidFill>
                    <a:srgbClr val="000000"/>
                  </a:solidFill>
                  <a:effectLst/>
                  <a:uFillTx/>
                  <a:latin typeface="Arial"/>
                </a:rPr>
                <a:t>	</a:t>
              </a:r>
              <a:endParaRPr b="0" lang="en-US" sz="1200" strike="noStrike" u="none">
                <a:solidFill>
                  <a:srgbClr val="000000"/>
                </a:solidFill>
                <a:effectLst/>
                <a:uFillTx/>
                <a:latin typeface="Times New Roman"/>
              </a:endParaRPr>
            </a:p>
            <a:p>
              <a:pPr>
                <a:lnSpc>
                  <a:spcPct val="100000"/>
                </a:lnSpc>
                <a:spcBef>
                  <a:spcPts val="451"/>
                </a:spcBef>
                <a:tabLst>
                  <a:tab algn="l" pos="0"/>
                  <a:tab algn="dec" pos="380880"/>
                  <a:tab algn="l" pos="1019160"/>
                  <a:tab algn="l" pos="2038320"/>
                  <a:tab algn="l" pos="3057480"/>
                  <a:tab algn="l" pos="4076640"/>
                  <a:tab algn="l" pos="5095800"/>
                  <a:tab algn="l" pos="6114960"/>
                  <a:tab algn="l" pos="7134120"/>
                  <a:tab algn="l" pos="8153280"/>
                  <a:tab algn="l" pos="9172440"/>
                  <a:tab algn="l" pos="10191600"/>
                </a:tabLst>
              </a:pPr>
              <a:r>
                <a:rPr b="0" lang="en-GB" sz="1200" strike="noStrike" u="none">
                  <a:solidFill>
                    <a:srgbClr val="000000"/>
                  </a:solidFill>
                  <a:effectLst/>
                  <a:uFillTx/>
                  <a:latin typeface="Arial"/>
                </a:rPr>
                <a:t>	</a:t>
              </a:r>
              <a:r>
                <a:rPr b="0" lang="en-GB" sz="1200" strike="noStrike" u="none">
                  <a:solidFill>
                    <a:srgbClr val="000000"/>
                  </a:solidFill>
                  <a:effectLst/>
                  <a:uFillTx/>
                  <a:latin typeface="Arial"/>
                </a:rPr>
                <a:t>1.0</a:t>
              </a:r>
              <a:endParaRPr b="0" lang="en-US" sz="1200" strike="noStrike" u="none">
                <a:solidFill>
                  <a:srgbClr val="000000"/>
                </a:solidFill>
                <a:effectLst/>
                <a:uFillTx/>
                <a:latin typeface="Times New Roman"/>
              </a:endParaRPr>
            </a:p>
          </p:txBody>
        </p:sp>
        <p:sp>
          <p:nvSpPr>
            <p:cNvPr id="1268" name=""/>
            <p:cNvSpPr/>
            <p:nvPr/>
          </p:nvSpPr>
          <p:spPr>
            <a:xfrm rot="16200000">
              <a:off x="4915800" y="795240"/>
              <a:ext cx="1112760" cy="5163120"/>
            </a:xfrm>
            <a:prstGeom prst="rect">
              <a:avLst/>
            </a:prstGeom>
            <a:noFill/>
            <a:ln w="0">
              <a:noFill/>
            </a:ln>
          </p:spPr>
          <p:style>
            <a:lnRef idx="0"/>
            <a:fillRef idx="0"/>
            <a:effectRef idx="0"/>
            <a:fontRef idx="minor"/>
          </p:style>
          <p:txBody>
            <a:bodyPr lIns="0" rIns="0" tIns="0" bIns="0" anchor="t">
              <a:spAutoFit/>
            </a:bodyPr>
            <a:p>
              <a:pPr>
                <a:lnSpc>
                  <a:spcPct val="100000"/>
                </a:lnSpc>
                <a:spcBef>
                  <a:spcPts val="2925"/>
                </a:spcBef>
                <a:tabLst>
                  <a:tab algn="l" pos="0"/>
                  <a:tab algn="l" pos="1019160"/>
                  <a:tab algn="l" pos="2038320"/>
                  <a:tab algn="l" pos="3057480"/>
                  <a:tab algn="l" pos="4076640"/>
                  <a:tab algn="l" pos="5095800"/>
                  <a:tab algn="l" pos="6114960"/>
                  <a:tab algn="l" pos="7134120"/>
                  <a:tab algn="l" pos="8153280"/>
                  <a:tab algn="l" pos="9172440"/>
                  <a:tab algn="l" pos="10191600"/>
                </a:tabLst>
              </a:pPr>
              <a:r>
                <a:rPr b="0" lang="en-GB" sz="1200" strike="noStrike" u="none">
                  <a:solidFill>
                    <a:srgbClr val="000000"/>
                  </a:solidFill>
                  <a:effectLst/>
                  <a:uFillTx/>
                  <a:latin typeface="Arial"/>
                </a:rPr>
                <a:t>Germany</a:t>
              </a:r>
              <a:endParaRPr b="0" lang="en-US" sz="1200" strike="noStrike" u="none">
                <a:solidFill>
                  <a:srgbClr val="000000"/>
                </a:solidFill>
                <a:effectLst/>
                <a:uFillTx/>
                <a:latin typeface="Times New Roman"/>
              </a:endParaRPr>
            </a:p>
            <a:p>
              <a:pPr>
                <a:lnSpc>
                  <a:spcPct val="100000"/>
                </a:lnSpc>
                <a:spcBef>
                  <a:spcPts val="2925"/>
                </a:spcBef>
                <a:tabLst>
                  <a:tab algn="l" pos="0"/>
                  <a:tab algn="l" pos="1019160"/>
                  <a:tab algn="l" pos="2038320"/>
                  <a:tab algn="l" pos="3057480"/>
                  <a:tab algn="l" pos="4076640"/>
                  <a:tab algn="l" pos="5095800"/>
                  <a:tab algn="l" pos="6114960"/>
                  <a:tab algn="l" pos="7134120"/>
                  <a:tab algn="l" pos="8153280"/>
                  <a:tab algn="l" pos="9172440"/>
                  <a:tab algn="l" pos="10191600"/>
                </a:tabLst>
              </a:pPr>
              <a:r>
                <a:rPr b="0" lang="en-GB" sz="1200" strike="noStrike" u="none">
                  <a:solidFill>
                    <a:srgbClr val="000000"/>
                  </a:solidFill>
                  <a:effectLst/>
                  <a:uFillTx/>
                  <a:latin typeface="Arial"/>
                </a:rPr>
                <a:t>Switzerland</a:t>
              </a:r>
              <a:endParaRPr b="0" lang="en-US" sz="1200" strike="noStrike" u="none">
                <a:solidFill>
                  <a:srgbClr val="000000"/>
                </a:solidFill>
                <a:effectLst/>
                <a:uFillTx/>
                <a:latin typeface="Times New Roman"/>
              </a:endParaRPr>
            </a:p>
            <a:p>
              <a:pPr>
                <a:lnSpc>
                  <a:spcPct val="100000"/>
                </a:lnSpc>
                <a:spcBef>
                  <a:spcPts val="2925"/>
                </a:spcBef>
                <a:tabLst>
                  <a:tab algn="l" pos="0"/>
                  <a:tab algn="l" pos="1019160"/>
                  <a:tab algn="l" pos="2038320"/>
                  <a:tab algn="l" pos="3057480"/>
                  <a:tab algn="l" pos="4076640"/>
                  <a:tab algn="l" pos="5095800"/>
                  <a:tab algn="l" pos="6114960"/>
                  <a:tab algn="l" pos="7134120"/>
                  <a:tab algn="l" pos="8153280"/>
                  <a:tab algn="l" pos="9172440"/>
                  <a:tab algn="l" pos="10191600"/>
                </a:tabLst>
              </a:pPr>
              <a:r>
                <a:rPr b="0" lang="en-GB" sz="1200" strike="noStrike" u="none">
                  <a:solidFill>
                    <a:srgbClr val="000000"/>
                  </a:solidFill>
                  <a:effectLst/>
                  <a:uFillTx/>
                  <a:latin typeface="Arial"/>
                </a:rPr>
                <a:t>France</a:t>
              </a:r>
              <a:endParaRPr b="0" lang="en-US" sz="1200" strike="noStrike" u="none">
                <a:solidFill>
                  <a:srgbClr val="000000"/>
                </a:solidFill>
                <a:effectLst/>
                <a:uFillTx/>
                <a:latin typeface="Times New Roman"/>
              </a:endParaRPr>
            </a:p>
            <a:p>
              <a:pPr>
                <a:lnSpc>
                  <a:spcPct val="100000"/>
                </a:lnSpc>
                <a:spcBef>
                  <a:spcPts val="2925"/>
                </a:spcBef>
                <a:tabLst>
                  <a:tab algn="l" pos="0"/>
                  <a:tab algn="l" pos="1019160"/>
                  <a:tab algn="l" pos="2038320"/>
                  <a:tab algn="l" pos="3057480"/>
                  <a:tab algn="l" pos="4076640"/>
                  <a:tab algn="l" pos="5095800"/>
                  <a:tab algn="l" pos="6114960"/>
                  <a:tab algn="l" pos="7134120"/>
                  <a:tab algn="l" pos="8153280"/>
                  <a:tab algn="l" pos="9172440"/>
                  <a:tab algn="l" pos="10191600"/>
                </a:tabLst>
              </a:pPr>
              <a:r>
                <a:rPr b="0" lang="en-GB" sz="1200" strike="noStrike" u="none">
                  <a:solidFill>
                    <a:srgbClr val="000000"/>
                  </a:solidFill>
                  <a:effectLst/>
                  <a:uFillTx/>
                  <a:latin typeface="Arial"/>
                </a:rPr>
                <a:t>Italy</a:t>
              </a:r>
              <a:endParaRPr b="0" lang="en-US" sz="1200" strike="noStrike" u="none">
                <a:solidFill>
                  <a:srgbClr val="000000"/>
                </a:solidFill>
                <a:effectLst/>
                <a:uFillTx/>
                <a:latin typeface="Times New Roman"/>
              </a:endParaRPr>
            </a:p>
            <a:p>
              <a:pPr>
                <a:lnSpc>
                  <a:spcPct val="100000"/>
                </a:lnSpc>
                <a:spcBef>
                  <a:spcPts val="2925"/>
                </a:spcBef>
                <a:tabLst>
                  <a:tab algn="l" pos="0"/>
                  <a:tab algn="l" pos="1019160"/>
                  <a:tab algn="l" pos="2038320"/>
                  <a:tab algn="l" pos="3057480"/>
                  <a:tab algn="l" pos="4076640"/>
                  <a:tab algn="l" pos="5095800"/>
                  <a:tab algn="l" pos="6114960"/>
                  <a:tab algn="l" pos="7134120"/>
                  <a:tab algn="l" pos="8153280"/>
                  <a:tab algn="l" pos="9172440"/>
                  <a:tab algn="l" pos="10191600"/>
                </a:tabLst>
              </a:pPr>
              <a:r>
                <a:rPr b="0" lang="en-GB" sz="1200" strike="noStrike" u="none">
                  <a:solidFill>
                    <a:srgbClr val="000000"/>
                  </a:solidFill>
                  <a:effectLst/>
                  <a:uFillTx/>
                  <a:latin typeface="Arial"/>
                </a:rPr>
                <a:t>Norway</a:t>
              </a:r>
              <a:endParaRPr b="0" lang="en-US" sz="1200" strike="noStrike" u="none">
                <a:solidFill>
                  <a:srgbClr val="000000"/>
                </a:solidFill>
                <a:effectLst/>
                <a:uFillTx/>
                <a:latin typeface="Times New Roman"/>
              </a:endParaRPr>
            </a:p>
            <a:p>
              <a:pPr>
                <a:lnSpc>
                  <a:spcPct val="100000"/>
                </a:lnSpc>
                <a:spcBef>
                  <a:spcPts val="2925"/>
                </a:spcBef>
                <a:tabLst>
                  <a:tab algn="l" pos="0"/>
                  <a:tab algn="l" pos="1019160"/>
                  <a:tab algn="l" pos="2038320"/>
                  <a:tab algn="l" pos="3057480"/>
                  <a:tab algn="l" pos="4076640"/>
                  <a:tab algn="l" pos="5095800"/>
                  <a:tab algn="l" pos="6114960"/>
                  <a:tab algn="l" pos="7134120"/>
                  <a:tab algn="l" pos="8153280"/>
                  <a:tab algn="l" pos="9172440"/>
                  <a:tab algn="l" pos="10191600"/>
                </a:tabLst>
              </a:pPr>
              <a:r>
                <a:rPr b="0" lang="en-GB" sz="1200" strike="noStrike" u="none">
                  <a:solidFill>
                    <a:srgbClr val="000000"/>
                  </a:solidFill>
                  <a:effectLst/>
                  <a:uFillTx/>
                  <a:latin typeface="Arial"/>
                </a:rPr>
                <a:t>Netherlands</a:t>
              </a:r>
              <a:endParaRPr b="0" lang="en-US" sz="1200" strike="noStrike" u="none">
                <a:solidFill>
                  <a:srgbClr val="000000"/>
                </a:solidFill>
                <a:effectLst/>
                <a:uFillTx/>
                <a:latin typeface="Times New Roman"/>
              </a:endParaRPr>
            </a:p>
            <a:p>
              <a:pPr>
                <a:lnSpc>
                  <a:spcPct val="100000"/>
                </a:lnSpc>
                <a:spcBef>
                  <a:spcPts val="2925"/>
                </a:spcBef>
                <a:tabLst>
                  <a:tab algn="l" pos="0"/>
                  <a:tab algn="l" pos="1019160"/>
                  <a:tab algn="l" pos="2038320"/>
                  <a:tab algn="l" pos="3057480"/>
                  <a:tab algn="l" pos="4076640"/>
                  <a:tab algn="l" pos="5095800"/>
                  <a:tab algn="l" pos="6114960"/>
                  <a:tab algn="l" pos="7134120"/>
                  <a:tab algn="l" pos="8153280"/>
                  <a:tab algn="l" pos="9172440"/>
                  <a:tab algn="l" pos="10191600"/>
                </a:tabLst>
              </a:pPr>
              <a:r>
                <a:rPr b="0" lang="en-GB" sz="1200" strike="noStrike" u="none">
                  <a:solidFill>
                    <a:srgbClr val="000000"/>
                  </a:solidFill>
                  <a:effectLst/>
                  <a:uFillTx/>
                  <a:latin typeface="Arial"/>
                </a:rPr>
                <a:t>UK</a:t>
              </a:r>
              <a:endParaRPr b="0" lang="en-US" sz="1200" strike="noStrike" u="none">
                <a:solidFill>
                  <a:srgbClr val="000000"/>
                </a:solidFill>
                <a:effectLst/>
                <a:uFillTx/>
                <a:latin typeface="Times New Roman"/>
              </a:endParaRPr>
            </a:p>
            <a:p>
              <a:pPr>
                <a:lnSpc>
                  <a:spcPct val="100000"/>
                </a:lnSpc>
                <a:spcBef>
                  <a:spcPts val="2925"/>
                </a:spcBef>
                <a:tabLst>
                  <a:tab algn="l" pos="0"/>
                  <a:tab algn="l" pos="1019160"/>
                  <a:tab algn="l" pos="2038320"/>
                  <a:tab algn="l" pos="3057480"/>
                  <a:tab algn="l" pos="4076640"/>
                  <a:tab algn="l" pos="5095800"/>
                  <a:tab algn="l" pos="6114960"/>
                  <a:tab algn="l" pos="7134120"/>
                  <a:tab algn="l" pos="8153280"/>
                  <a:tab algn="l" pos="9172440"/>
                  <a:tab algn="l" pos="10191600"/>
                </a:tabLst>
              </a:pPr>
              <a:r>
                <a:rPr b="0" lang="en-GB" sz="1200" strike="noStrike" u="none">
                  <a:solidFill>
                    <a:srgbClr val="000000"/>
                  </a:solidFill>
                  <a:effectLst/>
                  <a:uFillTx/>
                  <a:latin typeface="Arial"/>
                </a:rPr>
                <a:t>US</a:t>
              </a:r>
              <a:endParaRPr b="0" lang="en-US" sz="1200" strike="noStrike" u="none">
                <a:solidFill>
                  <a:srgbClr val="000000"/>
                </a:solidFill>
                <a:effectLst/>
                <a:uFillTx/>
                <a:latin typeface="Times New Roman"/>
              </a:endParaRPr>
            </a:p>
            <a:p>
              <a:pPr>
                <a:lnSpc>
                  <a:spcPct val="100000"/>
                </a:lnSpc>
                <a:spcBef>
                  <a:spcPts val="2925"/>
                </a:spcBef>
                <a:tabLst>
                  <a:tab algn="l" pos="0"/>
                  <a:tab algn="l" pos="1019160"/>
                  <a:tab algn="l" pos="2038320"/>
                  <a:tab algn="l" pos="3057480"/>
                  <a:tab algn="l" pos="4076640"/>
                  <a:tab algn="l" pos="5095800"/>
                  <a:tab algn="l" pos="6114960"/>
                  <a:tab algn="l" pos="7134120"/>
                  <a:tab algn="l" pos="8153280"/>
                  <a:tab algn="l" pos="9172440"/>
                  <a:tab algn="l" pos="10191600"/>
                </a:tabLst>
              </a:pPr>
              <a:r>
                <a:rPr b="0" lang="en-GB" sz="1200" strike="noStrike" u="none">
                  <a:solidFill>
                    <a:srgbClr val="000000"/>
                  </a:solidFill>
                  <a:effectLst/>
                  <a:uFillTx/>
                  <a:latin typeface="Arial"/>
                </a:rPr>
                <a:t>Canada</a:t>
              </a:r>
              <a:endParaRPr b="0" lang="en-US" sz="1200" strike="noStrike" u="none">
                <a:solidFill>
                  <a:srgbClr val="000000"/>
                </a:solidFill>
                <a:effectLst/>
                <a:uFillTx/>
                <a:latin typeface="Times New Roman"/>
              </a:endParaRPr>
            </a:p>
            <a:p>
              <a:pPr>
                <a:lnSpc>
                  <a:spcPct val="100000"/>
                </a:lnSpc>
                <a:spcBef>
                  <a:spcPts val="2849"/>
                </a:spcBef>
                <a:tabLst>
                  <a:tab algn="l" pos="0"/>
                  <a:tab algn="l" pos="1019160"/>
                  <a:tab algn="l" pos="2038320"/>
                  <a:tab algn="l" pos="3057480"/>
                  <a:tab algn="l" pos="4076640"/>
                  <a:tab algn="l" pos="5095800"/>
                  <a:tab algn="l" pos="6114960"/>
                  <a:tab algn="l" pos="7134120"/>
                  <a:tab algn="l" pos="8153280"/>
                  <a:tab algn="l" pos="9172440"/>
                  <a:tab algn="l" pos="10191600"/>
                </a:tabLst>
              </a:pPr>
              <a:r>
                <a:rPr b="0" lang="en-GB" sz="1200" strike="noStrike" u="none">
                  <a:solidFill>
                    <a:srgbClr val="000000"/>
                  </a:solidFill>
                  <a:effectLst/>
                  <a:uFillTx/>
                  <a:latin typeface="Arial"/>
                </a:rPr>
                <a:t>Denmark</a:t>
              </a:r>
              <a:endParaRPr b="0" lang="en-US" sz="1200" strike="noStrike" u="none">
                <a:solidFill>
                  <a:srgbClr val="000000"/>
                </a:solidFill>
                <a:effectLst/>
                <a:uFillTx/>
                <a:latin typeface="Times New Roman"/>
              </a:endParaRPr>
            </a:p>
          </p:txBody>
        </p:sp>
        <p:sp>
          <p:nvSpPr>
            <p:cNvPr id="1269" name=""/>
            <p:cNvSpPr/>
            <p:nvPr/>
          </p:nvSpPr>
          <p:spPr>
            <a:xfrm>
              <a:off x="1820880" y="3992400"/>
              <a:ext cx="6087960" cy="3240"/>
            </a:xfrm>
            <a:prstGeom prst="line">
              <a:avLst/>
            </a:prstGeom>
            <a:ln w="12600">
              <a:solidFill>
                <a:srgbClr val="000000"/>
              </a:solidFill>
              <a:miter/>
            </a:ln>
          </p:spPr>
          <p:style>
            <a:lnRef idx="0"/>
            <a:fillRef idx="0"/>
            <a:effectRef idx="0"/>
            <a:fontRef idx="minor"/>
          </p:style>
          <p:txBody>
            <a:bodyPr lIns="90000" rIns="90000" tIns="-43560" bIns="-43560" anchor="ctr">
              <a:noAutofit/>
            </a:bodyPr>
            <a:p>
              <a:endParaRPr b="0" lang="en-US" sz="2400" strike="noStrike" u="none">
                <a:solidFill>
                  <a:srgbClr val="000000"/>
                </a:solidFill>
                <a:effectLst/>
                <a:uFillTx/>
                <a:latin typeface="Times New Roman"/>
              </a:endParaRPr>
            </a:p>
          </p:txBody>
        </p:sp>
        <p:sp>
          <p:nvSpPr>
            <p:cNvPr id="1270" name=""/>
            <p:cNvSpPr/>
            <p:nvPr/>
          </p:nvSpPr>
          <p:spPr>
            <a:xfrm>
              <a:off x="5227560" y="4068720"/>
              <a:ext cx="644760" cy="2344320"/>
            </a:xfrm>
            <a:prstGeom prst="rect">
              <a:avLst/>
            </a:prstGeom>
            <a:noFill/>
            <a:ln w="0">
              <a:noFill/>
            </a:ln>
          </p:spPr>
          <p:style>
            <a:lnRef idx="0"/>
            <a:fillRef idx="0"/>
            <a:effectRef idx="0"/>
            <a:fontRef idx="minor"/>
          </p:style>
          <p:txBody>
            <a:bodyPr lIns="0" rIns="0" tIns="0" bIns="0" anchor="t">
              <a:spAutoFit/>
            </a:bodyPr>
            <a:p>
              <a:pPr>
                <a:lnSpc>
                  <a:spcPct val="100000"/>
                </a:lnSpc>
                <a:spcBef>
                  <a:spcPts val="451"/>
                </a:spcBef>
                <a:tabLst>
                  <a:tab algn="l" pos="0"/>
                  <a:tab algn="dec" pos="38088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a:lnSpc>
                  <a:spcPct val="100000"/>
                </a:lnSpc>
                <a:spcBef>
                  <a:spcPts val="451"/>
                </a:spcBef>
                <a:tabLst>
                  <a:tab algn="l" pos="0"/>
                  <a:tab algn="dec" pos="38088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a:lnSpc>
                  <a:spcPct val="100000"/>
                </a:lnSpc>
                <a:spcBef>
                  <a:spcPts val="451"/>
                </a:spcBef>
                <a:tabLst>
                  <a:tab algn="l" pos="0"/>
                  <a:tab algn="dec" pos="38088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a:lnSpc>
                  <a:spcPct val="100000"/>
                </a:lnSpc>
                <a:spcBef>
                  <a:spcPts val="451"/>
                </a:spcBef>
                <a:tabLst>
                  <a:tab algn="l" pos="0"/>
                  <a:tab algn="dec" pos="38088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a:lnSpc>
                  <a:spcPct val="100000"/>
                </a:lnSpc>
                <a:spcBef>
                  <a:spcPts val="451"/>
                </a:spcBef>
                <a:tabLst>
                  <a:tab algn="l" pos="0"/>
                  <a:tab algn="dec" pos="38088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a:lnSpc>
                  <a:spcPct val="100000"/>
                </a:lnSpc>
                <a:spcBef>
                  <a:spcPts val="451"/>
                </a:spcBef>
                <a:tabLst>
                  <a:tab algn="l" pos="0"/>
                  <a:tab algn="dec" pos="380880"/>
                  <a:tab algn="l" pos="1019160"/>
                  <a:tab algn="l" pos="2038320"/>
                  <a:tab algn="l" pos="3057480"/>
                  <a:tab algn="l" pos="4076640"/>
                  <a:tab algn="l" pos="5095800"/>
                  <a:tab algn="l" pos="6114960"/>
                  <a:tab algn="l" pos="7134120"/>
                  <a:tab algn="l" pos="8153280"/>
                  <a:tab algn="l" pos="9172440"/>
                  <a:tab algn="l" pos="10191600"/>
                </a:tabLst>
              </a:pPr>
              <a:r>
                <a:rPr b="0" lang="en-GB" sz="1200" strike="noStrike" u="none">
                  <a:solidFill>
                    <a:srgbClr val="000000"/>
                  </a:solidFill>
                  <a:effectLst/>
                  <a:uFillTx/>
                  <a:latin typeface="Arial"/>
                </a:rPr>
                <a:t>	</a:t>
              </a:r>
              <a:r>
                <a:rPr b="0" lang="en-GB" sz="1200" strike="noStrike" u="none">
                  <a:solidFill>
                    <a:srgbClr val="000000"/>
                  </a:solidFill>
                  <a:effectLst/>
                  <a:uFillTx/>
                  <a:latin typeface="Arial"/>
                </a:rPr>
                <a:t>1.0</a:t>
              </a:r>
              <a:endParaRPr b="0" lang="en-US" sz="1200" strike="noStrike" u="none">
                <a:solidFill>
                  <a:srgbClr val="000000"/>
                </a:solidFill>
                <a:effectLst/>
                <a:uFillTx/>
                <a:latin typeface="Times New Roman"/>
              </a:endParaRPr>
            </a:p>
            <a:p>
              <a:pPr>
                <a:lnSpc>
                  <a:spcPct val="100000"/>
                </a:lnSpc>
                <a:spcBef>
                  <a:spcPts val="451"/>
                </a:spcBef>
                <a:tabLst>
                  <a:tab algn="l" pos="0"/>
                  <a:tab algn="dec" pos="380880"/>
                  <a:tab algn="l" pos="1019160"/>
                  <a:tab algn="l" pos="2038320"/>
                  <a:tab algn="l" pos="3057480"/>
                  <a:tab algn="l" pos="4076640"/>
                  <a:tab algn="l" pos="5095800"/>
                  <a:tab algn="l" pos="6114960"/>
                  <a:tab algn="l" pos="7134120"/>
                  <a:tab algn="l" pos="8153280"/>
                  <a:tab algn="l" pos="9172440"/>
                  <a:tab algn="l" pos="10191600"/>
                </a:tabLst>
              </a:pPr>
              <a:r>
                <a:rPr b="0" lang="en-GB" sz="1200" strike="noStrike" u="none">
                  <a:solidFill>
                    <a:srgbClr val="000000"/>
                  </a:solidFill>
                  <a:effectLst/>
                  <a:uFillTx/>
                  <a:latin typeface="Arial"/>
                </a:rPr>
                <a:t>	</a:t>
              </a:r>
              <a:r>
                <a:rPr b="0" lang="en-GB" sz="1200" strike="noStrike" u="none">
                  <a:solidFill>
                    <a:srgbClr val="000000"/>
                  </a:solidFill>
                  <a:effectLst/>
                  <a:uFillTx/>
                  <a:latin typeface="Arial"/>
                </a:rPr>
                <a:t>0.3</a:t>
              </a:r>
              <a:endParaRPr b="0" lang="en-US" sz="1200" strike="noStrike" u="none">
                <a:solidFill>
                  <a:srgbClr val="000000"/>
                </a:solidFill>
                <a:effectLst/>
                <a:uFillTx/>
                <a:latin typeface="Times New Roman"/>
              </a:endParaRPr>
            </a:p>
            <a:p>
              <a:pPr>
                <a:lnSpc>
                  <a:spcPct val="100000"/>
                </a:lnSpc>
                <a:spcBef>
                  <a:spcPts val="451"/>
                </a:spcBef>
                <a:tabLst>
                  <a:tab algn="l" pos="0"/>
                  <a:tab algn="dec" pos="380880"/>
                  <a:tab algn="l" pos="1019160"/>
                  <a:tab algn="l" pos="2038320"/>
                  <a:tab algn="l" pos="3057480"/>
                  <a:tab algn="l" pos="4076640"/>
                  <a:tab algn="l" pos="5095800"/>
                  <a:tab algn="l" pos="6114960"/>
                  <a:tab algn="l" pos="7134120"/>
                  <a:tab algn="l" pos="8153280"/>
                  <a:tab algn="l" pos="9172440"/>
                  <a:tab algn="l" pos="10191600"/>
                </a:tabLst>
              </a:pPr>
              <a:r>
                <a:rPr b="0" lang="en-GB" sz="1200" strike="noStrike" u="none">
                  <a:solidFill>
                    <a:srgbClr val="000000"/>
                  </a:solidFill>
                  <a:effectLst/>
                  <a:uFillTx/>
                  <a:latin typeface="Arial"/>
                </a:rPr>
                <a:t>	</a:t>
              </a:r>
              <a:r>
                <a:rPr b="0" lang="en-GB" sz="1200" strike="noStrike" u="none">
                  <a:solidFill>
                    <a:srgbClr val="000000"/>
                  </a:solidFill>
                  <a:effectLst/>
                  <a:uFillTx/>
                  <a:latin typeface="Arial"/>
                </a:rPr>
                <a:t>0.6</a:t>
              </a:r>
              <a:endParaRPr b="0" lang="en-US" sz="1200" strike="noStrike" u="none">
                <a:solidFill>
                  <a:srgbClr val="000000"/>
                </a:solidFill>
                <a:effectLst/>
                <a:uFillTx/>
                <a:latin typeface="Times New Roman"/>
              </a:endParaRPr>
            </a:p>
            <a:p>
              <a:pPr>
                <a:lnSpc>
                  <a:spcPct val="100000"/>
                </a:lnSpc>
                <a:spcBef>
                  <a:spcPts val="451"/>
                </a:spcBef>
                <a:tabLst>
                  <a:tab algn="l" pos="0"/>
                  <a:tab algn="dec" pos="380880"/>
                  <a:tab algn="l" pos="1019160"/>
                  <a:tab algn="l" pos="2038320"/>
                  <a:tab algn="l" pos="3057480"/>
                  <a:tab algn="l" pos="4076640"/>
                  <a:tab algn="l" pos="5095800"/>
                  <a:tab algn="l" pos="6114960"/>
                  <a:tab algn="l" pos="7134120"/>
                  <a:tab algn="l" pos="8153280"/>
                  <a:tab algn="l" pos="9172440"/>
                  <a:tab algn="l" pos="10191600"/>
                </a:tabLst>
              </a:pPr>
              <a:r>
                <a:rPr b="0" lang="en-GB" sz="1200" strike="noStrike" u="none">
                  <a:solidFill>
                    <a:srgbClr val="000000"/>
                  </a:solidFill>
                  <a:effectLst/>
                  <a:uFillTx/>
                  <a:latin typeface="Arial"/>
                </a:rPr>
                <a:t>	</a:t>
              </a:r>
              <a:r>
                <a:rPr b="0" lang="en-GB" sz="1200" strike="noStrike" u="none">
                  <a:solidFill>
                    <a:srgbClr val="000000"/>
                  </a:solidFill>
                  <a:effectLst/>
                  <a:uFillTx/>
                  <a:latin typeface="Arial"/>
                </a:rPr>
                <a:t>-0.1</a:t>
              </a:r>
              <a:endParaRPr b="0" lang="en-US" sz="1200" strike="noStrike" u="none">
                <a:solidFill>
                  <a:srgbClr val="000000"/>
                </a:solidFill>
                <a:effectLst/>
                <a:uFillTx/>
                <a:latin typeface="Times New Roman"/>
              </a:endParaRPr>
            </a:p>
            <a:p>
              <a:pPr>
                <a:lnSpc>
                  <a:spcPct val="100000"/>
                </a:lnSpc>
                <a:spcBef>
                  <a:spcPts val="451"/>
                </a:spcBef>
                <a:tabLst>
                  <a:tab algn="l" pos="0"/>
                  <a:tab algn="dec" pos="380880"/>
                  <a:tab algn="l" pos="1019160"/>
                  <a:tab algn="l" pos="2038320"/>
                  <a:tab algn="l" pos="3057480"/>
                  <a:tab algn="l" pos="4076640"/>
                  <a:tab algn="l" pos="5095800"/>
                  <a:tab algn="l" pos="6114960"/>
                  <a:tab algn="l" pos="7134120"/>
                  <a:tab algn="l" pos="8153280"/>
                  <a:tab algn="l" pos="9172440"/>
                  <a:tab algn="l" pos="10191600"/>
                </a:tabLst>
              </a:pPr>
              <a:r>
                <a:rPr b="0" lang="en-GB" sz="1200" strike="noStrike" u="none">
                  <a:solidFill>
                    <a:srgbClr val="000000"/>
                  </a:solidFill>
                  <a:effectLst/>
                  <a:uFillTx/>
                  <a:latin typeface="Arial"/>
                </a:rPr>
                <a:t>	</a:t>
              </a:r>
              <a:r>
                <a:rPr b="0" lang="en-GB" sz="1200" strike="noStrike" u="none">
                  <a:solidFill>
                    <a:srgbClr val="000000"/>
                  </a:solidFill>
                  <a:effectLst/>
                  <a:uFillTx/>
                  <a:latin typeface="Arial"/>
                </a:rPr>
                <a:t>-0.3</a:t>
              </a:r>
              <a:endParaRPr b="0" lang="en-US" sz="1200" strike="noStrike" u="none">
                <a:solidFill>
                  <a:srgbClr val="000000"/>
                </a:solidFill>
                <a:effectLst/>
                <a:uFillTx/>
                <a:latin typeface="Times New Roman"/>
              </a:endParaRPr>
            </a:p>
          </p:txBody>
        </p:sp>
        <p:sp>
          <p:nvSpPr>
            <p:cNvPr id="1271" name=""/>
            <p:cNvSpPr/>
            <p:nvPr/>
          </p:nvSpPr>
          <p:spPr>
            <a:xfrm>
              <a:off x="1820880" y="6495840"/>
              <a:ext cx="6087960" cy="3240"/>
            </a:xfrm>
            <a:prstGeom prst="line">
              <a:avLst/>
            </a:prstGeom>
            <a:ln w="12600">
              <a:solidFill>
                <a:srgbClr val="000000"/>
              </a:solidFill>
              <a:miter/>
            </a:ln>
          </p:spPr>
          <p:style>
            <a:lnRef idx="0"/>
            <a:fillRef idx="0"/>
            <a:effectRef idx="0"/>
            <a:fontRef idx="minor"/>
          </p:style>
          <p:txBody>
            <a:bodyPr lIns="90000" rIns="90000" tIns="-43560" bIns="-43560" anchor="ctr">
              <a:noAutofit/>
            </a:bodyPr>
            <a:p>
              <a:endParaRPr b="0" lang="en-US" sz="2400" strike="noStrike" u="none">
                <a:solidFill>
                  <a:srgbClr val="000000"/>
                </a:solidFill>
                <a:effectLst/>
                <a:uFillTx/>
                <a:latin typeface="Times New Roman"/>
              </a:endParaRPr>
            </a:p>
          </p:txBody>
        </p:sp>
      </p:grpSp>
      <p:sp>
        <p:nvSpPr>
          <p:cNvPr id="1272" name="McK Separator"/>
          <p:cNvSpPr/>
          <p:nvPr/>
        </p:nvSpPr>
        <p:spPr>
          <a:xfrm>
            <a:off x="655560" y="2049480"/>
            <a:ext cx="8488440" cy="1440"/>
          </a:xfrm>
          <a:prstGeom prst="line">
            <a:avLst/>
          </a:prstGeom>
          <a:ln w="9360">
            <a:solidFill>
              <a:srgbClr val="000000"/>
            </a:solidFill>
            <a:miter/>
          </a:ln>
        </p:spPr>
        <p:style>
          <a:lnRef idx="0"/>
          <a:fillRef idx="0"/>
          <a:effectRef idx="0"/>
          <a:fontRef idx="minor"/>
        </p:style>
        <p:txBody>
          <a:bodyPr lIns="0" rIns="0" tIns="0" bIns="0" anchor="t">
            <a:noAutofit/>
          </a:bodyPr>
          <a:p>
            <a:endParaRPr b="0" lang="en-US" sz="2400" strike="noStrike" u="none">
              <a:solidFill>
                <a:srgbClr val="000000"/>
              </a:solidFill>
              <a:effectLst/>
              <a:uFillTx/>
              <a:latin typeface="Times New Roman"/>
            </a:endParaRPr>
          </a:p>
        </p:txBody>
      </p:sp>
      <p:sp>
        <p:nvSpPr>
          <p:cNvPr id="1273" name="McK Annotation"/>
          <p:cNvSpPr/>
          <p:nvPr/>
        </p:nvSpPr>
        <p:spPr>
          <a:xfrm>
            <a:off x="668160" y="920880"/>
            <a:ext cx="8720280" cy="42732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Palatino"/>
              </a:rPr>
              <a:t>Correlation matrices are a necessary factor for the portfolio model.  However, using statistical time series “blindly” can lead to some unpleasant surprises.  For example, the German and Dutch credit markets used to be positively correlated.</a:t>
            </a:r>
            <a:endParaRPr b="0" lang="en-US" sz="1400" strike="noStrike" u="none">
              <a:solidFill>
                <a:srgbClr val="000000"/>
              </a:solidFill>
              <a:effectLst/>
              <a:uFillTx/>
              <a:latin typeface="Times New Roman"/>
            </a:endParaRPr>
          </a:p>
        </p:txBody>
      </p:sp>
      <p:sp>
        <p:nvSpPr>
          <p:cNvPr id="3" name="PlaceHolder 2"/>
          <p:cNvSpPr>
            <a:spLocks noGrp="1"/>
          </p:cNvSpPr>
          <p:nvPr>
            <p:ph type="sldNum" idx="2"/>
          </p:nvPr>
        </p:nvSpPr>
        <p:spPr/>
        <p:txBody>
          <a:bodyPr/>
          <a:p>
            <a:fld id="{DE9E2D10-30EA-48A0-8973-2949A5999F48}" type="slidenum">
              <a:t>13</a:t>
            </a:fld>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74" name="PlaceHolder 1"/>
          <p:cNvSpPr>
            <a:spLocks noGrp="1"/>
          </p:cNvSpPr>
          <p:nvPr>
            <p:ph type="title"/>
          </p:nvPr>
        </p:nvSpPr>
        <p:spPr>
          <a:xfrm>
            <a:off x="658800" y="1564920"/>
            <a:ext cx="7316640" cy="18324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CORE ELEMENTS OF A FUTURE CREDIT MANAGER’S PROCESS</a:t>
            </a:r>
            <a:endParaRPr b="1" lang="en-US" sz="1200" strike="noStrike" u="none">
              <a:solidFill>
                <a:srgbClr val="000000"/>
              </a:solidFill>
              <a:effectLst/>
              <a:uFillTx/>
              <a:latin typeface="Arial"/>
            </a:endParaRPr>
          </a:p>
        </p:txBody>
      </p:sp>
      <p:grpSp>
        <p:nvGrpSpPr>
          <p:cNvPr id="1275" name=""/>
          <p:cNvGrpSpPr/>
          <p:nvPr/>
        </p:nvGrpSpPr>
        <p:grpSpPr>
          <a:xfrm>
            <a:off x="658800" y="1785960"/>
            <a:ext cx="2553840" cy="671400"/>
            <a:chOff x="658800" y="1785960"/>
            <a:chExt cx="2553840" cy="671400"/>
          </a:xfrm>
        </p:grpSpPr>
        <p:sp>
          <p:nvSpPr>
            <p:cNvPr id="1276" name=""/>
            <p:cNvSpPr/>
            <p:nvPr/>
          </p:nvSpPr>
          <p:spPr>
            <a:xfrm>
              <a:off x="658800" y="1785960"/>
              <a:ext cx="2553840" cy="671400"/>
            </a:xfrm>
            <a:custGeom>
              <a:avLst/>
              <a:gdLst/>
              <a:ahLst/>
              <a:rect l="l" t="t" r="r" b="b"/>
              <a:pathLst>
                <a:path w="1577" h="515">
                  <a:moveTo>
                    <a:pt x="0" y="0"/>
                  </a:moveTo>
                  <a:lnTo>
                    <a:pt x="1484" y="0"/>
                  </a:lnTo>
                  <a:lnTo>
                    <a:pt x="1577" y="258"/>
                  </a:lnTo>
                  <a:lnTo>
                    <a:pt x="1484" y="515"/>
                  </a:lnTo>
                  <a:lnTo>
                    <a:pt x="0" y="515"/>
                  </a:lnTo>
                  <a:lnTo>
                    <a:pt x="0" y="258"/>
                  </a:lnTo>
                  <a:lnTo>
                    <a:pt x="0" y="0"/>
                  </a:lnTo>
                  <a:close/>
                </a:path>
              </a:pathLst>
            </a:custGeom>
            <a:solidFill>
              <a:srgbClr val="c6c6c6"/>
            </a:solidFill>
            <a:ln w="9360">
              <a:solidFill>
                <a:srgbClr val="000000"/>
              </a:solidFill>
              <a:round/>
            </a:ln>
          </p:spPr>
          <p:style>
            <a:lnRef idx="0"/>
            <a:fillRef idx="0"/>
            <a:effectRef idx="0"/>
            <a:fontRef idx="minor"/>
          </p:style>
          <p:txBody>
            <a:bodyPr wrap="none" lIns="182880" rIns="0" tIns="0" bIns="0" anchor="ctr">
              <a:spAutoFit/>
            </a:bodyPr>
            <a:p>
              <a:endParaRPr b="0" lang="en-US" sz="2400" strike="noStrike" u="none">
                <a:solidFill>
                  <a:srgbClr val="000000"/>
                </a:solidFill>
                <a:effectLst/>
                <a:uFillTx/>
                <a:latin typeface="Times New Roman"/>
              </a:endParaRPr>
            </a:p>
          </p:txBody>
        </p:sp>
        <p:sp>
          <p:nvSpPr>
            <p:cNvPr id="1277" name=""/>
            <p:cNvSpPr/>
            <p:nvPr/>
          </p:nvSpPr>
          <p:spPr>
            <a:xfrm>
              <a:off x="710280" y="1823760"/>
              <a:ext cx="2351520" cy="577440"/>
            </a:xfrm>
            <a:prstGeom prst="rect">
              <a:avLst/>
            </a:prstGeom>
            <a:solidFill>
              <a:srgbClr val="c6c6c6"/>
            </a:solidFill>
            <a:ln w="0">
              <a:noFill/>
            </a:ln>
          </p:spPr>
          <p:style>
            <a:lnRef idx="0"/>
            <a:fillRef idx="0"/>
            <a:effectRef idx="0"/>
            <a:fontRef idx="minor"/>
          </p:style>
          <p:txBody>
            <a:bodyPr lIns="182880" rIns="3960" tIns="0" bIns="0" anchor="ctr">
              <a:norm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Origination</a:t>
              </a:r>
              <a:endParaRPr b="0" lang="en-US" sz="1200" strike="noStrike" u="none">
                <a:solidFill>
                  <a:srgbClr val="000000"/>
                </a:solidFill>
                <a:effectLst/>
                <a:uFillTx/>
                <a:latin typeface="Times New Roman"/>
              </a:endParaRPr>
            </a:p>
          </p:txBody>
        </p:sp>
      </p:grpSp>
      <p:grpSp>
        <p:nvGrpSpPr>
          <p:cNvPr id="1278" name=""/>
          <p:cNvGrpSpPr/>
          <p:nvPr/>
        </p:nvGrpSpPr>
        <p:grpSpPr>
          <a:xfrm>
            <a:off x="2968560" y="1785960"/>
            <a:ext cx="4041360" cy="671400"/>
            <a:chOff x="2968560" y="1785960"/>
            <a:chExt cx="4041360" cy="671400"/>
          </a:xfrm>
        </p:grpSpPr>
        <p:sp>
          <p:nvSpPr>
            <p:cNvPr id="1279" name=""/>
            <p:cNvSpPr/>
            <p:nvPr/>
          </p:nvSpPr>
          <p:spPr>
            <a:xfrm>
              <a:off x="2968560" y="1785960"/>
              <a:ext cx="4041360" cy="671400"/>
            </a:xfrm>
            <a:custGeom>
              <a:avLst/>
              <a:gdLst/>
              <a:ahLst/>
              <a:rect l="l" t="t" r="r" b="b"/>
              <a:pathLst>
                <a:path w="1577" h="515">
                  <a:moveTo>
                    <a:pt x="0" y="0"/>
                  </a:moveTo>
                  <a:lnTo>
                    <a:pt x="1484" y="0"/>
                  </a:lnTo>
                  <a:lnTo>
                    <a:pt x="1577" y="258"/>
                  </a:lnTo>
                  <a:lnTo>
                    <a:pt x="1484" y="515"/>
                  </a:lnTo>
                  <a:lnTo>
                    <a:pt x="0" y="515"/>
                  </a:lnTo>
                  <a:lnTo>
                    <a:pt x="93" y="258"/>
                  </a:lnTo>
                  <a:lnTo>
                    <a:pt x="0" y="0"/>
                  </a:lnTo>
                  <a:close/>
                </a:path>
              </a:pathLst>
            </a:custGeom>
            <a:solidFill>
              <a:srgbClr val="c6c6c6"/>
            </a:solidFill>
            <a:ln w="9360">
              <a:solidFill>
                <a:srgbClr val="000000"/>
              </a:solidFill>
              <a:round/>
            </a:ln>
          </p:spPr>
          <p:style>
            <a:lnRef idx="0"/>
            <a:fillRef idx="0"/>
            <a:effectRef idx="0"/>
            <a:fontRef idx="minor"/>
          </p:style>
          <p:txBody>
            <a:bodyPr wrap="none" lIns="182880" rIns="0" tIns="0" bIns="0" anchor="ctr">
              <a:spAutoFit/>
            </a:bodyPr>
            <a:p>
              <a:endParaRPr b="0" lang="en-US" sz="2400" strike="noStrike" u="none">
                <a:solidFill>
                  <a:srgbClr val="000000"/>
                </a:solidFill>
                <a:effectLst/>
                <a:uFillTx/>
                <a:latin typeface="Times New Roman"/>
              </a:endParaRPr>
            </a:p>
          </p:txBody>
        </p:sp>
        <p:sp>
          <p:nvSpPr>
            <p:cNvPr id="1280" name=""/>
            <p:cNvSpPr/>
            <p:nvPr/>
          </p:nvSpPr>
          <p:spPr>
            <a:xfrm>
              <a:off x="3288600" y="1823760"/>
              <a:ext cx="3485160" cy="577440"/>
            </a:xfrm>
            <a:prstGeom prst="rect">
              <a:avLst/>
            </a:prstGeom>
            <a:solidFill>
              <a:srgbClr val="c6c6c6"/>
            </a:solidFill>
            <a:ln w="0">
              <a:noFill/>
            </a:ln>
          </p:spPr>
          <p:style>
            <a:lnRef idx="0"/>
            <a:fillRef idx="0"/>
            <a:effectRef idx="0"/>
            <a:fontRef idx="minor"/>
          </p:style>
          <p:txBody>
            <a:bodyPr lIns="182880" rIns="3960" tIns="0" bIns="0" anchor="ctr">
              <a:norm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Portfolio Management, Structuring</a:t>
              </a:r>
              <a:endParaRPr b="0" lang="en-US" sz="1200" strike="noStrike" u="none">
                <a:solidFill>
                  <a:srgbClr val="000000"/>
                </a:solidFill>
                <a:effectLst/>
                <a:uFillTx/>
                <a:latin typeface="Times New Roman"/>
              </a:endParaRPr>
            </a:p>
          </p:txBody>
        </p:sp>
      </p:grpSp>
      <p:grpSp>
        <p:nvGrpSpPr>
          <p:cNvPr id="1281" name=""/>
          <p:cNvGrpSpPr/>
          <p:nvPr/>
        </p:nvGrpSpPr>
        <p:grpSpPr>
          <a:xfrm>
            <a:off x="6715080" y="1785960"/>
            <a:ext cx="2409840" cy="671400"/>
            <a:chOff x="6715080" y="1785960"/>
            <a:chExt cx="2409840" cy="671400"/>
          </a:xfrm>
        </p:grpSpPr>
        <p:sp>
          <p:nvSpPr>
            <p:cNvPr id="1282" name=""/>
            <p:cNvSpPr/>
            <p:nvPr/>
          </p:nvSpPr>
          <p:spPr>
            <a:xfrm>
              <a:off x="6715080" y="1785960"/>
              <a:ext cx="2409840" cy="671400"/>
            </a:xfrm>
            <a:custGeom>
              <a:avLst/>
              <a:gdLst/>
              <a:ahLst/>
              <a:rect l="l" t="t" r="r" b="b"/>
              <a:pathLst>
                <a:path w="1577" h="515">
                  <a:moveTo>
                    <a:pt x="0" y="0"/>
                  </a:moveTo>
                  <a:lnTo>
                    <a:pt x="1484" y="0"/>
                  </a:lnTo>
                  <a:lnTo>
                    <a:pt x="1577" y="258"/>
                  </a:lnTo>
                  <a:lnTo>
                    <a:pt x="1484" y="515"/>
                  </a:lnTo>
                  <a:lnTo>
                    <a:pt x="0" y="515"/>
                  </a:lnTo>
                  <a:lnTo>
                    <a:pt x="93" y="258"/>
                  </a:lnTo>
                  <a:lnTo>
                    <a:pt x="0" y="0"/>
                  </a:lnTo>
                  <a:close/>
                </a:path>
              </a:pathLst>
            </a:custGeom>
            <a:solidFill>
              <a:srgbClr val="c6c6c6"/>
            </a:solidFill>
            <a:ln w="9360">
              <a:solidFill>
                <a:srgbClr val="000000"/>
              </a:solidFill>
              <a:round/>
            </a:ln>
          </p:spPr>
          <p:style>
            <a:lnRef idx="0"/>
            <a:fillRef idx="0"/>
            <a:effectRef idx="0"/>
            <a:fontRef idx="minor"/>
          </p:style>
          <p:txBody>
            <a:bodyPr wrap="none" lIns="182880" rIns="0" tIns="0" bIns="0" anchor="ctr">
              <a:spAutoFit/>
            </a:bodyPr>
            <a:p>
              <a:endParaRPr b="0" lang="en-US" sz="2400" strike="noStrike" u="none">
                <a:solidFill>
                  <a:srgbClr val="000000"/>
                </a:solidFill>
                <a:effectLst/>
                <a:uFillTx/>
                <a:latin typeface="Times New Roman"/>
              </a:endParaRPr>
            </a:p>
          </p:txBody>
        </p:sp>
        <p:sp>
          <p:nvSpPr>
            <p:cNvPr id="1283" name=""/>
            <p:cNvSpPr/>
            <p:nvPr/>
          </p:nvSpPr>
          <p:spPr>
            <a:xfrm>
              <a:off x="6905880" y="1823760"/>
              <a:ext cx="2077920" cy="577440"/>
            </a:xfrm>
            <a:prstGeom prst="rect">
              <a:avLst/>
            </a:prstGeom>
            <a:solidFill>
              <a:srgbClr val="c6c6c6"/>
            </a:solidFill>
            <a:ln w="0">
              <a:noFill/>
            </a:ln>
          </p:spPr>
          <p:style>
            <a:lnRef idx="0"/>
            <a:fillRef idx="0"/>
            <a:effectRef idx="0"/>
            <a:fontRef idx="minor"/>
          </p:style>
          <p:txBody>
            <a:bodyPr lIns="182880" rIns="3960" tIns="0" bIns="0" anchor="ctr">
              <a:norm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Transaction or Transfer</a:t>
              </a:r>
              <a:endParaRPr b="0" lang="en-US" sz="1200" strike="noStrike" u="none">
                <a:solidFill>
                  <a:srgbClr val="000000"/>
                </a:solidFill>
                <a:effectLst/>
                <a:uFillTx/>
                <a:latin typeface="Times New Roman"/>
              </a:endParaRPr>
            </a:p>
          </p:txBody>
        </p:sp>
      </p:grpSp>
      <p:sp>
        <p:nvSpPr>
          <p:cNvPr id="1284" name=""/>
          <p:cNvSpPr/>
          <p:nvPr/>
        </p:nvSpPr>
        <p:spPr>
          <a:xfrm>
            <a:off x="779400" y="2550960"/>
            <a:ext cx="1341360" cy="342108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Customer</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segments</a:t>
            </a:r>
            <a:endParaRPr b="0" lang="en-US" sz="1200" strike="noStrike" u="none">
              <a:solidFill>
                <a:srgbClr val="000000"/>
              </a:solidFill>
              <a:effectLst/>
              <a:uFillTx/>
              <a:latin typeface="Times New Roman"/>
            </a:endParaRPr>
          </a:p>
        </p:txBody>
      </p:sp>
      <p:grpSp>
        <p:nvGrpSpPr>
          <p:cNvPr id="1285" name=""/>
          <p:cNvGrpSpPr/>
          <p:nvPr/>
        </p:nvGrpSpPr>
        <p:grpSpPr>
          <a:xfrm>
            <a:off x="1001880" y="3114720"/>
            <a:ext cx="895320" cy="2743200"/>
            <a:chOff x="1001880" y="3114720"/>
            <a:chExt cx="895320" cy="2743200"/>
          </a:xfrm>
        </p:grpSpPr>
        <p:sp>
          <p:nvSpPr>
            <p:cNvPr id="1286" name=""/>
            <p:cNvSpPr/>
            <p:nvPr/>
          </p:nvSpPr>
          <p:spPr>
            <a:xfrm>
              <a:off x="1001880" y="3114720"/>
              <a:ext cx="895320" cy="47628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Large</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corporates</a:t>
              </a:r>
              <a:endParaRPr b="0" lang="en-US" sz="1200" strike="noStrike" u="none">
                <a:solidFill>
                  <a:srgbClr val="000000"/>
                </a:solidFill>
                <a:effectLst/>
                <a:uFillTx/>
                <a:latin typeface="Times New Roman"/>
              </a:endParaRPr>
            </a:p>
          </p:txBody>
        </p:sp>
        <p:sp>
          <p:nvSpPr>
            <p:cNvPr id="1287" name=""/>
            <p:cNvSpPr/>
            <p:nvPr/>
          </p:nvSpPr>
          <p:spPr>
            <a:xfrm>
              <a:off x="1001880" y="3681360"/>
              <a:ext cx="893880" cy="47628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Middle</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market</a:t>
              </a:r>
              <a:endParaRPr b="0" lang="en-US" sz="1200" strike="noStrike" u="none">
                <a:solidFill>
                  <a:srgbClr val="000000"/>
                </a:solidFill>
                <a:effectLst/>
                <a:uFillTx/>
                <a:latin typeface="Times New Roman"/>
              </a:endParaRPr>
            </a:p>
          </p:txBody>
        </p:sp>
        <p:sp>
          <p:nvSpPr>
            <p:cNvPr id="1288" name=""/>
            <p:cNvSpPr/>
            <p:nvPr/>
          </p:nvSpPr>
          <p:spPr>
            <a:xfrm>
              <a:off x="1001880" y="4248360"/>
              <a:ext cx="893880" cy="47628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Small</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businesses</a:t>
              </a:r>
              <a:endParaRPr b="0" lang="en-US" sz="1200" strike="noStrike" u="none">
                <a:solidFill>
                  <a:srgbClr val="000000"/>
                </a:solidFill>
                <a:effectLst/>
                <a:uFillTx/>
                <a:latin typeface="Times New Roman"/>
              </a:endParaRPr>
            </a:p>
          </p:txBody>
        </p:sp>
        <p:sp>
          <p:nvSpPr>
            <p:cNvPr id="1289" name=""/>
            <p:cNvSpPr/>
            <p:nvPr/>
          </p:nvSpPr>
          <p:spPr>
            <a:xfrm>
              <a:off x="1001880" y="4815000"/>
              <a:ext cx="893880" cy="47628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Retail</a:t>
              </a:r>
              <a:endParaRPr b="0" lang="en-US" sz="1200" strike="noStrike" u="none">
                <a:solidFill>
                  <a:srgbClr val="000000"/>
                </a:solidFill>
                <a:effectLst/>
                <a:uFillTx/>
                <a:latin typeface="Times New Roman"/>
              </a:endParaRPr>
            </a:p>
          </p:txBody>
        </p:sp>
        <p:sp>
          <p:nvSpPr>
            <p:cNvPr id="1290" name=""/>
            <p:cNvSpPr/>
            <p:nvPr/>
          </p:nvSpPr>
          <p:spPr>
            <a:xfrm>
              <a:off x="1001880" y="5381640"/>
              <a:ext cx="893880" cy="47628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Real estate</a:t>
              </a:r>
              <a:endParaRPr b="0" lang="en-US" sz="1200" strike="noStrike" u="none">
                <a:solidFill>
                  <a:srgbClr val="000000"/>
                </a:solidFill>
                <a:effectLst/>
                <a:uFillTx/>
                <a:latin typeface="Times New Roman"/>
              </a:endParaRPr>
            </a:p>
          </p:txBody>
        </p:sp>
      </p:grpSp>
      <p:sp>
        <p:nvSpPr>
          <p:cNvPr id="1291" name=""/>
          <p:cNvSpPr/>
          <p:nvPr/>
        </p:nvSpPr>
        <p:spPr>
          <a:xfrm>
            <a:off x="2252520" y="2652840"/>
            <a:ext cx="952560" cy="3321000"/>
          </a:xfrm>
          <a:prstGeom prst="leftArrow">
            <a:avLst>
              <a:gd name="adj1" fmla="val 47519"/>
              <a:gd name="adj2" fmla="val 22431"/>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lvl="1" marL="117360" indent="-11592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Risk </a:t>
            </a:r>
            <a:br>
              <a:rPr sz="1200"/>
            </a:br>
            <a:r>
              <a:rPr b="0" lang="en-US" sz="1200" strike="noStrike" u="none">
                <a:solidFill>
                  <a:srgbClr val="000000"/>
                </a:solidFill>
                <a:effectLst/>
                <a:uFillTx/>
                <a:latin typeface="Arial"/>
              </a:rPr>
              <a:t>evalua-</a:t>
            </a:r>
            <a:br>
              <a:rPr sz="1200"/>
            </a:br>
            <a:r>
              <a:rPr b="0" lang="en-US" sz="1200" strike="noStrike" u="none">
                <a:solidFill>
                  <a:srgbClr val="000000"/>
                </a:solidFill>
                <a:effectLst/>
                <a:uFillTx/>
                <a:latin typeface="Arial"/>
              </a:rPr>
              <a:t>tion</a:t>
            </a:r>
            <a:endParaRPr b="0" lang="en-US" sz="1200" strike="noStrike" u="none">
              <a:solidFill>
                <a:srgbClr val="000000"/>
              </a:solidFill>
              <a:effectLst/>
              <a:uFillTx/>
              <a:latin typeface="Times New Roman"/>
            </a:endParaRPr>
          </a:p>
          <a:p>
            <a:pPr lvl="1" marL="117360" indent="-11592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Pricing</a:t>
            </a:r>
            <a:endParaRPr b="0" lang="en-US" sz="1200" strike="noStrike" u="none">
              <a:solidFill>
                <a:srgbClr val="000000"/>
              </a:solidFill>
              <a:effectLst/>
              <a:uFillTx/>
              <a:latin typeface="Times New Roman"/>
            </a:endParaRPr>
          </a:p>
          <a:p>
            <a:pPr lvl="1" marL="117360" indent="-11592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Origina-</a:t>
            </a:r>
            <a:br>
              <a:rPr sz="1200"/>
            </a:br>
            <a:r>
              <a:rPr b="0" lang="en-US" sz="1200" strike="noStrike" u="none">
                <a:solidFill>
                  <a:srgbClr val="000000"/>
                </a:solidFill>
                <a:effectLst/>
                <a:uFillTx/>
                <a:latin typeface="Arial"/>
              </a:rPr>
              <a:t>tion</a:t>
            </a:r>
            <a:endParaRPr b="0" lang="en-US" sz="1200" strike="noStrike" u="none">
              <a:solidFill>
                <a:srgbClr val="000000"/>
              </a:solidFill>
              <a:effectLst/>
              <a:uFillTx/>
              <a:latin typeface="Times New Roman"/>
            </a:endParaRPr>
          </a:p>
        </p:txBody>
      </p:sp>
      <p:sp>
        <p:nvSpPr>
          <p:cNvPr id="1292" name=""/>
          <p:cNvSpPr/>
          <p:nvPr/>
        </p:nvSpPr>
        <p:spPr>
          <a:xfrm>
            <a:off x="3335400" y="3522600"/>
            <a:ext cx="2900160" cy="15876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Portfolio management: own “book”</a:t>
            </a:r>
            <a:br>
              <a:rPr sz="1200"/>
            </a:br>
            <a:r>
              <a:rPr b="1" lang="en-US" sz="1200" strike="noStrike" u="none">
                <a:solidFill>
                  <a:srgbClr val="000000"/>
                </a:solidFill>
                <a:effectLst/>
                <a:uFillTx/>
                <a:latin typeface="Arial"/>
              </a:rPr>
              <a:t>(balance sheet)</a:t>
            </a:r>
            <a:endParaRPr b="0" lang="en-US" sz="1200" strike="noStrike" u="none">
              <a:solidFill>
                <a:srgbClr val="000000"/>
              </a:solidFill>
              <a:effectLst/>
              <a:uFillTx/>
              <a:latin typeface="Times New Roman"/>
            </a:endParaRPr>
          </a:p>
        </p:txBody>
      </p:sp>
      <p:sp>
        <p:nvSpPr>
          <p:cNvPr id="1293" name=""/>
          <p:cNvSpPr/>
          <p:nvPr/>
        </p:nvSpPr>
        <p:spPr>
          <a:xfrm flipH="1">
            <a:off x="6346800" y="2652840"/>
            <a:ext cx="952560" cy="3321000"/>
          </a:xfrm>
          <a:prstGeom prst="leftArrow">
            <a:avLst>
              <a:gd name="adj1" fmla="val 47519"/>
              <a:gd name="adj2" fmla="val 22431"/>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lvl="1" marL="117360" indent="-11592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Transact </a:t>
            </a:r>
            <a:endParaRPr b="0" lang="en-US" sz="1200" strike="noStrike" u="none">
              <a:solidFill>
                <a:srgbClr val="000000"/>
              </a:solidFill>
              <a:effectLst/>
              <a:uFillTx/>
              <a:latin typeface="Times New Roman"/>
            </a:endParaRPr>
          </a:p>
          <a:p>
            <a:pPr lvl="1" marL="117360" indent="-115920">
              <a:lnSpc>
                <a:spcPct val="10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Use distri-</a:t>
            </a:r>
            <a:br>
              <a:rPr sz="1200"/>
            </a:br>
            <a:r>
              <a:rPr b="0" lang="en-US" sz="1200" strike="noStrike" u="none">
                <a:solidFill>
                  <a:srgbClr val="000000"/>
                </a:solidFill>
                <a:effectLst/>
                <a:uFillTx/>
                <a:latin typeface="Arial"/>
              </a:rPr>
              <a:t>bution</a:t>
            </a:r>
            <a:br>
              <a:rPr sz="1200"/>
            </a:br>
            <a:r>
              <a:rPr b="0" lang="en-US" sz="1200" strike="noStrike" u="none">
                <a:solidFill>
                  <a:srgbClr val="000000"/>
                </a:solidFill>
                <a:effectLst/>
                <a:uFillTx/>
                <a:latin typeface="Arial"/>
              </a:rPr>
              <a:t>channels </a:t>
            </a:r>
            <a:endParaRPr b="0" lang="en-US" sz="1200" strike="noStrike" u="none">
              <a:solidFill>
                <a:srgbClr val="000000"/>
              </a:solidFill>
              <a:effectLst/>
              <a:uFillTx/>
              <a:latin typeface="Times New Roman"/>
            </a:endParaRPr>
          </a:p>
          <a:p>
            <a:pPr lvl="1" marL="117360" indent="-11592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where</a:t>
            </a:r>
            <a:endParaRPr b="0" lang="en-US" sz="1200" strike="noStrike" u="none">
              <a:solidFill>
                <a:srgbClr val="000000"/>
              </a:solidFill>
              <a:effectLst/>
              <a:uFillTx/>
              <a:latin typeface="Times New Roman"/>
            </a:endParaRPr>
          </a:p>
          <a:p>
            <a:pPr lvl="1" marL="117360" indent="-115920">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   available</a:t>
            </a:r>
            <a:endParaRPr b="0" lang="en-US" sz="1200" strike="noStrike" u="none">
              <a:solidFill>
                <a:srgbClr val="000000"/>
              </a:solidFill>
              <a:effectLst/>
              <a:uFillTx/>
              <a:latin typeface="Times New Roman"/>
            </a:endParaRPr>
          </a:p>
        </p:txBody>
      </p:sp>
      <p:sp>
        <p:nvSpPr>
          <p:cNvPr id="1294" name=""/>
          <p:cNvSpPr/>
          <p:nvPr/>
        </p:nvSpPr>
        <p:spPr>
          <a:xfrm>
            <a:off x="7448400" y="2550960"/>
            <a:ext cx="1341720" cy="342108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br>
              <a:rPr sz="1200"/>
            </a:br>
            <a:r>
              <a:rPr b="1" lang="en-US" sz="1200" strike="noStrike" u="none">
                <a:solidFill>
                  <a:srgbClr val="000000"/>
                </a:solidFill>
                <a:effectLst/>
                <a:uFillTx/>
                <a:latin typeface="Arial"/>
              </a:rPr>
              <a:t>Investors</a:t>
            </a:r>
            <a:endParaRPr b="0" lang="en-US" sz="1200" strike="noStrike" u="none">
              <a:solidFill>
                <a:srgbClr val="000000"/>
              </a:solidFill>
              <a:effectLst/>
              <a:uFillTx/>
              <a:latin typeface="Times New Roman"/>
            </a:endParaRPr>
          </a:p>
        </p:txBody>
      </p:sp>
      <p:grpSp>
        <p:nvGrpSpPr>
          <p:cNvPr id="1295" name=""/>
          <p:cNvGrpSpPr/>
          <p:nvPr/>
        </p:nvGrpSpPr>
        <p:grpSpPr>
          <a:xfrm>
            <a:off x="7670880" y="3114720"/>
            <a:ext cx="895320" cy="2743200"/>
            <a:chOff x="7670880" y="3114720"/>
            <a:chExt cx="895320" cy="2743200"/>
          </a:xfrm>
        </p:grpSpPr>
        <p:sp>
          <p:nvSpPr>
            <p:cNvPr id="1296" name=""/>
            <p:cNvSpPr/>
            <p:nvPr/>
          </p:nvSpPr>
          <p:spPr>
            <a:xfrm>
              <a:off x="7670880" y="3114720"/>
              <a:ext cx="895320" cy="47628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Banks</a:t>
              </a:r>
              <a:endParaRPr b="0" lang="en-US" sz="1200" strike="noStrike" u="none">
                <a:solidFill>
                  <a:srgbClr val="000000"/>
                </a:solidFill>
                <a:effectLst/>
                <a:uFillTx/>
                <a:latin typeface="Times New Roman"/>
              </a:endParaRPr>
            </a:p>
          </p:txBody>
        </p:sp>
        <p:sp>
          <p:nvSpPr>
            <p:cNvPr id="1297" name=""/>
            <p:cNvSpPr/>
            <p:nvPr/>
          </p:nvSpPr>
          <p:spPr>
            <a:xfrm>
              <a:off x="7670880" y="3681360"/>
              <a:ext cx="893880" cy="47628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Insurance</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companies</a:t>
              </a:r>
              <a:endParaRPr b="0" lang="en-US" sz="1200" strike="noStrike" u="none">
                <a:solidFill>
                  <a:srgbClr val="000000"/>
                </a:solidFill>
                <a:effectLst/>
                <a:uFillTx/>
                <a:latin typeface="Times New Roman"/>
              </a:endParaRPr>
            </a:p>
          </p:txBody>
        </p:sp>
        <p:sp>
          <p:nvSpPr>
            <p:cNvPr id="1298" name=""/>
            <p:cNvSpPr/>
            <p:nvPr/>
          </p:nvSpPr>
          <p:spPr>
            <a:xfrm>
              <a:off x="7670880" y="4248360"/>
              <a:ext cx="893880" cy="47628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Pension</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funds</a:t>
              </a:r>
              <a:endParaRPr b="0" lang="en-US" sz="1200" strike="noStrike" u="none">
                <a:solidFill>
                  <a:srgbClr val="000000"/>
                </a:solidFill>
                <a:effectLst/>
                <a:uFillTx/>
                <a:latin typeface="Times New Roman"/>
              </a:endParaRPr>
            </a:p>
          </p:txBody>
        </p:sp>
        <p:sp>
          <p:nvSpPr>
            <p:cNvPr id="1299" name=""/>
            <p:cNvSpPr/>
            <p:nvPr/>
          </p:nvSpPr>
          <p:spPr>
            <a:xfrm>
              <a:off x="7670880" y="4815000"/>
              <a:ext cx="893880" cy="47628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Wholesale</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funds</a:t>
              </a:r>
              <a:endParaRPr b="0" lang="en-US" sz="1200" strike="noStrike" u="none">
                <a:solidFill>
                  <a:srgbClr val="000000"/>
                </a:solidFill>
                <a:effectLst/>
                <a:uFillTx/>
                <a:latin typeface="Times New Roman"/>
              </a:endParaRPr>
            </a:p>
          </p:txBody>
        </p:sp>
        <p:sp>
          <p:nvSpPr>
            <p:cNvPr id="1300" name=""/>
            <p:cNvSpPr/>
            <p:nvPr/>
          </p:nvSpPr>
          <p:spPr>
            <a:xfrm>
              <a:off x="7670880" y="5381640"/>
              <a:ext cx="893880" cy="47628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Retail</a:t>
              </a:r>
              <a:endParaRPr b="0" lang="en-US" sz="1200" strike="noStrike" u="none">
                <a:solidFill>
                  <a:srgbClr val="000000"/>
                </a:solidFill>
                <a:effectLst/>
                <a:uFillTx/>
                <a:latin typeface="Times New Roman"/>
              </a:endParaRPr>
            </a:p>
          </p:txBody>
        </p:sp>
      </p:grpSp>
      <p:sp>
        <p:nvSpPr>
          <p:cNvPr id="1301" name=""/>
          <p:cNvSpPr/>
          <p:nvPr/>
        </p:nvSpPr>
        <p:spPr>
          <a:xfrm>
            <a:off x="668160" y="6107040"/>
            <a:ext cx="8475840" cy="981000"/>
          </a:xfrm>
          <a:custGeom>
            <a:avLst/>
            <a:gdLst/>
            <a:ahLst/>
            <a:rect l="l" t="t" r="r" b="b"/>
            <a:pathLst>
              <a:path w="5209" h="618">
                <a:moveTo>
                  <a:pt x="182" y="400"/>
                </a:moveTo>
                <a:lnTo>
                  <a:pt x="182" y="209"/>
                </a:lnTo>
                <a:lnTo>
                  <a:pt x="55" y="209"/>
                </a:lnTo>
                <a:lnTo>
                  <a:pt x="464" y="0"/>
                </a:lnTo>
                <a:lnTo>
                  <a:pt x="900" y="218"/>
                </a:lnTo>
                <a:lnTo>
                  <a:pt x="764" y="218"/>
                </a:lnTo>
                <a:lnTo>
                  <a:pt x="764" y="400"/>
                </a:lnTo>
                <a:lnTo>
                  <a:pt x="1946" y="400"/>
                </a:lnTo>
                <a:lnTo>
                  <a:pt x="1946" y="209"/>
                </a:lnTo>
                <a:lnTo>
                  <a:pt x="1673" y="209"/>
                </a:lnTo>
                <a:lnTo>
                  <a:pt x="2582" y="0"/>
                </a:lnTo>
                <a:lnTo>
                  <a:pt x="3464" y="209"/>
                </a:lnTo>
                <a:lnTo>
                  <a:pt x="3200" y="209"/>
                </a:lnTo>
                <a:lnTo>
                  <a:pt x="3200" y="400"/>
                </a:lnTo>
                <a:lnTo>
                  <a:pt x="4318" y="400"/>
                </a:lnTo>
                <a:lnTo>
                  <a:pt x="4318" y="209"/>
                </a:lnTo>
                <a:lnTo>
                  <a:pt x="4155" y="209"/>
                </a:lnTo>
                <a:lnTo>
                  <a:pt x="4673" y="0"/>
                </a:lnTo>
                <a:lnTo>
                  <a:pt x="5173" y="209"/>
                </a:lnTo>
                <a:lnTo>
                  <a:pt x="5027" y="209"/>
                </a:lnTo>
                <a:lnTo>
                  <a:pt x="5027" y="400"/>
                </a:lnTo>
                <a:lnTo>
                  <a:pt x="5209" y="400"/>
                </a:lnTo>
                <a:lnTo>
                  <a:pt x="5209" y="618"/>
                </a:lnTo>
                <a:lnTo>
                  <a:pt x="0" y="618"/>
                </a:lnTo>
                <a:lnTo>
                  <a:pt x="0" y="400"/>
                </a:lnTo>
                <a:lnTo>
                  <a:pt x="182" y="400"/>
                </a:lnTo>
                <a:close/>
              </a:path>
            </a:pathLst>
          </a:custGeom>
          <a:solidFill>
            <a:srgbClr val="c6c6c6"/>
          </a:solidFill>
          <a:ln w="9360">
            <a:solidFill>
              <a:srgbClr val="000000"/>
            </a:solidFill>
            <a:round/>
          </a:ln>
        </p:spPr>
        <p:style>
          <a:lnRef idx="0"/>
          <a:fillRef idx="0"/>
          <a:effectRef idx="0"/>
          <a:fontRef idx="minor"/>
        </p:style>
        <p:txBody>
          <a:bodyPr wrap="none" anchor="ctr">
            <a:noAutofit/>
          </a:bodyPr>
          <a:p>
            <a:endParaRPr b="0" lang="en-US" sz="2400" strike="noStrike" u="none">
              <a:solidFill>
                <a:srgbClr val="000000"/>
              </a:solidFill>
              <a:effectLst/>
              <a:uFillTx/>
              <a:latin typeface="Times New Roman"/>
            </a:endParaRPr>
          </a:p>
        </p:txBody>
      </p:sp>
      <p:sp>
        <p:nvSpPr>
          <p:cNvPr id="1302" name=""/>
          <p:cNvSpPr/>
          <p:nvPr/>
        </p:nvSpPr>
        <p:spPr>
          <a:xfrm>
            <a:off x="4249080" y="6357960"/>
            <a:ext cx="1169640" cy="366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Credit Research</a:t>
            </a:r>
            <a:endParaRPr b="0" lang="en-US" sz="1200" strike="noStrike" u="none">
              <a:solidFill>
                <a:srgbClr val="000000"/>
              </a:solidFill>
              <a:effectLst/>
              <a:uFillTx/>
              <a:latin typeface="Times New Roman"/>
            </a:endParaRPr>
          </a:p>
        </p:txBody>
      </p:sp>
      <p:sp>
        <p:nvSpPr>
          <p:cNvPr id="1303" name="McK Annotation"/>
          <p:cNvSpPr/>
          <p:nvPr/>
        </p:nvSpPr>
        <p:spPr>
          <a:xfrm>
            <a:off x="696960" y="915840"/>
            <a:ext cx="8701200" cy="42732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Palatino"/>
              </a:rPr>
              <a:t>Once the credit manager has obtained picture of his exposure and its costs, action is compelled.  CreditStream can act as a catalyst to move the credit manager to conduct business in a capital markets fashion.</a:t>
            </a:r>
            <a:endParaRPr b="0" lang="en-US" sz="1400" strike="noStrike" u="none">
              <a:solidFill>
                <a:srgbClr val="000000"/>
              </a:solidFill>
              <a:effectLst/>
              <a:uFillTx/>
              <a:latin typeface="Times New Roman"/>
            </a:endParaRPr>
          </a:p>
        </p:txBody>
      </p:sp>
      <p:sp>
        <p:nvSpPr>
          <p:cNvPr id="3" name="PlaceHolder 2"/>
          <p:cNvSpPr>
            <a:spLocks noGrp="1"/>
          </p:cNvSpPr>
          <p:nvPr>
            <p:ph type="sldNum" idx="2"/>
          </p:nvPr>
        </p:nvSpPr>
        <p:spPr/>
        <p:txBody>
          <a:bodyPr/>
          <a:p>
            <a:fld id="{BF7B5E2B-B511-4755-A155-5B95B84A57F0}" type="slidenum">
              <a:t>14</a:t>
            </a:fld>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04" name="PlaceHolder 1"/>
          <p:cNvSpPr>
            <a:spLocks noGrp="1"/>
          </p:cNvSpPr>
          <p:nvPr>
            <p:ph type="title"/>
          </p:nvPr>
        </p:nvSpPr>
        <p:spPr>
          <a:xfrm>
            <a:off x="658440" y="2116080"/>
            <a:ext cx="7558200" cy="249120"/>
          </a:xfrm>
          <a:prstGeom prst="rect">
            <a:avLst/>
          </a:prstGeom>
          <a:noFill/>
          <a:ln w="0">
            <a:noFill/>
          </a:ln>
        </p:spPr>
        <p:txBody>
          <a:bodyPr lIns="0" rIns="0" tIns="0" bIns="0" anchor="t">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STEPS TO TRANSFORM RISK INTO A STRATEGIC WEAPON AND GROWTH ENABLER</a:t>
            </a:r>
            <a:endParaRPr b="1" lang="en-US" sz="1200" strike="noStrike" u="none">
              <a:solidFill>
                <a:srgbClr val="000000"/>
              </a:solidFill>
              <a:effectLst/>
              <a:uFillTx/>
              <a:latin typeface="Arial"/>
            </a:endParaRPr>
          </a:p>
        </p:txBody>
      </p:sp>
      <p:sp>
        <p:nvSpPr>
          <p:cNvPr id="1305" name=""/>
          <p:cNvSpPr/>
          <p:nvPr/>
        </p:nvSpPr>
        <p:spPr>
          <a:xfrm>
            <a:off x="2744640" y="5343480"/>
            <a:ext cx="2345040" cy="1390680"/>
          </a:xfrm>
          <a:prstGeom prst="rect">
            <a:avLst/>
          </a:prstGeom>
          <a:solidFill>
            <a:srgbClr val="c6c6c6"/>
          </a:solidFill>
          <a:ln w="9360">
            <a:solidFill>
              <a:srgbClr val="000000"/>
            </a:solidFill>
            <a:miter/>
          </a:ln>
          <a:effectLst>
            <a:outerShdw dist="17819" dir="2700000" blurRad="0" rotWithShape="0">
              <a:srgbClr val="000000"/>
            </a:outerShdw>
          </a:effectLst>
        </p:spPr>
        <p:style>
          <a:lnRef idx="0"/>
          <a:fillRef idx="0"/>
          <a:effectRef idx="0"/>
          <a:fontRef idx="minor"/>
        </p:style>
        <p:txBody>
          <a:bodyPr lIns="182880" rIns="18288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Build best-in-class risk measurement and management capabilities</a:t>
            </a:r>
            <a:endParaRPr b="0" lang="en-US" sz="1200" strike="noStrike" u="none">
              <a:solidFill>
                <a:srgbClr val="000000"/>
              </a:solidFill>
              <a:effectLst/>
              <a:uFillTx/>
              <a:latin typeface="Times New Roman"/>
            </a:endParaRPr>
          </a:p>
        </p:txBody>
      </p:sp>
      <p:sp>
        <p:nvSpPr>
          <p:cNvPr id="1306" name=""/>
          <p:cNvSpPr/>
          <p:nvPr/>
        </p:nvSpPr>
        <p:spPr>
          <a:xfrm>
            <a:off x="2408400" y="5343480"/>
            <a:ext cx="228600" cy="228600"/>
          </a:xfrm>
          <a:prstGeom prst="ellipse">
            <a:avLst/>
          </a:prstGeom>
          <a:solidFill>
            <a:srgbClr val="ffffff"/>
          </a:solidFill>
          <a:ln w="9360">
            <a:solidFill>
              <a:srgbClr val="000000"/>
            </a:solidFill>
            <a:miter/>
          </a:ln>
        </p:spPr>
        <p:style>
          <a:lnRef idx="0"/>
          <a:fillRef idx="0"/>
          <a:effectRef idx="0"/>
          <a:fontRef idx="minor"/>
        </p:style>
        <p:txBody>
          <a:bodyPr wrap="none" lIns="0" rIns="0" tIns="0" bIns="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1</a:t>
            </a:r>
            <a:endParaRPr b="0" lang="en-US" sz="1200" strike="noStrike" u="none">
              <a:solidFill>
                <a:srgbClr val="000000"/>
              </a:solidFill>
              <a:effectLst/>
              <a:uFillTx/>
              <a:latin typeface="Times New Roman"/>
            </a:endParaRPr>
          </a:p>
        </p:txBody>
      </p:sp>
      <p:sp>
        <p:nvSpPr>
          <p:cNvPr id="1307" name=""/>
          <p:cNvSpPr/>
          <p:nvPr/>
        </p:nvSpPr>
        <p:spPr>
          <a:xfrm>
            <a:off x="1844640" y="7077240"/>
            <a:ext cx="5840280" cy="10800"/>
          </a:xfrm>
          <a:prstGeom prst="line">
            <a:avLst/>
          </a:prstGeom>
          <a:ln w="9360">
            <a:solidFill>
              <a:srgbClr val="000000"/>
            </a:solidFill>
            <a:miter/>
            <a:tailEnd len="med" type="triangle" w="med"/>
          </a:ln>
        </p:spPr>
        <p:style>
          <a:lnRef idx="0"/>
          <a:fillRef idx="0"/>
          <a:effectRef idx="0"/>
          <a:fontRef idx="minor"/>
        </p:style>
        <p:txBody>
          <a:bodyPr lIns="90000" rIns="90000" tIns="-36000" bIns="-36000" anchor="ctr">
            <a:noAutofit/>
          </a:bodyPr>
          <a:p>
            <a:endParaRPr b="0" lang="en-US" sz="2400" strike="noStrike" u="none">
              <a:solidFill>
                <a:srgbClr val="000000"/>
              </a:solidFill>
              <a:effectLst/>
              <a:uFillTx/>
              <a:latin typeface="Times New Roman"/>
            </a:endParaRPr>
          </a:p>
        </p:txBody>
      </p:sp>
      <p:sp>
        <p:nvSpPr>
          <p:cNvPr id="1308" name=""/>
          <p:cNvSpPr/>
          <p:nvPr/>
        </p:nvSpPr>
        <p:spPr>
          <a:xfrm>
            <a:off x="1844640" y="7153200"/>
            <a:ext cx="1700280" cy="1832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Timing of activities</a:t>
            </a:r>
            <a:endParaRPr b="0" lang="en-US" sz="1200" strike="noStrike" u="none">
              <a:solidFill>
                <a:srgbClr val="000000"/>
              </a:solidFill>
              <a:effectLst/>
              <a:uFillTx/>
              <a:latin typeface="Times New Roman"/>
            </a:endParaRPr>
          </a:p>
        </p:txBody>
      </p:sp>
      <p:sp>
        <p:nvSpPr>
          <p:cNvPr id="1309" name=""/>
          <p:cNvSpPr/>
          <p:nvPr/>
        </p:nvSpPr>
        <p:spPr>
          <a:xfrm>
            <a:off x="1817640" y="5883120"/>
            <a:ext cx="912960" cy="36612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Understand real risk</a:t>
            </a:r>
            <a:endParaRPr b="0" lang="en-US" sz="1200" strike="noStrike" u="none">
              <a:solidFill>
                <a:srgbClr val="000000"/>
              </a:solidFill>
              <a:effectLst/>
              <a:uFillTx/>
              <a:latin typeface="Times New Roman"/>
            </a:endParaRPr>
          </a:p>
        </p:txBody>
      </p:sp>
      <p:sp>
        <p:nvSpPr>
          <p:cNvPr id="1310" name=""/>
          <p:cNvSpPr/>
          <p:nvPr/>
        </p:nvSpPr>
        <p:spPr>
          <a:xfrm>
            <a:off x="3911760" y="3952800"/>
            <a:ext cx="2344680" cy="1390680"/>
          </a:xfrm>
          <a:prstGeom prst="rect">
            <a:avLst/>
          </a:prstGeom>
          <a:solidFill>
            <a:srgbClr val="c6c6c6"/>
          </a:solidFill>
          <a:ln w="9360">
            <a:solidFill>
              <a:srgbClr val="000000"/>
            </a:solidFill>
            <a:miter/>
          </a:ln>
          <a:effectLst>
            <a:outerShdw dist="17819" dir="2700000" blurRad="0" rotWithShape="0">
              <a:srgbClr val="000000"/>
            </a:outerShdw>
          </a:effectLst>
        </p:spPr>
        <p:style>
          <a:lnRef idx="0"/>
          <a:fillRef idx="0"/>
          <a:effectRef idx="0"/>
          <a:fontRef idx="minor"/>
        </p:style>
        <p:txBody>
          <a:bodyPr lIns="182880" rIns="18288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Move to a portfolio management paradigm</a:t>
            </a:r>
            <a:endParaRPr b="0" lang="en-US" sz="1200" strike="noStrike" u="none">
              <a:solidFill>
                <a:srgbClr val="000000"/>
              </a:solidFill>
              <a:effectLst/>
              <a:uFillTx/>
              <a:latin typeface="Times New Roman"/>
            </a:endParaRPr>
          </a:p>
        </p:txBody>
      </p:sp>
      <p:sp>
        <p:nvSpPr>
          <p:cNvPr id="1311" name=""/>
          <p:cNvSpPr/>
          <p:nvPr/>
        </p:nvSpPr>
        <p:spPr>
          <a:xfrm>
            <a:off x="3649680" y="3952800"/>
            <a:ext cx="228600" cy="228600"/>
          </a:xfrm>
          <a:prstGeom prst="ellipse">
            <a:avLst/>
          </a:prstGeom>
          <a:solidFill>
            <a:srgbClr val="ffffff"/>
          </a:solidFill>
          <a:ln w="9360">
            <a:solidFill>
              <a:srgbClr val="000000"/>
            </a:solidFill>
            <a:miter/>
          </a:ln>
        </p:spPr>
        <p:style>
          <a:lnRef idx="0"/>
          <a:fillRef idx="0"/>
          <a:effectRef idx="0"/>
          <a:fontRef idx="minor"/>
        </p:style>
        <p:txBody>
          <a:bodyPr wrap="none" lIns="0" rIns="0" tIns="0" bIns="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2</a:t>
            </a:r>
            <a:endParaRPr b="0" lang="en-US" sz="1200" strike="noStrike" u="none">
              <a:solidFill>
                <a:srgbClr val="000000"/>
              </a:solidFill>
              <a:effectLst/>
              <a:uFillTx/>
              <a:latin typeface="Times New Roman"/>
            </a:endParaRPr>
          </a:p>
        </p:txBody>
      </p:sp>
      <p:sp>
        <p:nvSpPr>
          <p:cNvPr id="1312" name=""/>
          <p:cNvSpPr/>
          <p:nvPr/>
        </p:nvSpPr>
        <p:spPr>
          <a:xfrm>
            <a:off x="2963880" y="4524480"/>
            <a:ext cx="938160" cy="36612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Manage risk</a:t>
            </a:r>
            <a:endParaRPr b="0" lang="en-US" sz="12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proactively</a:t>
            </a:r>
            <a:endParaRPr b="0" lang="en-US" sz="1200" strike="noStrike" u="none">
              <a:solidFill>
                <a:srgbClr val="000000"/>
              </a:solidFill>
              <a:effectLst/>
              <a:uFillTx/>
              <a:latin typeface="Times New Roman"/>
            </a:endParaRPr>
          </a:p>
        </p:txBody>
      </p:sp>
      <p:sp>
        <p:nvSpPr>
          <p:cNvPr id="1313" name=""/>
          <p:cNvSpPr/>
          <p:nvPr/>
        </p:nvSpPr>
        <p:spPr>
          <a:xfrm>
            <a:off x="5079960" y="2562120"/>
            <a:ext cx="2344680" cy="1390680"/>
          </a:xfrm>
          <a:prstGeom prst="rect">
            <a:avLst/>
          </a:prstGeom>
          <a:solidFill>
            <a:srgbClr val="c6c6c6"/>
          </a:solidFill>
          <a:ln w="9360">
            <a:solidFill>
              <a:srgbClr val="000000"/>
            </a:solidFill>
            <a:miter/>
          </a:ln>
          <a:effectLst>
            <a:outerShdw dist="17819" dir="2700000" blurRad="0" rotWithShape="0">
              <a:srgbClr val="000000"/>
            </a:outerShdw>
          </a:effectLst>
        </p:spPr>
        <p:style>
          <a:lnRef idx="0"/>
          <a:fillRef idx="0"/>
          <a:effectRef idx="0"/>
          <a:fontRef idx="minor"/>
        </p:style>
        <p:txBody>
          <a:bodyPr lIns="182880" rIns="182880" tIns="46800" bIns="4680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Leverage risk capabilities to identify and exploit attractive and profitable business opportunities </a:t>
            </a:r>
            <a:endParaRPr b="0" lang="en-US" sz="1200" strike="noStrike" u="none">
              <a:solidFill>
                <a:srgbClr val="000000"/>
              </a:solidFill>
              <a:effectLst/>
              <a:uFillTx/>
              <a:latin typeface="Times New Roman"/>
            </a:endParaRPr>
          </a:p>
        </p:txBody>
      </p:sp>
      <p:sp>
        <p:nvSpPr>
          <p:cNvPr id="1314" name=""/>
          <p:cNvSpPr/>
          <p:nvPr/>
        </p:nvSpPr>
        <p:spPr>
          <a:xfrm>
            <a:off x="4813200" y="2562120"/>
            <a:ext cx="228600" cy="228600"/>
          </a:xfrm>
          <a:prstGeom prst="ellipse">
            <a:avLst/>
          </a:prstGeom>
          <a:solidFill>
            <a:srgbClr val="ffffff"/>
          </a:solidFill>
          <a:ln w="9360">
            <a:solidFill>
              <a:srgbClr val="000000"/>
            </a:solidFill>
            <a:miter/>
          </a:ln>
        </p:spPr>
        <p:style>
          <a:lnRef idx="0"/>
          <a:fillRef idx="0"/>
          <a:effectRef idx="0"/>
          <a:fontRef idx="minor"/>
        </p:style>
        <p:txBody>
          <a:bodyPr wrap="none" lIns="0" rIns="0" tIns="0" bIns="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3</a:t>
            </a:r>
            <a:endParaRPr b="0" lang="en-US" sz="1200" strike="noStrike" u="none">
              <a:solidFill>
                <a:srgbClr val="000000"/>
              </a:solidFill>
              <a:effectLst/>
              <a:uFillTx/>
              <a:latin typeface="Times New Roman"/>
            </a:endParaRPr>
          </a:p>
        </p:txBody>
      </p:sp>
      <p:sp>
        <p:nvSpPr>
          <p:cNvPr id="1315" name=""/>
          <p:cNvSpPr/>
          <p:nvPr/>
        </p:nvSpPr>
        <p:spPr>
          <a:xfrm>
            <a:off x="3691080" y="3038400"/>
            <a:ext cx="1339560" cy="36612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Enable  profitable growth</a:t>
            </a:r>
            <a:endParaRPr b="0" lang="en-US" sz="1200" strike="noStrike" u="none">
              <a:solidFill>
                <a:srgbClr val="000000"/>
              </a:solidFill>
              <a:effectLst/>
              <a:uFillTx/>
              <a:latin typeface="Times New Roman"/>
            </a:endParaRPr>
          </a:p>
        </p:txBody>
      </p:sp>
      <p:sp>
        <p:nvSpPr>
          <p:cNvPr id="1316" name="McK Annotation"/>
          <p:cNvSpPr/>
          <p:nvPr/>
        </p:nvSpPr>
        <p:spPr>
          <a:xfrm>
            <a:off x="696960" y="915840"/>
            <a:ext cx="8701200" cy="42732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Palatino"/>
              </a:rPr>
              <a:t>Portfolio management via the CreditStream product may ultimately lead to new avenues of business for Enron’s more sophisticated customers.</a:t>
            </a:r>
            <a:endParaRPr b="0" lang="en-US" sz="1400" strike="noStrike" u="none">
              <a:solidFill>
                <a:srgbClr val="000000"/>
              </a:solidFill>
              <a:effectLst/>
              <a:uFillTx/>
              <a:latin typeface="Times New Roman"/>
            </a:endParaRPr>
          </a:p>
        </p:txBody>
      </p:sp>
      <p:sp>
        <p:nvSpPr>
          <p:cNvPr id="1317" name=""/>
          <p:cNvSpPr/>
          <p:nvPr/>
        </p:nvSpPr>
        <p:spPr>
          <a:xfrm>
            <a:off x="658800" y="2048040"/>
            <a:ext cx="87012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 name="PlaceHolder 2"/>
          <p:cNvSpPr>
            <a:spLocks noGrp="1"/>
          </p:cNvSpPr>
          <p:nvPr>
            <p:ph type="sldNum" idx="2"/>
          </p:nvPr>
        </p:nvSpPr>
        <p:spPr/>
        <p:txBody>
          <a:bodyPr/>
          <a:p>
            <a:fld id="{A165FDF3-9113-4B5A-96E0-F4C98D30AA41}" type="slidenum">
              <a:t>15</a:t>
            </a:fld>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18" name="PlaceHolder 1"/>
          <p:cNvSpPr>
            <a:spLocks noGrp="1"/>
          </p:cNvSpPr>
          <p:nvPr>
            <p:ph type="title"/>
          </p:nvPr>
        </p:nvSpPr>
        <p:spPr>
          <a:xfrm>
            <a:off x="663480" y="2107800"/>
            <a:ext cx="7313760" cy="18324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GB" sz="1200" strike="noStrike" u="none">
                <a:solidFill>
                  <a:srgbClr val="000000"/>
                </a:solidFill>
                <a:effectLst/>
                <a:uFillTx/>
                <a:latin typeface="Arial"/>
              </a:rPr>
              <a:t>SUGGESTED NEXT STEPS</a:t>
            </a:r>
            <a:endParaRPr b="1" lang="en-US" sz="1200" strike="noStrike" u="none">
              <a:solidFill>
                <a:srgbClr val="000000"/>
              </a:solidFill>
              <a:effectLst/>
              <a:uFillTx/>
              <a:latin typeface="Arial"/>
            </a:endParaRPr>
          </a:p>
        </p:txBody>
      </p:sp>
      <p:sp>
        <p:nvSpPr>
          <p:cNvPr id="1319" name=""/>
          <p:cNvSpPr/>
          <p:nvPr/>
        </p:nvSpPr>
        <p:spPr>
          <a:xfrm>
            <a:off x="1859040" y="2759040"/>
            <a:ext cx="7529400" cy="2675160"/>
          </a:xfrm>
          <a:prstGeom prst="rect">
            <a:avLst/>
          </a:prstGeom>
          <a:noFill/>
          <a:ln w="0">
            <a:noFill/>
          </a:ln>
        </p:spPr>
        <p:style>
          <a:lnRef idx="0"/>
          <a:fillRef idx="0"/>
          <a:effectRef idx="0"/>
          <a:fontRef idx="minor"/>
        </p:style>
        <p:txBody>
          <a:bodyPr lIns="0" rIns="0" tIns="0" bIns="0" anchor="t">
            <a:spAutoFit/>
          </a:bodyPr>
          <a:p>
            <a:pPr>
              <a:lnSpc>
                <a:spcPct val="100000"/>
              </a:lnSpc>
              <a:spcBef>
                <a:spcPts val="2999"/>
              </a:spcBef>
              <a:tabLst>
                <a:tab algn="l" pos="0"/>
                <a:tab algn="l" pos="685800"/>
                <a:tab algn="l" pos="1371600"/>
                <a:tab algn="l" pos="2057400"/>
                <a:tab algn="l" pos="2743200"/>
                <a:tab algn="l" pos="3429000"/>
                <a:tab algn="l" pos="4114800"/>
                <a:tab algn="l" pos="4800600"/>
                <a:tab algn="l" pos="5486400"/>
                <a:tab algn="l" pos="6172200"/>
                <a:tab algn="l" pos="6858000"/>
                <a:tab algn="l" pos="7543800"/>
                <a:tab algn="l" pos="8229600"/>
                <a:tab algn="l" pos="8915400"/>
                <a:tab algn="l" pos="9601200"/>
                <a:tab algn="l" pos="10287000"/>
              </a:tabLst>
            </a:pPr>
            <a:endParaRPr b="0" lang="en-US" sz="1600" strike="noStrike" u="none">
              <a:solidFill>
                <a:srgbClr val="000000"/>
              </a:solidFill>
              <a:effectLst/>
              <a:uFillTx/>
              <a:latin typeface="Times New Roman"/>
            </a:endParaRPr>
          </a:p>
          <a:p>
            <a:pPr>
              <a:lnSpc>
                <a:spcPct val="100000"/>
              </a:lnSpc>
              <a:spcBef>
                <a:spcPts val="2625"/>
              </a:spcBef>
              <a:tabLst>
                <a:tab algn="l" pos="0"/>
                <a:tab algn="l" pos="685800"/>
                <a:tab algn="l" pos="1371600"/>
                <a:tab algn="l" pos="2057400"/>
                <a:tab algn="l" pos="2743200"/>
                <a:tab algn="l" pos="3429000"/>
                <a:tab algn="l" pos="4114800"/>
                <a:tab algn="l" pos="4800600"/>
                <a:tab algn="l" pos="5486400"/>
                <a:tab algn="l" pos="6172200"/>
                <a:tab algn="l" pos="6858000"/>
                <a:tab algn="l" pos="7543800"/>
                <a:tab algn="l" pos="8229600"/>
                <a:tab algn="l" pos="8915400"/>
                <a:tab algn="l" pos="9601200"/>
                <a:tab algn="l" pos="10287000"/>
              </a:tabLst>
            </a:pPr>
            <a:r>
              <a:rPr b="1" lang="en-US" sz="1600" strike="noStrike" u="none">
                <a:solidFill>
                  <a:srgbClr val="000000"/>
                </a:solidFill>
                <a:effectLst/>
                <a:uFillTx/>
                <a:latin typeface="Arial"/>
              </a:rPr>
              <a:t>	</a:t>
            </a:r>
            <a:r>
              <a:rPr b="0" lang="en-US" sz="1400" strike="noStrike" u="none">
                <a:solidFill>
                  <a:srgbClr val="000000"/>
                </a:solidFill>
                <a:effectLst/>
                <a:uFillTx/>
                <a:latin typeface="Arial"/>
              </a:rPr>
              <a:t>Explore more market and macroeconomic model approaches in detail</a:t>
            </a:r>
            <a:endParaRPr b="0" lang="en-US" sz="1400" strike="noStrike" u="none">
              <a:solidFill>
                <a:srgbClr val="000000"/>
              </a:solidFill>
              <a:effectLst/>
              <a:uFillTx/>
              <a:latin typeface="Times New Roman"/>
            </a:endParaRPr>
          </a:p>
          <a:p>
            <a:pPr>
              <a:lnSpc>
                <a:spcPct val="100000"/>
              </a:lnSpc>
              <a:spcBef>
                <a:spcPts val="2625"/>
              </a:spcBef>
              <a:tabLst>
                <a:tab algn="l" pos="0"/>
                <a:tab algn="l" pos="685800"/>
                <a:tab algn="l" pos="1371600"/>
                <a:tab algn="l" pos="2057400"/>
                <a:tab algn="l" pos="2743200"/>
                <a:tab algn="l" pos="3429000"/>
                <a:tab algn="l" pos="4114800"/>
                <a:tab algn="l" pos="4800600"/>
                <a:tab algn="l" pos="5486400"/>
                <a:tab algn="l" pos="6172200"/>
                <a:tab algn="l" pos="6858000"/>
                <a:tab algn="l" pos="7543800"/>
                <a:tab algn="l" pos="8229600"/>
                <a:tab algn="l" pos="8915400"/>
                <a:tab algn="l" pos="9601200"/>
                <a:tab algn="l" pos="10287000"/>
              </a:tabLst>
            </a:pP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Work with EC London to coordinate approach (Salmon, Hingorani, Matveev)</a:t>
            </a:r>
            <a:endParaRPr b="0" lang="en-US" sz="1400" strike="noStrike" u="none">
              <a:solidFill>
                <a:srgbClr val="000000"/>
              </a:solidFill>
              <a:effectLst/>
              <a:uFillTx/>
              <a:latin typeface="Times New Roman"/>
            </a:endParaRPr>
          </a:p>
          <a:p>
            <a:pPr>
              <a:lnSpc>
                <a:spcPct val="100000"/>
              </a:lnSpc>
              <a:spcBef>
                <a:spcPts val="2625"/>
              </a:spcBef>
              <a:tabLst>
                <a:tab algn="l" pos="0"/>
                <a:tab algn="l" pos="685800"/>
                <a:tab algn="l" pos="1371600"/>
                <a:tab algn="l" pos="2057400"/>
                <a:tab algn="l" pos="2743200"/>
                <a:tab algn="l" pos="3429000"/>
                <a:tab algn="l" pos="4114800"/>
                <a:tab algn="l" pos="4800600"/>
                <a:tab algn="l" pos="5486400"/>
                <a:tab algn="l" pos="6172200"/>
                <a:tab algn="l" pos="6858000"/>
                <a:tab algn="l" pos="7543800"/>
                <a:tab algn="l" pos="8229600"/>
                <a:tab algn="l" pos="8915400"/>
                <a:tab algn="l" pos="9601200"/>
                <a:tab algn="l" pos="10287000"/>
              </a:tabLst>
            </a:pPr>
            <a:r>
              <a:rPr b="1" lang="en-US" sz="1400" strike="noStrike" u="none">
                <a:solidFill>
                  <a:srgbClr val="000000"/>
                </a:solidFill>
                <a:effectLst/>
                <a:uFillTx/>
                <a:latin typeface="Arial"/>
              </a:rPr>
              <a:t>	</a:t>
            </a:r>
            <a:r>
              <a:rPr b="0" lang="en-US" sz="1400" strike="noStrike" u="none">
                <a:solidFill>
                  <a:srgbClr val="000000"/>
                </a:solidFill>
                <a:effectLst/>
                <a:uFillTx/>
                <a:latin typeface="Arial"/>
              </a:rPr>
              <a:t>Explore portfolio management models and determine best approach for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CreditStream</a:t>
            </a:r>
            <a:endParaRPr b="0" lang="en-US" sz="1400" strike="noStrike" u="none">
              <a:solidFill>
                <a:srgbClr val="000000"/>
              </a:solidFill>
              <a:effectLst/>
              <a:uFillTx/>
              <a:latin typeface="Times New Roman"/>
            </a:endParaRPr>
          </a:p>
          <a:p>
            <a:pPr>
              <a:lnSpc>
                <a:spcPct val="100000"/>
              </a:lnSpc>
              <a:spcBef>
                <a:spcPts val="2625"/>
              </a:spcBef>
              <a:tabLst>
                <a:tab algn="l" pos="0"/>
                <a:tab algn="l" pos="685800"/>
                <a:tab algn="l" pos="1371600"/>
                <a:tab algn="l" pos="2057400"/>
                <a:tab algn="l" pos="2743200"/>
                <a:tab algn="l" pos="3429000"/>
                <a:tab algn="l" pos="4114800"/>
                <a:tab algn="l" pos="4800600"/>
                <a:tab algn="l" pos="5486400"/>
                <a:tab algn="l" pos="6172200"/>
                <a:tab algn="l" pos="6858000"/>
                <a:tab algn="l" pos="7543800"/>
                <a:tab algn="l" pos="8229600"/>
                <a:tab algn="l" pos="8915400"/>
                <a:tab algn="l" pos="9601200"/>
                <a:tab algn="l" pos="10287000"/>
              </a:tabLst>
            </a:pPr>
            <a:r>
              <a:rPr b="0" lang="en-US" sz="1400" strike="noStrike" u="none">
                <a:solidFill>
                  <a:srgbClr val="000000"/>
                </a:solidFill>
                <a:effectLst/>
                <a:uFillTx/>
                <a:latin typeface="Arial"/>
              </a:rPr>
              <a:t>	</a:t>
            </a:r>
            <a:r>
              <a:rPr b="0" lang="en-US" sz="1400" strike="noStrike" u="none">
                <a:solidFill>
                  <a:srgbClr val="000000"/>
                </a:solidFill>
                <a:effectLst/>
                <a:uFillTx/>
                <a:latin typeface="Arial"/>
              </a:rPr>
              <a:t>Test hypotheses on actual market and macro/micro data</a:t>
            </a:r>
            <a:endParaRPr b="0" lang="en-US" sz="1400" strike="noStrike" u="none">
              <a:solidFill>
                <a:srgbClr val="000000"/>
              </a:solidFill>
              <a:effectLst/>
              <a:uFillTx/>
              <a:latin typeface="Times New Roman"/>
            </a:endParaRPr>
          </a:p>
        </p:txBody>
      </p:sp>
      <p:sp>
        <p:nvSpPr>
          <p:cNvPr id="1320" name=""/>
          <p:cNvSpPr/>
          <p:nvPr/>
        </p:nvSpPr>
        <p:spPr>
          <a:xfrm>
            <a:off x="1817640" y="3290760"/>
            <a:ext cx="512640" cy="411120"/>
          </a:xfrm>
          <a:prstGeom prst="rightArrow">
            <a:avLst>
              <a:gd name="adj1" fmla="val 50000"/>
              <a:gd name="adj2" fmla="val 66838"/>
            </a:avLst>
          </a:prstGeom>
          <a:solidFill>
            <a:srgbClr val="c6c6c6"/>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21" name=""/>
          <p:cNvSpPr/>
          <p:nvPr/>
        </p:nvSpPr>
        <p:spPr>
          <a:xfrm>
            <a:off x="1817640" y="3836880"/>
            <a:ext cx="512640" cy="411120"/>
          </a:xfrm>
          <a:prstGeom prst="rightArrow">
            <a:avLst>
              <a:gd name="adj1" fmla="val 50000"/>
              <a:gd name="adj2" fmla="val 66838"/>
            </a:avLst>
          </a:prstGeom>
          <a:solidFill>
            <a:srgbClr val="c6c6c6"/>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22" name=""/>
          <p:cNvSpPr/>
          <p:nvPr/>
        </p:nvSpPr>
        <p:spPr>
          <a:xfrm>
            <a:off x="1817640" y="4500720"/>
            <a:ext cx="512640" cy="411120"/>
          </a:xfrm>
          <a:prstGeom prst="rightArrow">
            <a:avLst>
              <a:gd name="adj1" fmla="val 50000"/>
              <a:gd name="adj2" fmla="val 66838"/>
            </a:avLst>
          </a:prstGeom>
          <a:solidFill>
            <a:srgbClr val="c6c6c6"/>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23" name=""/>
          <p:cNvSpPr/>
          <p:nvPr/>
        </p:nvSpPr>
        <p:spPr>
          <a:xfrm>
            <a:off x="1817640" y="5116680"/>
            <a:ext cx="512640" cy="411120"/>
          </a:xfrm>
          <a:prstGeom prst="rightArrow">
            <a:avLst>
              <a:gd name="adj1" fmla="val 50000"/>
              <a:gd name="adj2" fmla="val 66838"/>
            </a:avLst>
          </a:prstGeom>
          <a:solidFill>
            <a:srgbClr val="c6c6c6"/>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324" name=""/>
          <p:cNvSpPr/>
          <p:nvPr/>
        </p:nvSpPr>
        <p:spPr>
          <a:xfrm>
            <a:off x="711360" y="867240"/>
            <a:ext cx="2918520" cy="307440"/>
          </a:xfrm>
          <a:prstGeom prst="rect">
            <a:avLst/>
          </a:prstGeom>
          <a:noFill/>
          <a:ln w="0">
            <a:noFill/>
          </a:ln>
        </p:spPr>
        <p:style>
          <a:lnRef idx="0"/>
          <a:fillRef idx="0"/>
          <a:effectRef idx="0"/>
          <a:fontRef idx="minor"/>
        </p:style>
        <p:txBody>
          <a:bodyPr wrap="none" lIns="90000" rIns="90000" tIns="46800" bIns="46800" anchor="ctr">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Palatino"/>
              </a:rPr>
              <a:t>What are the next steps of the project?</a:t>
            </a:r>
            <a:endParaRPr b="0" lang="en-US" sz="1400" strike="noStrike" u="none">
              <a:solidFill>
                <a:srgbClr val="000000"/>
              </a:solidFill>
              <a:effectLst/>
              <a:uFillTx/>
              <a:latin typeface="Times New Roman"/>
            </a:endParaRPr>
          </a:p>
        </p:txBody>
      </p:sp>
      <p:sp>
        <p:nvSpPr>
          <p:cNvPr id="1325" name=""/>
          <p:cNvSpPr/>
          <p:nvPr/>
        </p:nvSpPr>
        <p:spPr>
          <a:xfrm>
            <a:off x="668160" y="2049480"/>
            <a:ext cx="872028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 name="PlaceHolder 2"/>
          <p:cNvSpPr>
            <a:spLocks noGrp="1"/>
          </p:cNvSpPr>
          <p:nvPr>
            <p:ph type="sldNum" idx="2"/>
          </p:nvPr>
        </p:nvSpPr>
        <p:spPr/>
        <p:txBody>
          <a:bodyPr/>
          <a:p>
            <a:fld id="{4BF0B56D-565A-48AC-B713-43ECCAA8F049}" type="slidenum">
              <a:t>16</a:t>
            </a:fld>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3" name=""/>
          <p:cNvSpPr/>
          <p:nvPr/>
        </p:nvSpPr>
        <p:spPr>
          <a:xfrm>
            <a:off x="3332160" y="2581200"/>
            <a:ext cx="5829480" cy="795960"/>
          </a:xfrm>
          <a:prstGeom prst="rect">
            <a:avLst/>
          </a:prstGeom>
          <a:noFill/>
          <a:ln w="0">
            <a:noFill/>
          </a:ln>
        </p:spPr>
        <p:style>
          <a:lnRef idx="0"/>
          <a:fillRef idx="0"/>
          <a:effectRef idx="0"/>
          <a:fontRef idx="minor"/>
        </p:style>
        <p:txBody>
          <a:bodyPr lIns="0" rIns="0" tIns="0" bIns="0" anchor="t">
            <a:spAutoFit/>
          </a:bodyPr>
          <a:p>
            <a:pPr marL="115920" indent="-115920">
              <a:lnSpc>
                <a:spcPct val="87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Clearly defined overall credit risk/return strategy</a:t>
            </a:r>
            <a:endParaRPr b="0" lang="en-US" sz="1200" strike="noStrike" u="none">
              <a:solidFill>
                <a:srgbClr val="000000"/>
              </a:solidFill>
              <a:effectLst/>
              <a:uFillTx/>
              <a:latin typeface="Times New Roman"/>
            </a:endParaRPr>
          </a:p>
          <a:p>
            <a:pPr lvl="1" marL="285840" indent="-168480">
              <a:lnSpc>
                <a:spcPct val="87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How much economic capital/risk capital should be allocated to credit businesses?</a:t>
            </a:r>
            <a:endParaRPr b="0" lang="en-US" sz="1200" strike="noStrike" u="none">
              <a:solidFill>
                <a:srgbClr val="000000"/>
              </a:solidFill>
              <a:effectLst/>
              <a:uFillTx/>
              <a:latin typeface="Times New Roman"/>
            </a:endParaRPr>
          </a:p>
          <a:p>
            <a:pPr lvl="1" marL="285840" indent="-168480">
              <a:lnSpc>
                <a:spcPct val="87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What are top management’s ROE and RAROC expectations?</a:t>
            </a:r>
            <a:endParaRPr b="0" lang="en-US" sz="1200" strike="noStrike" u="none">
              <a:solidFill>
                <a:srgbClr val="000000"/>
              </a:solidFill>
              <a:effectLst/>
              <a:uFillTx/>
              <a:latin typeface="Times New Roman"/>
            </a:endParaRPr>
          </a:p>
          <a:p>
            <a:pPr marL="115920" indent="-115920">
              <a:lnSpc>
                <a:spcPct val="87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Clearly defined and communicated credit business strategy (markets, products, customer, risk types)</a:t>
            </a:r>
            <a:endParaRPr b="0" lang="en-US" sz="1200" strike="noStrike" u="none">
              <a:solidFill>
                <a:srgbClr val="000000"/>
              </a:solidFill>
              <a:effectLst/>
              <a:uFillTx/>
              <a:latin typeface="Times New Roman"/>
            </a:endParaRPr>
          </a:p>
        </p:txBody>
      </p:sp>
      <p:sp>
        <p:nvSpPr>
          <p:cNvPr id="34" name=""/>
          <p:cNvSpPr/>
          <p:nvPr/>
        </p:nvSpPr>
        <p:spPr>
          <a:xfrm>
            <a:off x="1833480" y="2592360"/>
            <a:ext cx="1346400" cy="546120"/>
          </a:xfrm>
          <a:prstGeom prst="rect">
            <a:avLst/>
          </a:prstGeom>
          <a:solidFill>
            <a:srgbClr val="ffffff"/>
          </a:solidFill>
          <a:ln w="9360">
            <a:solidFill>
              <a:srgbClr val="000000"/>
            </a:solidFill>
            <a:miter/>
          </a:ln>
          <a:effectLst>
            <a:outerShdw dist="17819" dir="2700000" blurRad="0" rotWithShape="0">
              <a:srgbClr val="000000"/>
            </a:outerShdw>
          </a:effectLst>
        </p:spPr>
        <p:style>
          <a:lnRef idx="0"/>
          <a:fillRef idx="0"/>
          <a:effectRef idx="0"/>
          <a:fontRef idx="minor"/>
        </p:style>
        <p:txBody>
          <a:bodyPr wrap="none" lIns="109800" rIns="90000" tIns="137160" bIns="13716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Strategy</a:t>
            </a:r>
            <a:endParaRPr b="0" lang="en-US" sz="1200" strike="noStrike" u="none">
              <a:solidFill>
                <a:srgbClr val="000000"/>
              </a:solidFill>
              <a:effectLst/>
              <a:uFillTx/>
              <a:latin typeface="Times New Roman"/>
            </a:endParaRPr>
          </a:p>
        </p:txBody>
      </p:sp>
      <p:sp>
        <p:nvSpPr>
          <p:cNvPr id="35" name=""/>
          <p:cNvSpPr/>
          <p:nvPr/>
        </p:nvSpPr>
        <p:spPr>
          <a:xfrm>
            <a:off x="3332160" y="4483080"/>
            <a:ext cx="5754600" cy="636840"/>
          </a:xfrm>
          <a:prstGeom prst="rect">
            <a:avLst/>
          </a:prstGeom>
          <a:noFill/>
          <a:ln w="0">
            <a:noFill/>
          </a:ln>
        </p:spPr>
        <p:style>
          <a:lnRef idx="0"/>
          <a:fillRef idx="0"/>
          <a:effectRef idx="0"/>
          <a:fontRef idx="minor"/>
        </p:style>
        <p:txBody>
          <a:bodyPr lIns="0" rIns="0" tIns="0" bIns="0" anchor="t">
            <a:spAutoFit/>
          </a:bodyPr>
          <a:p>
            <a:pPr marL="115920" indent="-115920">
              <a:lnSpc>
                <a:spcPct val="87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Adequate and externally accepted internal risk rating system</a:t>
            </a:r>
            <a:endParaRPr b="0" lang="en-US" sz="1200" strike="noStrike" u="none">
              <a:solidFill>
                <a:srgbClr val="000000"/>
              </a:solidFill>
              <a:effectLst/>
              <a:uFillTx/>
              <a:latin typeface="Times New Roman"/>
            </a:endParaRPr>
          </a:p>
          <a:p>
            <a:pPr marL="115920" indent="-115920">
              <a:lnSpc>
                <a:spcPct val="87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State-of-the-art credit pricing tools (standalone pricing, marginal pricing) in place</a:t>
            </a:r>
            <a:endParaRPr b="0" lang="en-US" sz="1200" strike="noStrike" u="none">
              <a:solidFill>
                <a:srgbClr val="000000"/>
              </a:solidFill>
              <a:effectLst/>
              <a:uFillTx/>
              <a:latin typeface="Times New Roman"/>
            </a:endParaRPr>
          </a:p>
          <a:p>
            <a:pPr marL="115920" indent="-115920">
              <a:lnSpc>
                <a:spcPct val="87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Best practice explanatory tools to identify and understand the drivers of credit risk (e.g., default models, industry models, macroeconomic models)</a:t>
            </a:r>
            <a:endParaRPr b="0" lang="en-US" sz="1200" strike="noStrike" u="none">
              <a:solidFill>
                <a:srgbClr val="000000"/>
              </a:solidFill>
              <a:effectLst/>
              <a:uFillTx/>
              <a:latin typeface="Times New Roman"/>
            </a:endParaRPr>
          </a:p>
        </p:txBody>
      </p:sp>
      <p:sp>
        <p:nvSpPr>
          <p:cNvPr id="36" name=""/>
          <p:cNvSpPr/>
          <p:nvPr/>
        </p:nvSpPr>
        <p:spPr>
          <a:xfrm>
            <a:off x="1833480" y="4481640"/>
            <a:ext cx="1346400" cy="546120"/>
          </a:xfrm>
          <a:prstGeom prst="rect">
            <a:avLst/>
          </a:prstGeom>
          <a:solidFill>
            <a:srgbClr val="c6c6c6"/>
          </a:solidFill>
          <a:ln w="9360">
            <a:solidFill>
              <a:srgbClr val="000000"/>
            </a:solidFill>
            <a:miter/>
          </a:ln>
          <a:effectLst>
            <a:outerShdw dist="17819" dir="2700000" blurRad="0" rotWithShape="0">
              <a:srgbClr val="000000"/>
            </a:outerShdw>
          </a:effectLst>
        </p:spPr>
        <p:style>
          <a:lnRef idx="0"/>
          <a:fillRef idx="0"/>
          <a:effectRef idx="0"/>
          <a:fontRef idx="minor"/>
        </p:style>
        <p:txBody>
          <a:bodyPr wrap="none" lIns="109800" rIns="90000" tIns="137160" bIns="13716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Risk manage-</a:t>
            </a:r>
            <a:br>
              <a:rPr sz="1200"/>
            </a:br>
            <a:r>
              <a:rPr b="0" lang="en-US" sz="1200" strike="noStrike" u="none">
                <a:solidFill>
                  <a:srgbClr val="000000"/>
                </a:solidFill>
                <a:effectLst/>
                <a:uFillTx/>
                <a:latin typeface="Arial"/>
              </a:rPr>
              <a:t>ment tools</a:t>
            </a:r>
            <a:endParaRPr b="0" lang="en-US" sz="1200" strike="noStrike" u="none">
              <a:solidFill>
                <a:srgbClr val="000000"/>
              </a:solidFill>
              <a:effectLst/>
              <a:uFillTx/>
              <a:latin typeface="Times New Roman"/>
            </a:endParaRPr>
          </a:p>
        </p:txBody>
      </p:sp>
      <p:sp>
        <p:nvSpPr>
          <p:cNvPr id="37" name=""/>
          <p:cNvSpPr/>
          <p:nvPr/>
        </p:nvSpPr>
        <p:spPr>
          <a:xfrm>
            <a:off x="3332160" y="3544920"/>
            <a:ext cx="5684760" cy="795960"/>
          </a:xfrm>
          <a:prstGeom prst="rect">
            <a:avLst/>
          </a:prstGeom>
          <a:noFill/>
          <a:ln w="0">
            <a:noFill/>
          </a:ln>
        </p:spPr>
        <p:style>
          <a:lnRef idx="0"/>
          <a:fillRef idx="0"/>
          <a:effectRef idx="0"/>
          <a:fontRef idx="minor"/>
        </p:style>
        <p:txBody>
          <a:bodyPr lIns="0" rIns="0" tIns="0" bIns="0" anchor="t">
            <a:spAutoFit/>
          </a:bodyPr>
          <a:p>
            <a:pPr marL="115920" indent="-115920">
              <a:lnSpc>
                <a:spcPct val="87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Ability to measure credit risk on an aggregated portfolio level (e.g., create loss distributions across all exposures, stress testing)</a:t>
            </a:r>
            <a:endParaRPr b="0" lang="en-US" sz="1200" strike="noStrike" u="none">
              <a:solidFill>
                <a:srgbClr val="000000"/>
              </a:solidFill>
              <a:effectLst/>
              <a:uFillTx/>
              <a:latin typeface="Times New Roman"/>
            </a:endParaRPr>
          </a:p>
          <a:p>
            <a:pPr marL="115920" indent="-115920">
              <a:lnSpc>
                <a:spcPct val="87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Formulate and implement portfolio management strategies to </a:t>
            </a:r>
            <a:endParaRPr b="0" lang="en-US" sz="1200" strike="noStrike" u="none">
              <a:solidFill>
                <a:srgbClr val="000000"/>
              </a:solidFill>
              <a:effectLst/>
              <a:uFillTx/>
              <a:latin typeface="Times New Roman"/>
            </a:endParaRPr>
          </a:p>
          <a:p>
            <a:pPr lvl="1" marL="285840" indent="-168480">
              <a:lnSpc>
                <a:spcPct val="87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Keep the credit portfolio within the agreed-upon risk/reward window</a:t>
            </a:r>
            <a:endParaRPr b="0" lang="en-US" sz="1200" strike="noStrike" u="none">
              <a:solidFill>
                <a:srgbClr val="000000"/>
              </a:solidFill>
              <a:effectLst/>
              <a:uFillTx/>
              <a:latin typeface="Times New Roman"/>
            </a:endParaRPr>
          </a:p>
          <a:p>
            <a:pPr lvl="1" marL="285840" indent="-168480">
              <a:lnSpc>
                <a:spcPct val="87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Remove portfolio inefficiencies and optimize the use of risk capital</a:t>
            </a:r>
            <a:endParaRPr b="0" lang="en-US" sz="1200" strike="noStrike" u="none">
              <a:solidFill>
                <a:srgbClr val="000000"/>
              </a:solidFill>
              <a:effectLst/>
              <a:uFillTx/>
              <a:latin typeface="Times New Roman"/>
            </a:endParaRPr>
          </a:p>
        </p:txBody>
      </p:sp>
      <p:sp>
        <p:nvSpPr>
          <p:cNvPr id="38" name=""/>
          <p:cNvSpPr/>
          <p:nvPr/>
        </p:nvSpPr>
        <p:spPr>
          <a:xfrm>
            <a:off x="1833480" y="3549600"/>
            <a:ext cx="1346400" cy="546120"/>
          </a:xfrm>
          <a:prstGeom prst="rect">
            <a:avLst/>
          </a:prstGeom>
          <a:solidFill>
            <a:srgbClr val="c6c6c6"/>
          </a:solidFill>
          <a:ln w="9360">
            <a:solidFill>
              <a:srgbClr val="000000"/>
            </a:solidFill>
            <a:miter/>
          </a:ln>
          <a:effectLst>
            <a:outerShdw dist="17819" dir="2700000" blurRad="0" rotWithShape="0">
              <a:srgbClr val="000000"/>
            </a:outerShdw>
          </a:effectLst>
        </p:spPr>
        <p:style>
          <a:lnRef idx="0"/>
          <a:fillRef idx="0"/>
          <a:effectRef idx="0"/>
          <a:fontRef idx="minor"/>
        </p:style>
        <p:txBody>
          <a:bodyPr wrap="none" lIns="109800" rIns="90000" tIns="137160" bIns="13716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Portfolio </a:t>
            </a:r>
            <a:br>
              <a:rPr sz="1200"/>
            </a:br>
            <a:r>
              <a:rPr b="0" lang="en-US" sz="1200" strike="noStrike" u="none">
                <a:solidFill>
                  <a:srgbClr val="000000"/>
                </a:solidFill>
                <a:effectLst/>
                <a:uFillTx/>
                <a:latin typeface="Arial"/>
              </a:rPr>
              <a:t>management</a:t>
            </a:r>
            <a:endParaRPr b="0" lang="en-US" sz="1200" strike="noStrike" u="none">
              <a:solidFill>
                <a:srgbClr val="000000"/>
              </a:solidFill>
              <a:effectLst/>
              <a:uFillTx/>
              <a:latin typeface="Times New Roman"/>
            </a:endParaRPr>
          </a:p>
        </p:txBody>
      </p:sp>
      <p:sp>
        <p:nvSpPr>
          <p:cNvPr id="39" name=""/>
          <p:cNvSpPr/>
          <p:nvPr/>
        </p:nvSpPr>
        <p:spPr>
          <a:xfrm>
            <a:off x="3332160" y="5362560"/>
            <a:ext cx="6165720" cy="636840"/>
          </a:xfrm>
          <a:prstGeom prst="rect">
            <a:avLst/>
          </a:prstGeom>
          <a:noFill/>
          <a:ln w="0">
            <a:noFill/>
          </a:ln>
        </p:spPr>
        <p:style>
          <a:lnRef idx="0"/>
          <a:fillRef idx="0"/>
          <a:effectRef idx="0"/>
          <a:fontRef idx="minor"/>
        </p:style>
        <p:txBody>
          <a:bodyPr lIns="0" rIns="0" tIns="0" bIns="0" anchor="t">
            <a:spAutoFit/>
          </a:bodyPr>
          <a:p>
            <a:pPr marL="115920" indent="-115920">
              <a:lnSpc>
                <a:spcPct val="87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Linkages among major credit processes (origination, portfolio management, pricing, </a:t>
            </a:r>
            <a:br>
              <a:rPr sz="1200"/>
            </a:br>
            <a:r>
              <a:rPr b="0" lang="en-US" sz="1200" strike="noStrike" u="none">
                <a:solidFill>
                  <a:srgbClr val="000000"/>
                </a:solidFill>
                <a:effectLst/>
                <a:uFillTx/>
                <a:latin typeface="Arial"/>
              </a:rPr>
              <a:t>performance evaluation)</a:t>
            </a:r>
            <a:endParaRPr b="0" lang="en-US" sz="1200" strike="noStrike" u="none">
              <a:solidFill>
                <a:srgbClr val="000000"/>
              </a:solidFill>
              <a:effectLst/>
              <a:uFillTx/>
              <a:latin typeface="Times New Roman"/>
            </a:endParaRPr>
          </a:p>
          <a:p>
            <a:pPr marL="115920" indent="-115920">
              <a:lnSpc>
                <a:spcPct val="87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High efficiency and effectiveness of credit processes </a:t>
            </a:r>
            <a:endParaRPr b="0" lang="en-US" sz="1200" strike="noStrike" u="none">
              <a:solidFill>
                <a:srgbClr val="000000"/>
              </a:solidFill>
              <a:effectLst/>
              <a:uFillTx/>
              <a:latin typeface="Times New Roman"/>
            </a:endParaRPr>
          </a:p>
          <a:p>
            <a:pPr marL="115920" indent="-115920">
              <a:lnSpc>
                <a:spcPct val="87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Clear responsibilities/separation between risk-taking and risk management activities</a:t>
            </a:r>
            <a:endParaRPr b="0" lang="en-US" sz="1200" strike="noStrike" u="none">
              <a:solidFill>
                <a:srgbClr val="000000"/>
              </a:solidFill>
              <a:effectLst/>
              <a:uFillTx/>
              <a:latin typeface="Times New Roman"/>
            </a:endParaRPr>
          </a:p>
        </p:txBody>
      </p:sp>
      <p:sp>
        <p:nvSpPr>
          <p:cNvPr id="40" name=""/>
          <p:cNvSpPr/>
          <p:nvPr/>
        </p:nvSpPr>
        <p:spPr>
          <a:xfrm>
            <a:off x="1833480" y="5353200"/>
            <a:ext cx="1346400" cy="546120"/>
          </a:xfrm>
          <a:prstGeom prst="rect">
            <a:avLst/>
          </a:prstGeom>
          <a:solidFill>
            <a:srgbClr val="ffffff"/>
          </a:solidFill>
          <a:ln w="9360">
            <a:solidFill>
              <a:srgbClr val="000000"/>
            </a:solidFill>
            <a:miter/>
          </a:ln>
          <a:effectLst>
            <a:outerShdw dist="17819" dir="2700000" blurRad="0" rotWithShape="0">
              <a:srgbClr val="000000"/>
            </a:outerShdw>
          </a:effectLst>
        </p:spPr>
        <p:style>
          <a:lnRef idx="0"/>
          <a:fillRef idx="0"/>
          <a:effectRef idx="0"/>
          <a:fontRef idx="minor"/>
        </p:style>
        <p:txBody>
          <a:bodyPr wrap="none" lIns="109800" rIns="90000" tIns="137160" bIns="13716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Processes and </a:t>
            </a:r>
            <a:br>
              <a:rPr sz="1200"/>
            </a:br>
            <a:r>
              <a:rPr b="0" lang="en-US" sz="1200" strike="noStrike" u="none">
                <a:solidFill>
                  <a:srgbClr val="000000"/>
                </a:solidFill>
                <a:effectLst/>
                <a:uFillTx/>
                <a:latin typeface="Arial"/>
              </a:rPr>
              <a:t>organization</a:t>
            </a:r>
            <a:endParaRPr b="0" lang="en-US" sz="1200" strike="noStrike" u="none">
              <a:solidFill>
                <a:srgbClr val="000000"/>
              </a:solidFill>
              <a:effectLst/>
              <a:uFillTx/>
              <a:latin typeface="Times New Roman"/>
            </a:endParaRPr>
          </a:p>
        </p:txBody>
      </p:sp>
      <p:sp>
        <p:nvSpPr>
          <p:cNvPr id="41" name=""/>
          <p:cNvSpPr/>
          <p:nvPr/>
        </p:nvSpPr>
        <p:spPr>
          <a:xfrm>
            <a:off x="3332160" y="6254640"/>
            <a:ext cx="6232680" cy="636840"/>
          </a:xfrm>
          <a:prstGeom prst="rect">
            <a:avLst/>
          </a:prstGeom>
          <a:noFill/>
          <a:ln w="0">
            <a:noFill/>
          </a:ln>
        </p:spPr>
        <p:style>
          <a:lnRef idx="0"/>
          <a:fillRef idx="0"/>
          <a:effectRef idx="0"/>
          <a:fontRef idx="minor"/>
        </p:style>
        <p:txBody>
          <a:bodyPr lIns="0" rIns="0" tIns="0" bIns="0" anchor="t">
            <a:spAutoFit/>
          </a:bodyPr>
          <a:p>
            <a:pPr marL="115920" indent="-115920">
              <a:lnSpc>
                <a:spcPct val="87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Top-notch talent, not “weed-out” from business side</a:t>
            </a:r>
            <a:endParaRPr b="0" lang="en-US" sz="1200" strike="noStrike" u="none">
              <a:solidFill>
                <a:srgbClr val="000000"/>
              </a:solidFill>
              <a:effectLst/>
              <a:uFillTx/>
              <a:latin typeface="Times New Roman"/>
            </a:endParaRPr>
          </a:p>
          <a:p>
            <a:pPr marL="115920" indent="-115920">
              <a:lnSpc>
                <a:spcPct val="87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Appropriate skill mix encompassing qualitative, credit business, and capital markets skills</a:t>
            </a:r>
            <a:endParaRPr b="0" lang="en-US" sz="1200" strike="noStrike" u="none">
              <a:solidFill>
                <a:srgbClr val="000000"/>
              </a:solidFill>
              <a:effectLst/>
              <a:uFillTx/>
              <a:latin typeface="Times New Roman"/>
            </a:endParaRPr>
          </a:p>
          <a:p>
            <a:pPr marL="115920" indent="-115920">
              <a:lnSpc>
                <a:spcPct val="87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Performance evaluation and compensation based on risk-adjusted performance measures for both risk management and business side</a:t>
            </a:r>
            <a:endParaRPr b="0" lang="en-US" sz="1200" strike="noStrike" u="none">
              <a:solidFill>
                <a:srgbClr val="000000"/>
              </a:solidFill>
              <a:effectLst/>
              <a:uFillTx/>
              <a:latin typeface="Times New Roman"/>
            </a:endParaRPr>
          </a:p>
        </p:txBody>
      </p:sp>
      <p:sp>
        <p:nvSpPr>
          <p:cNvPr id="42" name=""/>
          <p:cNvSpPr/>
          <p:nvPr/>
        </p:nvSpPr>
        <p:spPr>
          <a:xfrm>
            <a:off x="1833480" y="6256440"/>
            <a:ext cx="1346400" cy="546120"/>
          </a:xfrm>
          <a:prstGeom prst="rect">
            <a:avLst/>
          </a:prstGeom>
          <a:solidFill>
            <a:srgbClr val="ffffff"/>
          </a:solidFill>
          <a:ln w="9360">
            <a:solidFill>
              <a:srgbClr val="000000"/>
            </a:solidFill>
            <a:miter/>
          </a:ln>
          <a:effectLst>
            <a:outerShdw dist="17819" dir="2700000" blurRad="0" rotWithShape="0">
              <a:srgbClr val="000000"/>
            </a:outerShdw>
          </a:effectLst>
        </p:spPr>
        <p:style>
          <a:lnRef idx="0"/>
          <a:fillRef idx="0"/>
          <a:effectRef idx="0"/>
          <a:fontRef idx="minor"/>
        </p:style>
        <p:txBody>
          <a:bodyPr wrap="none" lIns="109800" rIns="90000" tIns="137160" bIns="13716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Human </a:t>
            </a:r>
            <a:br>
              <a:rPr sz="1200"/>
            </a:br>
            <a:r>
              <a:rPr b="0" lang="en-US" sz="1200" strike="noStrike" u="none">
                <a:solidFill>
                  <a:srgbClr val="000000"/>
                </a:solidFill>
                <a:effectLst/>
                <a:uFillTx/>
                <a:latin typeface="Arial"/>
              </a:rPr>
              <a:t>resources</a:t>
            </a:r>
            <a:endParaRPr b="0" lang="en-US" sz="1200" strike="noStrike" u="none">
              <a:solidFill>
                <a:srgbClr val="000000"/>
              </a:solidFill>
              <a:effectLst/>
              <a:uFillTx/>
              <a:latin typeface="Times New Roman"/>
            </a:endParaRPr>
          </a:p>
        </p:txBody>
      </p:sp>
      <p:sp>
        <p:nvSpPr>
          <p:cNvPr id="43" name=""/>
          <p:cNvSpPr/>
          <p:nvPr/>
        </p:nvSpPr>
        <p:spPr>
          <a:xfrm>
            <a:off x="658800" y="2116080"/>
            <a:ext cx="7316640" cy="1832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ELEMENTS OF BEST PRACTICE CREDIT RISK MANAGEMENT</a:t>
            </a:r>
            <a:endParaRPr b="0" lang="en-US" sz="1200" strike="noStrike" u="none">
              <a:solidFill>
                <a:srgbClr val="000000"/>
              </a:solidFill>
              <a:effectLst/>
              <a:uFillTx/>
              <a:latin typeface="Times New Roman"/>
            </a:endParaRPr>
          </a:p>
        </p:txBody>
      </p:sp>
      <p:sp>
        <p:nvSpPr>
          <p:cNvPr id="44" name="McK Annotation"/>
          <p:cNvSpPr/>
          <p:nvPr/>
        </p:nvSpPr>
        <p:spPr>
          <a:xfrm>
            <a:off x="696960" y="915840"/>
            <a:ext cx="8701200" cy="42732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Palatino"/>
              </a:rPr>
              <a:t>While there are many aspects to a corporation’s credit practices, portfolio management ranks high on the list because it provides early warnings and governs capital reserves which have a large impact on shareholder value.</a:t>
            </a:r>
            <a:endParaRPr b="0" lang="en-US" sz="1400" strike="noStrike" u="none">
              <a:solidFill>
                <a:srgbClr val="000000"/>
              </a:solidFill>
              <a:effectLst/>
              <a:uFillTx/>
              <a:latin typeface="Times New Roman"/>
            </a:endParaRPr>
          </a:p>
        </p:txBody>
      </p:sp>
      <p:sp>
        <p:nvSpPr>
          <p:cNvPr id="45" name=""/>
          <p:cNvSpPr/>
          <p:nvPr/>
        </p:nvSpPr>
        <p:spPr>
          <a:xfrm>
            <a:off x="668160" y="2049480"/>
            <a:ext cx="872028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 name="PlaceHolder 1"/>
          <p:cNvSpPr>
            <a:spLocks noGrp="1"/>
          </p:cNvSpPr>
          <p:nvPr>
            <p:ph type="sldNum" idx="2"/>
          </p:nvPr>
        </p:nvSpPr>
        <p:spPr/>
        <p:txBody>
          <a:bodyPr/>
          <a:p>
            <a:fld id="{247F1BCE-A4B2-40E9-8280-20069F620462}" type="slidenum">
              <a:t>2</a:t>
            </a:fld>
          </a:p>
        </p:txBody>
      </p:sp>
    </p:spTree>
  </p:cSld>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6" name=""/>
          <p:cNvSpPr/>
          <p:nvPr/>
        </p:nvSpPr>
        <p:spPr>
          <a:xfrm>
            <a:off x="6627960" y="4356000"/>
            <a:ext cx="2319120" cy="1114560"/>
          </a:xfrm>
          <a:prstGeom prst="rect">
            <a:avLst/>
          </a:prstGeom>
          <a:noFill/>
          <a:ln w="0">
            <a:noFill/>
          </a:ln>
        </p:spPr>
        <p:style>
          <a:lnRef idx="0"/>
          <a:fillRef idx="0"/>
          <a:effectRef idx="0"/>
          <a:fontRef idx="minor"/>
        </p:style>
        <p:txBody>
          <a:bodyPr lIns="0" rIns="0" tIns="0" bIns="0" anchor="t">
            <a:spAutoFit/>
          </a:bodyPr>
          <a:p>
            <a:pPr marL="114480" indent="-114480">
              <a:lnSpc>
                <a:spcPct val="90000"/>
              </a:lnSpc>
              <a:spcAft>
                <a:spcPts val="1001"/>
              </a:spcAft>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a:rPr>
              <a:t>Discussed at 4:15 daily by business managers and chairman of the Market Risk Committee</a:t>
            </a:r>
            <a:endParaRPr b="0" lang="en-US" sz="1200" strike="noStrike" u="none">
              <a:solidFill>
                <a:srgbClr val="000000"/>
              </a:solidFill>
              <a:effectLst/>
              <a:uFillTx/>
              <a:latin typeface="Times New Roman"/>
            </a:endParaRPr>
          </a:p>
          <a:p>
            <a:pPr marL="114480" indent="-114480">
              <a:lnSpc>
                <a:spcPct val="90000"/>
              </a:lnSpc>
              <a:spcAft>
                <a:spcPts val="1001"/>
              </a:spcAft>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GB" sz="1200" strike="noStrike" u="none">
                <a:solidFill>
                  <a:srgbClr val="000000"/>
                </a:solidFill>
                <a:effectLst/>
                <a:uFillTx/>
                <a:latin typeface="Arial"/>
              </a:rPr>
              <a:t>Delivered with commentary </a:t>
            </a:r>
            <a:br>
              <a:rPr sz="1200"/>
            </a:br>
            <a:r>
              <a:rPr b="0" lang="en-GB" sz="1200" strike="noStrike" u="none">
                <a:solidFill>
                  <a:srgbClr val="000000"/>
                </a:solidFill>
                <a:effectLst/>
                <a:uFillTx/>
                <a:latin typeface="Arial"/>
              </a:rPr>
              <a:t>to Corporate Office</a:t>
            </a:r>
            <a:endParaRPr b="0" lang="en-US" sz="1200" strike="noStrike" u="none">
              <a:solidFill>
                <a:srgbClr val="000000"/>
              </a:solidFill>
              <a:effectLst/>
              <a:uFillTx/>
              <a:latin typeface="Times New Roman"/>
            </a:endParaRPr>
          </a:p>
        </p:txBody>
      </p:sp>
      <p:sp>
        <p:nvSpPr>
          <p:cNvPr id="47" name=""/>
          <p:cNvSpPr/>
          <p:nvPr/>
        </p:nvSpPr>
        <p:spPr>
          <a:xfrm rot="5400000">
            <a:off x="4550760" y="4803480"/>
            <a:ext cx="3263760" cy="390600"/>
          </a:xfrm>
          <a:prstGeom prst="triangle">
            <a:avLst>
              <a:gd name="adj" fmla="val 50000"/>
            </a:avLst>
          </a:prstGeom>
          <a:solidFill>
            <a:srgbClr val="606060"/>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8" name=""/>
          <p:cNvSpPr/>
          <p:nvPr/>
        </p:nvSpPr>
        <p:spPr>
          <a:xfrm>
            <a:off x="2135160" y="2943360"/>
            <a:ext cx="3645000" cy="4144680"/>
          </a:xfrm>
          <a:custGeom>
            <a:avLst/>
            <a:gdLst>
              <a:gd name="textAreaLeft" fmla="*/ 30960 w 3645000"/>
              <a:gd name="textAreaRight" fmla="*/ 3614040 w 3645000"/>
              <a:gd name="textAreaTop" fmla="*/ 30960 h 4144680"/>
              <a:gd name="textAreaBottom" fmla="*/ 4113720 h 4144680"/>
            </a:gdLst>
            <a:ahLst/>
            <a:cxnLst/>
            <a:rect l="textAreaLeft" t="textAreaTop" r="textAreaRight" b="textAreaBottom"/>
            <a:pathLst>
              <a:path w="21600" h="24561">
                <a:moveTo>
                  <a:pt x="629" y="0"/>
                </a:moveTo>
                <a:arcTo wR="629" hR="629" stAng="16200000" swAng="-5400000"/>
                <a:lnTo>
                  <a:pt x="0" y="23932"/>
                </a:lnTo>
                <a:arcTo wR="629" hR="629" stAng="10800000" swAng="-5400000"/>
                <a:lnTo>
                  <a:pt x="20971" y="24561"/>
                </a:lnTo>
                <a:arcTo wR="629" hR="629" stAng="5400000" swAng="-5400000"/>
                <a:lnTo>
                  <a:pt x="21600" y="629"/>
                </a:lnTo>
                <a:arcTo wR="629" hR="629" stAng="0" swAng="-5400000"/>
                <a:close/>
              </a:path>
            </a:pathLst>
          </a:custGeom>
          <a:solidFill>
            <a:srgbClr val="90909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49" name=""/>
          <p:cNvSpPr/>
          <p:nvPr/>
        </p:nvSpPr>
        <p:spPr>
          <a:xfrm>
            <a:off x="2376360" y="3147840"/>
            <a:ext cx="3189240" cy="379764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grpSp>
        <p:nvGrpSpPr>
          <p:cNvPr id="50" name=""/>
          <p:cNvGrpSpPr/>
          <p:nvPr/>
        </p:nvGrpSpPr>
        <p:grpSpPr>
          <a:xfrm>
            <a:off x="2784600" y="2443320"/>
            <a:ext cx="2355480" cy="777240"/>
            <a:chOff x="2784600" y="2443320"/>
            <a:chExt cx="2355480" cy="777240"/>
          </a:xfrm>
        </p:grpSpPr>
        <p:sp>
          <p:nvSpPr>
            <p:cNvPr id="51" name=""/>
            <p:cNvSpPr/>
            <p:nvPr/>
          </p:nvSpPr>
          <p:spPr>
            <a:xfrm>
              <a:off x="2791800" y="2450160"/>
              <a:ext cx="2341080" cy="763560"/>
            </a:xfrm>
            <a:custGeom>
              <a:avLst/>
              <a:gdLst/>
              <a:ahLst/>
              <a:rect l="l" t="t" r="r" b="b"/>
              <a:pathLst>
                <a:path w="1602" h="552">
                  <a:moveTo>
                    <a:pt x="745" y="132"/>
                  </a:moveTo>
                  <a:lnTo>
                    <a:pt x="746" y="121"/>
                  </a:lnTo>
                  <a:lnTo>
                    <a:pt x="749" y="111"/>
                  </a:lnTo>
                  <a:lnTo>
                    <a:pt x="754" y="102"/>
                  </a:lnTo>
                  <a:lnTo>
                    <a:pt x="761" y="94"/>
                  </a:lnTo>
                  <a:lnTo>
                    <a:pt x="770" y="87"/>
                  </a:lnTo>
                  <a:lnTo>
                    <a:pt x="779" y="82"/>
                  </a:lnTo>
                  <a:lnTo>
                    <a:pt x="790" y="80"/>
                  </a:lnTo>
                  <a:lnTo>
                    <a:pt x="801" y="78"/>
                  </a:lnTo>
                  <a:lnTo>
                    <a:pt x="813" y="80"/>
                  </a:lnTo>
                  <a:lnTo>
                    <a:pt x="824" y="82"/>
                  </a:lnTo>
                  <a:lnTo>
                    <a:pt x="833" y="87"/>
                  </a:lnTo>
                  <a:lnTo>
                    <a:pt x="841" y="94"/>
                  </a:lnTo>
                  <a:lnTo>
                    <a:pt x="848" y="102"/>
                  </a:lnTo>
                  <a:lnTo>
                    <a:pt x="853" y="111"/>
                  </a:lnTo>
                  <a:lnTo>
                    <a:pt x="856" y="121"/>
                  </a:lnTo>
                  <a:lnTo>
                    <a:pt x="857" y="132"/>
                  </a:lnTo>
                  <a:lnTo>
                    <a:pt x="856" y="142"/>
                  </a:lnTo>
                  <a:lnTo>
                    <a:pt x="853" y="152"/>
                  </a:lnTo>
                  <a:lnTo>
                    <a:pt x="848" y="161"/>
                  </a:lnTo>
                  <a:lnTo>
                    <a:pt x="841" y="170"/>
                  </a:lnTo>
                  <a:lnTo>
                    <a:pt x="833" y="176"/>
                  </a:lnTo>
                  <a:lnTo>
                    <a:pt x="824" y="181"/>
                  </a:lnTo>
                  <a:lnTo>
                    <a:pt x="813" y="183"/>
                  </a:lnTo>
                  <a:lnTo>
                    <a:pt x="801" y="185"/>
                  </a:lnTo>
                  <a:lnTo>
                    <a:pt x="790" y="183"/>
                  </a:lnTo>
                  <a:lnTo>
                    <a:pt x="779" y="181"/>
                  </a:lnTo>
                  <a:lnTo>
                    <a:pt x="770" y="176"/>
                  </a:lnTo>
                  <a:lnTo>
                    <a:pt x="761" y="170"/>
                  </a:lnTo>
                  <a:lnTo>
                    <a:pt x="754" y="161"/>
                  </a:lnTo>
                  <a:lnTo>
                    <a:pt x="749" y="152"/>
                  </a:lnTo>
                  <a:lnTo>
                    <a:pt x="746" y="142"/>
                  </a:lnTo>
                  <a:lnTo>
                    <a:pt x="745" y="132"/>
                  </a:lnTo>
                  <a:lnTo>
                    <a:pt x="662" y="132"/>
                  </a:lnTo>
                  <a:lnTo>
                    <a:pt x="660" y="147"/>
                  </a:lnTo>
                  <a:lnTo>
                    <a:pt x="656" y="161"/>
                  </a:lnTo>
                  <a:lnTo>
                    <a:pt x="650" y="172"/>
                  </a:lnTo>
                  <a:lnTo>
                    <a:pt x="640" y="182"/>
                  </a:lnTo>
                  <a:lnTo>
                    <a:pt x="630" y="189"/>
                  </a:lnTo>
                  <a:lnTo>
                    <a:pt x="618" y="195"/>
                  </a:lnTo>
                  <a:lnTo>
                    <a:pt x="604" y="197"/>
                  </a:lnTo>
                  <a:lnTo>
                    <a:pt x="591" y="199"/>
                  </a:lnTo>
                  <a:lnTo>
                    <a:pt x="575" y="199"/>
                  </a:lnTo>
                  <a:lnTo>
                    <a:pt x="553" y="202"/>
                  </a:lnTo>
                  <a:lnTo>
                    <a:pt x="531" y="207"/>
                  </a:lnTo>
                  <a:lnTo>
                    <a:pt x="508" y="218"/>
                  </a:lnTo>
                  <a:lnTo>
                    <a:pt x="487" y="233"/>
                  </a:lnTo>
                  <a:lnTo>
                    <a:pt x="468" y="256"/>
                  </a:lnTo>
                  <a:lnTo>
                    <a:pt x="456" y="286"/>
                  </a:lnTo>
                  <a:lnTo>
                    <a:pt x="452" y="325"/>
                  </a:lnTo>
                  <a:lnTo>
                    <a:pt x="452" y="397"/>
                  </a:lnTo>
                  <a:lnTo>
                    <a:pt x="448" y="397"/>
                  </a:lnTo>
                  <a:lnTo>
                    <a:pt x="436" y="400"/>
                  </a:lnTo>
                  <a:lnTo>
                    <a:pt x="418" y="401"/>
                  </a:lnTo>
                  <a:lnTo>
                    <a:pt x="396" y="405"/>
                  </a:lnTo>
                  <a:lnTo>
                    <a:pt x="368" y="407"/>
                  </a:lnTo>
                  <a:lnTo>
                    <a:pt x="337" y="411"/>
                  </a:lnTo>
                  <a:lnTo>
                    <a:pt x="303" y="415"/>
                  </a:lnTo>
                  <a:lnTo>
                    <a:pt x="269" y="420"/>
                  </a:lnTo>
                  <a:lnTo>
                    <a:pt x="234" y="424"/>
                  </a:lnTo>
                  <a:lnTo>
                    <a:pt x="200" y="429"/>
                  </a:lnTo>
                  <a:lnTo>
                    <a:pt x="167" y="433"/>
                  </a:lnTo>
                  <a:lnTo>
                    <a:pt x="138" y="436"/>
                  </a:lnTo>
                  <a:lnTo>
                    <a:pt x="112" y="439"/>
                  </a:lnTo>
                  <a:lnTo>
                    <a:pt x="92" y="443"/>
                  </a:lnTo>
                  <a:lnTo>
                    <a:pt x="77" y="444"/>
                  </a:lnTo>
                  <a:lnTo>
                    <a:pt x="69" y="445"/>
                  </a:lnTo>
                  <a:lnTo>
                    <a:pt x="60" y="448"/>
                  </a:lnTo>
                  <a:lnTo>
                    <a:pt x="49" y="454"/>
                  </a:lnTo>
                  <a:lnTo>
                    <a:pt x="37" y="463"/>
                  </a:lnTo>
                  <a:lnTo>
                    <a:pt x="27" y="474"/>
                  </a:lnTo>
                  <a:lnTo>
                    <a:pt x="16" y="488"/>
                  </a:lnTo>
                  <a:lnTo>
                    <a:pt x="8" y="507"/>
                  </a:lnTo>
                  <a:lnTo>
                    <a:pt x="3" y="528"/>
                  </a:lnTo>
                  <a:lnTo>
                    <a:pt x="0" y="552"/>
                  </a:lnTo>
                  <a:lnTo>
                    <a:pt x="1602" y="552"/>
                  </a:lnTo>
                  <a:lnTo>
                    <a:pt x="1599" y="528"/>
                  </a:lnTo>
                  <a:lnTo>
                    <a:pt x="1594" y="507"/>
                  </a:lnTo>
                  <a:lnTo>
                    <a:pt x="1586" y="488"/>
                  </a:lnTo>
                  <a:lnTo>
                    <a:pt x="1575" y="474"/>
                  </a:lnTo>
                  <a:lnTo>
                    <a:pt x="1563" y="463"/>
                  </a:lnTo>
                  <a:lnTo>
                    <a:pt x="1552" y="454"/>
                  </a:lnTo>
                  <a:lnTo>
                    <a:pt x="1542" y="448"/>
                  </a:lnTo>
                  <a:lnTo>
                    <a:pt x="1532" y="445"/>
                  </a:lnTo>
                  <a:lnTo>
                    <a:pt x="1524" y="444"/>
                  </a:lnTo>
                  <a:lnTo>
                    <a:pt x="1510" y="443"/>
                  </a:lnTo>
                  <a:lnTo>
                    <a:pt x="1489" y="439"/>
                  </a:lnTo>
                  <a:lnTo>
                    <a:pt x="1464" y="436"/>
                  </a:lnTo>
                  <a:lnTo>
                    <a:pt x="1435" y="433"/>
                  </a:lnTo>
                  <a:lnTo>
                    <a:pt x="1403" y="429"/>
                  </a:lnTo>
                  <a:lnTo>
                    <a:pt x="1369" y="424"/>
                  </a:lnTo>
                  <a:lnTo>
                    <a:pt x="1336" y="420"/>
                  </a:lnTo>
                  <a:lnTo>
                    <a:pt x="1301" y="415"/>
                  </a:lnTo>
                  <a:lnTo>
                    <a:pt x="1267" y="411"/>
                  </a:lnTo>
                  <a:lnTo>
                    <a:pt x="1237" y="407"/>
                  </a:lnTo>
                  <a:lnTo>
                    <a:pt x="1210" y="405"/>
                  </a:lnTo>
                  <a:lnTo>
                    <a:pt x="1187" y="401"/>
                  </a:lnTo>
                  <a:lnTo>
                    <a:pt x="1170" y="400"/>
                  </a:lnTo>
                  <a:lnTo>
                    <a:pt x="1158" y="397"/>
                  </a:lnTo>
                  <a:lnTo>
                    <a:pt x="1154" y="397"/>
                  </a:lnTo>
                  <a:lnTo>
                    <a:pt x="1154" y="325"/>
                  </a:lnTo>
                  <a:lnTo>
                    <a:pt x="1148" y="286"/>
                  </a:lnTo>
                  <a:lnTo>
                    <a:pt x="1136" y="256"/>
                  </a:lnTo>
                  <a:lnTo>
                    <a:pt x="1118" y="233"/>
                  </a:lnTo>
                  <a:lnTo>
                    <a:pt x="1095" y="218"/>
                  </a:lnTo>
                  <a:lnTo>
                    <a:pt x="1071" y="207"/>
                  </a:lnTo>
                  <a:lnTo>
                    <a:pt x="1047" y="202"/>
                  </a:lnTo>
                  <a:lnTo>
                    <a:pt x="1025" y="199"/>
                  </a:lnTo>
                  <a:lnTo>
                    <a:pt x="1009" y="199"/>
                  </a:lnTo>
                  <a:lnTo>
                    <a:pt x="996" y="197"/>
                  </a:lnTo>
                  <a:lnTo>
                    <a:pt x="983" y="195"/>
                  </a:lnTo>
                  <a:lnTo>
                    <a:pt x="971" y="189"/>
                  </a:lnTo>
                  <a:lnTo>
                    <a:pt x="960" y="182"/>
                  </a:lnTo>
                  <a:lnTo>
                    <a:pt x="952" y="172"/>
                  </a:lnTo>
                  <a:lnTo>
                    <a:pt x="944" y="161"/>
                  </a:lnTo>
                  <a:lnTo>
                    <a:pt x="940" y="147"/>
                  </a:lnTo>
                  <a:lnTo>
                    <a:pt x="939" y="132"/>
                  </a:lnTo>
                  <a:lnTo>
                    <a:pt x="936" y="105"/>
                  </a:lnTo>
                  <a:lnTo>
                    <a:pt x="928" y="81"/>
                  </a:lnTo>
                  <a:lnTo>
                    <a:pt x="914" y="58"/>
                  </a:lnTo>
                  <a:lnTo>
                    <a:pt x="898" y="39"/>
                  </a:lnTo>
                  <a:lnTo>
                    <a:pt x="878" y="23"/>
                  </a:lnTo>
                  <a:lnTo>
                    <a:pt x="854" y="10"/>
                  </a:lnTo>
                  <a:lnTo>
                    <a:pt x="829" y="3"/>
                  </a:lnTo>
                  <a:lnTo>
                    <a:pt x="801" y="0"/>
                  </a:lnTo>
                  <a:lnTo>
                    <a:pt x="773" y="3"/>
                  </a:lnTo>
                  <a:lnTo>
                    <a:pt x="747" y="10"/>
                  </a:lnTo>
                  <a:lnTo>
                    <a:pt x="723" y="23"/>
                  </a:lnTo>
                  <a:lnTo>
                    <a:pt x="703" y="39"/>
                  </a:lnTo>
                  <a:lnTo>
                    <a:pt x="686" y="58"/>
                  </a:lnTo>
                  <a:lnTo>
                    <a:pt x="672" y="81"/>
                  </a:lnTo>
                  <a:lnTo>
                    <a:pt x="664" y="105"/>
                  </a:lnTo>
                  <a:lnTo>
                    <a:pt x="662" y="132"/>
                  </a:lnTo>
                  <a:lnTo>
                    <a:pt x="745" y="132"/>
                  </a:lnTo>
                  <a:close/>
                </a:path>
              </a:pathLst>
            </a:custGeom>
            <a:solidFill>
              <a:srgbClr val="ffffff"/>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2" name=""/>
            <p:cNvSpPr/>
            <p:nvPr/>
          </p:nvSpPr>
          <p:spPr>
            <a:xfrm>
              <a:off x="3871800" y="2550960"/>
              <a:ext cx="90360" cy="81360"/>
            </a:xfrm>
            <a:custGeom>
              <a:avLst/>
              <a:gdLst/>
              <a:ahLst/>
              <a:rect l="l" t="t" r="r" b="b"/>
              <a:pathLst>
                <a:path w="62" h="59">
                  <a:moveTo>
                    <a:pt x="62" y="0"/>
                  </a:moveTo>
                  <a:lnTo>
                    <a:pt x="62" y="0"/>
                  </a:lnTo>
                  <a:lnTo>
                    <a:pt x="51" y="3"/>
                  </a:lnTo>
                  <a:lnTo>
                    <a:pt x="39" y="5"/>
                  </a:lnTo>
                  <a:lnTo>
                    <a:pt x="28" y="11"/>
                  </a:lnTo>
                  <a:lnTo>
                    <a:pt x="19" y="18"/>
                  </a:lnTo>
                  <a:lnTo>
                    <a:pt x="11" y="27"/>
                  </a:lnTo>
                  <a:lnTo>
                    <a:pt x="6" y="37"/>
                  </a:lnTo>
                  <a:lnTo>
                    <a:pt x="3" y="48"/>
                  </a:lnTo>
                  <a:lnTo>
                    <a:pt x="0" y="59"/>
                  </a:lnTo>
                  <a:lnTo>
                    <a:pt x="11" y="59"/>
                  </a:lnTo>
                  <a:lnTo>
                    <a:pt x="11" y="48"/>
                  </a:lnTo>
                  <a:lnTo>
                    <a:pt x="14" y="40"/>
                  </a:lnTo>
                  <a:lnTo>
                    <a:pt x="19" y="32"/>
                  </a:lnTo>
                  <a:lnTo>
                    <a:pt x="24" y="23"/>
                  </a:lnTo>
                  <a:lnTo>
                    <a:pt x="34" y="18"/>
                  </a:lnTo>
                  <a:lnTo>
                    <a:pt x="42" y="13"/>
                  </a:lnTo>
                  <a:lnTo>
                    <a:pt x="51" y="11"/>
                  </a:lnTo>
                  <a:lnTo>
                    <a:pt x="62" y="11"/>
                  </a:lnTo>
                  <a:lnTo>
                    <a:pt x="62" y="11"/>
                  </a:lnTo>
                  <a:lnTo>
                    <a:pt x="62" y="0"/>
                  </a:lnTo>
                  <a:close/>
                </a:path>
              </a:pathLst>
            </a:custGeom>
            <a:solidFill>
              <a:srgbClr val="000000"/>
            </a:solidFill>
            <a:ln w="0">
              <a:noFill/>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53" name=""/>
            <p:cNvSpPr/>
            <p:nvPr/>
          </p:nvSpPr>
          <p:spPr>
            <a:xfrm>
              <a:off x="3962160" y="2550960"/>
              <a:ext cx="88920" cy="81360"/>
            </a:xfrm>
            <a:custGeom>
              <a:avLst/>
              <a:gdLst/>
              <a:ahLst/>
              <a:rect l="l" t="t" r="r" b="b"/>
              <a:pathLst>
                <a:path w="61" h="59">
                  <a:moveTo>
                    <a:pt x="61" y="59"/>
                  </a:moveTo>
                  <a:lnTo>
                    <a:pt x="61" y="59"/>
                  </a:lnTo>
                  <a:lnTo>
                    <a:pt x="59" y="48"/>
                  </a:lnTo>
                  <a:lnTo>
                    <a:pt x="56" y="37"/>
                  </a:lnTo>
                  <a:lnTo>
                    <a:pt x="51" y="27"/>
                  </a:lnTo>
                  <a:lnTo>
                    <a:pt x="43" y="18"/>
                  </a:lnTo>
                  <a:lnTo>
                    <a:pt x="35" y="11"/>
                  </a:lnTo>
                  <a:lnTo>
                    <a:pt x="24" y="5"/>
                  </a:lnTo>
                  <a:lnTo>
                    <a:pt x="12" y="3"/>
                  </a:lnTo>
                  <a:lnTo>
                    <a:pt x="0" y="0"/>
                  </a:lnTo>
                  <a:lnTo>
                    <a:pt x="0" y="11"/>
                  </a:lnTo>
                  <a:lnTo>
                    <a:pt x="12" y="11"/>
                  </a:lnTo>
                  <a:lnTo>
                    <a:pt x="21" y="13"/>
                  </a:lnTo>
                  <a:lnTo>
                    <a:pt x="29" y="18"/>
                  </a:lnTo>
                  <a:lnTo>
                    <a:pt x="37" y="23"/>
                  </a:lnTo>
                  <a:lnTo>
                    <a:pt x="43" y="32"/>
                  </a:lnTo>
                  <a:lnTo>
                    <a:pt x="48" y="40"/>
                  </a:lnTo>
                  <a:lnTo>
                    <a:pt x="51" y="48"/>
                  </a:lnTo>
                  <a:lnTo>
                    <a:pt x="51" y="59"/>
                  </a:lnTo>
                  <a:lnTo>
                    <a:pt x="51" y="59"/>
                  </a:lnTo>
                  <a:lnTo>
                    <a:pt x="61" y="59"/>
                  </a:lnTo>
                  <a:close/>
                </a:path>
              </a:pathLst>
            </a:custGeom>
            <a:solidFill>
              <a:srgbClr val="000000"/>
            </a:solidFill>
            <a:ln w="0">
              <a:noFill/>
            </a:ln>
          </p:spPr>
          <p:style>
            <a:lnRef idx="0"/>
            <a:fillRef idx="0"/>
            <a:effectRef idx="0"/>
            <a:fontRef idx="minor"/>
          </p:style>
          <p:txBody>
            <a:bodyPr lIns="90000" rIns="90000" tIns="34560" bIns="34560" anchor="t">
              <a:noAutofit/>
            </a:bodyPr>
            <a:p>
              <a:endParaRPr b="0" lang="en-US" sz="2400" strike="noStrike" u="none">
                <a:solidFill>
                  <a:srgbClr val="000000"/>
                </a:solidFill>
                <a:effectLst/>
                <a:uFillTx/>
                <a:latin typeface="Times New Roman"/>
              </a:endParaRPr>
            </a:p>
          </p:txBody>
        </p:sp>
        <p:sp>
          <p:nvSpPr>
            <p:cNvPr id="54" name=""/>
            <p:cNvSpPr/>
            <p:nvPr/>
          </p:nvSpPr>
          <p:spPr>
            <a:xfrm>
              <a:off x="3962160" y="2632680"/>
              <a:ext cx="88920" cy="80280"/>
            </a:xfrm>
            <a:custGeom>
              <a:avLst/>
              <a:gdLst/>
              <a:ahLst/>
              <a:rect l="l" t="t" r="r" b="b"/>
              <a:pathLst>
                <a:path w="61" h="58">
                  <a:moveTo>
                    <a:pt x="0" y="58"/>
                  </a:moveTo>
                  <a:lnTo>
                    <a:pt x="0" y="58"/>
                  </a:lnTo>
                  <a:lnTo>
                    <a:pt x="12" y="55"/>
                  </a:lnTo>
                  <a:lnTo>
                    <a:pt x="24" y="53"/>
                  </a:lnTo>
                  <a:lnTo>
                    <a:pt x="35" y="48"/>
                  </a:lnTo>
                  <a:lnTo>
                    <a:pt x="43" y="40"/>
                  </a:lnTo>
                  <a:lnTo>
                    <a:pt x="51" y="31"/>
                  </a:lnTo>
                  <a:lnTo>
                    <a:pt x="56" y="21"/>
                  </a:lnTo>
                  <a:lnTo>
                    <a:pt x="59" y="10"/>
                  </a:lnTo>
                  <a:lnTo>
                    <a:pt x="61" y="0"/>
                  </a:lnTo>
                  <a:lnTo>
                    <a:pt x="51" y="0"/>
                  </a:lnTo>
                  <a:lnTo>
                    <a:pt x="51" y="10"/>
                  </a:lnTo>
                  <a:lnTo>
                    <a:pt x="48" y="19"/>
                  </a:lnTo>
                  <a:lnTo>
                    <a:pt x="43" y="26"/>
                  </a:lnTo>
                  <a:lnTo>
                    <a:pt x="37" y="35"/>
                  </a:lnTo>
                  <a:lnTo>
                    <a:pt x="29" y="40"/>
                  </a:lnTo>
                  <a:lnTo>
                    <a:pt x="21" y="45"/>
                  </a:lnTo>
                  <a:lnTo>
                    <a:pt x="12" y="48"/>
                  </a:lnTo>
                  <a:lnTo>
                    <a:pt x="0" y="48"/>
                  </a:lnTo>
                  <a:lnTo>
                    <a:pt x="0" y="48"/>
                  </a:lnTo>
                  <a:lnTo>
                    <a:pt x="0" y="58"/>
                  </a:lnTo>
                  <a:close/>
                </a:path>
              </a:pathLst>
            </a:custGeom>
            <a:solidFill>
              <a:srgbClr val="000000"/>
            </a:solidFill>
            <a:ln w="0">
              <a:noFill/>
            </a:ln>
          </p:spPr>
          <p:style>
            <a:lnRef idx="0"/>
            <a:fillRef idx="0"/>
            <a:effectRef idx="0"/>
            <a:fontRef idx="minor"/>
          </p:style>
          <p:txBody>
            <a:bodyPr lIns="90000" rIns="90000" tIns="33480" bIns="33480" anchor="t">
              <a:noAutofit/>
            </a:bodyPr>
            <a:p>
              <a:endParaRPr b="0" lang="en-US" sz="2400" strike="noStrike" u="none">
                <a:solidFill>
                  <a:srgbClr val="000000"/>
                </a:solidFill>
                <a:effectLst/>
                <a:uFillTx/>
                <a:latin typeface="Times New Roman"/>
              </a:endParaRPr>
            </a:p>
          </p:txBody>
        </p:sp>
        <p:sp>
          <p:nvSpPr>
            <p:cNvPr id="55" name=""/>
            <p:cNvSpPr/>
            <p:nvPr/>
          </p:nvSpPr>
          <p:spPr>
            <a:xfrm>
              <a:off x="3871800" y="2625840"/>
              <a:ext cx="90360" cy="87120"/>
            </a:xfrm>
            <a:custGeom>
              <a:avLst/>
              <a:gdLst/>
              <a:ahLst/>
              <a:rect l="l" t="t" r="r" b="b"/>
              <a:pathLst>
                <a:path w="62" h="63">
                  <a:moveTo>
                    <a:pt x="6" y="10"/>
                  </a:moveTo>
                  <a:lnTo>
                    <a:pt x="0" y="5"/>
                  </a:lnTo>
                  <a:lnTo>
                    <a:pt x="3" y="15"/>
                  </a:lnTo>
                  <a:lnTo>
                    <a:pt x="6" y="26"/>
                  </a:lnTo>
                  <a:lnTo>
                    <a:pt x="11" y="36"/>
                  </a:lnTo>
                  <a:lnTo>
                    <a:pt x="19" y="45"/>
                  </a:lnTo>
                  <a:lnTo>
                    <a:pt x="28" y="53"/>
                  </a:lnTo>
                  <a:lnTo>
                    <a:pt x="39" y="58"/>
                  </a:lnTo>
                  <a:lnTo>
                    <a:pt x="51" y="60"/>
                  </a:lnTo>
                  <a:lnTo>
                    <a:pt x="62" y="63"/>
                  </a:lnTo>
                  <a:lnTo>
                    <a:pt x="62" y="53"/>
                  </a:lnTo>
                  <a:lnTo>
                    <a:pt x="51" y="53"/>
                  </a:lnTo>
                  <a:lnTo>
                    <a:pt x="42" y="50"/>
                  </a:lnTo>
                  <a:lnTo>
                    <a:pt x="34" y="45"/>
                  </a:lnTo>
                  <a:lnTo>
                    <a:pt x="24" y="40"/>
                  </a:lnTo>
                  <a:lnTo>
                    <a:pt x="19" y="31"/>
                  </a:lnTo>
                  <a:lnTo>
                    <a:pt x="14" y="24"/>
                  </a:lnTo>
                  <a:lnTo>
                    <a:pt x="11" y="15"/>
                  </a:lnTo>
                  <a:lnTo>
                    <a:pt x="11" y="5"/>
                  </a:lnTo>
                  <a:lnTo>
                    <a:pt x="6" y="0"/>
                  </a:lnTo>
                  <a:lnTo>
                    <a:pt x="11" y="5"/>
                  </a:lnTo>
                  <a:lnTo>
                    <a:pt x="11" y="0"/>
                  </a:lnTo>
                  <a:lnTo>
                    <a:pt x="6" y="0"/>
                  </a:lnTo>
                  <a:lnTo>
                    <a:pt x="6" y="10"/>
                  </a:lnTo>
                  <a:close/>
                </a:path>
              </a:pathLst>
            </a:custGeom>
            <a:solidFill>
              <a:srgbClr val="000000"/>
            </a:solidFill>
            <a:ln w="0">
              <a:noFill/>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56" name=""/>
            <p:cNvSpPr/>
            <p:nvPr/>
          </p:nvSpPr>
          <p:spPr>
            <a:xfrm>
              <a:off x="3750480" y="2625840"/>
              <a:ext cx="129600" cy="13680"/>
            </a:xfrm>
            <a:custGeom>
              <a:avLst/>
              <a:gdLst/>
              <a:ahLst/>
              <a:rect l="l" t="t" r="r" b="b"/>
              <a:pathLst>
                <a:path w="89" h="10">
                  <a:moveTo>
                    <a:pt x="11" y="5"/>
                  </a:moveTo>
                  <a:lnTo>
                    <a:pt x="6" y="10"/>
                  </a:lnTo>
                  <a:lnTo>
                    <a:pt x="89" y="10"/>
                  </a:lnTo>
                  <a:lnTo>
                    <a:pt x="89" y="0"/>
                  </a:lnTo>
                  <a:lnTo>
                    <a:pt x="6" y="0"/>
                  </a:lnTo>
                  <a:lnTo>
                    <a:pt x="0" y="5"/>
                  </a:lnTo>
                  <a:lnTo>
                    <a:pt x="6" y="0"/>
                  </a:lnTo>
                  <a:lnTo>
                    <a:pt x="0" y="0"/>
                  </a:lnTo>
                  <a:lnTo>
                    <a:pt x="0" y="5"/>
                  </a:lnTo>
                  <a:lnTo>
                    <a:pt x="11" y="5"/>
                  </a:lnTo>
                  <a:close/>
                </a:path>
              </a:pathLst>
            </a:custGeom>
            <a:solidFill>
              <a:srgbClr val="000000"/>
            </a:solidFill>
            <a:ln w="0">
              <a:noFill/>
            </a:ln>
          </p:spPr>
          <p:style>
            <a:lnRef idx="0"/>
            <a:fillRef idx="0"/>
            <a:effectRef idx="0"/>
            <a:fontRef idx="minor"/>
          </p:style>
          <p:txBody>
            <a:bodyPr lIns="90000" rIns="90000" tIns="-33120" bIns="-33120" anchor="t">
              <a:noAutofit/>
            </a:bodyPr>
            <a:p>
              <a:endParaRPr b="0" lang="en-US" sz="2400" strike="noStrike" u="none">
                <a:solidFill>
                  <a:srgbClr val="000000"/>
                </a:solidFill>
                <a:effectLst/>
                <a:uFillTx/>
                <a:latin typeface="Times New Roman"/>
              </a:endParaRPr>
            </a:p>
          </p:txBody>
        </p:sp>
        <p:sp>
          <p:nvSpPr>
            <p:cNvPr id="57" name=""/>
            <p:cNvSpPr/>
            <p:nvPr/>
          </p:nvSpPr>
          <p:spPr>
            <a:xfrm>
              <a:off x="3655440" y="2632680"/>
              <a:ext cx="111240" cy="99720"/>
            </a:xfrm>
            <a:custGeom>
              <a:avLst/>
              <a:gdLst/>
              <a:ahLst/>
              <a:rect l="l" t="t" r="r" b="b"/>
              <a:pathLst>
                <a:path w="76" h="72">
                  <a:moveTo>
                    <a:pt x="0" y="72"/>
                  </a:moveTo>
                  <a:lnTo>
                    <a:pt x="0" y="72"/>
                  </a:lnTo>
                  <a:lnTo>
                    <a:pt x="13" y="69"/>
                  </a:lnTo>
                  <a:lnTo>
                    <a:pt x="28" y="67"/>
                  </a:lnTo>
                  <a:lnTo>
                    <a:pt x="41" y="60"/>
                  </a:lnTo>
                  <a:lnTo>
                    <a:pt x="52" y="54"/>
                  </a:lnTo>
                  <a:lnTo>
                    <a:pt x="63" y="43"/>
                  </a:lnTo>
                  <a:lnTo>
                    <a:pt x="69" y="30"/>
                  </a:lnTo>
                  <a:lnTo>
                    <a:pt x="73" y="15"/>
                  </a:lnTo>
                  <a:lnTo>
                    <a:pt x="76" y="0"/>
                  </a:lnTo>
                  <a:lnTo>
                    <a:pt x="65" y="0"/>
                  </a:lnTo>
                  <a:lnTo>
                    <a:pt x="65" y="15"/>
                  </a:lnTo>
                  <a:lnTo>
                    <a:pt x="61" y="27"/>
                  </a:lnTo>
                  <a:lnTo>
                    <a:pt x="55" y="38"/>
                  </a:lnTo>
                  <a:lnTo>
                    <a:pt x="47" y="46"/>
                  </a:lnTo>
                  <a:lnTo>
                    <a:pt x="36" y="53"/>
                  </a:lnTo>
                  <a:lnTo>
                    <a:pt x="25" y="59"/>
                  </a:lnTo>
                  <a:lnTo>
                    <a:pt x="13" y="62"/>
                  </a:lnTo>
                  <a:lnTo>
                    <a:pt x="0" y="62"/>
                  </a:lnTo>
                  <a:lnTo>
                    <a:pt x="0" y="62"/>
                  </a:lnTo>
                  <a:lnTo>
                    <a:pt x="0" y="72"/>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8" name=""/>
            <p:cNvSpPr/>
            <p:nvPr/>
          </p:nvSpPr>
          <p:spPr>
            <a:xfrm>
              <a:off x="3443400" y="2718720"/>
              <a:ext cx="211680" cy="180720"/>
            </a:xfrm>
            <a:custGeom>
              <a:avLst/>
              <a:gdLst/>
              <a:ahLst/>
              <a:rect l="l" t="t" r="r" b="b"/>
              <a:pathLst>
                <a:path w="145" h="131">
                  <a:moveTo>
                    <a:pt x="11" y="131"/>
                  </a:moveTo>
                  <a:lnTo>
                    <a:pt x="11" y="131"/>
                  </a:lnTo>
                  <a:lnTo>
                    <a:pt x="14" y="92"/>
                  </a:lnTo>
                  <a:lnTo>
                    <a:pt x="26" y="63"/>
                  </a:lnTo>
                  <a:lnTo>
                    <a:pt x="43" y="41"/>
                  </a:lnTo>
                  <a:lnTo>
                    <a:pt x="65" y="27"/>
                  </a:lnTo>
                  <a:lnTo>
                    <a:pt x="86" y="17"/>
                  </a:lnTo>
                  <a:lnTo>
                    <a:pt x="107" y="12"/>
                  </a:lnTo>
                  <a:lnTo>
                    <a:pt x="129" y="8"/>
                  </a:lnTo>
                  <a:lnTo>
                    <a:pt x="145" y="10"/>
                  </a:lnTo>
                  <a:lnTo>
                    <a:pt x="145" y="0"/>
                  </a:lnTo>
                  <a:lnTo>
                    <a:pt x="129" y="1"/>
                  </a:lnTo>
                  <a:lnTo>
                    <a:pt x="107" y="5"/>
                  </a:lnTo>
                  <a:lnTo>
                    <a:pt x="83" y="10"/>
                  </a:lnTo>
                  <a:lnTo>
                    <a:pt x="59" y="20"/>
                  </a:lnTo>
                  <a:lnTo>
                    <a:pt x="38" y="36"/>
                  </a:lnTo>
                  <a:lnTo>
                    <a:pt x="18" y="60"/>
                  </a:lnTo>
                  <a:lnTo>
                    <a:pt x="6" y="92"/>
                  </a:lnTo>
                  <a:lnTo>
                    <a:pt x="0" y="131"/>
                  </a:lnTo>
                  <a:lnTo>
                    <a:pt x="0" y="131"/>
                  </a:lnTo>
                  <a:lnTo>
                    <a:pt x="11" y="131"/>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9" name=""/>
            <p:cNvSpPr/>
            <p:nvPr/>
          </p:nvSpPr>
          <p:spPr>
            <a:xfrm>
              <a:off x="3443400" y="2899800"/>
              <a:ext cx="15840" cy="105120"/>
            </a:xfrm>
            <a:custGeom>
              <a:avLst/>
              <a:gdLst/>
              <a:ahLst/>
              <a:rect l="l" t="t" r="r" b="b"/>
              <a:pathLst>
                <a:path w="11" h="76">
                  <a:moveTo>
                    <a:pt x="6" y="76"/>
                  </a:moveTo>
                  <a:lnTo>
                    <a:pt x="11" y="72"/>
                  </a:lnTo>
                  <a:lnTo>
                    <a:pt x="11" y="0"/>
                  </a:lnTo>
                  <a:lnTo>
                    <a:pt x="0" y="0"/>
                  </a:lnTo>
                  <a:lnTo>
                    <a:pt x="0" y="72"/>
                  </a:lnTo>
                  <a:lnTo>
                    <a:pt x="6" y="68"/>
                  </a:lnTo>
                  <a:lnTo>
                    <a:pt x="6" y="76"/>
                  </a:lnTo>
                  <a:lnTo>
                    <a:pt x="11" y="76"/>
                  </a:lnTo>
                  <a:lnTo>
                    <a:pt x="11" y="72"/>
                  </a:lnTo>
                  <a:lnTo>
                    <a:pt x="6" y="76"/>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0" name=""/>
            <p:cNvSpPr/>
            <p:nvPr/>
          </p:nvSpPr>
          <p:spPr>
            <a:xfrm>
              <a:off x="2892960" y="2993760"/>
              <a:ext cx="559080" cy="77400"/>
            </a:xfrm>
            <a:custGeom>
              <a:avLst/>
              <a:gdLst/>
              <a:ahLst/>
              <a:rect l="l" t="t" r="r" b="b"/>
              <a:pathLst>
                <a:path w="383" h="56">
                  <a:moveTo>
                    <a:pt x="0" y="56"/>
                  </a:moveTo>
                  <a:lnTo>
                    <a:pt x="0" y="56"/>
                  </a:lnTo>
                  <a:lnTo>
                    <a:pt x="8" y="55"/>
                  </a:lnTo>
                  <a:lnTo>
                    <a:pt x="23" y="54"/>
                  </a:lnTo>
                  <a:lnTo>
                    <a:pt x="43" y="50"/>
                  </a:lnTo>
                  <a:lnTo>
                    <a:pt x="69" y="47"/>
                  </a:lnTo>
                  <a:lnTo>
                    <a:pt x="98" y="43"/>
                  </a:lnTo>
                  <a:lnTo>
                    <a:pt x="131" y="40"/>
                  </a:lnTo>
                  <a:lnTo>
                    <a:pt x="165" y="35"/>
                  </a:lnTo>
                  <a:lnTo>
                    <a:pt x="200" y="31"/>
                  </a:lnTo>
                  <a:lnTo>
                    <a:pt x="234" y="26"/>
                  </a:lnTo>
                  <a:lnTo>
                    <a:pt x="268" y="22"/>
                  </a:lnTo>
                  <a:lnTo>
                    <a:pt x="299" y="18"/>
                  </a:lnTo>
                  <a:lnTo>
                    <a:pt x="327" y="16"/>
                  </a:lnTo>
                  <a:lnTo>
                    <a:pt x="349" y="12"/>
                  </a:lnTo>
                  <a:lnTo>
                    <a:pt x="367" y="11"/>
                  </a:lnTo>
                  <a:lnTo>
                    <a:pt x="379" y="8"/>
                  </a:lnTo>
                  <a:lnTo>
                    <a:pt x="383" y="8"/>
                  </a:lnTo>
                  <a:lnTo>
                    <a:pt x="383" y="0"/>
                  </a:lnTo>
                  <a:lnTo>
                    <a:pt x="379" y="0"/>
                  </a:lnTo>
                  <a:lnTo>
                    <a:pt x="367" y="3"/>
                  </a:lnTo>
                  <a:lnTo>
                    <a:pt x="349" y="4"/>
                  </a:lnTo>
                  <a:lnTo>
                    <a:pt x="327" y="8"/>
                  </a:lnTo>
                  <a:lnTo>
                    <a:pt x="299" y="11"/>
                  </a:lnTo>
                  <a:lnTo>
                    <a:pt x="268" y="14"/>
                  </a:lnTo>
                  <a:lnTo>
                    <a:pt x="234" y="18"/>
                  </a:lnTo>
                  <a:lnTo>
                    <a:pt x="200" y="23"/>
                  </a:lnTo>
                  <a:lnTo>
                    <a:pt x="165" y="27"/>
                  </a:lnTo>
                  <a:lnTo>
                    <a:pt x="131" y="32"/>
                  </a:lnTo>
                  <a:lnTo>
                    <a:pt x="98" y="36"/>
                  </a:lnTo>
                  <a:lnTo>
                    <a:pt x="69" y="40"/>
                  </a:lnTo>
                  <a:lnTo>
                    <a:pt x="43" y="42"/>
                  </a:lnTo>
                  <a:lnTo>
                    <a:pt x="23" y="46"/>
                  </a:lnTo>
                  <a:lnTo>
                    <a:pt x="8" y="47"/>
                  </a:lnTo>
                  <a:lnTo>
                    <a:pt x="0" y="49"/>
                  </a:lnTo>
                  <a:lnTo>
                    <a:pt x="0" y="49"/>
                  </a:lnTo>
                  <a:lnTo>
                    <a:pt x="0" y="56"/>
                  </a:lnTo>
                  <a:close/>
                </a:path>
              </a:pathLst>
            </a:custGeom>
            <a:solidFill>
              <a:srgbClr val="000000"/>
            </a:solidFill>
            <a:ln w="0">
              <a:noFill/>
            </a:ln>
          </p:spPr>
          <p:style>
            <a:lnRef idx="0"/>
            <a:fillRef idx="0"/>
            <a:effectRef idx="0"/>
            <a:fontRef idx="minor"/>
          </p:style>
          <p:txBody>
            <a:bodyPr lIns="90000" rIns="90000" tIns="30600" bIns="30600" anchor="t">
              <a:noAutofit/>
            </a:bodyPr>
            <a:p>
              <a:endParaRPr b="0" lang="en-US" sz="2400" strike="noStrike" u="none">
                <a:solidFill>
                  <a:srgbClr val="000000"/>
                </a:solidFill>
                <a:effectLst/>
                <a:uFillTx/>
                <a:latin typeface="Times New Roman"/>
              </a:endParaRPr>
            </a:p>
          </p:txBody>
        </p:sp>
        <p:sp>
          <p:nvSpPr>
            <p:cNvPr id="61" name=""/>
            <p:cNvSpPr/>
            <p:nvPr/>
          </p:nvSpPr>
          <p:spPr>
            <a:xfrm>
              <a:off x="2784600" y="3061800"/>
              <a:ext cx="108360" cy="158760"/>
            </a:xfrm>
            <a:custGeom>
              <a:avLst/>
              <a:gdLst/>
              <a:ahLst/>
              <a:rect l="l" t="t" r="r" b="b"/>
              <a:pathLst>
                <a:path w="74" h="115">
                  <a:moveTo>
                    <a:pt x="5" y="105"/>
                  </a:moveTo>
                  <a:lnTo>
                    <a:pt x="10" y="110"/>
                  </a:lnTo>
                  <a:lnTo>
                    <a:pt x="12" y="86"/>
                  </a:lnTo>
                  <a:lnTo>
                    <a:pt x="17" y="67"/>
                  </a:lnTo>
                  <a:lnTo>
                    <a:pt x="25" y="48"/>
                  </a:lnTo>
                  <a:lnTo>
                    <a:pt x="36" y="35"/>
                  </a:lnTo>
                  <a:lnTo>
                    <a:pt x="45" y="24"/>
                  </a:lnTo>
                  <a:lnTo>
                    <a:pt x="57" y="16"/>
                  </a:lnTo>
                  <a:lnTo>
                    <a:pt x="66" y="10"/>
                  </a:lnTo>
                  <a:lnTo>
                    <a:pt x="74" y="7"/>
                  </a:lnTo>
                  <a:lnTo>
                    <a:pt x="74" y="0"/>
                  </a:lnTo>
                  <a:lnTo>
                    <a:pt x="64" y="2"/>
                  </a:lnTo>
                  <a:lnTo>
                    <a:pt x="52" y="8"/>
                  </a:lnTo>
                  <a:lnTo>
                    <a:pt x="40" y="19"/>
                  </a:lnTo>
                  <a:lnTo>
                    <a:pt x="28" y="30"/>
                  </a:lnTo>
                  <a:lnTo>
                    <a:pt x="17" y="45"/>
                  </a:lnTo>
                  <a:lnTo>
                    <a:pt x="9" y="64"/>
                  </a:lnTo>
                  <a:lnTo>
                    <a:pt x="4" y="86"/>
                  </a:lnTo>
                  <a:lnTo>
                    <a:pt x="0" y="110"/>
                  </a:lnTo>
                  <a:lnTo>
                    <a:pt x="5" y="115"/>
                  </a:lnTo>
                  <a:lnTo>
                    <a:pt x="0" y="110"/>
                  </a:lnTo>
                  <a:lnTo>
                    <a:pt x="0" y="115"/>
                  </a:lnTo>
                  <a:lnTo>
                    <a:pt x="5" y="115"/>
                  </a:lnTo>
                  <a:lnTo>
                    <a:pt x="5" y="105"/>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2" name=""/>
            <p:cNvSpPr/>
            <p:nvPr/>
          </p:nvSpPr>
          <p:spPr>
            <a:xfrm>
              <a:off x="2791800" y="3206880"/>
              <a:ext cx="2348280" cy="13680"/>
            </a:xfrm>
            <a:custGeom>
              <a:avLst/>
              <a:gdLst/>
              <a:ahLst/>
              <a:rect l="l" t="t" r="r" b="b"/>
              <a:pathLst>
                <a:path w="1607" h="10">
                  <a:moveTo>
                    <a:pt x="1596" y="5"/>
                  </a:moveTo>
                  <a:lnTo>
                    <a:pt x="1602" y="0"/>
                  </a:lnTo>
                  <a:lnTo>
                    <a:pt x="0" y="0"/>
                  </a:lnTo>
                  <a:lnTo>
                    <a:pt x="0" y="10"/>
                  </a:lnTo>
                  <a:lnTo>
                    <a:pt x="1602" y="10"/>
                  </a:lnTo>
                  <a:lnTo>
                    <a:pt x="1607" y="5"/>
                  </a:lnTo>
                  <a:lnTo>
                    <a:pt x="1602" y="10"/>
                  </a:lnTo>
                  <a:lnTo>
                    <a:pt x="1607" y="10"/>
                  </a:lnTo>
                  <a:lnTo>
                    <a:pt x="1607" y="5"/>
                  </a:lnTo>
                  <a:lnTo>
                    <a:pt x="1596" y="5"/>
                  </a:lnTo>
                  <a:close/>
                </a:path>
              </a:pathLst>
            </a:custGeom>
            <a:solidFill>
              <a:srgbClr val="000000"/>
            </a:solidFill>
            <a:ln w="0">
              <a:noFill/>
            </a:ln>
          </p:spPr>
          <p:style>
            <a:lnRef idx="0"/>
            <a:fillRef idx="0"/>
            <a:effectRef idx="0"/>
            <a:fontRef idx="minor"/>
          </p:style>
          <p:txBody>
            <a:bodyPr lIns="90000" rIns="90000" tIns="-33120" bIns="-33120" anchor="t">
              <a:noAutofit/>
            </a:bodyPr>
            <a:p>
              <a:endParaRPr b="0" lang="en-US" sz="2400" strike="noStrike" u="none">
                <a:solidFill>
                  <a:srgbClr val="000000"/>
                </a:solidFill>
                <a:effectLst/>
                <a:uFillTx/>
                <a:latin typeface="Times New Roman"/>
              </a:endParaRPr>
            </a:p>
          </p:txBody>
        </p:sp>
        <p:sp>
          <p:nvSpPr>
            <p:cNvPr id="63" name=""/>
            <p:cNvSpPr/>
            <p:nvPr/>
          </p:nvSpPr>
          <p:spPr>
            <a:xfrm>
              <a:off x="5030640" y="3061800"/>
              <a:ext cx="109440" cy="151920"/>
            </a:xfrm>
            <a:custGeom>
              <a:avLst/>
              <a:gdLst/>
              <a:ahLst/>
              <a:rect l="l" t="t" r="r" b="b"/>
              <a:pathLst>
                <a:path w="75" h="110">
                  <a:moveTo>
                    <a:pt x="0" y="7"/>
                  </a:moveTo>
                  <a:lnTo>
                    <a:pt x="0" y="7"/>
                  </a:lnTo>
                  <a:lnTo>
                    <a:pt x="8" y="10"/>
                  </a:lnTo>
                  <a:lnTo>
                    <a:pt x="18" y="16"/>
                  </a:lnTo>
                  <a:lnTo>
                    <a:pt x="28" y="24"/>
                  </a:lnTo>
                  <a:lnTo>
                    <a:pt x="39" y="35"/>
                  </a:lnTo>
                  <a:lnTo>
                    <a:pt x="50" y="48"/>
                  </a:lnTo>
                  <a:lnTo>
                    <a:pt x="58" y="67"/>
                  </a:lnTo>
                  <a:lnTo>
                    <a:pt x="63" y="86"/>
                  </a:lnTo>
                  <a:lnTo>
                    <a:pt x="64" y="110"/>
                  </a:lnTo>
                  <a:lnTo>
                    <a:pt x="75" y="110"/>
                  </a:lnTo>
                  <a:lnTo>
                    <a:pt x="71" y="86"/>
                  </a:lnTo>
                  <a:lnTo>
                    <a:pt x="66" y="64"/>
                  </a:lnTo>
                  <a:lnTo>
                    <a:pt x="58" y="45"/>
                  </a:lnTo>
                  <a:lnTo>
                    <a:pt x="47" y="30"/>
                  </a:lnTo>
                  <a:lnTo>
                    <a:pt x="34" y="19"/>
                  </a:lnTo>
                  <a:lnTo>
                    <a:pt x="23" y="8"/>
                  </a:lnTo>
                  <a:lnTo>
                    <a:pt x="11" y="2"/>
                  </a:lnTo>
                  <a:lnTo>
                    <a:pt x="0" y="0"/>
                  </a:lnTo>
                  <a:lnTo>
                    <a:pt x="0" y="0"/>
                  </a:lnTo>
                  <a:lnTo>
                    <a:pt x="0" y="7"/>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4" name=""/>
            <p:cNvSpPr/>
            <p:nvPr/>
          </p:nvSpPr>
          <p:spPr>
            <a:xfrm>
              <a:off x="4469400" y="2993760"/>
              <a:ext cx="560880" cy="77400"/>
            </a:xfrm>
            <a:custGeom>
              <a:avLst/>
              <a:gdLst/>
              <a:ahLst/>
              <a:rect l="l" t="t" r="r" b="b"/>
              <a:pathLst>
                <a:path w="384" h="56">
                  <a:moveTo>
                    <a:pt x="0" y="4"/>
                  </a:moveTo>
                  <a:lnTo>
                    <a:pt x="6" y="8"/>
                  </a:lnTo>
                  <a:lnTo>
                    <a:pt x="10" y="8"/>
                  </a:lnTo>
                  <a:lnTo>
                    <a:pt x="22" y="11"/>
                  </a:lnTo>
                  <a:lnTo>
                    <a:pt x="39" y="12"/>
                  </a:lnTo>
                  <a:lnTo>
                    <a:pt x="62" y="16"/>
                  </a:lnTo>
                  <a:lnTo>
                    <a:pt x="89" y="18"/>
                  </a:lnTo>
                  <a:lnTo>
                    <a:pt x="119" y="22"/>
                  </a:lnTo>
                  <a:lnTo>
                    <a:pt x="153" y="26"/>
                  </a:lnTo>
                  <a:lnTo>
                    <a:pt x="188" y="31"/>
                  </a:lnTo>
                  <a:lnTo>
                    <a:pt x="221" y="35"/>
                  </a:lnTo>
                  <a:lnTo>
                    <a:pt x="255" y="40"/>
                  </a:lnTo>
                  <a:lnTo>
                    <a:pt x="287" y="43"/>
                  </a:lnTo>
                  <a:lnTo>
                    <a:pt x="316" y="47"/>
                  </a:lnTo>
                  <a:lnTo>
                    <a:pt x="341" y="50"/>
                  </a:lnTo>
                  <a:lnTo>
                    <a:pt x="362" y="54"/>
                  </a:lnTo>
                  <a:lnTo>
                    <a:pt x="376" y="55"/>
                  </a:lnTo>
                  <a:lnTo>
                    <a:pt x="384" y="56"/>
                  </a:lnTo>
                  <a:lnTo>
                    <a:pt x="384" y="49"/>
                  </a:lnTo>
                  <a:lnTo>
                    <a:pt x="376" y="47"/>
                  </a:lnTo>
                  <a:lnTo>
                    <a:pt x="362" y="46"/>
                  </a:lnTo>
                  <a:lnTo>
                    <a:pt x="341" y="42"/>
                  </a:lnTo>
                  <a:lnTo>
                    <a:pt x="316" y="40"/>
                  </a:lnTo>
                  <a:lnTo>
                    <a:pt x="287" y="36"/>
                  </a:lnTo>
                  <a:lnTo>
                    <a:pt x="255" y="32"/>
                  </a:lnTo>
                  <a:lnTo>
                    <a:pt x="221" y="27"/>
                  </a:lnTo>
                  <a:lnTo>
                    <a:pt x="188" y="23"/>
                  </a:lnTo>
                  <a:lnTo>
                    <a:pt x="153" y="18"/>
                  </a:lnTo>
                  <a:lnTo>
                    <a:pt x="119" y="14"/>
                  </a:lnTo>
                  <a:lnTo>
                    <a:pt x="89" y="11"/>
                  </a:lnTo>
                  <a:lnTo>
                    <a:pt x="62" y="8"/>
                  </a:lnTo>
                  <a:lnTo>
                    <a:pt x="39" y="4"/>
                  </a:lnTo>
                  <a:lnTo>
                    <a:pt x="22" y="3"/>
                  </a:lnTo>
                  <a:lnTo>
                    <a:pt x="10" y="0"/>
                  </a:lnTo>
                  <a:lnTo>
                    <a:pt x="6" y="0"/>
                  </a:lnTo>
                  <a:lnTo>
                    <a:pt x="11" y="4"/>
                  </a:lnTo>
                  <a:lnTo>
                    <a:pt x="0" y="4"/>
                  </a:lnTo>
                  <a:lnTo>
                    <a:pt x="0" y="8"/>
                  </a:lnTo>
                  <a:lnTo>
                    <a:pt x="6" y="8"/>
                  </a:lnTo>
                  <a:lnTo>
                    <a:pt x="0" y="4"/>
                  </a:lnTo>
                  <a:close/>
                </a:path>
              </a:pathLst>
            </a:custGeom>
            <a:solidFill>
              <a:srgbClr val="000000"/>
            </a:solidFill>
            <a:ln w="0">
              <a:noFill/>
            </a:ln>
          </p:spPr>
          <p:style>
            <a:lnRef idx="0"/>
            <a:fillRef idx="0"/>
            <a:effectRef idx="0"/>
            <a:fontRef idx="minor"/>
          </p:style>
          <p:txBody>
            <a:bodyPr lIns="90000" rIns="90000" tIns="30600" bIns="30600" anchor="t">
              <a:noAutofit/>
            </a:bodyPr>
            <a:p>
              <a:endParaRPr b="0" lang="en-US" sz="2400" strike="noStrike" u="none">
                <a:solidFill>
                  <a:srgbClr val="000000"/>
                </a:solidFill>
                <a:effectLst/>
                <a:uFillTx/>
                <a:latin typeface="Times New Roman"/>
              </a:endParaRPr>
            </a:p>
          </p:txBody>
        </p:sp>
        <p:sp>
          <p:nvSpPr>
            <p:cNvPr id="65" name=""/>
            <p:cNvSpPr/>
            <p:nvPr/>
          </p:nvSpPr>
          <p:spPr>
            <a:xfrm>
              <a:off x="4469400" y="2899800"/>
              <a:ext cx="15840" cy="99720"/>
            </a:xfrm>
            <a:custGeom>
              <a:avLst/>
              <a:gdLst/>
              <a:ahLst/>
              <a:rect l="l" t="t" r="r" b="b"/>
              <a:pathLst>
                <a:path w="11" h="72">
                  <a:moveTo>
                    <a:pt x="0" y="0"/>
                  </a:moveTo>
                  <a:lnTo>
                    <a:pt x="0" y="0"/>
                  </a:lnTo>
                  <a:lnTo>
                    <a:pt x="0" y="72"/>
                  </a:lnTo>
                  <a:lnTo>
                    <a:pt x="11" y="72"/>
                  </a:lnTo>
                  <a:lnTo>
                    <a:pt x="11" y="0"/>
                  </a:lnTo>
                  <a:lnTo>
                    <a:pt x="11" y="0"/>
                  </a:lnTo>
                  <a:lnTo>
                    <a:pt x="0" y="0"/>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6" name=""/>
            <p:cNvSpPr/>
            <p:nvPr/>
          </p:nvSpPr>
          <p:spPr>
            <a:xfrm>
              <a:off x="4266360" y="2718720"/>
              <a:ext cx="218880" cy="180720"/>
            </a:xfrm>
            <a:custGeom>
              <a:avLst/>
              <a:gdLst/>
              <a:ahLst/>
              <a:rect l="l" t="t" r="r" b="b"/>
              <a:pathLst>
                <a:path w="150" h="131">
                  <a:moveTo>
                    <a:pt x="0" y="10"/>
                  </a:moveTo>
                  <a:lnTo>
                    <a:pt x="0" y="10"/>
                  </a:lnTo>
                  <a:lnTo>
                    <a:pt x="16" y="8"/>
                  </a:lnTo>
                  <a:lnTo>
                    <a:pt x="38" y="12"/>
                  </a:lnTo>
                  <a:lnTo>
                    <a:pt x="61" y="17"/>
                  </a:lnTo>
                  <a:lnTo>
                    <a:pt x="85" y="27"/>
                  </a:lnTo>
                  <a:lnTo>
                    <a:pt x="106" y="41"/>
                  </a:lnTo>
                  <a:lnTo>
                    <a:pt x="123" y="63"/>
                  </a:lnTo>
                  <a:lnTo>
                    <a:pt x="135" y="92"/>
                  </a:lnTo>
                  <a:lnTo>
                    <a:pt x="139" y="131"/>
                  </a:lnTo>
                  <a:lnTo>
                    <a:pt x="150" y="131"/>
                  </a:lnTo>
                  <a:lnTo>
                    <a:pt x="143" y="92"/>
                  </a:lnTo>
                  <a:lnTo>
                    <a:pt x="131" y="60"/>
                  </a:lnTo>
                  <a:lnTo>
                    <a:pt x="111" y="36"/>
                  </a:lnTo>
                  <a:lnTo>
                    <a:pt x="87" y="20"/>
                  </a:lnTo>
                  <a:lnTo>
                    <a:pt x="63" y="10"/>
                  </a:lnTo>
                  <a:lnTo>
                    <a:pt x="38" y="5"/>
                  </a:lnTo>
                  <a:lnTo>
                    <a:pt x="16" y="1"/>
                  </a:lnTo>
                  <a:lnTo>
                    <a:pt x="0" y="0"/>
                  </a:lnTo>
                  <a:lnTo>
                    <a:pt x="0" y="0"/>
                  </a:lnTo>
                  <a:lnTo>
                    <a:pt x="0" y="10"/>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7" name=""/>
            <p:cNvSpPr/>
            <p:nvPr/>
          </p:nvSpPr>
          <p:spPr>
            <a:xfrm>
              <a:off x="4155480" y="2632680"/>
              <a:ext cx="110880" cy="99720"/>
            </a:xfrm>
            <a:custGeom>
              <a:avLst/>
              <a:gdLst/>
              <a:ahLst/>
              <a:rect l="l" t="t" r="r" b="b"/>
              <a:pathLst>
                <a:path w="76" h="72">
                  <a:moveTo>
                    <a:pt x="0" y="0"/>
                  </a:moveTo>
                  <a:lnTo>
                    <a:pt x="0" y="0"/>
                  </a:lnTo>
                  <a:lnTo>
                    <a:pt x="3" y="15"/>
                  </a:lnTo>
                  <a:lnTo>
                    <a:pt x="7" y="30"/>
                  </a:lnTo>
                  <a:lnTo>
                    <a:pt x="15" y="43"/>
                  </a:lnTo>
                  <a:lnTo>
                    <a:pt x="24" y="53"/>
                  </a:lnTo>
                  <a:lnTo>
                    <a:pt x="35" y="60"/>
                  </a:lnTo>
                  <a:lnTo>
                    <a:pt x="48" y="67"/>
                  </a:lnTo>
                  <a:lnTo>
                    <a:pt x="63" y="69"/>
                  </a:lnTo>
                  <a:lnTo>
                    <a:pt x="76" y="72"/>
                  </a:lnTo>
                  <a:lnTo>
                    <a:pt x="76" y="62"/>
                  </a:lnTo>
                  <a:lnTo>
                    <a:pt x="63" y="62"/>
                  </a:lnTo>
                  <a:lnTo>
                    <a:pt x="51" y="59"/>
                  </a:lnTo>
                  <a:lnTo>
                    <a:pt x="40" y="53"/>
                  </a:lnTo>
                  <a:lnTo>
                    <a:pt x="30" y="48"/>
                  </a:lnTo>
                  <a:lnTo>
                    <a:pt x="23" y="38"/>
                  </a:lnTo>
                  <a:lnTo>
                    <a:pt x="15" y="27"/>
                  </a:lnTo>
                  <a:lnTo>
                    <a:pt x="11" y="15"/>
                  </a:lnTo>
                  <a:lnTo>
                    <a:pt x="11" y="0"/>
                  </a:lnTo>
                  <a:lnTo>
                    <a:pt x="11" y="0"/>
                  </a:lnTo>
                  <a:lnTo>
                    <a:pt x="0" y="0"/>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8" name=""/>
            <p:cNvSpPr/>
            <p:nvPr/>
          </p:nvSpPr>
          <p:spPr>
            <a:xfrm>
              <a:off x="3962160" y="2443320"/>
              <a:ext cx="208800" cy="189360"/>
            </a:xfrm>
            <a:custGeom>
              <a:avLst/>
              <a:gdLst/>
              <a:ahLst/>
              <a:rect l="l" t="t" r="r" b="b"/>
              <a:pathLst>
                <a:path w="143" h="137">
                  <a:moveTo>
                    <a:pt x="0" y="10"/>
                  </a:moveTo>
                  <a:lnTo>
                    <a:pt x="0" y="10"/>
                  </a:lnTo>
                  <a:lnTo>
                    <a:pt x="28" y="11"/>
                  </a:lnTo>
                  <a:lnTo>
                    <a:pt x="52" y="19"/>
                  </a:lnTo>
                  <a:lnTo>
                    <a:pt x="75" y="32"/>
                  </a:lnTo>
                  <a:lnTo>
                    <a:pt x="95" y="47"/>
                  </a:lnTo>
                  <a:lnTo>
                    <a:pt x="109" y="66"/>
                  </a:lnTo>
                  <a:lnTo>
                    <a:pt x="123" y="87"/>
                  </a:lnTo>
                  <a:lnTo>
                    <a:pt x="131" y="110"/>
                  </a:lnTo>
                  <a:lnTo>
                    <a:pt x="132" y="137"/>
                  </a:lnTo>
                  <a:lnTo>
                    <a:pt x="143" y="137"/>
                  </a:lnTo>
                  <a:lnTo>
                    <a:pt x="139" y="110"/>
                  </a:lnTo>
                  <a:lnTo>
                    <a:pt x="131" y="85"/>
                  </a:lnTo>
                  <a:lnTo>
                    <a:pt x="117" y="61"/>
                  </a:lnTo>
                  <a:lnTo>
                    <a:pt x="100" y="42"/>
                  </a:lnTo>
                  <a:lnTo>
                    <a:pt x="80" y="24"/>
                  </a:lnTo>
                  <a:lnTo>
                    <a:pt x="55" y="11"/>
                  </a:lnTo>
                  <a:lnTo>
                    <a:pt x="28" y="4"/>
                  </a:lnTo>
                  <a:lnTo>
                    <a:pt x="0" y="0"/>
                  </a:lnTo>
                  <a:lnTo>
                    <a:pt x="0" y="0"/>
                  </a:lnTo>
                  <a:lnTo>
                    <a:pt x="0" y="10"/>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9" name=""/>
            <p:cNvSpPr/>
            <p:nvPr/>
          </p:nvSpPr>
          <p:spPr>
            <a:xfrm>
              <a:off x="3750480" y="2443320"/>
              <a:ext cx="211680" cy="196200"/>
            </a:xfrm>
            <a:custGeom>
              <a:avLst/>
              <a:gdLst/>
              <a:ahLst/>
              <a:rect l="l" t="t" r="r" b="b"/>
              <a:pathLst>
                <a:path w="145" h="142">
                  <a:moveTo>
                    <a:pt x="6" y="132"/>
                  </a:moveTo>
                  <a:lnTo>
                    <a:pt x="11" y="137"/>
                  </a:lnTo>
                  <a:lnTo>
                    <a:pt x="12" y="110"/>
                  </a:lnTo>
                  <a:lnTo>
                    <a:pt x="20" y="87"/>
                  </a:lnTo>
                  <a:lnTo>
                    <a:pt x="34" y="66"/>
                  </a:lnTo>
                  <a:lnTo>
                    <a:pt x="50" y="47"/>
                  </a:lnTo>
                  <a:lnTo>
                    <a:pt x="70" y="32"/>
                  </a:lnTo>
                  <a:lnTo>
                    <a:pt x="93" y="19"/>
                  </a:lnTo>
                  <a:lnTo>
                    <a:pt x="117" y="11"/>
                  </a:lnTo>
                  <a:lnTo>
                    <a:pt x="145" y="10"/>
                  </a:lnTo>
                  <a:lnTo>
                    <a:pt x="145" y="0"/>
                  </a:lnTo>
                  <a:lnTo>
                    <a:pt x="117" y="4"/>
                  </a:lnTo>
                  <a:lnTo>
                    <a:pt x="90" y="11"/>
                  </a:lnTo>
                  <a:lnTo>
                    <a:pt x="65" y="24"/>
                  </a:lnTo>
                  <a:lnTo>
                    <a:pt x="45" y="42"/>
                  </a:lnTo>
                  <a:lnTo>
                    <a:pt x="26" y="61"/>
                  </a:lnTo>
                  <a:lnTo>
                    <a:pt x="12" y="85"/>
                  </a:lnTo>
                  <a:lnTo>
                    <a:pt x="4" y="110"/>
                  </a:lnTo>
                  <a:lnTo>
                    <a:pt x="0" y="137"/>
                  </a:lnTo>
                  <a:lnTo>
                    <a:pt x="6" y="142"/>
                  </a:lnTo>
                  <a:lnTo>
                    <a:pt x="0" y="137"/>
                  </a:lnTo>
                  <a:lnTo>
                    <a:pt x="0" y="142"/>
                  </a:lnTo>
                  <a:lnTo>
                    <a:pt x="6" y="142"/>
                  </a:lnTo>
                  <a:lnTo>
                    <a:pt x="6" y="132"/>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0" name=""/>
            <p:cNvSpPr/>
            <p:nvPr/>
          </p:nvSpPr>
          <p:spPr>
            <a:xfrm>
              <a:off x="3759120" y="2625840"/>
              <a:ext cx="128880" cy="13680"/>
            </a:xfrm>
            <a:custGeom>
              <a:avLst/>
              <a:gdLst/>
              <a:ahLst/>
              <a:rect l="l" t="t" r="r" b="b"/>
              <a:pathLst>
                <a:path w="88" h="10">
                  <a:moveTo>
                    <a:pt x="77" y="5"/>
                  </a:moveTo>
                  <a:lnTo>
                    <a:pt x="83" y="0"/>
                  </a:lnTo>
                  <a:lnTo>
                    <a:pt x="0" y="0"/>
                  </a:lnTo>
                  <a:lnTo>
                    <a:pt x="0" y="10"/>
                  </a:lnTo>
                  <a:lnTo>
                    <a:pt x="83" y="10"/>
                  </a:lnTo>
                  <a:lnTo>
                    <a:pt x="88" y="5"/>
                  </a:lnTo>
                  <a:lnTo>
                    <a:pt x="83" y="10"/>
                  </a:lnTo>
                  <a:lnTo>
                    <a:pt x="88" y="10"/>
                  </a:lnTo>
                  <a:lnTo>
                    <a:pt x="88" y="5"/>
                  </a:lnTo>
                  <a:lnTo>
                    <a:pt x="77" y="5"/>
                  </a:lnTo>
                  <a:close/>
                </a:path>
              </a:pathLst>
            </a:custGeom>
            <a:solidFill>
              <a:srgbClr val="000000"/>
            </a:solidFill>
            <a:ln w="0">
              <a:noFill/>
            </a:ln>
          </p:spPr>
          <p:style>
            <a:lnRef idx="0"/>
            <a:fillRef idx="0"/>
            <a:effectRef idx="0"/>
            <a:fontRef idx="minor"/>
          </p:style>
          <p:txBody>
            <a:bodyPr lIns="90000" rIns="90000" tIns="-33120" bIns="-33120" anchor="t">
              <a:noAutofit/>
            </a:bodyPr>
            <a:p>
              <a:endParaRPr b="0" lang="en-US" sz="2400" strike="noStrike" u="none">
                <a:solidFill>
                  <a:srgbClr val="000000"/>
                </a:solidFill>
                <a:effectLst/>
                <a:uFillTx/>
                <a:latin typeface="Times New Roman"/>
              </a:endParaRPr>
            </a:p>
          </p:txBody>
        </p:sp>
        <p:sp>
          <p:nvSpPr>
            <p:cNvPr id="71" name=""/>
            <p:cNvSpPr/>
            <p:nvPr/>
          </p:nvSpPr>
          <p:spPr>
            <a:xfrm>
              <a:off x="4339440" y="2732400"/>
              <a:ext cx="138600" cy="168480"/>
            </a:xfrm>
            <a:custGeom>
              <a:avLst/>
              <a:gdLst/>
              <a:ahLst/>
              <a:rect l="l" t="t" r="r" b="b"/>
              <a:pathLst>
                <a:path w="95" h="122">
                  <a:moveTo>
                    <a:pt x="95" y="121"/>
                  </a:moveTo>
                  <a:lnTo>
                    <a:pt x="92" y="93"/>
                  </a:lnTo>
                  <a:lnTo>
                    <a:pt x="87" y="69"/>
                  </a:lnTo>
                  <a:lnTo>
                    <a:pt x="76" y="50"/>
                  </a:lnTo>
                  <a:lnTo>
                    <a:pt x="64" y="34"/>
                  </a:lnTo>
                  <a:lnTo>
                    <a:pt x="49" y="21"/>
                  </a:lnTo>
                  <a:lnTo>
                    <a:pt x="33" y="12"/>
                  </a:lnTo>
                  <a:lnTo>
                    <a:pt x="17" y="5"/>
                  </a:lnTo>
                  <a:lnTo>
                    <a:pt x="0" y="0"/>
                  </a:lnTo>
                  <a:lnTo>
                    <a:pt x="9" y="11"/>
                  </a:lnTo>
                  <a:lnTo>
                    <a:pt x="13" y="20"/>
                  </a:lnTo>
                  <a:lnTo>
                    <a:pt x="13" y="25"/>
                  </a:lnTo>
                  <a:lnTo>
                    <a:pt x="5" y="26"/>
                  </a:lnTo>
                  <a:lnTo>
                    <a:pt x="0" y="28"/>
                  </a:lnTo>
                  <a:lnTo>
                    <a:pt x="3" y="35"/>
                  </a:lnTo>
                  <a:lnTo>
                    <a:pt x="13" y="44"/>
                  </a:lnTo>
                  <a:lnTo>
                    <a:pt x="29" y="52"/>
                  </a:lnTo>
                  <a:lnTo>
                    <a:pt x="37" y="55"/>
                  </a:lnTo>
                  <a:lnTo>
                    <a:pt x="45" y="59"/>
                  </a:lnTo>
                  <a:lnTo>
                    <a:pt x="53" y="64"/>
                  </a:lnTo>
                  <a:lnTo>
                    <a:pt x="60" y="69"/>
                  </a:lnTo>
                  <a:lnTo>
                    <a:pt x="65" y="77"/>
                  </a:lnTo>
                  <a:lnTo>
                    <a:pt x="69" y="84"/>
                  </a:lnTo>
                  <a:lnTo>
                    <a:pt x="72" y="93"/>
                  </a:lnTo>
                  <a:lnTo>
                    <a:pt x="72" y="103"/>
                  </a:lnTo>
                  <a:lnTo>
                    <a:pt x="75" y="117"/>
                  </a:lnTo>
                  <a:lnTo>
                    <a:pt x="83" y="122"/>
                  </a:lnTo>
                  <a:lnTo>
                    <a:pt x="91" y="122"/>
                  </a:lnTo>
                  <a:lnTo>
                    <a:pt x="95" y="121"/>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2" name=""/>
            <p:cNvSpPr/>
            <p:nvPr/>
          </p:nvSpPr>
          <p:spPr>
            <a:xfrm>
              <a:off x="3778200" y="2450160"/>
              <a:ext cx="398880" cy="263880"/>
            </a:xfrm>
            <a:custGeom>
              <a:avLst/>
              <a:gdLst/>
              <a:ahLst/>
              <a:rect l="l" t="t" r="r" b="b"/>
              <a:pathLst>
                <a:path w="273" h="191">
                  <a:moveTo>
                    <a:pt x="78" y="8"/>
                  </a:moveTo>
                  <a:lnTo>
                    <a:pt x="83" y="6"/>
                  </a:lnTo>
                  <a:lnTo>
                    <a:pt x="88" y="4"/>
                  </a:lnTo>
                  <a:lnTo>
                    <a:pt x="95" y="3"/>
                  </a:lnTo>
                  <a:lnTo>
                    <a:pt x="100" y="1"/>
                  </a:lnTo>
                  <a:lnTo>
                    <a:pt x="107" y="1"/>
                  </a:lnTo>
                  <a:lnTo>
                    <a:pt x="112" y="0"/>
                  </a:lnTo>
                  <a:lnTo>
                    <a:pt x="119" y="0"/>
                  </a:lnTo>
                  <a:lnTo>
                    <a:pt x="126" y="0"/>
                  </a:lnTo>
                  <a:lnTo>
                    <a:pt x="133" y="0"/>
                  </a:lnTo>
                  <a:lnTo>
                    <a:pt x="139" y="0"/>
                  </a:lnTo>
                  <a:lnTo>
                    <a:pt x="146" y="1"/>
                  </a:lnTo>
                  <a:lnTo>
                    <a:pt x="153" y="3"/>
                  </a:lnTo>
                  <a:lnTo>
                    <a:pt x="159" y="4"/>
                  </a:lnTo>
                  <a:lnTo>
                    <a:pt x="166" y="5"/>
                  </a:lnTo>
                  <a:lnTo>
                    <a:pt x="171" y="6"/>
                  </a:lnTo>
                  <a:lnTo>
                    <a:pt x="178" y="9"/>
                  </a:lnTo>
                  <a:lnTo>
                    <a:pt x="173" y="11"/>
                  </a:lnTo>
                  <a:lnTo>
                    <a:pt x="169" y="13"/>
                  </a:lnTo>
                  <a:lnTo>
                    <a:pt x="162" y="14"/>
                  </a:lnTo>
                  <a:lnTo>
                    <a:pt x="155" y="13"/>
                  </a:lnTo>
                  <a:lnTo>
                    <a:pt x="150" y="13"/>
                  </a:lnTo>
                  <a:lnTo>
                    <a:pt x="147" y="16"/>
                  </a:lnTo>
                  <a:lnTo>
                    <a:pt x="149" y="20"/>
                  </a:lnTo>
                  <a:lnTo>
                    <a:pt x="157" y="24"/>
                  </a:lnTo>
                  <a:lnTo>
                    <a:pt x="163" y="25"/>
                  </a:lnTo>
                  <a:lnTo>
                    <a:pt x="171" y="27"/>
                  </a:lnTo>
                  <a:lnTo>
                    <a:pt x="178" y="29"/>
                  </a:lnTo>
                  <a:lnTo>
                    <a:pt x="186" y="32"/>
                  </a:lnTo>
                  <a:lnTo>
                    <a:pt x="193" y="35"/>
                  </a:lnTo>
                  <a:lnTo>
                    <a:pt x="198" y="39"/>
                  </a:lnTo>
                  <a:lnTo>
                    <a:pt x="203" y="44"/>
                  </a:lnTo>
                  <a:lnTo>
                    <a:pt x="207" y="48"/>
                  </a:lnTo>
                  <a:lnTo>
                    <a:pt x="211" y="52"/>
                  </a:lnTo>
                  <a:lnTo>
                    <a:pt x="214" y="48"/>
                  </a:lnTo>
                  <a:lnTo>
                    <a:pt x="215" y="40"/>
                  </a:lnTo>
                  <a:lnTo>
                    <a:pt x="217" y="32"/>
                  </a:lnTo>
                  <a:lnTo>
                    <a:pt x="227" y="42"/>
                  </a:lnTo>
                  <a:lnTo>
                    <a:pt x="235" y="52"/>
                  </a:lnTo>
                  <a:lnTo>
                    <a:pt x="243" y="63"/>
                  </a:lnTo>
                  <a:lnTo>
                    <a:pt x="250" y="76"/>
                  </a:lnTo>
                  <a:lnTo>
                    <a:pt x="256" y="89"/>
                  </a:lnTo>
                  <a:lnTo>
                    <a:pt x="260" y="102"/>
                  </a:lnTo>
                  <a:lnTo>
                    <a:pt x="262" y="116"/>
                  </a:lnTo>
                  <a:lnTo>
                    <a:pt x="264" y="132"/>
                  </a:lnTo>
                  <a:lnTo>
                    <a:pt x="264" y="134"/>
                  </a:lnTo>
                  <a:lnTo>
                    <a:pt x="265" y="142"/>
                  </a:lnTo>
                  <a:lnTo>
                    <a:pt x="265" y="149"/>
                  </a:lnTo>
                  <a:lnTo>
                    <a:pt x="266" y="156"/>
                  </a:lnTo>
                  <a:lnTo>
                    <a:pt x="269" y="164"/>
                  </a:lnTo>
                  <a:lnTo>
                    <a:pt x="273" y="178"/>
                  </a:lnTo>
                  <a:lnTo>
                    <a:pt x="273" y="189"/>
                  </a:lnTo>
                  <a:lnTo>
                    <a:pt x="268" y="191"/>
                  </a:lnTo>
                  <a:lnTo>
                    <a:pt x="257" y="183"/>
                  </a:lnTo>
                  <a:lnTo>
                    <a:pt x="247" y="170"/>
                  </a:lnTo>
                  <a:lnTo>
                    <a:pt x="241" y="152"/>
                  </a:lnTo>
                  <a:lnTo>
                    <a:pt x="238" y="133"/>
                  </a:lnTo>
                  <a:lnTo>
                    <a:pt x="235" y="111"/>
                  </a:lnTo>
                  <a:lnTo>
                    <a:pt x="229" y="91"/>
                  </a:lnTo>
                  <a:lnTo>
                    <a:pt x="219" y="72"/>
                  </a:lnTo>
                  <a:lnTo>
                    <a:pt x="205" y="57"/>
                  </a:lnTo>
                  <a:lnTo>
                    <a:pt x="189" y="44"/>
                  </a:lnTo>
                  <a:lnTo>
                    <a:pt x="170" y="34"/>
                  </a:lnTo>
                  <a:lnTo>
                    <a:pt x="149" y="28"/>
                  </a:lnTo>
                  <a:lnTo>
                    <a:pt x="126" y="25"/>
                  </a:lnTo>
                  <a:lnTo>
                    <a:pt x="114" y="25"/>
                  </a:lnTo>
                  <a:lnTo>
                    <a:pt x="103" y="28"/>
                  </a:lnTo>
                  <a:lnTo>
                    <a:pt x="91" y="30"/>
                  </a:lnTo>
                  <a:lnTo>
                    <a:pt x="82" y="34"/>
                  </a:lnTo>
                  <a:lnTo>
                    <a:pt x="71" y="39"/>
                  </a:lnTo>
                  <a:lnTo>
                    <a:pt x="62" y="44"/>
                  </a:lnTo>
                  <a:lnTo>
                    <a:pt x="52" y="51"/>
                  </a:lnTo>
                  <a:lnTo>
                    <a:pt x="44" y="58"/>
                  </a:lnTo>
                  <a:lnTo>
                    <a:pt x="36" y="67"/>
                  </a:lnTo>
                  <a:lnTo>
                    <a:pt x="28" y="73"/>
                  </a:lnTo>
                  <a:lnTo>
                    <a:pt x="20" y="77"/>
                  </a:lnTo>
                  <a:lnTo>
                    <a:pt x="13" y="78"/>
                  </a:lnTo>
                  <a:lnTo>
                    <a:pt x="8" y="78"/>
                  </a:lnTo>
                  <a:lnTo>
                    <a:pt x="4" y="77"/>
                  </a:lnTo>
                  <a:lnTo>
                    <a:pt x="1" y="76"/>
                  </a:lnTo>
                  <a:lnTo>
                    <a:pt x="0" y="76"/>
                  </a:lnTo>
                  <a:lnTo>
                    <a:pt x="5" y="66"/>
                  </a:lnTo>
                  <a:lnTo>
                    <a:pt x="11" y="57"/>
                  </a:lnTo>
                  <a:lnTo>
                    <a:pt x="18" y="48"/>
                  </a:lnTo>
                  <a:lnTo>
                    <a:pt x="26" y="39"/>
                  </a:lnTo>
                  <a:lnTo>
                    <a:pt x="26" y="43"/>
                  </a:lnTo>
                  <a:lnTo>
                    <a:pt x="30" y="44"/>
                  </a:lnTo>
                  <a:lnTo>
                    <a:pt x="35" y="44"/>
                  </a:lnTo>
                  <a:lnTo>
                    <a:pt x="42" y="40"/>
                  </a:lnTo>
                  <a:lnTo>
                    <a:pt x="51" y="35"/>
                  </a:lnTo>
                  <a:lnTo>
                    <a:pt x="59" y="28"/>
                  </a:lnTo>
                  <a:lnTo>
                    <a:pt x="68" y="19"/>
                  </a:lnTo>
                  <a:lnTo>
                    <a:pt x="78" y="8"/>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3" name=""/>
            <p:cNvSpPr/>
            <p:nvPr/>
          </p:nvSpPr>
          <p:spPr>
            <a:xfrm>
              <a:off x="3764880" y="2622960"/>
              <a:ext cx="109440" cy="18000"/>
            </a:xfrm>
            <a:prstGeom prst="rect">
              <a:avLst/>
            </a:prstGeom>
            <a:solidFill>
              <a:srgbClr val="ffffff"/>
            </a:solidFill>
            <a:ln w="0">
              <a:noFill/>
            </a:ln>
          </p:spPr>
          <p:style>
            <a:lnRef idx="0"/>
            <a:fillRef idx="0"/>
            <a:effectRef idx="0"/>
            <a:fontRef idx="minor"/>
          </p:style>
          <p:txBody>
            <a:bodyPr lIns="90000" rIns="90000" tIns="-28800" bIns="-28800" anchor="t">
              <a:noAutofit/>
            </a:bodyPr>
            <a:p>
              <a:endParaRPr b="0" lang="en-US" sz="2400" strike="noStrike" u="none">
                <a:solidFill>
                  <a:srgbClr val="000000"/>
                </a:solidFill>
                <a:effectLst/>
                <a:uFillTx/>
                <a:latin typeface="Times New Roman"/>
              </a:endParaRPr>
            </a:p>
          </p:txBody>
        </p:sp>
        <p:sp>
          <p:nvSpPr>
            <p:cNvPr id="74" name=""/>
            <p:cNvSpPr/>
            <p:nvPr/>
          </p:nvSpPr>
          <p:spPr>
            <a:xfrm>
              <a:off x="3835440" y="2617560"/>
              <a:ext cx="245520" cy="133920"/>
            </a:xfrm>
            <a:custGeom>
              <a:avLst/>
              <a:gdLst/>
              <a:ahLst/>
              <a:rect l="l" t="t" r="r" b="b"/>
              <a:pathLst>
                <a:path w="168" h="97">
                  <a:moveTo>
                    <a:pt x="122" y="54"/>
                  </a:moveTo>
                  <a:lnTo>
                    <a:pt x="114" y="57"/>
                  </a:lnTo>
                  <a:lnTo>
                    <a:pt x="106" y="61"/>
                  </a:lnTo>
                  <a:lnTo>
                    <a:pt x="96" y="62"/>
                  </a:lnTo>
                  <a:lnTo>
                    <a:pt x="87" y="64"/>
                  </a:lnTo>
                  <a:lnTo>
                    <a:pt x="76" y="62"/>
                  </a:lnTo>
                  <a:lnTo>
                    <a:pt x="65" y="60"/>
                  </a:lnTo>
                  <a:lnTo>
                    <a:pt x="56" y="55"/>
                  </a:lnTo>
                  <a:lnTo>
                    <a:pt x="47" y="49"/>
                  </a:lnTo>
                  <a:lnTo>
                    <a:pt x="40" y="40"/>
                  </a:lnTo>
                  <a:lnTo>
                    <a:pt x="35" y="31"/>
                  </a:lnTo>
                  <a:lnTo>
                    <a:pt x="32" y="21"/>
                  </a:lnTo>
                  <a:lnTo>
                    <a:pt x="31" y="11"/>
                  </a:lnTo>
                  <a:lnTo>
                    <a:pt x="25" y="0"/>
                  </a:lnTo>
                  <a:lnTo>
                    <a:pt x="16" y="0"/>
                  </a:lnTo>
                  <a:lnTo>
                    <a:pt x="5" y="11"/>
                  </a:lnTo>
                  <a:lnTo>
                    <a:pt x="0" y="31"/>
                  </a:lnTo>
                  <a:lnTo>
                    <a:pt x="5" y="43"/>
                  </a:lnTo>
                  <a:lnTo>
                    <a:pt x="11" y="56"/>
                  </a:lnTo>
                  <a:lnTo>
                    <a:pt x="19" y="68"/>
                  </a:lnTo>
                  <a:lnTo>
                    <a:pt x="29" y="76"/>
                  </a:lnTo>
                  <a:lnTo>
                    <a:pt x="27" y="69"/>
                  </a:lnTo>
                  <a:lnTo>
                    <a:pt x="23" y="55"/>
                  </a:lnTo>
                  <a:lnTo>
                    <a:pt x="23" y="45"/>
                  </a:lnTo>
                  <a:lnTo>
                    <a:pt x="32" y="50"/>
                  </a:lnTo>
                  <a:lnTo>
                    <a:pt x="39" y="56"/>
                  </a:lnTo>
                  <a:lnTo>
                    <a:pt x="45" y="62"/>
                  </a:lnTo>
                  <a:lnTo>
                    <a:pt x="53" y="66"/>
                  </a:lnTo>
                  <a:lnTo>
                    <a:pt x="60" y="69"/>
                  </a:lnTo>
                  <a:lnTo>
                    <a:pt x="67" y="71"/>
                  </a:lnTo>
                  <a:lnTo>
                    <a:pt x="73" y="73"/>
                  </a:lnTo>
                  <a:lnTo>
                    <a:pt x="79" y="71"/>
                  </a:lnTo>
                  <a:lnTo>
                    <a:pt x="85" y="70"/>
                  </a:lnTo>
                  <a:lnTo>
                    <a:pt x="91" y="70"/>
                  </a:lnTo>
                  <a:lnTo>
                    <a:pt x="95" y="73"/>
                  </a:lnTo>
                  <a:lnTo>
                    <a:pt x="92" y="76"/>
                  </a:lnTo>
                  <a:lnTo>
                    <a:pt x="84" y="80"/>
                  </a:lnTo>
                  <a:lnTo>
                    <a:pt x="75" y="84"/>
                  </a:lnTo>
                  <a:lnTo>
                    <a:pt x="73" y="89"/>
                  </a:lnTo>
                  <a:lnTo>
                    <a:pt x="79" y="94"/>
                  </a:lnTo>
                  <a:lnTo>
                    <a:pt x="87" y="97"/>
                  </a:lnTo>
                  <a:lnTo>
                    <a:pt x="100" y="97"/>
                  </a:lnTo>
                  <a:lnTo>
                    <a:pt x="114" y="93"/>
                  </a:lnTo>
                  <a:lnTo>
                    <a:pt x="126" y="89"/>
                  </a:lnTo>
                  <a:lnTo>
                    <a:pt x="136" y="83"/>
                  </a:lnTo>
                  <a:lnTo>
                    <a:pt x="147" y="75"/>
                  </a:lnTo>
                  <a:lnTo>
                    <a:pt x="155" y="66"/>
                  </a:lnTo>
                  <a:lnTo>
                    <a:pt x="163" y="56"/>
                  </a:lnTo>
                  <a:lnTo>
                    <a:pt x="168" y="45"/>
                  </a:lnTo>
                  <a:lnTo>
                    <a:pt x="167" y="47"/>
                  </a:lnTo>
                  <a:lnTo>
                    <a:pt x="164" y="51"/>
                  </a:lnTo>
                  <a:lnTo>
                    <a:pt x="159" y="59"/>
                  </a:lnTo>
                  <a:lnTo>
                    <a:pt x="152" y="66"/>
                  </a:lnTo>
                  <a:lnTo>
                    <a:pt x="143" y="75"/>
                  </a:lnTo>
                  <a:lnTo>
                    <a:pt x="131" y="83"/>
                  </a:lnTo>
                  <a:lnTo>
                    <a:pt x="118" y="86"/>
                  </a:lnTo>
                  <a:lnTo>
                    <a:pt x="102" y="89"/>
                  </a:lnTo>
                  <a:lnTo>
                    <a:pt x="96" y="88"/>
                  </a:lnTo>
                  <a:lnTo>
                    <a:pt x="98" y="85"/>
                  </a:lnTo>
                  <a:lnTo>
                    <a:pt x="106" y="83"/>
                  </a:lnTo>
                  <a:lnTo>
                    <a:pt x="114" y="78"/>
                  </a:lnTo>
                  <a:lnTo>
                    <a:pt x="123" y="73"/>
                  </a:lnTo>
                  <a:lnTo>
                    <a:pt x="128" y="66"/>
                  </a:lnTo>
                  <a:lnTo>
                    <a:pt x="130" y="60"/>
                  </a:lnTo>
                  <a:lnTo>
                    <a:pt x="122" y="54"/>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75" name=""/>
            <p:cNvSpPr/>
            <p:nvPr/>
          </p:nvSpPr>
          <p:spPr>
            <a:xfrm>
              <a:off x="2803680" y="3157200"/>
              <a:ext cx="2308680" cy="37440"/>
            </a:xfrm>
            <a:custGeom>
              <a:avLst/>
              <a:gdLst/>
              <a:ahLst/>
              <a:rect l="l" t="t" r="r" b="b"/>
              <a:pathLst>
                <a:path w="1580" h="27">
                  <a:moveTo>
                    <a:pt x="8" y="0"/>
                  </a:moveTo>
                  <a:lnTo>
                    <a:pt x="1571" y="0"/>
                  </a:lnTo>
                  <a:lnTo>
                    <a:pt x="1574" y="3"/>
                  </a:lnTo>
                  <a:lnTo>
                    <a:pt x="1576" y="9"/>
                  </a:lnTo>
                  <a:lnTo>
                    <a:pt x="1579" y="17"/>
                  </a:lnTo>
                  <a:lnTo>
                    <a:pt x="1580" y="27"/>
                  </a:lnTo>
                  <a:lnTo>
                    <a:pt x="1" y="27"/>
                  </a:lnTo>
                  <a:lnTo>
                    <a:pt x="0" y="22"/>
                  </a:lnTo>
                  <a:lnTo>
                    <a:pt x="1" y="18"/>
                  </a:lnTo>
                  <a:lnTo>
                    <a:pt x="4" y="12"/>
                  </a:lnTo>
                  <a:lnTo>
                    <a:pt x="8" y="0"/>
                  </a:lnTo>
                  <a:close/>
                </a:path>
              </a:pathLst>
            </a:custGeom>
            <a:solidFill>
              <a:srgbClr val="000000"/>
            </a:solidFill>
            <a:ln w="0">
              <a:noFill/>
            </a:ln>
          </p:spPr>
          <p:style>
            <a:lnRef idx="0"/>
            <a:fillRef idx="0"/>
            <a:effectRef idx="0"/>
            <a:fontRef idx="minor"/>
          </p:style>
          <p:txBody>
            <a:bodyPr lIns="90000" rIns="90000" tIns="-9360" bIns="-9360" anchor="t">
              <a:noAutofit/>
            </a:bodyPr>
            <a:p>
              <a:endParaRPr b="0" lang="en-US" sz="2400" strike="noStrike" u="none">
                <a:solidFill>
                  <a:srgbClr val="000000"/>
                </a:solidFill>
                <a:effectLst/>
                <a:uFillTx/>
                <a:latin typeface="Times New Roman"/>
              </a:endParaRPr>
            </a:p>
          </p:txBody>
        </p:sp>
        <p:sp>
          <p:nvSpPr>
            <p:cNvPr id="76" name=""/>
            <p:cNvSpPr/>
            <p:nvPr/>
          </p:nvSpPr>
          <p:spPr>
            <a:xfrm>
              <a:off x="2809440" y="3147840"/>
              <a:ext cx="2300040" cy="37080"/>
            </a:xfrm>
            <a:custGeom>
              <a:avLst/>
              <a:gdLst/>
              <a:ahLst/>
              <a:rect l="l" t="t" r="r" b="b"/>
              <a:pathLst>
                <a:path w="1574" h="27">
                  <a:moveTo>
                    <a:pt x="1574" y="27"/>
                  </a:moveTo>
                  <a:lnTo>
                    <a:pt x="0" y="27"/>
                  </a:lnTo>
                  <a:lnTo>
                    <a:pt x="0" y="22"/>
                  </a:lnTo>
                  <a:lnTo>
                    <a:pt x="1" y="17"/>
                  </a:lnTo>
                  <a:lnTo>
                    <a:pt x="5" y="11"/>
                  </a:lnTo>
                  <a:lnTo>
                    <a:pt x="9" y="0"/>
                  </a:lnTo>
                  <a:lnTo>
                    <a:pt x="1563" y="0"/>
                  </a:lnTo>
                  <a:lnTo>
                    <a:pt x="1566" y="3"/>
                  </a:lnTo>
                  <a:lnTo>
                    <a:pt x="1568" y="8"/>
                  </a:lnTo>
                  <a:lnTo>
                    <a:pt x="1571" y="16"/>
                  </a:lnTo>
                  <a:lnTo>
                    <a:pt x="1574" y="27"/>
                  </a:lnTo>
                  <a:close/>
                </a:path>
              </a:pathLst>
            </a:custGeom>
            <a:solidFill>
              <a:srgbClr val="282828"/>
            </a:solidFill>
            <a:ln w="0">
              <a:noFill/>
            </a:ln>
          </p:spPr>
          <p:style>
            <a:lnRef idx="0"/>
            <a:fillRef idx="0"/>
            <a:effectRef idx="0"/>
            <a:fontRef idx="minor"/>
          </p:style>
          <p:txBody>
            <a:bodyPr lIns="90000" rIns="90000" tIns="-9720" bIns="-9720" anchor="t">
              <a:noAutofit/>
            </a:bodyPr>
            <a:p>
              <a:endParaRPr b="0" lang="en-US" sz="2400" strike="noStrike" u="none">
                <a:solidFill>
                  <a:srgbClr val="000000"/>
                </a:solidFill>
                <a:effectLst/>
                <a:uFillTx/>
                <a:latin typeface="Times New Roman"/>
              </a:endParaRPr>
            </a:p>
          </p:txBody>
        </p:sp>
        <p:sp>
          <p:nvSpPr>
            <p:cNvPr id="77" name=""/>
            <p:cNvSpPr/>
            <p:nvPr/>
          </p:nvSpPr>
          <p:spPr>
            <a:xfrm>
              <a:off x="2810880" y="3137760"/>
              <a:ext cx="2293920" cy="37080"/>
            </a:xfrm>
            <a:custGeom>
              <a:avLst/>
              <a:gdLst/>
              <a:ahLst/>
              <a:rect l="l" t="t" r="r" b="b"/>
              <a:pathLst>
                <a:path w="1570" h="27">
                  <a:moveTo>
                    <a:pt x="1570" y="27"/>
                  </a:moveTo>
                  <a:lnTo>
                    <a:pt x="0" y="27"/>
                  </a:lnTo>
                  <a:lnTo>
                    <a:pt x="0" y="22"/>
                  </a:lnTo>
                  <a:lnTo>
                    <a:pt x="3" y="17"/>
                  </a:lnTo>
                  <a:lnTo>
                    <a:pt x="7" y="10"/>
                  </a:lnTo>
                  <a:lnTo>
                    <a:pt x="12" y="0"/>
                  </a:lnTo>
                  <a:lnTo>
                    <a:pt x="1558" y="0"/>
                  </a:lnTo>
                  <a:lnTo>
                    <a:pt x="1561" y="4"/>
                  </a:lnTo>
                  <a:lnTo>
                    <a:pt x="1565" y="9"/>
                  </a:lnTo>
                  <a:lnTo>
                    <a:pt x="1567" y="17"/>
                  </a:lnTo>
                  <a:lnTo>
                    <a:pt x="1570" y="27"/>
                  </a:lnTo>
                  <a:close/>
                </a:path>
              </a:pathLst>
            </a:custGeom>
            <a:solidFill>
              <a:srgbClr val="545454"/>
            </a:solidFill>
            <a:ln w="0">
              <a:noFill/>
            </a:ln>
          </p:spPr>
          <p:style>
            <a:lnRef idx="0"/>
            <a:fillRef idx="0"/>
            <a:effectRef idx="0"/>
            <a:fontRef idx="minor"/>
          </p:style>
          <p:txBody>
            <a:bodyPr lIns="90000" rIns="90000" tIns="-9720" bIns="-9720" anchor="t">
              <a:noAutofit/>
            </a:bodyPr>
            <a:p>
              <a:endParaRPr b="0" lang="en-US" sz="2400" strike="noStrike" u="none">
                <a:solidFill>
                  <a:srgbClr val="000000"/>
                </a:solidFill>
                <a:effectLst/>
                <a:uFillTx/>
                <a:latin typeface="Times New Roman"/>
              </a:endParaRPr>
            </a:p>
          </p:txBody>
        </p:sp>
        <p:sp>
          <p:nvSpPr>
            <p:cNvPr id="78" name=""/>
            <p:cNvSpPr/>
            <p:nvPr/>
          </p:nvSpPr>
          <p:spPr>
            <a:xfrm>
              <a:off x="2815200" y="3128040"/>
              <a:ext cx="2285280" cy="36000"/>
            </a:xfrm>
            <a:custGeom>
              <a:avLst/>
              <a:gdLst/>
              <a:ahLst/>
              <a:rect l="l" t="t" r="r" b="b"/>
              <a:pathLst>
                <a:path w="1564" h="26">
                  <a:moveTo>
                    <a:pt x="1564" y="26"/>
                  </a:moveTo>
                  <a:lnTo>
                    <a:pt x="0" y="26"/>
                  </a:lnTo>
                  <a:lnTo>
                    <a:pt x="0" y="21"/>
                  </a:lnTo>
                  <a:lnTo>
                    <a:pt x="4" y="16"/>
                  </a:lnTo>
                  <a:lnTo>
                    <a:pt x="8" y="10"/>
                  </a:lnTo>
                  <a:lnTo>
                    <a:pt x="13" y="0"/>
                  </a:lnTo>
                  <a:lnTo>
                    <a:pt x="1551" y="0"/>
                  </a:lnTo>
                  <a:lnTo>
                    <a:pt x="1554" y="3"/>
                  </a:lnTo>
                  <a:lnTo>
                    <a:pt x="1558" y="8"/>
                  </a:lnTo>
                  <a:lnTo>
                    <a:pt x="1560" y="16"/>
                  </a:lnTo>
                  <a:lnTo>
                    <a:pt x="1564" y="26"/>
                  </a:lnTo>
                  <a:close/>
                </a:path>
              </a:pathLst>
            </a:custGeom>
            <a:solidFill>
              <a:srgbClr val="7f7f7f"/>
            </a:solidFill>
            <a:ln w="0">
              <a:noFill/>
            </a:ln>
          </p:spPr>
          <p:style>
            <a:lnRef idx="0"/>
            <a:fillRef idx="0"/>
            <a:effectRef idx="0"/>
            <a:fontRef idx="minor"/>
          </p:style>
          <p:txBody>
            <a:bodyPr lIns="90000" rIns="90000" tIns="-10800" bIns="-10800" anchor="t">
              <a:noAutofit/>
            </a:bodyPr>
            <a:p>
              <a:endParaRPr b="0" lang="en-US" sz="2400" strike="noStrike" u="none">
                <a:solidFill>
                  <a:srgbClr val="000000"/>
                </a:solidFill>
                <a:effectLst/>
                <a:uFillTx/>
                <a:latin typeface="Times New Roman"/>
              </a:endParaRPr>
            </a:p>
          </p:txBody>
        </p:sp>
        <p:sp>
          <p:nvSpPr>
            <p:cNvPr id="79" name=""/>
            <p:cNvSpPr/>
            <p:nvPr/>
          </p:nvSpPr>
          <p:spPr>
            <a:xfrm>
              <a:off x="2819520" y="3118320"/>
              <a:ext cx="2278080" cy="37080"/>
            </a:xfrm>
            <a:custGeom>
              <a:avLst/>
              <a:gdLst/>
              <a:ahLst/>
              <a:rect l="l" t="t" r="r" b="b"/>
              <a:pathLst>
                <a:path w="1559" h="27">
                  <a:moveTo>
                    <a:pt x="1559" y="27"/>
                  </a:moveTo>
                  <a:lnTo>
                    <a:pt x="0" y="27"/>
                  </a:lnTo>
                  <a:lnTo>
                    <a:pt x="0" y="21"/>
                  </a:lnTo>
                  <a:lnTo>
                    <a:pt x="4" y="15"/>
                  </a:lnTo>
                  <a:lnTo>
                    <a:pt x="8" y="9"/>
                  </a:lnTo>
                  <a:lnTo>
                    <a:pt x="14" y="0"/>
                  </a:lnTo>
                  <a:lnTo>
                    <a:pt x="1543" y="0"/>
                  </a:lnTo>
                  <a:lnTo>
                    <a:pt x="1547" y="4"/>
                  </a:lnTo>
                  <a:lnTo>
                    <a:pt x="1551" y="8"/>
                  </a:lnTo>
                  <a:lnTo>
                    <a:pt x="1555" y="15"/>
                  </a:lnTo>
                  <a:lnTo>
                    <a:pt x="1559" y="27"/>
                  </a:lnTo>
                  <a:close/>
                </a:path>
              </a:pathLst>
            </a:custGeom>
            <a:solidFill>
              <a:srgbClr val="aaaaaa"/>
            </a:solidFill>
            <a:ln w="0">
              <a:noFill/>
            </a:ln>
          </p:spPr>
          <p:style>
            <a:lnRef idx="0"/>
            <a:fillRef idx="0"/>
            <a:effectRef idx="0"/>
            <a:fontRef idx="minor"/>
          </p:style>
          <p:txBody>
            <a:bodyPr lIns="90000" rIns="90000" tIns="-9720" bIns="-9720" anchor="t">
              <a:noAutofit/>
            </a:bodyPr>
            <a:p>
              <a:endParaRPr b="0" lang="en-US" sz="2400" strike="noStrike" u="none">
                <a:solidFill>
                  <a:srgbClr val="000000"/>
                </a:solidFill>
                <a:effectLst/>
                <a:uFillTx/>
                <a:latin typeface="Times New Roman"/>
              </a:endParaRPr>
            </a:p>
          </p:txBody>
        </p:sp>
        <p:sp>
          <p:nvSpPr>
            <p:cNvPr id="80" name=""/>
            <p:cNvSpPr/>
            <p:nvPr/>
          </p:nvSpPr>
          <p:spPr>
            <a:xfrm>
              <a:off x="2820960" y="3110400"/>
              <a:ext cx="2273760" cy="34200"/>
            </a:xfrm>
            <a:custGeom>
              <a:avLst/>
              <a:gdLst/>
              <a:ahLst/>
              <a:rect l="l" t="t" r="r" b="b"/>
              <a:pathLst>
                <a:path w="1556" h="25">
                  <a:moveTo>
                    <a:pt x="1556" y="25"/>
                  </a:moveTo>
                  <a:lnTo>
                    <a:pt x="0" y="25"/>
                  </a:lnTo>
                  <a:lnTo>
                    <a:pt x="1" y="19"/>
                  </a:lnTo>
                  <a:lnTo>
                    <a:pt x="5" y="14"/>
                  </a:lnTo>
                  <a:lnTo>
                    <a:pt x="12" y="9"/>
                  </a:lnTo>
                  <a:lnTo>
                    <a:pt x="19" y="0"/>
                  </a:lnTo>
                  <a:lnTo>
                    <a:pt x="1538" y="0"/>
                  </a:lnTo>
                  <a:lnTo>
                    <a:pt x="1542" y="2"/>
                  </a:lnTo>
                  <a:lnTo>
                    <a:pt x="1546" y="6"/>
                  </a:lnTo>
                  <a:lnTo>
                    <a:pt x="1551" y="14"/>
                  </a:lnTo>
                  <a:lnTo>
                    <a:pt x="1556" y="25"/>
                  </a:lnTo>
                  <a:close/>
                </a:path>
              </a:pathLst>
            </a:custGeom>
            <a:solidFill>
              <a:srgbClr val="d3d3d3"/>
            </a:solidFill>
            <a:ln w="0">
              <a:noFill/>
            </a:ln>
          </p:spPr>
          <p:style>
            <a:lnRef idx="0"/>
            <a:fillRef idx="0"/>
            <a:effectRef idx="0"/>
            <a:fontRef idx="minor"/>
          </p:style>
          <p:txBody>
            <a:bodyPr lIns="90000" rIns="90000" tIns="-12600" bIns="-12600" anchor="t">
              <a:noAutofit/>
            </a:bodyPr>
            <a:p>
              <a:endParaRPr b="0" lang="en-US" sz="2400" strike="noStrike" u="none">
                <a:solidFill>
                  <a:srgbClr val="000000"/>
                </a:solidFill>
                <a:effectLst/>
                <a:uFillTx/>
                <a:latin typeface="Times New Roman"/>
              </a:endParaRPr>
            </a:p>
          </p:txBody>
        </p:sp>
        <p:sp>
          <p:nvSpPr>
            <p:cNvPr id="81" name=""/>
            <p:cNvSpPr/>
            <p:nvPr/>
          </p:nvSpPr>
          <p:spPr>
            <a:xfrm>
              <a:off x="2825640" y="3098880"/>
              <a:ext cx="2266200" cy="36000"/>
            </a:xfrm>
            <a:custGeom>
              <a:avLst/>
              <a:gdLst/>
              <a:ahLst/>
              <a:rect l="l" t="t" r="r" b="b"/>
              <a:pathLst>
                <a:path w="1551" h="26">
                  <a:moveTo>
                    <a:pt x="20" y="0"/>
                  </a:moveTo>
                  <a:lnTo>
                    <a:pt x="1531" y="0"/>
                  </a:lnTo>
                  <a:lnTo>
                    <a:pt x="1533" y="3"/>
                  </a:lnTo>
                  <a:lnTo>
                    <a:pt x="1539" y="7"/>
                  </a:lnTo>
                  <a:lnTo>
                    <a:pt x="1544" y="14"/>
                  </a:lnTo>
                  <a:lnTo>
                    <a:pt x="1551" y="26"/>
                  </a:lnTo>
                  <a:lnTo>
                    <a:pt x="0" y="26"/>
                  </a:lnTo>
                  <a:lnTo>
                    <a:pt x="1" y="19"/>
                  </a:lnTo>
                  <a:lnTo>
                    <a:pt x="6" y="14"/>
                  </a:lnTo>
                  <a:lnTo>
                    <a:pt x="13" y="9"/>
                  </a:lnTo>
                  <a:lnTo>
                    <a:pt x="20" y="0"/>
                  </a:lnTo>
                  <a:close/>
                </a:path>
              </a:pathLst>
            </a:custGeom>
            <a:solidFill>
              <a:srgbClr val="ffffff"/>
            </a:solidFill>
            <a:ln w="0">
              <a:noFill/>
            </a:ln>
          </p:spPr>
          <p:style>
            <a:lnRef idx="0"/>
            <a:fillRef idx="0"/>
            <a:effectRef idx="0"/>
            <a:fontRef idx="minor"/>
          </p:style>
          <p:txBody>
            <a:bodyPr lIns="90000" rIns="90000" tIns="-10800" bIns="-10800" anchor="t">
              <a:noAutofit/>
            </a:bodyPr>
            <a:p>
              <a:endParaRPr b="0" lang="en-US" sz="2400" strike="noStrike" u="none">
                <a:solidFill>
                  <a:srgbClr val="000000"/>
                </a:solidFill>
                <a:effectLst/>
                <a:uFillTx/>
                <a:latin typeface="Times New Roman"/>
              </a:endParaRPr>
            </a:p>
          </p:txBody>
        </p:sp>
        <p:sp>
          <p:nvSpPr>
            <p:cNvPr id="82" name=""/>
            <p:cNvSpPr/>
            <p:nvPr/>
          </p:nvSpPr>
          <p:spPr>
            <a:xfrm>
              <a:off x="2914560" y="2775240"/>
              <a:ext cx="2104200" cy="312840"/>
            </a:xfrm>
            <a:custGeom>
              <a:avLst/>
              <a:gdLst/>
              <a:ahLst/>
              <a:rect l="l" t="t" r="r" b="b"/>
              <a:pathLst>
                <a:path w="1440" h="226">
                  <a:moveTo>
                    <a:pt x="0" y="226"/>
                  </a:moveTo>
                  <a:lnTo>
                    <a:pt x="1440" y="226"/>
                  </a:lnTo>
                  <a:lnTo>
                    <a:pt x="1000" y="177"/>
                  </a:lnTo>
                  <a:lnTo>
                    <a:pt x="1002" y="160"/>
                  </a:lnTo>
                  <a:lnTo>
                    <a:pt x="1003" y="139"/>
                  </a:lnTo>
                  <a:lnTo>
                    <a:pt x="1003" y="119"/>
                  </a:lnTo>
                  <a:lnTo>
                    <a:pt x="1002" y="99"/>
                  </a:lnTo>
                  <a:lnTo>
                    <a:pt x="998" y="79"/>
                  </a:lnTo>
                  <a:lnTo>
                    <a:pt x="988" y="59"/>
                  </a:lnTo>
                  <a:lnTo>
                    <a:pt x="975" y="41"/>
                  </a:lnTo>
                  <a:lnTo>
                    <a:pt x="956" y="26"/>
                  </a:lnTo>
                  <a:lnTo>
                    <a:pt x="935" y="14"/>
                  </a:lnTo>
                  <a:lnTo>
                    <a:pt x="915" y="5"/>
                  </a:lnTo>
                  <a:lnTo>
                    <a:pt x="896" y="2"/>
                  </a:lnTo>
                  <a:lnTo>
                    <a:pt x="880" y="0"/>
                  </a:lnTo>
                  <a:lnTo>
                    <a:pt x="864" y="0"/>
                  </a:lnTo>
                  <a:lnTo>
                    <a:pt x="849" y="2"/>
                  </a:lnTo>
                  <a:lnTo>
                    <a:pt x="837" y="4"/>
                  </a:lnTo>
                  <a:lnTo>
                    <a:pt x="825" y="5"/>
                  </a:lnTo>
                  <a:lnTo>
                    <a:pt x="814" y="14"/>
                  </a:lnTo>
                  <a:lnTo>
                    <a:pt x="800" y="23"/>
                  </a:lnTo>
                  <a:lnTo>
                    <a:pt x="781" y="33"/>
                  </a:lnTo>
                  <a:lnTo>
                    <a:pt x="761" y="41"/>
                  </a:lnTo>
                  <a:lnTo>
                    <a:pt x="737" y="47"/>
                  </a:lnTo>
                  <a:lnTo>
                    <a:pt x="711" y="50"/>
                  </a:lnTo>
                  <a:lnTo>
                    <a:pt x="686" y="47"/>
                  </a:lnTo>
                  <a:lnTo>
                    <a:pt x="659" y="40"/>
                  </a:lnTo>
                  <a:lnTo>
                    <a:pt x="637" y="29"/>
                  </a:lnTo>
                  <a:lnTo>
                    <a:pt x="618" y="24"/>
                  </a:lnTo>
                  <a:lnTo>
                    <a:pt x="604" y="22"/>
                  </a:lnTo>
                  <a:lnTo>
                    <a:pt x="592" y="21"/>
                  </a:lnTo>
                  <a:lnTo>
                    <a:pt x="580" y="23"/>
                  </a:lnTo>
                  <a:lnTo>
                    <a:pt x="570" y="24"/>
                  </a:lnTo>
                  <a:lnTo>
                    <a:pt x="556" y="27"/>
                  </a:lnTo>
                  <a:lnTo>
                    <a:pt x="539" y="29"/>
                  </a:lnTo>
                  <a:lnTo>
                    <a:pt x="520" y="31"/>
                  </a:lnTo>
                  <a:lnTo>
                    <a:pt x="504" y="31"/>
                  </a:lnTo>
                  <a:lnTo>
                    <a:pt x="491" y="32"/>
                  </a:lnTo>
                  <a:lnTo>
                    <a:pt x="479" y="36"/>
                  </a:lnTo>
                  <a:lnTo>
                    <a:pt x="468" y="42"/>
                  </a:lnTo>
                  <a:lnTo>
                    <a:pt x="460" y="51"/>
                  </a:lnTo>
                  <a:lnTo>
                    <a:pt x="453" y="65"/>
                  </a:lnTo>
                  <a:lnTo>
                    <a:pt x="448" y="84"/>
                  </a:lnTo>
                  <a:lnTo>
                    <a:pt x="447" y="113"/>
                  </a:lnTo>
                  <a:lnTo>
                    <a:pt x="451" y="138"/>
                  </a:lnTo>
                  <a:lnTo>
                    <a:pt x="452" y="158"/>
                  </a:lnTo>
                  <a:lnTo>
                    <a:pt x="444" y="170"/>
                  </a:lnTo>
                  <a:lnTo>
                    <a:pt x="436" y="171"/>
                  </a:lnTo>
                  <a:lnTo>
                    <a:pt x="420" y="174"/>
                  </a:lnTo>
                  <a:lnTo>
                    <a:pt x="399" y="177"/>
                  </a:lnTo>
                  <a:lnTo>
                    <a:pt x="369" y="181"/>
                  </a:lnTo>
                  <a:lnTo>
                    <a:pt x="337" y="185"/>
                  </a:lnTo>
                  <a:lnTo>
                    <a:pt x="301" y="190"/>
                  </a:lnTo>
                  <a:lnTo>
                    <a:pt x="262" y="194"/>
                  </a:lnTo>
                  <a:lnTo>
                    <a:pt x="223" y="199"/>
                  </a:lnTo>
                  <a:lnTo>
                    <a:pt x="183" y="204"/>
                  </a:lnTo>
                  <a:lnTo>
                    <a:pt x="145" y="208"/>
                  </a:lnTo>
                  <a:lnTo>
                    <a:pt x="108" y="213"/>
                  </a:lnTo>
                  <a:lnTo>
                    <a:pt x="76" y="217"/>
                  </a:lnTo>
                  <a:lnTo>
                    <a:pt x="47" y="219"/>
                  </a:lnTo>
                  <a:lnTo>
                    <a:pt x="24" y="222"/>
                  </a:lnTo>
                  <a:lnTo>
                    <a:pt x="8" y="224"/>
                  </a:lnTo>
                  <a:lnTo>
                    <a:pt x="0" y="226"/>
                  </a:lnTo>
                  <a:close/>
                </a:path>
              </a:pathLst>
            </a:custGeom>
            <a:solidFill>
              <a:srgbClr val="e5e5e5"/>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3" name=""/>
            <p:cNvSpPr/>
            <p:nvPr/>
          </p:nvSpPr>
          <p:spPr>
            <a:xfrm>
              <a:off x="3553200" y="2788920"/>
              <a:ext cx="230400" cy="208800"/>
            </a:xfrm>
            <a:custGeom>
              <a:avLst/>
              <a:gdLst/>
              <a:ahLst/>
              <a:rect l="l" t="t" r="r" b="b"/>
              <a:pathLst>
                <a:path w="158" h="151">
                  <a:moveTo>
                    <a:pt x="2" y="140"/>
                  </a:moveTo>
                  <a:lnTo>
                    <a:pt x="0" y="113"/>
                  </a:lnTo>
                  <a:lnTo>
                    <a:pt x="2" y="81"/>
                  </a:lnTo>
                  <a:lnTo>
                    <a:pt x="7" y="51"/>
                  </a:lnTo>
                  <a:lnTo>
                    <a:pt x="23" y="27"/>
                  </a:lnTo>
                  <a:lnTo>
                    <a:pt x="36" y="21"/>
                  </a:lnTo>
                  <a:lnTo>
                    <a:pt x="51" y="17"/>
                  </a:lnTo>
                  <a:lnTo>
                    <a:pt x="69" y="17"/>
                  </a:lnTo>
                  <a:lnTo>
                    <a:pt x="87" y="17"/>
                  </a:lnTo>
                  <a:lnTo>
                    <a:pt x="105" y="17"/>
                  </a:lnTo>
                  <a:lnTo>
                    <a:pt x="121" y="16"/>
                  </a:lnTo>
                  <a:lnTo>
                    <a:pt x="133" y="12"/>
                  </a:lnTo>
                  <a:lnTo>
                    <a:pt x="142" y="3"/>
                  </a:lnTo>
                  <a:lnTo>
                    <a:pt x="145" y="2"/>
                  </a:lnTo>
                  <a:lnTo>
                    <a:pt x="149" y="0"/>
                  </a:lnTo>
                  <a:lnTo>
                    <a:pt x="153" y="2"/>
                  </a:lnTo>
                  <a:lnTo>
                    <a:pt x="157" y="3"/>
                  </a:lnTo>
                  <a:lnTo>
                    <a:pt x="158" y="6"/>
                  </a:lnTo>
                  <a:lnTo>
                    <a:pt x="158" y="7"/>
                  </a:lnTo>
                  <a:lnTo>
                    <a:pt x="158" y="9"/>
                  </a:lnTo>
                  <a:lnTo>
                    <a:pt x="157" y="12"/>
                  </a:lnTo>
                  <a:lnTo>
                    <a:pt x="147" y="21"/>
                  </a:lnTo>
                  <a:lnTo>
                    <a:pt x="135" y="24"/>
                  </a:lnTo>
                  <a:lnTo>
                    <a:pt x="119" y="26"/>
                  </a:lnTo>
                  <a:lnTo>
                    <a:pt x="102" y="24"/>
                  </a:lnTo>
                  <a:lnTo>
                    <a:pt x="83" y="24"/>
                  </a:lnTo>
                  <a:lnTo>
                    <a:pt x="66" y="24"/>
                  </a:lnTo>
                  <a:lnTo>
                    <a:pt x="51" y="28"/>
                  </a:lnTo>
                  <a:lnTo>
                    <a:pt x="38" y="35"/>
                  </a:lnTo>
                  <a:lnTo>
                    <a:pt x="22" y="59"/>
                  </a:lnTo>
                  <a:lnTo>
                    <a:pt x="16" y="89"/>
                  </a:lnTo>
                  <a:lnTo>
                    <a:pt x="15" y="122"/>
                  </a:lnTo>
                  <a:lnTo>
                    <a:pt x="16" y="148"/>
                  </a:lnTo>
                  <a:lnTo>
                    <a:pt x="14" y="151"/>
                  </a:lnTo>
                  <a:lnTo>
                    <a:pt x="10" y="151"/>
                  </a:lnTo>
                  <a:lnTo>
                    <a:pt x="4" y="148"/>
                  </a:lnTo>
                  <a:lnTo>
                    <a:pt x="2" y="140"/>
                  </a:lnTo>
                  <a:close/>
                </a:path>
              </a:pathLst>
            </a:custGeom>
            <a:solidFill>
              <a:srgbClr val="000000"/>
            </a:solidFill>
            <a:ln w="0">
              <a:noFill/>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84" name=""/>
            <p:cNvSpPr/>
            <p:nvPr/>
          </p:nvSpPr>
          <p:spPr>
            <a:xfrm>
              <a:off x="3865680" y="2791800"/>
              <a:ext cx="223560" cy="66240"/>
            </a:xfrm>
            <a:custGeom>
              <a:avLst/>
              <a:gdLst/>
              <a:ahLst/>
              <a:rect l="l" t="t" r="r" b="b"/>
              <a:pathLst>
                <a:path w="153" h="48">
                  <a:moveTo>
                    <a:pt x="11" y="16"/>
                  </a:moveTo>
                  <a:lnTo>
                    <a:pt x="18" y="19"/>
                  </a:lnTo>
                  <a:lnTo>
                    <a:pt x="24" y="20"/>
                  </a:lnTo>
                  <a:lnTo>
                    <a:pt x="31" y="21"/>
                  </a:lnTo>
                  <a:lnTo>
                    <a:pt x="38" y="22"/>
                  </a:lnTo>
                  <a:lnTo>
                    <a:pt x="44" y="24"/>
                  </a:lnTo>
                  <a:lnTo>
                    <a:pt x="51" y="25"/>
                  </a:lnTo>
                  <a:lnTo>
                    <a:pt x="59" y="25"/>
                  </a:lnTo>
                  <a:lnTo>
                    <a:pt x="66" y="25"/>
                  </a:lnTo>
                  <a:lnTo>
                    <a:pt x="78" y="25"/>
                  </a:lnTo>
                  <a:lnTo>
                    <a:pt x="90" y="24"/>
                  </a:lnTo>
                  <a:lnTo>
                    <a:pt x="102" y="21"/>
                  </a:lnTo>
                  <a:lnTo>
                    <a:pt x="113" y="19"/>
                  </a:lnTo>
                  <a:lnTo>
                    <a:pt x="123" y="15"/>
                  </a:lnTo>
                  <a:lnTo>
                    <a:pt x="134" y="11"/>
                  </a:lnTo>
                  <a:lnTo>
                    <a:pt x="143" y="6"/>
                  </a:lnTo>
                  <a:lnTo>
                    <a:pt x="153" y="0"/>
                  </a:lnTo>
                  <a:lnTo>
                    <a:pt x="153" y="2"/>
                  </a:lnTo>
                  <a:lnTo>
                    <a:pt x="151" y="10"/>
                  </a:lnTo>
                  <a:lnTo>
                    <a:pt x="146" y="17"/>
                  </a:lnTo>
                  <a:lnTo>
                    <a:pt x="134" y="24"/>
                  </a:lnTo>
                  <a:lnTo>
                    <a:pt x="125" y="29"/>
                  </a:lnTo>
                  <a:lnTo>
                    <a:pt x="122" y="34"/>
                  </a:lnTo>
                  <a:lnTo>
                    <a:pt x="123" y="36"/>
                  </a:lnTo>
                  <a:lnTo>
                    <a:pt x="125" y="38"/>
                  </a:lnTo>
                  <a:lnTo>
                    <a:pt x="118" y="40"/>
                  </a:lnTo>
                  <a:lnTo>
                    <a:pt x="111" y="41"/>
                  </a:lnTo>
                  <a:lnTo>
                    <a:pt x="105" y="44"/>
                  </a:lnTo>
                  <a:lnTo>
                    <a:pt x="97" y="45"/>
                  </a:lnTo>
                  <a:lnTo>
                    <a:pt x="90" y="47"/>
                  </a:lnTo>
                  <a:lnTo>
                    <a:pt x="82" y="47"/>
                  </a:lnTo>
                  <a:lnTo>
                    <a:pt x="74" y="48"/>
                  </a:lnTo>
                  <a:lnTo>
                    <a:pt x="66" y="48"/>
                  </a:lnTo>
                  <a:lnTo>
                    <a:pt x="58" y="48"/>
                  </a:lnTo>
                  <a:lnTo>
                    <a:pt x="50" y="47"/>
                  </a:lnTo>
                  <a:lnTo>
                    <a:pt x="42" y="47"/>
                  </a:lnTo>
                  <a:lnTo>
                    <a:pt x="35" y="45"/>
                  </a:lnTo>
                  <a:lnTo>
                    <a:pt x="27" y="43"/>
                  </a:lnTo>
                  <a:lnTo>
                    <a:pt x="20" y="41"/>
                  </a:lnTo>
                  <a:lnTo>
                    <a:pt x="12" y="39"/>
                  </a:lnTo>
                  <a:lnTo>
                    <a:pt x="6" y="36"/>
                  </a:lnTo>
                  <a:lnTo>
                    <a:pt x="4" y="33"/>
                  </a:lnTo>
                  <a:lnTo>
                    <a:pt x="0" y="22"/>
                  </a:lnTo>
                  <a:lnTo>
                    <a:pt x="2" y="16"/>
                  </a:lnTo>
                  <a:lnTo>
                    <a:pt x="11" y="16"/>
                  </a:lnTo>
                  <a:close/>
                </a:path>
              </a:pathLst>
            </a:custGeom>
            <a:solidFill>
              <a:srgbClr val="000000"/>
            </a:solidFill>
            <a:ln w="0">
              <a:noFill/>
            </a:ln>
          </p:spPr>
          <p:style>
            <a:lnRef idx="0"/>
            <a:fillRef idx="0"/>
            <a:effectRef idx="0"/>
            <a:fontRef idx="minor"/>
          </p:style>
          <p:txBody>
            <a:bodyPr lIns="90000" rIns="90000" tIns="19440" bIns="19440" anchor="t">
              <a:noAutofit/>
            </a:bodyPr>
            <a:p>
              <a:endParaRPr b="0" lang="en-US" sz="2400" strike="noStrike" u="none">
                <a:solidFill>
                  <a:srgbClr val="000000"/>
                </a:solidFill>
                <a:effectLst/>
                <a:uFillTx/>
                <a:latin typeface="Times New Roman"/>
              </a:endParaRPr>
            </a:p>
          </p:txBody>
        </p:sp>
      </p:grpSp>
      <p:sp>
        <p:nvSpPr>
          <p:cNvPr id="85" name=""/>
          <p:cNvSpPr/>
          <p:nvPr/>
        </p:nvSpPr>
        <p:spPr>
          <a:xfrm>
            <a:off x="2521080" y="3753000"/>
            <a:ext cx="906480" cy="77616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6" name=""/>
          <p:cNvSpPr/>
          <p:nvPr/>
        </p:nvSpPr>
        <p:spPr>
          <a:xfrm>
            <a:off x="3513240" y="3753000"/>
            <a:ext cx="906480" cy="77616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7" name=""/>
          <p:cNvSpPr/>
          <p:nvPr/>
        </p:nvSpPr>
        <p:spPr>
          <a:xfrm>
            <a:off x="4506840" y="3753000"/>
            <a:ext cx="906480" cy="171576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8" name=""/>
          <p:cNvSpPr/>
          <p:nvPr/>
        </p:nvSpPr>
        <p:spPr>
          <a:xfrm>
            <a:off x="2521080" y="4692600"/>
            <a:ext cx="906480" cy="77616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89" name=""/>
          <p:cNvSpPr/>
          <p:nvPr/>
        </p:nvSpPr>
        <p:spPr>
          <a:xfrm>
            <a:off x="3513240" y="4692600"/>
            <a:ext cx="906480" cy="77616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0" name=""/>
          <p:cNvSpPr/>
          <p:nvPr/>
        </p:nvSpPr>
        <p:spPr>
          <a:xfrm>
            <a:off x="2521080" y="5572080"/>
            <a:ext cx="2892240" cy="34776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1" name=""/>
          <p:cNvSpPr/>
          <p:nvPr/>
        </p:nvSpPr>
        <p:spPr>
          <a:xfrm>
            <a:off x="2521080" y="6019920"/>
            <a:ext cx="2892240" cy="3492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2" name=""/>
          <p:cNvSpPr/>
          <p:nvPr/>
        </p:nvSpPr>
        <p:spPr>
          <a:xfrm>
            <a:off x="2521080" y="6469200"/>
            <a:ext cx="2892240" cy="349200"/>
          </a:xfrm>
          <a:prstGeom prst="rect">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93" name=""/>
          <p:cNvSpPr/>
          <p:nvPr/>
        </p:nvSpPr>
        <p:spPr>
          <a:xfrm>
            <a:off x="2482920" y="3344760"/>
            <a:ext cx="3073320" cy="244800"/>
          </a:xfrm>
          <a:prstGeom prst="rect">
            <a:avLst/>
          </a:prstGeom>
          <a:noFill/>
          <a:ln w="0">
            <a:noFill/>
          </a:ln>
        </p:spPr>
        <p:style>
          <a:lnRef idx="0"/>
          <a:fillRef idx="0"/>
          <a:effectRef idx="0"/>
          <a:fontRef idx="minor"/>
        </p:style>
        <p:txBody>
          <a:bodyPr lIns="92160" rIns="92160" tIns="46080" bIns="46080" anchor="t">
            <a:spAutoFit/>
          </a:bodyPr>
          <a:p>
            <a:pPr>
              <a:lnSpc>
                <a:spcPts val="1199"/>
              </a:lnSpc>
              <a:spcAft>
                <a:spcPts val="300"/>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Estimated trading positions and DEaR</a:t>
            </a:r>
            <a:endParaRPr b="0" lang="en-US" sz="1200" strike="noStrike" u="none">
              <a:solidFill>
                <a:srgbClr val="000000"/>
              </a:solidFill>
              <a:effectLst/>
              <a:uFillTx/>
              <a:latin typeface="Times New Roman"/>
            </a:endParaRPr>
          </a:p>
        </p:txBody>
      </p:sp>
      <p:sp>
        <p:nvSpPr>
          <p:cNvPr id="94" name=""/>
          <p:cNvSpPr/>
          <p:nvPr/>
        </p:nvSpPr>
        <p:spPr>
          <a:xfrm>
            <a:off x="2509920" y="3773520"/>
            <a:ext cx="930240" cy="397080"/>
          </a:xfrm>
          <a:prstGeom prst="rect">
            <a:avLst/>
          </a:prstGeom>
          <a:noFill/>
          <a:ln w="0">
            <a:noFill/>
          </a:ln>
        </p:spPr>
        <p:style>
          <a:lnRef idx="0"/>
          <a:fillRef idx="0"/>
          <a:effectRef idx="0"/>
          <a:fontRef idx="minor"/>
        </p:style>
        <p:txBody>
          <a:bodyPr lIns="92160" rIns="92160" tIns="46080" bIns="46080" anchor="t">
            <a:spAutoFit/>
          </a:bodyPr>
          <a:p>
            <a:pPr>
              <a:lnSpc>
                <a:spcPts val="1199"/>
              </a:lnSpc>
              <a:spcAft>
                <a:spcPts val="300"/>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Spread positions</a:t>
            </a:r>
            <a:endParaRPr b="0" lang="en-US" sz="1200" strike="noStrike" u="none">
              <a:solidFill>
                <a:srgbClr val="000000"/>
              </a:solidFill>
              <a:effectLst/>
              <a:uFillTx/>
              <a:latin typeface="Times New Roman"/>
            </a:endParaRPr>
          </a:p>
        </p:txBody>
      </p:sp>
      <p:sp>
        <p:nvSpPr>
          <p:cNvPr id="95" name=""/>
          <p:cNvSpPr/>
          <p:nvPr/>
        </p:nvSpPr>
        <p:spPr>
          <a:xfrm>
            <a:off x="3544920" y="3773520"/>
            <a:ext cx="930240" cy="397080"/>
          </a:xfrm>
          <a:prstGeom prst="rect">
            <a:avLst/>
          </a:prstGeom>
          <a:noFill/>
          <a:ln w="0">
            <a:noFill/>
          </a:ln>
        </p:spPr>
        <p:style>
          <a:lnRef idx="0"/>
          <a:fillRef idx="0"/>
          <a:effectRef idx="0"/>
          <a:fontRef idx="minor"/>
        </p:style>
        <p:txBody>
          <a:bodyPr lIns="92160" rIns="92160" tIns="46080" bIns="46080" anchor="t">
            <a:spAutoFit/>
          </a:bodyPr>
          <a:p>
            <a:pPr>
              <a:lnSpc>
                <a:spcPts val="1199"/>
              </a:lnSpc>
              <a:spcAft>
                <a:spcPts val="300"/>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FX positions</a:t>
            </a:r>
            <a:endParaRPr b="0" lang="en-US" sz="1200" strike="noStrike" u="none">
              <a:solidFill>
                <a:srgbClr val="000000"/>
              </a:solidFill>
              <a:effectLst/>
              <a:uFillTx/>
              <a:latin typeface="Times New Roman"/>
            </a:endParaRPr>
          </a:p>
        </p:txBody>
      </p:sp>
      <p:sp>
        <p:nvSpPr>
          <p:cNvPr id="96" name=""/>
          <p:cNvSpPr/>
          <p:nvPr/>
        </p:nvSpPr>
        <p:spPr>
          <a:xfrm>
            <a:off x="4494240" y="3773520"/>
            <a:ext cx="931680" cy="549360"/>
          </a:xfrm>
          <a:prstGeom prst="rect">
            <a:avLst/>
          </a:prstGeom>
          <a:noFill/>
          <a:ln w="0">
            <a:noFill/>
          </a:ln>
        </p:spPr>
        <p:style>
          <a:lnRef idx="0"/>
          <a:fillRef idx="0"/>
          <a:effectRef idx="0"/>
          <a:fontRef idx="minor"/>
        </p:style>
        <p:txBody>
          <a:bodyPr lIns="92160" rIns="92160" tIns="46080" bIns="46080" anchor="t">
            <a:spAutoFit/>
          </a:bodyPr>
          <a:p>
            <a:pPr>
              <a:lnSpc>
                <a:spcPts val="1199"/>
              </a:lnSpc>
              <a:spcAft>
                <a:spcPts val="300"/>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Interest rate positions</a:t>
            </a:r>
            <a:endParaRPr b="0" lang="en-US" sz="1200" strike="noStrike" u="none">
              <a:solidFill>
                <a:srgbClr val="000000"/>
              </a:solidFill>
              <a:effectLst/>
              <a:uFillTx/>
              <a:latin typeface="Times New Roman"/>
            </a:endParaRPr>
          </a:p>
        </p:txBody>
      </p:sp>
      <p:sp>
        <p:nvSpPr>
          <p:cNvPr id="97" name=""/>
          <p:cNvSpPr/>
          <p:nvPr/>
        </p:nvSpPr>
        <p:spPr>
          <a:xfrm>
            <a:off x="2509920" y="4692600"/>
            <a:ext cx="996840" cy="397080"/>
          </a:xfrm>
          <a:prstGeom prst="rect">
            <a:avLst/>
          </a:prstGeom>
          <a:noFill/>
          <a:ln w="0">
            <a:noFill/>
          </a:ln>
        </p:spPr>
        <p:style>
          <a:lnRef idx="0"/>
          <a:fillRef idx="0"/>
          <a:effectRef idx="0"/>
          <a:fontRef idx="minor"/>
        </p:style>
        <p:txBody>
          <a:bodyPr lIns="92160" rIns="92160" tIns="46080" bIns="46080" anchor="t">
            <a:spAutoFit/>
          </a:bodyPr>
          <a:p>
            <a:pPr>
              <a:lnSpc>
                <a:spcPts val="1199"/>
              </a:lnSpc>
              <a:spcAft>
                <a:spcPts val="300"/>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Commodity positions</a:t>
            </a:r>
            <a:endParaRPr b="0" lang="en-US" sz="1200" strike="noStrike" u="none">
              <a:solidFill>
                <a:srgbClr val="000000"/>
              </a:solidFill>
              <a:effectLst/>
              <a:uFillTx/>
              <a:latin typeface="Times New Roman"/>
            </a:endParaRPr>
          </a:p>
        </p:txBody>
      </p:sp>
      <p:sp>
        <p:nvSpPr>
          <p:cNvPr id="98" name=""/>
          <p:cNvSpPr/>
          <p:nvPr/>
        </p:nvSpPr>
        <p:spPr>
          <a:xfrm>
            <a:off x="3544920" y="4692600"/>
            <a:ext cx="930240" cy="397080"/>
          </a:xfrm>
          <a:prstGeom prst="rect">
            <a:avLst/>
          </a:prstGeom>
          <a:noFill/>
          <a:ln w="0">
            <a:noFill/>
          </a:ln>
        </p:spPr>
        <p:style>
          <a:lnRef idx="0"/>
          <a:fillRef idx="0"/>
          <a:effectRef idx="0"/>
          <a:fontRef idx="minor"/>
        </p:style>
        <p:txBody>
          <a:bodyPr lIns="92160" rIns="92160" tIns="46080" bIns="46080" anchor="t">
            <a:spAutoFit/>
          </a:bodyPr>
          <a:p>
            <a:pPr>
              <a:lnSpc>
                <a:spcPts val="1199"/>
              </a:lnSpc>
              <a:spcAft>
                <a:spcPts val="300"/>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Equity positions</a:t>
            </a:r>
            <a:endParaRPr b="0" lang="en-US" sz="1200" strike="noStrike" u="none">
              <a:solidFill>
                <a:srgbClr val="000000"/>
              </a:solidFill>
              <a:effectLst/>
              <a:uFillTx/>
              <a:latin typeface="Times New Roman"/>
            </a:endParaRPr>
          </a:p>
        </p:txBody>
      </p:sp>
      <p:sp>
        <p:nvSpPr>
          <p:cNvPr id="99" name=""/>
          <p:cNvSpPr/>
          <p:nvPr/>
        </p:nvSpPr>
        <p:spPr>
          <a:xfrm>
            <a:off x="2509920" y="5641920"/>
            <a:ext cx="2354040" cy="244800"/>
          </a:xfrm>
          <a:prstGeom prst="rect">
            <a:avLst/>
          </a:prstGeom>
          <a:noFill/>
          <a:ln w="0">
            <a:noFill/>
          </a:ln>
        </p:spPr>
        <p:style>
          <a:lnRef idx="0"/>
          <a:fillRef idx="0"/>
          <a:effectRef idx="0"/>
          <a:fontRef idx="minor"/>
        </p:style>
        <p:txBody>
          <a:bodyPr lIns="92160" rIns="92160" tIns="46080" bIns="46080" anchor="t">
            <a:spAutoFit/>
          </a:bodyPr>
          <a:p>
            <a:pPr>
              <a:lnSpc>
                <a:spcPts val="1199"/>
              </a:lnSpc>
              <a:spcAft>
                <a:spcPts val="300"/>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Aggregate risks (DEaR, VaR)</a:t>
            </a:r>
            <a:endParaRPr b="0" lang="en-US" sz="1200" strike="noStrike" u="none">
              <a:solidFill>
                <a:srgbClr val="000000"/>
              </a:solidFill>
              <a:effectLst/>
              <a:uFillTx/>
              <a:latin typeface="Times New Roman"/>
            </a:endParaRPr>
          </a:p>
        </p:txBody>
      </p:sp>
      <p:sp>
        <p:nvSpPr>
          <p:cNvPr id="100" name=""/>
          <p:cNvSpPr/>
          <p:nvPr/>
        </p:nvSpPr>
        <p:spPr>
          <a:xfrm>
            <a:off x="2509920" y="6084720"/>
            <a:ext cx="1744560" cy="244800"/>
          </a:xfrm>
          <a:prstGeom prst="rect">
            <a:avLst/>
          </a:prstGeom>
          <a:noFill/>
          <a:ln w="0">
            <a:noFill/>
          </a:ln>
        </p:spPr>
        <p:style>
          <a:lnRef idx="0"/>
          <a:fillRef idx="0"/>
          <a:effectRef idx="0"/>
          <a:fontRef idx="minor"/>
        </p:style>
        <p:txBody>
          <a:bodyPr lIns="92160" rIns="92160" tIns="46080" bIns="46080" anchor="t">
            <a:spAutoFit/>
          </a:bodyPr>
          <a:p>
            <a:pPr>
              <a:lnSpc>
                <a:spcPts val="1199"/>
              </a:lnSpc>
              <a:spcAft>
                <a:spcPts val="300"/>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P&amp;L</a:t>
            </a:r>
            <a:endParaRPr b="0" lang="en-US" sz="1200" strike="noStrike" u="none">
              <a:solidFill>
                <a:srgbClr val="000000"/>
              </a:solidFill>
              <a:effectLst/>
              <a:uFillTx/>
              <a:latin typeface="Times New Roman"/>
            </a:endParaRPr>
          </a:p>
        </p:txBody>
      </p:sp>
      <p:sp>
        <p:nvSpPr>
          <p:cNvPr id="101" name=""/>
          <p:cNvSpPr/>
          <p:nvPr/>
        </p:nvSpPr>
        <p:spPr>
          <a:xfrm>
            <a:off x="2509920" y="6539040"/>
            <a:ext cx="1744560" cy="244800"/>
          </a:xfrm>
          <a:prstGeom prst="rect">
            <a:avLst/>
          </a:prstGeom>
          <a:noFill/>
          <a:ln w="0">
            <a:noFill/>
          </a:ln>
        </p:spPr>
        <p:style>
          <a:lnRef idx="0"/>
          <a:fillRef idx="0"/>
          <a:effectRef idx="0"/>
          <a:fontRef idx="minor"/>
        </p:style>
        <p:txBody>
          <a:bodyPr lIns="92160" rIns="92160" tIns="46080" bIns="46080" anchor="t">
            <a:spAutoFit/>
          </a:bodyPr>
          <a:p>
            <a:pPr>
              <a:lnSpc>
                <a:spcPts val="1199"/>
              </a:lnSpc>
              <a:spcAft>
                <a:spcPts val="300"/>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Comments</a:t>
            </a:r>
            <a:endParaRPr b="0" lang="en-US" sz="1200" strike="noStrike" u="none">
              <a:solidFill>
                <a:srgbClr val="000000"/>
              </a:solidFill>
              <a:effectLst/>
              <a:uFillTx/>
              <a:latin typeface="Times New Roman"/>
            </a:endParaRPr>
          </a:p>
        </p:txBody>
      </p:sp>
      <p:sp>
        <p:nvSpPr>
          <p:cNvPr id="102" name="PlaceHolder 1"/>
          <p:cNvSpPr>
            <a:spLocks noGrp="1"/>
          </p:cNvSpPr>
          <p:nvPr>
            <p:ph type="title"/>
          </p:nvPr>
        </p:nvSpPr>
        <p:spPr>
          <a:xfrm>
            <a:off x="658800" y="2106360"/>
            <a:ext cx="7316640" cy="18324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TOP MANAGEMENT REPORTING EXAMPLE – JP MORGAN’S 4:15 REPORT</a:t>
            </a:r>
            <a:endParaRPr b="1" lang="en-US" sz="1200" strike="noStrike" u="none">
              <a:solidFill>
                <a:srgbClr val="000000"/>
              </a:solidFill>
              <a:effectLst/>
              <a:uFillTx/>
              <a:latin typeface="Arial"/>
            </a:endParaRPr>
          </a:p>
        </p:txBody>
      </p:sp>
      <p:grpSp>
        <p:nvGrpSpPr>
          <p:cNvPr id="103" name=""/>
          <p:cNvGrpSpPr/>
          <p:nvPr/>
        </p:nvGrpSpPr>
        <p:grpSpPr>
          <a:xfrm>
            <a:off x="7462440" y="2897280"/>
            <a:ext cx="804600" cy="175320"/>
            <a:chOff x="7462440" y="2897280"/>
            <a:chExt cx="804600" cy="175320"/>
          </a:xfrm>
        </p:grpSpPr>
        <p:sp>
          <p:nvSpPr>
            <p:cNvPr id="104" name=""/>
            <p:cNvSpPr/>
            <p:nvPr/>
          </p:nvSpPr>
          <p:spPr>
            <a:xfrm>
              <a:off x="7462440" y="2915280"/>
              <a:ext cx="801000" cy="1378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900" strike="noStrike" u="none">
                  <a:solidFill>
                    <a:srgbClr val="000000"/>
                  </a:solidFill>
                  <a:effectLst/>
                  <a:uFillTx/>
                  <a:latin typeface="Arial"/>
                </a:rPr>
                <a:t>ILLUSTRATIVE</a:t>
              </a:r>
              <a:endParaRPr b="0" lang="en-US" sz="900" strike="noStrike" u="none">
                <a:solidFill>
                  <a:srgbClr val="000000"/>
                </a:solidFill>
                <a:effectLst/>
                <a:uFillTx/>
                <a:latin typeface="Times New Roman"/>
              </a:endParaRPr>
            </a:p>
          </p:txBody>
        </p:sp>
        <p:grpSp>
          <p:nvGrpSpPr>
            <p:cNvPr id="105" name=""/>
            <p:cNvGrpSpPr/>
            <p:nvPr/>
          </p:nvGrpSpPr>
          <p:grpSpPr>
            <a:xfrm>
              <a:off x="7462800" y="2897280"/>
              <a:ext cx="804240" cy="175320"/>
              <a:chOff x="7462800" y="2897280"/>
              <a:chExt cx="804240" cy="175320"/>
            </a:xfrm>
          </p:grpSpPr>
          <p:sp>
            <p:nvSpPr>
              <p:cNvPr id="106" name=""/>
              <p:cNvSpPr/>
              <p:nvPr/>
            </p:nvSpPr>
            <p:spPr>
              <a:xfrm>
                <a:off x="7462800" y="2897280"/>
                <a:ext cx="80424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7" name=""/>
              <p:cNvSpPr/>
              <p:nvPr/>
            </p:nvSpPr>
            <p:spPr>
              <a:xfrm>
                <a:off x="7462800" y="3072600"/>
                <a:ext cx="80424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grpSp>
      <p:sp>
        <p:nvSpPr>
          <p:cNvPr id="108" name="McK Annotation"/>
          <p:cNvSpPr/>
          <p:nvPr/>
        </p:nvSpPr>
        <p:spPr>
          <a:xfrm>
            <a:off x="696960" y="915840"/>
            <a:ext cx="8701200" cy="42732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Palatino"/>
              </a:rPr>
              <a:t>Ideally, we have a goal of delivering a valuable report on the credit managers portfolio risk.  This can be very similar to that delivered by top banks to their senior management.</a:t>
            </a:r>
            <a:endParaRPr b="0" lang="en-US" sz="1400" strike="noStrike" u="none">
              <a:solidFill>
                <a:srgbClr val="000000"/>
              </a:solidFill>
              <a:effectLst/>
              <a:uFillTx/>
              <a:latin typeface="Times New Roman"/>
            </a:endParaRPr>
          </a:p>
        </p:txBody>
      </p:sp>
      <p:sp>
        <p:nvSpPr>
          <p:cNvPr id="109" name=""/>
          <p:cNvSpPr/>
          <p:nvPr/>
        </p:nvSpPr>
        <p:spPr>
          <a:xfrm>
            <a:off x="668160" y="2058840"/>
            <a:ext cx="872028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 name="PlaceHolder 2"/>
          <p:cNvSpPr>
            <a:spLocks noGrp="1"/>
          </p:cNvSpPr>
          <p:nvPr>
            <p:ph type="sldNum" idx="2"/>
          </p:nvPr>
        </p:nvSpPr>
        <p:spPr/>
        <p:txBody>
          <a:bodyPr/>
          <a:p>
            <a:fld id="{FAD08CAB-C26C-4DD8-95F3-174317E15312}" type="slidenum">
              <a:t>3</a:t>
            </a:fld>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0" name="PlaceHolder 1"/>
          <p:cNvSpPr>
            <a:spLocks noGrp="1"/>
          </p:cNvSpPr>
          <p:nvPr>
            <p:ph type="title"/>
          </p:nvPr>
        </p:nvSpPr>
        <p:spPr>
          <a:xfrm>
            <a:off x="663120" y="2115720"/>
            <a:ext cx="7317000" cy="18324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CREDIT PORTFOLIO RISK MEASUREMENT AND MANAGEMENT - CLIENT EXAMPLE*</a:t>
            </a:r>
            <a:endParaRPr b="1" lang="en-US" sz="1200" strike="noStrike" u="none">
              <a:solidFill>
                <a:srgbClr val="000000"/>
              </a:solidFill>
              <a:effectLst/>
              <a:uFillTx/>
              <a:latin typeface="Arial"/>
            </a:endParaRPr>
          </a:p>
        </p:txBody>
      </p:sp>
      <p:sp>
        <p:nvSpPr>
          <p:cNvPr id="111" name=""/>
          <p:cNvSpPr/>
          <p:nvPr/>
        </p:nvSpPr>
        <p:spPr>
          <a:xfrm>
            <a:off x="1193760" y="3097080"/>
            <a:ext cx="3659400" cy="30099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2" name=""/>
          <p:cNvSpPr/>
          <p:nvPr/>
        </p:nvSpPr>
        <p:spPr>
          <a:xfrm>
            <a:off x="5715000" y="3097080"/>
            <a:ext cx="3659040" cy="300996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3" name=""/>
          <p:cNvSpPr/>
          <p:nvPr/>
        </p:nvSpPr>
        <p:spPr>
          <a:xfrm>
            <a:off x="7507440" y="2859120"/>
            <a:ext cx="360" cy="18252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14" name=""/>
          <p:cNvSpPr/>
          <p:nvPr/>
        </p:nvSpPr>
        <p:spPr>
          <a:xfrm>
            <a:off x="3116160" y="6361200"/>
            <a:ext cx="360" cy="18396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15" name=""/>
          <p:cNvSpPr/>
          <p:nvPr/>
        </p:nvSpPr>
        <p:spPr>
          <a:xfrm>
            <a:off x="941400" y="5319720"/>
            <a:ext cx="360" cy="18252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16" name=""/>
          <p:cNvSpPr/>
          <p:nvPr/>
        </p:nvSpPr>
        <p:spPr>
          <a:xfrm>
            <a:off x="1131840" y="6332400"/>
            <a:ext cx="3530520" cy="567000"/>
          </a:xfrm>
          <a:prstGeom prst="rightArrow">
            <a:avLst>
              <a:gd name="adj1" fmla="val 50000"/>
              <a:gd name="adj2" fmla="val 27761"/>
            </a:avLst>
          </a:prstGeom>
          <a:solidFill>
            <a:srgbClr val="909090"/>
          </a:solidFill>
          <a:ln w="9360">
            <a:solidFill>
              <a:srgbClr val="606060"/>
            </a:solidFill>
            <a:miter/>
          </a:ln>
        </p:spPr>
        <p:style>
          <a:lnRef idx="0"/>
          <a:fillRef idx="0"/>
          <a:effectRef idx="0"/>
          <a:fontRef idx="minor"/>
        </p:style>
        <p:txBody>
          <a:bodyPr wrap="none" lIns="0" rIns="0" tIns="0" bIns="46800" anchor="t">
            <a:noAutofit/>
          </a:bodyPr>
          <a:p>
            <a:endParaRPr b="0" lang="en-US" sz="2400" strike="noStrike" u="none">
              <a:solidFill>
                <a:srgbClr val="000000"/>
              </a:solidFill>
              <a:effectLst/>
              <a:uFillTx/>
              <a:latin typeface="Times New Roman"/>
            </a:endParaRPr>
          </a:p>
        </p:txBody>
      </p:sp>
      <p:sp>
        <p:nvSpPr>
          <p:cNvPr id="117" name=""/>
          <p:cNvSpPr/>
          <p:nvPr/>
        </p:nvSpPr>
        <p:spPr>
          <a:xfrm>
            <a:off x="1610640" y="6523200"/>
            <a:ext cx="2574720" cy="1832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Loss of credit portfolio in $ Millions</a:t>
            </a:r>
            <a:endParaRPr b="0" lang="en-US" sz="1200" strike="noStrike" u="none">
              <a:solidFill>
                <a:srgbClr val="000000"/>
              </a:solidFill>
              <a:effectLst/>
              <a:uFillTx/>
              <a:latin typeface="Times New Roman"/>
            </a:endParaRPr>
          </a:p>
        </p:txBody>
      </p:sp>
      <p:sp>
        <p:nvSpPr>
          <p:cNvPr id="118" name=""/>
          <p:cNvSpPr/>
          <p:nvPr/>
        </p:nvSpPr>
        <p:spPr>
          <a:xfrm>
            <a:off x="5211720" y="2448000"/>
            <a:ext cx="4322880" cy="493920"/>
          </a:xfrm>
          <a:prstGeom prst="rect">
            <a:avLst/>
          </a:prstGeom>
          <a:noFill/>
          <a:ln w="0">
            <a:noFill/>
          </a:ln>
        </p:spPr>
        <p:style>
          <a:lnRef idx="0"/>
          <a:fillRef idx="0"/>
          <a:effectRef idx="0"/>
          <a:fontRef idx="minor"/>
        </p:style>
        <p:txBody>
          <a:bodyPr lIns="0" rIns="0" tIns="0" bIns="0" anchor="t">
            <a:spAutoFit/>
          </a:bodyPr>
          <a:p>
            <a:pPr>
              <a:lnSpc>
                <a:spcPct val="90000"/>
              </a:lnSpc>
              <a:tabLst>
                <a:tab algn="l" pos="0"/>
                <a:tab algn="l" pos="1109520"/>
                <a:tab algn="l" pos="2219400"/>
                <a:tab algn="l" pos="3328920"/>
                <a:tab algn="l" pos="4438800"/>
                <a:tab algn="l" pos="5548320"/>
                <a:tab algn="l" pos="6657840"/>
                <a:tab algn="l" pos="7767720"/>
                <a:tab algn="l" pos="8877240"/>
                <a:tab algn="l" pos="9987120"/>
              </a:tabLst>
            </a:pPr>
            <a:r>
              <a:rPr b="1" lang="en-US" sz="1200" strike="noStrike" u="none">
                <a:solidFill>
                  <a:srgbClr val="000000"/>
                </a:solidFill>
                <a:effectLst/>
                <a:uFillTx/>
                <a:latin typeface="Arial"/>
              </a:rPr>
              <a:t>Result:</a:t>
            </a:r>
            <a:endParaRPr b="0" lang="en-US" sz="1200" strike="noStrike" u="none">
              <a:solidFill>
                <a:srgbClr val="000000"/>
              </a:solidFill>
              <a:effectLst/>
              <a:uFillTx/>
              <a:latin typeface="Times New Roman"/>
            </a:endParaRPr>
          </a:p>
          <a:p>
            <a:pPr>
              <a:lnSpc>
                <a:spcPct val="90000"/>
              </a:lnSpc>
              <a:tabLst>
                <a:tab algn="l" pos="0"/>
                <a:tab algn="l" pos="1109520"/>
                <a:tab algn="l" pos="2219400"/>
                <a:tab algn="l" pos="3328920"/>
                <a:tab algn="l" pos="4438800"/>
                <a:tab algn="l" pos="5548320"/>
                <a:tab algn="l" pos="6657840"/>
                <a:tab algn="l" pos="7767720"/>
                <a:tab algn="l" pos="8877240"/>
                <a:tab algn="l" pos="9987120"/>
              </a:tabLst>
            </a:pPr>
            <a:r>
              <a:rPr b="1" lang="en-US" sz="1200" strike="noStrike" u="none">
                <a:solidFill>
                  <a:srgbClr val="000000"/>
                </a:solidFill>
                <a:effectLst/>
                <a:uFillTx/>
                <a:latin typeface="Arial"/>
              </a:rPr>
              <a:t>Portfolio Loss Distribution after active portfolio management (i.e., credit derivatives, reinsurance contracts)</a:t>
            </a:r>
            <a:endParaRPr b="0" lang="en-US" sz="1200" strike="noStrike" u="none">
              <a:solidFill>
                <a:srgbClr val="000000"/>
              </a:solidFill>
              <a:effectLst/>
              <a:uFillTx/>
              <a:latin typeface="Times New Roman"/>
            </a:endParaRPr>
          </a:p>
        </p:txBody>
      </p:sp>
      <p:sp>
        <p:nvSpPr>
          <p:cNvPr id="119" name=""/>
          <p:cNvSpPr/>
          <p:nvPr/>
        </p:nvSpPr>
        <p:spPr>
          <a:xfrm rot="16200000">
            <a:off x="3787560" y="4438800"/>
            <a:ext cx="2651040" cy="164880"/>
          </a:xfrm>
          <a:prstGeom prst="rect">
            <a:avLst/>
          </a:prstGeom>
          <a:noFill/>
          <a:ln w="0">
            <a:noFill/>
          </a:ln>
        </p:spPr>
        <p:style>
          <a:lnRef idx="0"/>
          <a:fillRef idx="0"/>
          <a:effectRef idx="0"/>
          <a:fontRef idx="minor"/>
        </p:style>
        <p:txBody>
          <a:bodyPr lIns="0" rIns="0" tIns="0" bIns="0" anchor="t">
            <a:spAutoFit/>
          </a:bodyPr>
          <a:p>
            <a:pPr algn="ctr">
              <a:lnSpc>
                <a:spcPct val="90000"/>
              </a:lnSpc>
              <a:tabLst>
                <a:tab algn="l" pos="0"/>
                <a:tab algn="l" pos="1109520"/>
                <a:tab algn="l" pos="2219400"/>
                <a:tab algn="l" pos="3328920"/>
                <a:tab algn="l" pos="4438800"/>
                <a:tab algn="l" pos="5548320"/>
                <a:tab algn="l" pos="6657840"/>
                <a:tab algn="l" pos="7767720"/>
                <a:tab algn="l" pos="8877240"/>
                <a:tab algn="l" pos="9987120"/>
              </a:tabLst>
            </a:pPr>
            <a:r>
              <a:rPr b="1" lang="en-US" sz="1200" strike="noStrike" u="none">
                <a:solidFill>
                  <a:srgbClr val="000000"/>
                </a:solidFill>
                <a:effectLst/>
                <a:uFillTx/>
                <a:latin typeface="Arial"/>
              </a:rPr>
              <a:t>Probability of loss</a:t>
            </a:r>
            <a:endParaRPr b="0" lang="en-US" sz="1200" strike="noStrike" u="none">
              <a:solidFill>
                <a:srgbClr val="000000"/>
              </a:solidFill>
              <a:effectLst/>
              <a:uFillTx/>
              <a:latin typeface="Times New Roman"/>
            </a:endParaRPr>
          </a:p>
        </p:txBody>
      </p:sp>
      <p:sp>
        <p:nvSpPr>
          <p:cNvPr id="120" name=""/>
          <p:cNvSpPr/>
          <p:nvPr/>
        </p:nvSpPr>
        <p:spPr>
          <a:xfrm>
            <a:off x="1083960" y="6145200"/>
            <a:ext cx="85320" cy="1832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a:t>
            </a:r>
            <a:endParaRPr b="0" lang="en-US" sz="1200" strike="noStrike" u="none">
              <a:solidFill>
                <a:srgbClr val="000000"/>
              </a:solidFill>
              <a:effectLst/>
              <a:uFillTx/>
              <a:latin typeface="Times New Roman"/>
            </a:endParaRPr>
          </a:p>
        </p:txBody>
      </p:sp>
      <p:sp>
        <p:nvSpPr>
          <p:cNvPr id="121" name=""/>
          <p:cNvSpPr/>
          <p:nvPr/>
        </p:nvSpPr>
        <p:spPr>
          <a:xfrm rot="16200000">
            <a:off x="-779400" y="4420800"/>
            <a:ext cx="2651400" cy="164880"/>
          </a:xfrm>
          <a:prstGeom prst="rect">
            <a:avLst/>
          </a:prstGeom>
          <a:noFill/>
          <a:ln w="0">
            <a:noFill/>
          </a:ln>
        </p:spPr>
        <p:style>
          <a:lnRef idx="0"/>
          <a:fillRef idx="0"/>
          <a:effectRef idx="0"/>
          <a:fontRef idx="minor"/>
        </p:style>
        <p:txBody>
          <a:bodyPr lIns="0" rIns="0" tIns="0" bIns="0" anchor="t">
            <a:spAutoFit/>
          </a:bodyPr>
          <a:p>
            <a:pPr algn="ctr">
              <a:lnSpc>
                <a:spcPct val="90000"/>
              </a:lnSpc>
              <a:tabLst>
                <a:tab algn="l" pos="0"/>
                <a:tab algn="l" pos="1109520"/>
                <a:tab algn="l" pos="2219400"/>
                <a:tab algn="l" pos="3328920"/>
                <a:tab algn="l" pos="4438800"/>
                <a:tab algn="l" pos="5548320"/>
                <a:tab algn="l" pos="6657840"/>
                <a:tab algn="l" pos="7767720"/>
                <a:tab algn="l" pos="8877240"/>
                <a:tab algn="l" pos="9987120"/>
              </a:tabLst>
            </a:pPr>
            <a:r>
              <a:rPr b="1" lang="en-US" sz="1200" strike="noStrike" u="none">
                <a:solidFill>
                  <a:srgbClr val="000000"/>
                </a:solidFill>
                <a:effectLst/>
                <a:uFillTx/>
                <a:latin typeface="Arial"/>
              </a:rPr>
              <a:t>Probability of loss</a:t>
            </a:r>
            <a:endParaRPr b="0" lang="en-US" sz="1200" strike="noStrike" u="none">
              <a:solidFill>
                <a:srgbClr val="000000"/>
              </a:solidFill>
              <a:effectLst/>
              <a:uFillTx/>
              <a:latin typeface="Times New Roman"/>
            </a:endParaRPr>
          </a:p>
        </p:txBody>
      </p:sp>
      <p:sp>
        <p:nvSpPr>
          <p:cNvPr id="122" name=""/>
          <p:cNvSpPr/>
          <p:nvPr/>
        </p:nvSpPr>
        <p:spPr>
          <a:xfrm>
            <a:off x="3635280" y="6145200"/>
            <a:ext cx="1165320" cy="183240"/>
          </a:xfrm>
          <a:prstGeom prst="rect">
            <a:avLst/>
          </a:prstGeom>
          <a:noFill/>
          <a:ln w="0">
            <a:noFill/>
          </a:ln>
        </p:spPr>
        <p:style>
          <a:lnRef idx="0"/>
          <a:fillRef idx="0"/>
          <a:effectRef idx="0"/>
          <a:fontRef idx="minor"/>
        </p:style>
        <p:txBody>
          <a:bodyPr lIns="0" rIns="0" tIns="0" bIns="0" anchor="t">
            <a:spAutoFit/>
          </a:bodyPr>
          <a:p>
            <a:pPr algn="ct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1,800</a:t>
            </a:r>
            <a:endParaRPr b="0" lang="en-US" sz="1200" strike="noStrike" u="none">
              <a:solidFill>
                <a:srgbClr val="000000"/>
              </a:solidFill>
              <a:effectLst/>
              <a:uFillTx/>
              <a:latin typeface="Times New Roman"/>
            </a:endParaRPr>
          </a:p>
        </p:txBody>
      </p:sp>
      <p:sp>
        <p:nvSpPr>
          <p:cNvPr id="123" name=""/>
          <p:cNvSpPr/>
          <p:nvPr/>
        </p:nvSpPr>
        <p:spPr>
          <a:xfrm flipV="1">
            <a:off x="3595680" y="6068520"/>
            <a:ext cx="1440" cy="33480"/>
          </a:xfrm>
          <a:prstGeom prst="line">
            <a:avLst/>
          </a:prstGeom>
          <a:ln w="0">
            <a:solidFill>
              <a:srgbClr val="000000"/>
            </a:solidFill>
          </a:ln>
        </p:spPr>
        <p:style>
          <a:lnRef idx="0"/>
          <a:fillRef idx="0"/>
          <a:effectRef idx="0"/>
          <a:fontRef idx="minor"/>
        </p:style>
        <p:txBody>
          <a:bodyPr lIns="90000" rIns="90000" tIns="-13320" bIns="-13320" anchor="t">
            <a:noAutofit/>
          </a:bodyPr>
          <a:p>
            <a:endParaRPr b="0" lang="en-US" sz="2400" strike="noStrike" u="none">
              <a:solidFill>
                <a:srgbClr val="000000"/>
              </a:solidFill>
              <a:effectLst/>
              <a:uFillTx/>
              <a:latin typeface="Times New Roman"/>
            </a:endParaRPr>
          </a:p>
        </p:txBody>
      </p:sp>
      <p:sp>
        <p:nvSpPr>
          <p:cNvPr id="124" name=""/>
          <p:cNvSpPr/>
          <p:nvPr/>
        </p:nvSpPr>
        <p:spPr>
          <a:xfrm flipV="1">
            <a:off x="4216320" y="6068520"/>
            <a:ext cx="0" cy="33480"/>
          </a:xfrm>
          <a:prstGeom prst="line">
            <a:avLst/>
          </a:prstGeom>
          <a:ln w="0">
            <a:solidFill>
              <a:srgbClr val="000000"/>
            </a:solidFill>
          </a:ln>
        </p:spPr>
        <p:style>
          <a:lnRef idx="0"/>
          <a:fillRef idx="0"/>
          <a:effectRef idx="0"/>
          <a:fontRef idx="minor"/>
        </p:style>
        <p:txBody>
          <a:bodyPr lIns="90000" rIns="90000" tIns="-13320" bIns="-13320" anchor="t">
            <a:noAutofit/>
          </a:bodyPr>
          <a:p>
            <a:endParaRPr b="0" lang="en-US" sz="2400" strike="noStrike" u="none">
              <a:solidFill>
                <a:srgbClr val="000000"/>
              </a:solidFill>
              <a:effectLst/>
              <a:uFillTx/>
              <a:latin typeface="Times New Roman"/>
            </a:endParaRPr>
          </a:p>
        </p:txBody>
      </p:sp>
      <p:sp>
        <p:nvSpPr>
          <p:cNvPr id="125" name=""/>
          <p:cNvSpPr/>
          <p:nvPr/>
        </p:nvSpPr>
        <p:spPr>
          <a:xfrm>
            <a:off x="1306440" y="6087960"/>
            <a:ext cx="7920" cy="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6" name=""/>
          <p:cNvSpPr/>
          <p:nvPr/>
        </p:nvSpPr>
        <p:spPr>
          <a:xfrm>
            <a:off x="1314360" y="6087960"/>
            <a:ext cx="12960" cy="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7" name=""/>
          <p:cNvSpPr/>
          <p:nvPr/>
        </p:nvSpPr>
        <p:spPr>
          <a:xfrm flipV="1">
            <a:off x="1327320" y="6080040"/>
            <a:ext cx="7920" cy="7920"/>
          </a:xfrm>
          <a:prstGeom prst="line">
            <a:avLst/>
          </a:prstGeom>
          <a:ln w="12600">
            <a:solidFill>
              <a:srgbClr val="000000"/>
            </a:solidFill>
            <a:miter/>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28" name=""/>
          <p:cNvSpPr/>
          <p:nvPr/>
        </p:nvSpPr>
        <p:spPr>
          <a:xfrm>
            <a:off x="1335240" y="6080040"/>
            <a:ext cx="12600" cy="1800"/>
          </a:xfrm>
          <a:prstGeom prst="line">
            <a:avLst/>
          </a:prstGeom>
          <a:ln w="12600">
            <a:solidFill>
              <a:srgbClr val="00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29" name=""/>
          <p:cNvSpPr/>
          <p:nvPr/>
        </p:nvSpPr>
        <p:spPr>
          <a:xfrm flipV="1">
            <a:off x="1347840" y="6075000"/>
            <a:ext cx="6120" cy="4680"/>
          </a:xfrm>
          <a:prstGeom prst="line">
            <a:avLst/>
          </a:prstGeom>
          <a:ln w="12600">
            <a:solidFill>
              <a:srgbClr val="000000"/>
            </a:solidFill>
            <a:miter/>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130" name=""/>
          <p:cNvSpPr/>
          <p:nvPr/>
        </p:nvSpPr>
        <p:spPr>
          <a:xfrm flipV="1">
            <a:off x="1353960" y="6068880"/>
            <a:ext cx="6480" cy="6480"/>
          </a:xfrm>
          <a:prstGeom prst="line">
            <a:avLst/>
          </a:prstGeom>
          <a:ln w="12600">
            <a:solidFill>
              <a:srgbClr val="000000"/>
            </a:solidFill>
            <a:miter/>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31" name=""/>
          <p:cNvSpPr/>
          <p:nvPr/>
        </p:nvSpPr>
        <p:spPr>
          <a:xfrm flipV="1">
            <a:off x="1360440" y="6062400"/>
            <a:ext cx="14400" cy="6120"/>
          </a:xfrm>
          <a:prstGeom prst="line">
            <a:avLst/>
          </a:prstGeom>
          <a:ln w="12600">
            <a:solidFill>
              <a:srgbClr val="000000"/>
            </a:solidFill>
            <a:miter/>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132" name=""/>
          <p:cNvSpPr/>
          <p:nvPr/>
        </p:nvSpPr>
        <p:spPr>
          <a:xfrm flipV="1">
            <a:off x="1374840" y="6041880"/>
            <a:ext cx="7920" cy="20880"/>
          </a:xfrm>
          <a:prstGeom prst="line">
            <a:avLst/>
          </a:prstGeom>
          <a:ln w="12600">
            <a:solidFill>
              <a:srgbClr val="000000"/>
            </a:solidFill>
            <a:miter/>
          </a:ln>
        </p:spPr>
        <p:style>
          <a:lnRef idx="0"/>
          <a:fillRef idx="0"/>
          <a:effectRef idx="0"/>
          <a:fontRef idx="minor"/>
        </p:style>
        <p:txBody>
          <a:bodyPr lIns="90000" rIns="90000" tIns="-25920" bIns="-25920" anchor="t">
            <a:noAutofit/>
          </a:bodyPr>
          <a:p>
            <a:endParaRPr b="0" lang="en-US" sz="2400" strike="noStrike" u="none">
              <a:solidFill>
                <a:srgbClr val="000000"/>
              </a:solidFill>
              <a:effectLst/>
              <a:uFillTx/>
              <a:latin typeface="Times New Roman"/>
            </a:endParaRPr>
          </a:p>
        </p:txBody>
      </p:sp>
      <p:sp>
        <p:nvSpPr>
          <p:cNvPr id="133" name=""/>
          <p:cNvSpPr/>
          <p:nvPr/>
        </p:nvSpPr>
        <p:spPr>
          <a:xfrm>
            <a:off x="1382760" y="6041880"/>
            <a:ext cx="4680" cy="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4" name=""/>
          <p:cNvSpPr/>
          <p:nvPr/>
        </p:nvSpPr>
        <p:spPr>
          <a:xfrm>
            <a:off x="1387440" y="6041880"/>
            <a:ext cx="12600" cy="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35" name=""/>
          <p:cNvSpPr/>
          <p:nvPr/>
        </p:nvSpPr>
        <p:spPr>
          <a:xfrm flipV="1">
            <a:off x="1400040" y="6018120"/>
            <a:ext cx="7920" cy="23760"/>
          </a:xfrm>
          <a:prstGeom prst="line">
            <a:avLst/>
          </a:prstGeom>
          <a:ln w="12600">
            <a:solidFill>
              <a:srgbClr val="000000"/>
            </a:solidFill>
            <a:miter/>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136" name=""/>
          <p:cNvSpPr/>
          <p:nvPr/>
        </p:nvSpPr>
        <p:spPr>
          <a:xfrm flipV="1">
            <a:off x="1407960" y="6002280"/>
            <a:ext cx="14400" cy="15840"/>
          </a:xfrm>
          <a:prstGeom prst="line">
            <a:avLst/>
          </a:prstGeom>
          <a:ln w="12600">
            <a:solidFill>
              <a:srgbClr val="000000"/>
            </a:solidFill>
            <a:miter/>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137" name=""/>
          <p:cNvSpPr/>
          <p:nvPr/>
        </p:nvSpPr>
        <p:spPr>
          <a:xfrm flipV="1">
            <a:off x="1422360" y="5979960"/>
            <a:ext cx="6480" cy="22320"/>
          </a:xfrm>
          <a:prstGeom prst="line">
            <a:avLst/>
          </a:prstGeom>
          <a:ln w="12600">
            <a:solidFill>
              <a:srgbClr val="000000"/>
            </a:solidFill>
            <a:miter/>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138" name=""/>
          <p:cNvSpPr/>
          <p:nvPr/>
        </p:nvSpPr>
        <p:spPr>
          <a:xfrm flipV="1">
            <a:off x="1428840" y="5949720"/>
            <a:ext cx="6120" cy="29880"/>
          </a:xfrm>
          <a:prstGeom prst="line">
            <a:avLst/>
          </a:prstGeom>
          <a:ln w="12600">
            <a:solidFill>
              <a:srgbClr val="000000"/>
            </a:solidFill>
            <a:miter/>
          </a:ln>
        </p:spPr>
        <p:style>
          <a:lnRef idx="0"/>
          <a:fillRef idx="0"/>
          <a:effectRef idx="0"/>
          <a:fontRef idx="minor"/>
        </p:style>
        <p:txBody>
          <a:bodyPr lIns="90000" rIns="90000" tIns="-16920" bIns="-16920" anchor="t">
            <a:noAutofit/>
          </a:bodyPr>
          <a:p>
            <a:endParaRPr b="0" lang="en-US" sz="2400" strike="noStrike" u="none">
              <a:solidFill>
                <a:srgbClr val="000000"/>
              </a:solidFill>
              <a:effectLst/>
              <a:uFillTx/>
              <a:latin typeface="Times New Roman"/>
            </a:endParaRPr>
          </a:p>
        </p:txBody>
      </p:sp>
      <p:sp>
        <p:nvSpPr>
          <p:cNvPr id="139" name=""/>
          <p:cNvSpPr/>
          <p:nvPr/>
        </p:nvSpPr>
        <p:spPr>
          <a:xfrm flipV="1">
            <a:off x="1434960" y="5917680"/>
            <a:ext cx="14400" cy="32040"/>
          </a:xfrm>
          <a:prstGeom prst="line">
            <a:avLst/>
          </a:prstGeom>
          <a:ln w="12600">
            <a:solidFill>
              <a:srgbClr val="000000"/>
            </a:solidFill>
            <a:miter/>
          </a:ln>
        </p:spPr>
        <p:style>
          <a:lnRef idx="0"/>
          <a:fillRef idx="0"/>
          <a:effectRef idx="0"/>
          <a:fontRef idx="minor"/>
        </p:style>
        <p:txBody>
          <a:bodyPr lIns="90000" rIns="90000" tIns="-14760" bIns="-14760" anchor="t">
            <a:noAutofit/>
          </a:bodyPr>
          <a:p>
            <a:endParaRPr b="0" lang="en-US" sz="2400" strike="noStrike" u="none">
              <a:solidFill>
                <a:srgbClr val="000000"/>
              </a:solidFill>
              <a:effectLst/>
              <a:uFillTx/>
              <a:latin typeface="Times New Roman"/>
            </a:endParaRPr>
          </a:p>
        </p:txBody>
      </p:sp>
      <p:sp>
        <p:nvSpPr>
          <p:cNvPr id="140" name=""/>
          <p:cNvSpPr/>
          <p:nvPr/>
        </p:nvSpPr>
        <p:spPr>
          <a:xfrm>
            <a:off x="1449360" y="5918040"/>
            <a:ext cx="6480" cy="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41" name=""/>
          <p:cNvSpPr/>
          <p:nvPr/>
        </p:nvSpPr>
        <p:spPr>
          <a:xfrm flipV="1">
            <a:off x="1455840" y="5856120"/>
            <a:ext cx="6120" cy="61920"/>
          </a:xfrm>
          <a:prstGeom prst="line">
            <a:avLst/>
          </a:prstGeom>
          <a:ln w="12600">
            <a:solidFill>
              <a:srgbClr val="000000"/>
            </a:solidFill>
            <a:miter/>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142" name=""/>
          <p:cNvSpPr/>
          <p:nvPr/>
        </p:nvSpPr>
        <p:spPr>
          <a:xfrm flipV="1">
            <a:off x="1461960" y="5827320"/>
            <a:ext cx="12960" cy="28440"/>
          </a:xfrm>
          <a:prstGeom prst="line">
            <a:avLst/>
          </a:prstGeom>
          <a:ln w="12600">
            <a:solidFill>
              <a:srgbClr val="000000"/>
            </a:solidFill>
            <a:miter/>
          </a:ln>
        </p:spPr>
        <p:style>
          <a:lnRef idx="0"/>
          <a:fillRef idx="0"/>
          <a:effectRef idx="0"/>
          <a:fontRef idx="minor"/>
        </p:style>
        <p:txBody>
          <a:bodyPr lIns="90000" rIns="90000" tIns="-18360" bIns="-18360" anchor="t">
            <a:noAutofit/>
          </a:bodyPr>
          <a:p>
            <a:endParaRPr b="0" lang="en-US" sz="2400" strike="noStrike" u="none">
              <a:solidFill>
                <a:srgbClr val="000000"/>
              </a:solidFill>
              <a:effectLst/>
              <a:uFillTx/>
              <a:latin typeface="Times New Roman"/>
            </a:endParaRPr>
          </a:p>
        </p:txBody>
      </p:sp>
      <p:sp>
        <p:nvSpPr>
          <p:cNvPr id="143" name=""/>
          <p:cNvSpPr/>
          <p:nvPr/>
        </p:nvSpPr>
        <p:spPr>
          <a:xfrm flipV="1">
            <a:off x="1474920" y="5814720"/>
            <a:ext cx="6120" cy="12600"/>
          </a:xfrm>
          <a:prstGeom prst="line">
            <a:avLst/>
          </a:prstGeom>
          <a:ln w="12600">
            <a:solidFill>
              <a:srgbClr val="000000"/>
            </a:solidFill>
            <a:miter/>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44" name=""/>
          <p:cNvSpPr/>
          <p:nvPr/>
        </p:nvSpPr>
        <p:spPr>
          <a:xfrm flipV="1">
            <a:off x="1481040" y="5787720"/>
            <a:ext cx="15840" cy="27000"/>
          </a:xfrm>
          <a:prstGeom prst="line">
            <a:avLst/>
          </a:prstGeom>
          <a:ln w="12600">
            <a:solidFill>
              <a:srgbClr val="000000"/>
            </a:solidFill>
            <a:miter/>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145" name=""/>
          <p:cNvSpPr/>
          <p:nvPr/>
        </p:nvSpPr>
        <p:spPr>
          <a:xfrm flipV="1">
            <a:off x="1496880" y="5748480"/>
            <a:ext cx="6480" cy="39600"/>
          </a:xfrm>
          <a:prstGeom prst="line">
            <a:avLst/>
          </a:prstGeom>
          <a:ln w="12600">
            <a:solidFill>
              <a:srgbClr val="000000"/>
            </a:solidFill>
            <a:miter/>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146" name=""/>
          <p:cNvSpPr/>
          <p:nvPr/>
        </p:nvSpPr>
        <p:spPr>
          <a:xfrm flipV="1">
            <a:off x="1503360" y="5719680"/>
            <a:ext cx="6480" cy="28800"/>
          </a:xfrm>
          <a:prstGeom prst="line">
            <a:avLst/>
          </a:prstGeom>
          <a:ln w="12600">
            <a:solidFill>
              <a:srgbClr val="000000"/>
            </a:solidFill>
            <a:miter/>
          </a:ln>
        </p:spPr>
        <p:style>
          <a:lnRef idx="0"/>
          <a:fillRef idx="0"/>
          <a:effectRef idx="0"/>
          <a:fontRef idx="minor"/>
        </p:style>
        <p:txBody>
          <a:bodyPr lIns="90000" rIns="90000" tIns="-18000" bIns="-18000" anchor="t">
            <a:noAutofit/>
          </a:bodyPr>
          <a:p>
            <a:endParaRPr b="0" lang="en-US" sz="2400" strike="noStrike" u="none">
              <a:solidFill>
                <a:srgbClr val="000000"/>
              </a:solidFill>
              <a:effectLst/>
              <a:uFillTx/>
              <a:latin typeface="Times New Roman"/>
            </a:endParaRPr>
          </a:p>
        </p:txBody>
      </p:sp>
      <p:sp>
        <p:nvSpPr>
          <p:cNvPr id="147" name=""/>
          <p:cNvSpPr/>
          <p:nvPr/>
        </p:nvSpPr>
        <p:spPr>
          <a:xfrm flipV="1">
            <a:off x="1509840" y="5682960"/>
            <a:ext cx="14040" cy="36360"/>
          </a:xfrm>
          <a:prstGeom prst="line">
            <a:avLst/>
          </a:prstGeom>
          <a:ln w="12600">
            <a:solidFill>
              <a:srgbClr val="000000"/>
            </a:solidFill>
            <a:miter/>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148" name=""/>
          <p:cNvSpPr/>
          <p:nvPr/>
        </p:nvSpPr>
        <p:spPr>
          <a:xfrm flipV="1">
            <a:off x="1523880" y="5624280"/>
            <a:ext cx="6480" cy="58680"/>
          </a:xfrm>
          <a:prstGeom prst="line">
            <a:avLst/>
          </a:prstGeom>
          <a:ln w="12600">
            <a:solidFill>
              <a:srgbClr val="000000"/>
            </a:solidFill>
            <a:miter/>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149" name=""/>
          <p:cNvSpPr/>
          <p:nvPr/>
        </p:nvSpPr>
        <p:spPr>
          <a:xfrm flipV="1">
            <a:off x="1530360" y="5574960"/>
            <a:ext cx="12600" cy="49320"/>
          </a:xfrm>
          <a:prstGeom prst="line">
            <a:avLst/>
          </a:prstGeom>
          <a:ln w="12600">
            <a:solidFill>
              <a:srgbClr val="000000"/>
            </a:solidFill>
            <a:miter/>
          </a:ln>
        </p:spPr>
        <p:style>
          <a:lnRef idx="0"/>
          <a:fillRef idx="0"/>
          <a:effectRef idx="0"/>
          <a:fontRef idx="minor"/>
        </p:style>
        <p:txBody>
          <a:bodyPr lIns="90000" rIns="90000" tIns="2520" bIns="2520" anchor="t">
            <a:noAutofit/>
          </a:bodyPr>
          <a:p>
            <a:endParaRPr b="0" lang="en-US" sz="2400" strike="noStrike" u="none">
              <a:solidFill>
                <a:srgbClr val="000000"/>
              </a:solidFill>
              <a:effectLst/>
              <a:uFillTx/>
              <a:latin typeface="Times New Roman"/>
            </a:endParaRPr>
          </a:p>
        </p:txBody>
      </p:sp>
      <p:sp>
        <p:nvSpPr>
          <p:cNvPr id="150" name=""/>
          <p:cNvSpPr/>
          <p:nvPr/>
        </p:nvSpPr>
        <p:spPr>
          <a:xfrm flipV="1">
            <a:off x="1542960" y="5557320"/>
            <a:ext cx="6480" cy="17640"/>
          </a:xfrm>
          <a:prstGeom prst="line">
            <a:avLst/>
          </a:prstGeom>
          <a:ln w="12600">
            <a:solidFill>
              <a:srgbClr val="000000"/>
            </a:solidFill>
            <a:miter/>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151" name=""/>
          <p:cNvSpPr/>
          <p:nvPr/>
        </p:nvSpPr>
        <p:spPr>
          <a:xfrm flipV="1">
            <a:off x="1549440" y="5535360"/>
            <a:ext cx="6480" cy="21960"/>
          </a:xfrm>
          <a:prstGeom prst="line">
            <a:avLst/>
          </a:prstGeom>
          <a:ln w="12600">
            <a:solidFill>
              <a:srgbClr val="000000"/>
            </a:solidFill>
            <a:miter/>
          </a:ln>
        </p:spPr>
        <p:style>
          <a:lnRef idx="0"/>
          <a:fillRef idx="0"/>
          <a:effectRef idx="0"/>
          <a:fontRef idx="minor"/>
        </p:style>
        <p:txBody>
          <a:bodyPr lIns="90000" rIns="90000" tIns="-24840" bIns="-24840" anchor="t">
            <a:noAutofit/>
          </a:bodyPr>
          <a:p>
            <a:endParaRPr b="0" lang="en-US" sz="2400" strike="noStrike" u="none">
              <a:solidFill>
                <a:srgbClr val="000000"/>
              </a:solidFill>
              <a:effectLst/>
              <a:uFillTx/>
              <a:latin typeface="Times New Roman"/>
            </a:endParaRPr>
          </a:p>
        </p:txBody>
      </p:sp>
      <p:sp>
        <p:nvSpPr>
          <p:cNvPr id="152" name=""/>
          <p:cNvSpPr/>
          <p:nvPr/>
        </p:nvSpPr>
        <p:spPr>
          <a:xfrm flipV="1">
            <a:off x="1555920" y="5468760"/>
            <a:ext cx="14040" cy="66960"/>
          </a:xfrm>
          <a:prstGeom prst="line">
            <a:avLst/>
          </a:prstGeom>
          <a:ln w="12600">
            <a:solidFill>
              <a:srgbClr val="000000"/>
            </a:solidFill>
            <a:miter/>
          </a:ln>
        </p:spPr>
        <p:style>
          <a:lnRef idx="0"/>
          <a:fillRef idx="0"/>
          <a:effectRef idx="0"/>
          <a:fontRef idx="minor"/>
        </p:style>
        <p:txBody>
          <a:bodyPr lIns="90000" rIns="90000" tIns="20160" bIns="20160" anchor="t">
            <a:noAutofit/>
          </a:bodyPr>
          <a:p>
            <a:endParaRPr b="0" lang="en-US" sz="2400" strike="noStrike" u="none">
              <a:solidFill>
                <a:srgbClr val="000000"/>
              </a:solidFill>
              <a:effectLst/>
              <a:uFillTx/>
              <a:latin typeface="Times New Roman"/>
            </a:endParaRPr>
          </a:p>
        </p:txBody>
      </p:sp>
      <p:sp>
        <p:nvSpPr>
          <p:cNvPr id="153" name=""/>
          <p:cNvSpPr/>
          <p:nvPr/>
        </p:nvSpPr>
        <p:spPr>
          <a:xfrm flipV="1">
            <a:off x="1569960" y="5406840"/>
            <a:ext cx="7920" cy="61560"/>
          </a:xfrm>
          <a:prstGeom prst="line">
            <a:avLst/>
          </a:prstGeom>
          <a:ln w="12600">
            <a:solidFill>
              <a:srgbClr val="000000"/>
            </a:solidFill>
            <a:miter/>
          </a:ln>
        </p:spPr>
        <p:style>
          <a:lnRef idx="0"/>
          <a:fillRef idx="0"/>
          <a:effectRef idx="0"/>
          <a:fontRef idx="minor"/>
        </p:style>
        <p:txBody>
          <a:bodyPr lIns="90000" rIns="90000" tIns="14760" bIns="14760" anchor="t">
            <a:noAutofit/>
          </a:bodyPr>
          <a:p>
            <a:endParaRPr b="0" lang="en-US" sz="2400" strike="noStrike" u="none">
              <a:solidFill>
                <a:srgbClr val="000000"/>
              </a:solidFill>
              <a:effectLst/>
              <a:uFillTx/>
              <a:latin typeface="Times New Roman"/>
            </a:endParaRPr>
          </a:p>
        </p:txBody>
      </p:sp>
      <p:sp>
        <p:nvSpPr>
          <p:cNvPr id="154" name=""/>
          <p:cNvSpPr/>
          <p:nvPr/>
        </p:nvSpPr>
        <p:spPr>
          <a:xfrm flipV="1">
            <a:off x="1577880" y="5370480"/>
            <a:ext cx="4680" cy="36720"/>
          </a:xfrm>
          <a:prstGeom prst="line">
            <a:avLst/>
          </a:prstGeom>
          <a:ln w="12600">
            <a:solidFill>
              <a:srgbClr val="000000"/>
            </a:solidFill>
            <a:miter/>
          </a:ln>
        </p:spPr>
        <p:style>
          <a:lnRef idx="0"/>
          <a:fillRef idx="0"/>
          <a:effectRef idx="0"/>
          <a:fontRef idx="minor"/>
        </p:style>
        <p:txBody>
          <a:bodyPr lIns="90000" rIns="90000" tIns="-10080" bIns="-10080" anchor="t">
            <a:noAutofit/>
          </a:bodyPr>
          <a:p>
            <a:endParaRPr b="0" lang="en-US" sz="2400" strike="noStrike" u="none">
              <a:solidFill>
                <a:srgbClr val="000000"/>
              </a:solidFill>
              <a:effectLst/>
              <a:uFillTx/>
              <a:latin typeface="Times New Roman"/>
            </a:endParaRPr>
          </a:p>
        </p:txBody>
      </p:sp>
      <p:sp>
        <p:nvSpPr>
          <p:cNvPr id="155" name=""/>
          <p:cNvSpPr/>
          <p:nvPr/>
        </p:nvSpPr>
        <p:spPr>
          <a:xfrm flipV="1">
            <a:off x="1582560" y="5316480"/>
            <a:ext cx="12960" cy="54000"/>
          </a:xfrm>
          <a:prstGeom prst="line">
            <a:avLst/>
          </a:prstGeom>
          <a:ln w="12600">
            <a:solidFill>
              <a:srgbClr val="000000"/>
            </a:solidFill>
            <a:miter/>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156" name=""/>
          <p:cNvSpPr/>
          <p:nvPr/>
        </p:nvSpPr>
        <p:spPr>
          <a:xfrm flipV="1">
            <a:off x="1595520" y="5235120"/>
            <a:ext cx="9360" cy="81000"/>
          </a:xfrm>
          <a:prstGeom prst="line">
            <a:avLst/>
          </a:prstGeom>
          <a:ln w="12600">
            <a:solidFill>
              <a:srgbClr val="000000"/>
            </a:solidFill>
            <a:miter/>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157" name=""/>
          <p:cNvSpPr/>
          <p:nvPr/>
        </p:nvSpPr>
        <p:spPr>
          <a:xfrm flipV="1">
            <a:off x="1604880" y="5214600"/>
            <a:ext cx="12960" cy="20520"/>
          </a:xfrm>
          <a:prstGeom prst="line">
            <a:avLst/>
          </a:prstGeom>
          <a:ln w="12600">
            <a:solidFill>
              <a:srgbClr val="000000"/>
            </a:solidFill>
            <a:miter/>
          </a:ln>
        </p:spPr>
        <p:style>
          <a:lnRef idx="0"/>
          <a:fillRef idx="0"/>
          <a:effectRef idx="0"/>
          <a:fontRef idx="minor"/>
        </p:style>
        <p:txBody>
          <a:bodyPr lIns="90000" rIns="90000" tIns="-26280" bIns="-26280" anchor="t">
            <a:noAutofit/>
          </a:bodyPr>
          <a:p>
            <a:endParaRPr b="0" lang="en-US" sz="2400" strike="noStrike" u="none">
              <a:solidFill>
                <a:srgbClr val="000000"/>
              </a:solidFill>
              <a:effectLst/>
              <a:uFillTx/>
              <a:latin typeface="Times New Roman"/>
            </a:endParaRPr>
          </a:p>
        </p:txBody>
      </p:sp>
      <p:sp>
        <p:nvSpPr>
          <p:cNvPr id="158" name=""/>
          <p:cNvSpPr/>
          <p:nvPr/>
        </p:nvSpPr>
        <p:spPr>
          <a:xfrm flipV="1">
            <a:off x="1617840" y="5143680"/>
            <a:ext cx="6120" cy="71280"/>
          </a:xfrm>
          <a:prstGeom prst="line">
            <a:avLst/>
          </a:prstGeom>
          <a:ln w="12600">
            <a:solidFill>
              <a:srgbClr val="000000"/>
            </a:solidFill>
            <a:miter/>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159" name=""/>
          <p:cNvSpPr/>
          <p:nvPr/>
        </p:nvSpPr>
        <p:spPr>
          <a:xfrm>
            <a:off x="1623960" y="5143680"/>
            <a:ext cx="6480" cy="4680"/>
          </a:xfrm>
          <a:prstGeom prst="line">
            <a:avLst/>
          </a:prstGeom>
          <a:ln w="12600">
            <a:solidFill>
              <a:srgbClr val="000000"/>
            </a:solidFill>
            <a:miter/>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160" name=""/>
          <p:cNvSpPr/>
          <p:nvPr/>
        </p:nvSpPr>
        <p:spPr>
          <a:xfrm flipV="1">
            <a:off x="1630440" y="5068440"/>
            <a:ext cx="14040" cy="79560"/>
          </a:xfrm>
          <a:prstGeom prst="line">
            <a:avLst/>
          </a:prstGeom>
          <a:ln w="12600">
            <a:solidFill>
              <a:srgbClr val="000000"/>
            </a:solidFill>
            <a:miter/>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61" name=""/>
          <p:cNvSpPr/>
          <p:nvPr/>
        </p:nvSpPr>
        <p:spPr>
          <a:xfrm>
            <a:off x="1644480" y="5068800"/>
            <a:ext cx="6480" cy="12960"/>
          </a:xfrm>
          <a:prstGeom prst="line">
            <a:avLst/>
          </a:prstGeom>
          <a:ln w="12600">
            <a:solidFill>
              <a:srgbClr val="000000"/>
            </a:solidFill>
            <a:miter/>
          </a:ln>
        </p:spPr>
        <p:style>
          <a:lnRef idx="0"/>
          <a:fillRef idx="0"/>
          <a:effectRef idx="0"/>
          <a:fontRef idx="minor"/>
        </p:style>
        <p:txBody>
          <a:bodyPr lIns="90000" rIns="90000" tIns="-33840" bIns="-33840" anchor="t">
            <a:noAutofit/>
          </a:bodyPr>
          <a:p>
            <a:endParaRPr b="0" lang="en-US" sz="2400" strike="noStrike" u="none">
              <a:solidFill>
                <a:srgbClr val="000000"/>
              </a:solidFill>
              <a:effectLst/>
              <a:uFillTx/>
              <a:latin typeface="Times New Roman"/>
            </a:endParaRPr>
          </a:p>
        </p:txBody>
      </p:sp>
      <p:sp>
        <p:nvSpPr>
          <p:cNvPr id="162" name=""/>
          <p:cNvSpPr/>
          <p:nvPr/>
        </p:nvSpPr>
        <p:spPr>
          <a:xfrm flipV="1">
            <a:off x="1650960" y="5029200"/>
            <a:ext cx="12600" cy="52560"/>
          </a:xfrm>
          <a:prstGeom prst="line">
            <a:avLst/>
          </a:prstGeom>
          <a:ln w="12600">
            <a:solidFill>
              <a:srgbClr val="000000"/>
            </a:solidFill>
            <a:miter/>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Times New Roman"/>
            </a:endParaRPr>
          </a:p>
        </p:txBody>
      </p:sp>
      <p:sp>
        <p:nvSpPr>
          <p:cNvPr id="163" name=""/>
          <p:cNvSpPr/>
          <p:nvPr/>
        </p:nvSpPr>
        <p:spPr>
          <a:xfrm flipV="1">
            <a:off x="1663560" y="4929120"/>
            <a:ext cx="9720" cy="10008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4" name=""/>
          <p:cNvSpPr/>
          <p:nvPr/>
        </p:nvSpPr>
        <p:spPr>
          <a:xfrm flipV="1">
            <a:off x="1673280" y="4827600"/>
            <a:ext cx="4680" cy="10152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5" name=""/>
          <p:cNvSpPr/>
          <p:nvPr/>
        </p:nvSpPr>
        <p:spPr>
          <a:xfrm flipV="1">
            <a:off x="1677960" y="4681440"/>
            <a:ext cx="14400" cy="14616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6" name=""/>
          <p:cNvSpPr/>
          <p:nvPr/>
        </p:nvSpPr>
        <p:spPr>
          <a:xfrm>
            <a:off x="1692360" y="4681440"/>
            <a:ext cx="6120" cy="46080"/>
          </a:xfrm>
          <a:prstGeom prst="line">
            <a:avLst/>
          </a:prstGeom>
          <a:ln w="12600">
            <a:solidFill>
              <a:srgbClr val="000000"/>
            </a:solidFill>
            <a:miter/>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sp>
        <p:nvSpPr>
          <p:cNvPr id="167" name=""/>
          <p:cNvSpPr/>
          <p:nvPr/>
        </p:nvSpPr>
        <p:spPr>
          <a:xfrm flipV="1">
            <a:off x="1698480" y="4668480"/>
            <a:ext cx="6480" cy="58680"/>
          </a:xfrm>
          <a:prstGeom prst="line">
            <a:avLst/>
          </a:prstGeom>
          <a:ln w="12600">
            <a:solidFill>
              <a:srgbClr val="000000"/>
            </a:solidFill>
            <a:miter/>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168" name=""/>
          <p:cNvSpPr/>
          <p:nvPr/>
        </p:nvSpPr>
        <p:spPr>
          <a:xfrm flipV="1">
            <a:off x="1704960" y="4619160"/>
            <a:ext cx="14400" cy="49320"/>
          </a:xfrm>
          <a:prstGeom prst="line">
            <a:avLst/>
          </a:prstGeom>
          <a:ln w="12600">
            <a:solidFill>
              <a:srgbClr val="000000"/>
            </a:solidFill>
            <a:miter/>
          </a:ln>
        </p:spPr>
        <p:style>
          <a:lnRef idx="0"/>
          <a:fillRef idx="0"/>
          <a:effectRef idx="0"/>
          <a:fontRef idx="minor"/>
        </p:style>
        <p:txBody>
          <a:bodyPr lIns="90000" rIns="90000" tIns="2520" bIns="2520" anchor="t">
            <a:noAutofit/>
          </a:bodyPr>
          <a:p>
            <a:endParaRPr b="0" lang="en-US" sz="2400" strike="noStrike" u="none">
              <a:solidFill>
                <a:srgbClr val="000000"/>
              </a:solidFill>
              <a:effectLst/>
              <a:uFillTx/>
              <a:latin typeface="Times New Roman"/>
            </a:endParaRPr>
          </a:p>
        </p:txBody>
      </p:sp>
      <p:sp>
        <p:nvSpPr>
          <p:cNvPr id="169" name=""/>
          <p:cNvSpPr/>
          <p:nvPr/>
        </p:nvSpPr>
        <p:spPr>
          <a:xfrm flipV="1">
            <a:off x="1719360" y="4597200"/>
            <a:ext cx="6120" cy="21960"/>
          </a:xfrm>
          <a:prstGeom prst="line">
            <a:avLst/>
          </a:prstGeom>
          <a:ln w="12600">
            <a:solidFill>
              <a:srgbClr val="000000"/>
            </a:solidFill>
            <a:miter/>
          </a:ln>
        </p:spPr>
        <p:style>
          <a:lnRef idx="0"/>
          <a:fillRef idx="0"/>
          <a:effectRef idx="0"/>
          <a:fontRef idx="minor"/>
        </p:style>
        <p:txBody>
          <a:bodyPr lIns="90000" rIns="90000" tIns="-24840" bIns="-24840" anchor="t">
            <a:noAutofit/>
          </a:bodyPr>
          <a:p>
            <a:endParaRPr b="0" lang="en-US" sz="2400" strike="noStrike" u="none">
              <a:solidFill>
                <a:srgbClr val="000000"/>
              </a:solidFill>
              <a:effectLst/>
              <a:uFillTx/>
              <a:latin typeface="Times New Roman"/>
            </a:endParaRPr>
          </a:p>
        </p:txBody>
      </p:sp>
      <p:sp>
        <p:nvSpPr>
          <p:cNvPr id="170" name=""/>
          <p:cNvSpPr/>
          <p:nvPr/>
        </p:nvSpPr>
        <p:spPr>
          <a:xfrm flipV="1">
            <a:off x="1725480" y="4500360"/>
            <a:ext cx="12960" cy="9684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1" name=""/>
          <p:cNvSpPr/>
          <p:nvPr/>
        </p:nvSpPr>
        <p:spPr>
          <a:xfrm flipV="1">
            <a:off x="1738440" y="4452480"/>
            <a:ext cx="6120" cy="47880"/>
          </a:xfrm>
          <a:prstGeom prst="line">
            <a:avLst/>
          </a:prstGeom>
          <a:ln w="12600">
            <a:solidFill>
              <a:srgbClr val="000000"/>
            </a:solidFill>
            <a:miter/>
          </a:ln>
        </p:spPr>
        <p:style>
          <a:lnRef idx="0"/>
          <a:fillRef idx="0"/>
          <a:effectRef idx="0"/>
          <a:fontRef idx="minor"/>
        </p:style>
        <p:txBody>
          <a:bodyPr lIns="90000" rIns="90000" tIns="1080" bIns="1080" anchor="t">
            <a:noAutofit/>
          </a:bodyPr>
          <a:p>
            <a:endParaRPr b="0" lang="en-US" sz="2400" strike="noStrike" u="none">
              <a:solidFill>
                <a:srgbClr val="000000"/>
              </a:solidFill>
              <a:effectLst/>
              <a:uFillTx/>
              <a:latin typeface="Times New Roman"/>
            </a:endParaRPr>
          </a:p>
        </p:txBody>
      </p:sp>
      <p:sp>
        <p:nvSpPr>
          <p:cNvPr id="172" name=""/>
          <p:cNvSpPr/>
          <p:nvPr/>
        </p:nvSpPr>
        <p:spPr>
          <a:xfrm flipV="1">
            <a:off x="1744560" y="4419720"/>
            <a:ext cx="7920" cy="33120"/>
          </a:xfrm>
          <a:prstGeom prst="line">
            <a:avLst/>
          </a:prstGeom>
          <a:ln w="12600">
            <a:solidFill>
              <a:srgbClr val="000000"/>
            </a:solidFill>
            <a:miter/>
          </a:ln>
        </p:spPr>
        <p:style>
          <a:lnRef idx="0"/>
          <a:fillRef idx="0"/>
          <a:effectRef idx="0"/>
          <a:fontRef idx="minor"/>
        </p:style>
        <p:txBody>
          <a:bodyPr lIns="90000" rIns="90000" tIns="-13680" bIns="-13680" anchor="t">
            <a:noAutofit/>
          </a:bodyPr>
          <a:p>
            <a:endParaRPr b="0" lang="en-US" sz="2400" strike="noStrike" u="none">
              <a:solidFill>
                <a:srgbClr val="000000"/>
              </a:solidFill>
              <a:effectLst/>
              <a:uFillTx/>
              <a:latin typeface="Times New Roman"/>
            </a:endParaRPr>
          </a:p>
        </p:txBody>
      </p:sp>
      <p:sp>
        <p:nvSpPr>
          <p:cNvPr id="173" name=""/>
          <p:cNvSpPr/>
          <p:nvPr/>
        </p:nvSpPr>
        <p:spPr>
          <a:xfrm flipV="1">
            <a:off x="1752480" y="4311720"/>
            <a:ext cx="12960" cy="10800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4" name=""/>
          <p:cNvSpPr/>
          <p:nvPr/>
        </p:nvSpPr>
        <p:spPr>
          <a:xfrm flipV="1">
            <a:off x="1765440" y="4231800"/>
            <a:ext cx="7920" cy="79560"/>
          </a:xfrm>
          <a:prstGeom prst="line">
            <a:avLst/>
          </a:prstGeom>
          <a:ln w="12600">
            <a:solidFill>
              <a:srgbClr val="000000"/>
            </a:solidFill>
            <a:miter/>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75" name=""/>
          <p:cNvSpPr/>
          <p:nvPr/>
        </p:nvSpPr>
        <p:spPr>
          <a:xfrm>
            <a:off x="1773360" y="4232160"/>
            <a:ext cx="6120" cy="57240"/>
          </a:xfrm>
          <a:prstGeom prst="line">
            <a:avLst/>
          </a:prstGeom>
          <a:ln w="12600">
            <a:solidFill>
              <a:srgbClr val="000000"/>
            </a:solidFill>
            <a:miter/>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176" name=""/>
          <p:cNvSpPr/>
          <p:nvPr/>
        </p:nvSpPr>
        <p:spPr>
          <a:xfrm flipV="1">
            <a:off x="1779480" y="4281480"/>
            <a:ext cx="14400" cy="7920"/>
          </a:xfrm>
          <a:prstGeom prst="line">
            <a:avLst/>
          </a:prstGeom>
          <a:ln w="12600">
            <a:solidFill>
              <a:srgbClr val="000000"/>
            </a:solidFill>
            <a:miter/>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177" name=""/>
          <p:cNvSpPr/>
          <p:nvPr/>
        </p:nvSpPr>
        <p:spPr>
          <a:xfrm flipV="1">
            <a:off x="1793880" y="4231800"/>
            <a:ext cx="6480" cy="49320"/>
          </a:xfrm>
          <a:prstGeom prst="line">
            <a:avLst/>
          </a:prstGeom>
          <a:ln w="12600">
            <a:solidFill>
              <a:srgbClr val="000000"/>
            </a:solidFill>
            <a:miter/>
          </a:ln>
        </p:spPr>
        <p:style>
          <a:lnRef idx="0"/>
          <a:fillRef idx="0"/>
          <a:effectRef idx="0"/>
          <a:fontRef idx="minor"/>
        </p:style>
        <p:txBody>
          <a:bodyPr lIns="90000" rIns="90000" tIns="2520" bIns="2520" anchor="t">
            <a:noAutofit/>
          </a:bodyPr>
          <a:p>
            <a:endParaRPr b="0" lang="en-US" sz="2400" strike="noStrike" u="none">
              <a:solidFill>
                <a:srgbClr val="000000"/>
              </a:solidFill>
              <a:effectLst/>
              <a:uFillTx/>
              <a:latin typeface="Times New Roman"/>
            </a:endParaRPr>
          </a:p>
        </p:txBody>
      </p:sp>
      <p:sp>
        <p:nvSpPr>
          <p:cNvPr id="178" name=""/>
          <p:cNvSpPr/>
          <p:nvPr/>
        </p:nvSpPr>
        <p:spPr>
          <a:xfrm flipV="1">
            <a:off x="1800360" y="4220640"/>
            <a:ext cx="12600" cy="11160"/>
          </a:xfrm>
          <a:prstGeom prst="line">
            <a:avLst/>
          </a:prstGeom>
          <a:ln w="12600">
            <a:solidFill>
              <a:srgbClr val="000000"/>
            </a:solidFill>
            <a:miter/>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179" name=""/>
          <p:cNvSpPr/>
          <p:nvPr/>
        </p:nvSpPr>
        <p:spPr>
          <a:xfrm>
            <a:off x="1812960" y="4221000"/>
            <a:ext cx="6480" cy="1800"/>
          </a:xfrm>
          <a:prstGeom prst="line">
            <a:avLst/>
          </a:prstGeom>
          <a:ln w="12600">
            <a:solidFill>
              <a:srgbClr val="00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180" name=""/>
          <p:cNvSpPr/>
          <p:nvPr/>
        </p:nvSpPr>
        <p:spPr>
          <a:xfrm>
            <a:off x="1819440" y="4221000"/>
            <a:ext cx="7920" cy="51120"/>
          </a:xfrm>
          <a:prstGeom prst="line">
            <a:avLst/>
          </a:prstGeom>
          <a:ln w="12600">
            <a:solidFill>
              <a:srgbClr val="000000"/>
            </a:solidFill>
            <a:miter/>
          </a:ln>
        </p:spPr>
        <p:style>
          <a:lnRef idx="0"/>
          <a:fillRef idx="0"/>
          <a:effectRef idx="0"/>
          <a:fontRef idx="minor"/>
        </p:style>
        <p:txBody>
          <a:bodyPr lIns="90000" rIns="90000" tIns="4320" bIns="4320" anchor="t">
            <a:noAutofit/>
          </a:bodyPr>
          <a:p>
            <a:endParaRPr b="0" lang="en-US" sz="2400" strike="noStrike" u="none">
              <a:solidFill>
                <a:srgbClr val="000000"/>
              </a:solidFill>
              <a:effectLst/>
              <a:uFillTx/>
              <a:latin typeface="Times New Roman"/>
            </a:endParaRPr>
          </a:p>
        </p:txBody>
      </p:sp>
      <p:sp>
        <p:nvSpPr>
          <p:cNvPr id="181" name=""/>
          <p:cNvSpPr/>
          <p:nvPr/>
        </p:nvSpPr>
        <p:spPr>
          <a:xfrm flipV="1">
            <a:off x="1827360" y="4198680"/>
            <a:ext cx="14040" cy="73080"/>
          </a:xfrm>
          <a:prstGeom prst="line">
            <a:avLst/>
          </a:prstGeom>
          <a:ln w="12600">
            <a:solidFill>
              <a:srgbClr val="000000"/>
            </a:solidFill>
            <a:miter/>
          </a:ln>
        </p:spPr>
        <p:style>
          <a:lnRef idx="0"/>
          <a:fillRef idx="0"/>
          <a:effectRef idx="0"/>
          <a:fontRef idx="minor"/>
        </p:style>
        <p:txBody>
          <a:bodyPr lIns="90000" rIns="90000" tIns="26280" bIns="26280" anchor="t">
            <a:noAutofit/>
          </a:bodyPr>
          <a:p>
            <a:endParaRPr b="0" lang="en-US" sz="2400" strike="noStrike" u="none">
              <a:solidFill>
                <a:srgbClr val="000000"/>
              </a:solidFill>
              <a:effectLst/>
              <a:uFillTx/>
              <a:latin typeface="Times New Roman"/>
            </a:endParaRPr>
          </a:p>
        </p:txBody>
      </p:sp>
      <p:sp>
        <p:nvSpPr>
          <p:cNvPr id="182" name=""/>
          <p:cNvSpPr/>
          <p:nvPr/>
        </p:nvSpPr>
        <p:spPr>
          <a:xfrm flipV="1">
            <a:off x="1841400" y="4192560"/>
            <a:ext cx="5040" cy="6480"/>
          </a:xfrm>
          <a:prstGeom prst="line">
            <a:avLst/>
          </a:prstGeom>
          <a:ln w="12600">
            <a:solidFill>
              <a:srgbClr val="000000"/>
            </a:solidFill>
            <a:miter/>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183" name=""/>
          <p:cNvSpPr/>
          <p:nvPr/>
        </p:nvSpPr>
        <p:spPr>
          <a:xfrm flipV="1">
            <a:off x="1846440" y="4141440"/>
            <a:ext cx="14040" cy="50760"/>
          </a:xfrm>
          <a:prstGeom prst="line">
            <a:avLst/>
          </a:prstGeom>
          <a:ln w="12600">
            <a:solidFill>
              <a:srgbClr val="000000"/>
            </a:solidFill>
            <a:miter/>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184" name=""/>
          <p:cNvSpPr/>
          <p:nvPr/>
        </p:nvSpPr>
        <p:spPr>
          <a:xfrm>
            <a:off x="1860480" y="4141800"/>
            <a:ext cx="7920" cy="12240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5" name=""/>
          <p:cNvSpPr/>
          <p:nvPr/>
        </p:nvSpPr>
        <p:spPr>
          <a:xfrm>
            <a:off x="1868400" y="4264200"/>
            <a:ext cx="4680" cy="42840"/>
          </a:xfrm>
          <a:prstGeom prst="line">
            <a:avLst/>
          </a:prstGeom>
          <a:ln w="12600">
            <a:solidFill>
              <a:srgbClr val="000000"/>
            </a:solidFill>
            <a:miter/>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186" name=""/>
          <p:cNvSpPr/>
          <p:nvPr/>
        </p:nvSpPr>
        <p:spPr>
          <a:xfrm flipV="1">
            <a:off x="1873080" y="4279680"/>
            <a:ext cx="14400" cy="27000"/>
          </a:xfrm>
          <a:prstGeom prst="line">
            <a:avLst/>
          </a:prstGeom>
          <a:ln w="12600">
            <a:solidFill>
              <a:srgbClr val="000000"/>
            </a:solidFill>
            <a:miter/>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187" name=""/>
          <p:cNvSpPr/>
          <p:nvPr/>
        </p:nvSpPr>
        <p:spPr>
          <a:xfrm>
            <a:off x="1887480" y="4280040"/>
            <a:ext cx="6480" cy="19080"/>
          </a:xfrm>
          <a:prstGeom prst="line">
            <a:avLst/>
          </a:prstGeom>
          <a:ln w="12600">
            <a:solidFill>
              <a:srgbClr val="000000"/>
            </a:solidFill>
            <a:miter/>
          </a:ln>
        </p:spPr>
        <p:style>
          <a:lnRef idx="0"/>
          <a:fillRef idx="0"/>
          <a:effectRef idx="0"/>
          <a:fontRef idx="minor"/>
        </p:style>
        <p:txBody>
          <a:bodyPr lIns="90000" rIns="90000" tIns="-27720" bIns="-27720" anchor="t">
            <a:noAutofit/>
          </a:bodyPr>
          <a:p>
            <a:endParaRPr b="0" lang="en-US" sz="2400" strike="noStrike" u="none">
              <a:solidFill>
                <a:srgbClr val="000000"/>
              </a:solidFill>
              <a:effectLst/>
              <a:uFillTx/>
              <a:latin typeface="Times New Roman"/>
            </a:endParaRPr>
          </a:p>
        </p:txBody>
      </p:sp>
      <p:sp>
        <p:nvSpPr>
          <p:cNvPr id="188" name=""/>
          <p:cNvSpPr/>
          <p:nvPr/>
        </p:nvSpPr>
        <p:spPr>
          <a:xfrm>
            <a:off x="1893960" y="4299120"/>
            <a:ext cx="7920" cy="56880"/>
          </a:xfrm>
          <a:prstGeom prst="line">
            <a:avLst/>
          </a:prstGeom>
          <a:ln w="12600">
            <a:solidFill>
              <a:srgbClr val="000000"/>
            </a:solidFill>
            <a:miter/>
          </a:ln>
        </p:spPr>
        <p:style>
          <a:lnRef idx="0"/>
          <a:fillRef idx="0"/>
          <a:effectRef idx="0"/>
          <a:fontRef idx="minor"/>
        </p:style>
        <p:txBody>
          <a:bodyPr lIns="90000" rIns="90000" tIns="10080" bIns="10080" anchor="t">
            <a:noAutofit/>
          </a:bodyPr>
          <a:p>
            <a:endParaRPr b="0" lang="en-US" sz="2400" strike="noStrike" u="none">
              <a:solidFill>
                <a:srgbClr val="000000"/>
              </a:solidFill>
              <a:effectLst/>
              <a:uFillTx/>
              <a:latin typeface="Times New Roman"/>
            </a:endParaRPr>
          </a:p>
        </p:txBody>
      </p:sp>
      <p:sp>
        <p:nvSpPr>
          <p:cNvPr id="189" name=""/>
          <p:cNvSpPr/>
          <p:nvPr/>
        </p:nvSpPr>
        <p:spPr>
          <a:xfrm>
            <a:off x="1901880" y="4356000"/>
            <a:ext cx="12600" cy="90720"/>
          </a:xfrm>
          <a:prstGeom prst="line">
            <a:avLst/>
          </a:prstGeom>
          <a:ln w="12600">
            <a:solidFill>
              <a:srgbClr val="000000"/>
            </a:solidFill>
            <a:miter/>
          </a:ln>
        </p:spPr>
        <p:style>
          <a:lnRef idx="0"/>
          <a:fillRef idx="0"/>
          <a:effectRef idx="0"/>
          <a:fontRef idx="minor"/>
        </p:style>
        <p:txBody>
          <a:bodyPr lIns="90000" rIns="90000" tIns="43920" bIns="43920" anchor="t">
            <a:noAutofit/>
          </a:bodyPr>
          <a:p>
            <a:endParaRPr b="0" lang="en-US" sz="2400" strike="noStrike" u="none">
              <a:solidFill>
                <a:srgbClr val="000000"/>
              </a:solidFill>
              <a:effectLst/>
              <a:uFillTx/>
              <a:latin typeface="Times New Roman"/>
            </a:endParaRPr>
          </a:p>
        </p:txBody>
      </p:sp>
      <p:sp>
        <p:nvSpPr>
          <p:cNvPr id="190" name=""/>
          <p:cNvSpPr/>
          <p:nvPr/>
        </p:nvSpPr>
        <p:spPr>
          <a:xfrm flipV="1">
            <a:off x="1914480" y="4422240"/>
            <a:ext cx="6480" cy="24120"/>
          </a:xfrm>
          <a:prstGeom prst="line">
            <a:avLst/>
          </a:prstGeom>
          <a:ln w="12600">
            <a:solidFill>
              <a:srgbClr val="000000"/>
            </a:solidFill>
            <a:miter/>
          </a:ln>
        </p:spPr>
        <p:style>
          <a:lnRef idx="0"/>
          <a:fillRef idx="0"/>
          <a:effectRef idx="0"/>
          <a:fontRef idx="minor"/>
        </p:style>
        <p:txBody>
          <a:bodyPr lIns="90000" rIns="90000" tIns="-22680" bIns="-22680" anchor="t">
            <a:noAutofit/>
          </a:bodyPr>
          <a:p>
            <a:endParaRPr b="0" lang="en-US" sz="2400" strike="noStrike" u="none">
              <a:solidFill>
                <a:srgbClr val="000000"/>
              </a:solidFill>
              <a:effectLst/>
              <a:uFillTx/>
              <a:latin typeface="Times New Roman"/>
            </a:endParaRPr>
          </a:p>
        </p:txBody>
      </p:sp>
      <p:sp>
        <p:nvSpPr>
          <p:cNvPr id="191" name=""/>
          <p:cNvSpPr/>
          <p:nvPr/>
        </p:nvSpPr>
        <p:spPr>
          <a:xfrm>
            <a:off x="1920960" y="4422600"/>
            <a:ext cx="14040" cy="46080"/>
          </a:xfrm>
          <a:prstGeom prst="line">
            <a:avLst/>
          </a:prstGeom>
          <a:ln w="12600">
            <a:solidFill>
              <a:srgbClr val="000000"/>
            </a:solidFill>
            <a:miter/>
          </a:ln>
        </p:spPr>
        <p:style>
          <a:lnRef idx="0"/>
          <a:fillRef idx="0"/>
          <a:effectRef idx="0"/>
          <a:fontRef idx="minor"/>
        </p:style>
        <p:txBody>
          <a:bodyPr lIns="90000" rIns="90000" tIns="-720" bIns="-720" anchor="t">
            <a:noAutofit/>
          </a:bodyPr>
          <a:p>
            <a:endParaRPr b="0" lang="en-US" sz="2400" strike="noStrike" u="none">
              <a:solidFill>
                <a:srgbClr val="000000"/>
              </a:solidFill>
              <a:effectLst/>
              <a:uFillTx/>
              <a:latin typeface="Times New Roman"/>
            </a:endParaRPr>
          </a:p>
        </p:txBody>
      </p:sp>
      <p:sp>
        <p:nvSpPr>
          <p:cNvPr id="192" name=""/>
          <p:cNvSpPr/>
          <p:nvPr/>
        </p:nvSpPr>
        <p:spPr>
          <a:xfrm>
            <a:off x="1935000" y="4468680"/>
            <a:ext cx="6480" cy="15840"/>
          </a:xfrm>
          <a:prstGeom prst="line">
            <a:avLst/>
          </a:prstGeom>
          <a:ln w="12600">
            <a:solidFill>
              <a:srgbClr val="000000"/>
            </a:solidFill>
            <a:miter/>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193" name=""/>
          <p:cNvSpPr/>
          <p:nvPr/>
        </p:nvSpPr>
        <p:spPr>
          <a:xfrm>
            <a:off x="1941480" y="4484520"/>
            <a:ext cx="6480" cy="13500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94" name=""/>
          <p:cNvSpPr/>
          <p:nvPr/>
        </p:nvSpPr>
        <p:spPr>
          <a:xfrm>
            <a:off x="1947960" y="4619520"/>
            <a:ext cx="14040" cy="22320"/>
          </a:xfrm>
          <a:prstGeom prst="line">
            <a:avLst/>
          </a:prstGeom>
          <a:ln w="12600">
            <a:solidFill>
              <a:srgbClr val="000000"/>
            </a:solidFill>
            <a:miter/>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195" name=""/>
          <p:cNvSpPr/>
          <p:nvPr/>
        </p:nvSpPr>
        <p:spPr>
          <a:xfrm>
            <a:off x="1962000" y="4641840"/>
            <a:ext cx="6480" cy="79560"/>
          </a:xfrm>
          <a:prstGeom prst="line">
            <a:avLst/>
          </a:prstGeom>
          <a:ln w="12600">
            <a:solidFill>
              <a:srgbClr val="000000"/>
            </a:solidFill>
            <a:miter/>
          </a:ln>
        </p:spPr>
        <p:style>
          <a:lnRef idx="0"/>
          <a:fillRef idx="0"/>
          <a:effectRef idx="0"/>
          <a:fontRef idx="minor"/>
        </p:style>
        <p:txBody>
          <a:bodyPr lIns="90000" rIns="90000" tIns="32760" bIns="32760" anchor="t">
            <a:noAutofit/>
          </a:bodyPr>
          <a:p>
            <a:endParaRPr b="0" lang="en-US" sz="2400" strike="noStrike" u="none">
              <a:solidFill>
                <a:srgbClr val="000000"/>
              </a:solidFill>
              <a:effectLst/>
              <a:uFillTx/>
              <a:latin typeface="Times New Roman"/>
            </a:endParaRPr>
          </a:p>
        </p:txBody>
      </p:sp>
      <p:sp>
        <p:nvSpPr>
          <p:cNvPr id="196" name=""/>
          <p:cNvSpPr/>
          <p:nvPr/>
        </p:nvSpPr>
        <p:spPr>
          <a:xfrm>
            <a:off x="1968480" y="4721400"/>
            <a:ext cx="7920" cy="39600"/>
          </a:xfrm>
          <a:prstGeom prst="line">
            <a:avLst/>
          </a:prstGeom>
          <a:ln w="12600">
            <a:solidFill>
              <a:srgbClr val="000000"/>
            </a:solidFill>
            <a:miter/>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197" name=""/>
          <p:cNvSpPr/>
          <p:nvPr/>
        </p:nvSpPr>
        <p:spPr>
          <a:xfrm>
            <a:off x="1976400" y="4761000"/>
            <a:ext cx="12600" cy="15840"/>
          </a:xfrm>
          <a:prstGeom prst="line">
            <a:avLst/>
          </a:prstGeom>
          <a:ln w="12600">
            <a:solidFill>
              <a:srgbClr val="000000"/>
            </a:solidFill>
            <a:miter/>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198" name=""/>
          <p:cNvSpPr/>
          <p:nvPr/>
        </p:nvSpPr>
        <p:spPr>
          <a:xfrm>
            <a:off x="1989000" y="4776840"/>
            <a:ext cx="6480" cy="27000"/>
          </a:xfrm>
          <a:prstGeom prst="line">
            <a:avLst/>
          </a:prstGeom>
          <a:ln w="12600">
            <a:solidFill>
              <a:srgbClr val="000000"/>
            </a:solidFill>
            <a:miter/>
          </a:ln>
        </p:spPr>
        <p:style>
          <a:lnRef idx="0"/>
          <a:fillRef idx="0"/>
          <a:effectRef idx="0"/>
          <a:fontRef idx="minor"/>
        </p:style>
        <p:txBody>
          <a:bodyPr lIns="90000" rIns="90000" tIns="-19800" bIns="-19800" anchor="t">
            <a:noAutofit/>
          </a:bodyPr>
          <a:p>
            <a:endParaRPr b="0" lang="en-US" sz="2400" strike="noStrike" u="none">
              <a:solidFill>
                <a:srgbClr val="000000"/>
              </a:solidFill>
              <a:effectLst/>
              <a:uFillTx/>
              <a:latin typeface="Times New Roman"/>
            </a:endParaRPr>
          </a:p>
        </p:txBody>
      </p:sp>
      <p:sp>
        <p:nvSpPr>
          <p:cNvPr id="199" name=""/>
          <p:cNvSpPr/>
          <p:nvPr/>
        </p:nvSpPr>
        <p:spPr>
          <a:xfrm>
            <a:off x="1995480" y="4803840"/>
            <a:ext cx="14400" cy="69840"/>
          </a:xfrm>
          <a:prstGeom prst="line">
            <a:avLst/>
          </a:prstGeom>
          <a:ln w="12600">
            <a:solidFill>
              <a:srgbClr val="000000"/>
            </a:solidFill>
            <a:miter/>
          </a:ln>
        </p:spPr>
        <p:style>
          <a:lnRef idx="0"/>
          <a:fillRef idx="0"/>
          <a:effectRef idx="0"/>
          <a:fontRef idx="minor"/>
        </p:style>
        <p:txBody>
          <a:bodyPr lIns="90000" rIns="90000" tIns="23040" bIns="23040" anchor="t">
            <a:noAutofit/>
          </a:bodyPr>
          <a:p>
            <a:endParaRPr b="0" lang="en-US" sz="2400" strike="noStrike" u="none">
              <a:solidFill>
                <a:srgbClr val="000000"/>
              </a:solidFill>
              <a:effectLst/>
              <a:uFillTx/>
              <a:latin typeface="Times New Roman"/>
            </a:endParaRPr>
          </a:p>
        </p:txBody>
      </p:sp>
      <p:sp>
        <p:nvSpPr>
          <p:cNvPr id="200" name=""/>
          <p:cNvSpPr/>
          <p:nvPr/>
        </p:nvSpPr>
        <p:spPr>
          <a:xfrm>
            <a:off x="2009880" y="4873680"/>
            <a:ext cx="6120" cy="10008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1" name=""/>
          <p:cNvSpPr/>
          <p:nvPr/>
        </p:nvSpPr>
        <p:spPr>
          <a:xfrm>
            <a:off x="2016000" y="4973760"/>
            <a:ext cx="6480" cy="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2" name=""/>
          <p:cNvSpPr/>
          <p:nvPr/>
        </p:nvSpPr>
        <p:spPr>
          <a:xfrm>
            <a:off x="2022480" y="4973760"/>
            <a:ext cx="14400" cy="79200"/>
          </a:xfrm>
          <a:prstGeom prst="line">
            <a:avLst/>
          </a:prstGeom>
          <a:ln w="12600">
            <a:solidFill>
              <a:srgbClr val="000000"/>
            </a:solidFill>
            <a:miter/>
          </a:ln>
        </p:spPr>
        <p:style>
          <a:lnRef idx="0"/>
          <a:fillRef idx="0"/>
          <a:effectRef idx="0"/>
          <a:fontRef idx="minor"/>
        </p:style>
        <p:txBody>
          <a:bodyPr lIns="90000" rIns="90000" tIns="32400" bIns="32400" anchor="t">
            <a:noAutofit/>
          </a:bodyPr>
          <a:p>
            <a:endParaRPr b="0" lang="en-US" sz="2400" strike="noStrike" u="none">
              <a:solidFill>
                <a:srgbClr val="000000"/>
              </a:solidFill>
              <a:effectLst/>
              <a:uFillTx/>
              <a:latin typeface="Times New Roman"/>
            </a:endParaRPr>
          </a:p>
        </p:txBody>
      </p:sp>
      <p:sp>
        <p:nvSpPr>
          <p:cNvPr id="203" name=""/>
          <p:cNvSpPr/>
          <p:nvPr/>
        </p:nvSpPr>
        <p:spPr>
          <a:xfrm>
            <a:off x="2036880" y="5052960"/>
            <a:ext cx="4680" cy="11160"/>
          </a:xfrm>
          <a:prstGeom prst="line">
            <a:avLst/>
          </a:prstGeom>
          <a:ln w="12600">
            <a:solidFill>
              <a:srgbClr val="000000"/>
            </a:solidFill>
            <a:miter/>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204" name=""/>
          <p:cNvSpPr/>
          <p:nvPr/>
        </p:nvSpPr>
        <p:spPr>
          <a:xfrm>
            <a:off x="2041560" y="5064120"/>
            <a:ext cx="14400" cy="33480"/>
          </a:xfrm>
          <a:prstGeom prst="line">
            <a:avLst/>
          </a:prstGeom>
          <a:ln w="12600">
            <a:solidFill>
              <a:srgbClr val="000000"/>
            </a:solidFill>
            <a:miter/>
          </a:ln>
        </p:spPr>
        <p:style>
          <a:lnRef idx="0"/>
          <a:fillRef idx="0"/>
          <a:effectRef idx="0"/>
          <a:fontRef idx="minor"/>
        </p:style>
        <p:txBody>
          <a:bodyPr lIns="90000" rIns="90000" tIns="-13320" bIns="-13320" anchor="t">
            <a:noAutofit/>
          </a:bodyPr>
          <a:p>
            <a:endParaRPr b="0" lang="en-US" sz="2400" strike="noStrike" u="none">
              <a:solidFill>
                <a:srgbClr val="000000"/>
              </a:solidFill>
              <a:effectLst/>
              <a:uFillTx/>
              <a:latin typeface="Times New Roman"/>
            </a:endParaRPr>
          </a:p>
        </p:txBody>
      </p:sp>
      <p:sp>
        <p:nvSpPr>
          <p:cNvPr id="205" name=""/>
          <p:cNvSpPr/>
          <p:nvPr/>
        </p:nvSpPr>
        <p:spPr>
          <a:xfrm>
            <a:off x="2055960" y="5097600"/>
            <a:ext cx="7920" cy="12852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6" name=""/>
          <p:cNvSpPr/>
          <p:nvPr/>
        </p:nvSpPr>
        <p:spPr>
          <a:xfrm>
            <a:off x="2063880" y="5226120"/>
            <a:ext cx="6120" cy="4680"/>
          </a:xfrm>
          <a:prstGeom prst="line">
            <a:avLst/>
          </a:prstGeom>
          <a:ln w="12600">
            <a:solidFill>
              <a:srgbClr val="000000"/>
            </a:solidFill>
            <a:miter/>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207" name=""/>
          <p:cNvSpPr/>
          <p:nvPr/>
        </p:nvSpPr>
        <p:spPr>
          <a:xfrm>
            <a:off x="2070000" y="5230800"/>
            <a:ext cx="12960" cy="81000"/>
          </a:xfrm>
          <a:prstGeom prst="line">
            <a:avLst/>
          </a:prstGeom>
          <a:ln w="12600">
            <a:solidFill>
              <a:srgbClr val="000000"/>
            </a:solidFill>
            <a:miter/>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208" name=""/>
          <p:cNvSpPr/>
          <p:nvPr/>
        </p:nvSpPr>
        <p:spPr>
          <a:xfrm flipV="1">
            <a:off x="2082960" y="5298840"/>
            <a:ext cx="7920" cy="12600"/>
          </a:xfrm>
          <a:prstGeom prst="line">
            <a:avLst/>
          </a:prstGeom>
          <a:ln w="12600">
            <a:solidFill>
              <a:srgbClr val="000000"/>
            </a:solidFill>
            <a:miter/>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209" name=""/>
          <p:cNvSpPr/>
          <p:nvPr/>
        </p:nvSpPr>
        <p:spPr>
          <a:xfrm>
            <a:off x="2090880" y="5299200"/>
            <a:ext cx="6120" cy="33120"/>
          </a:xfrm>
          <a:prstGeom prst="line">
            <a:avLst/>
          </a:prstGeom>
          <a:ln w="12600">
            <a:solidFill>
              <a:srgbClr val="000000"/>
            </a:solidFill>
            <a:miter/>
          </a:ln>
        </p:spPr>
        <p:style>
          <a:lnRef idx="0"/>
          <a:fillRef idx="0"/>
          <a:effectRef idx="0"/>
          <a:fontRef idx="minor"/>
        </p:style>
        <p:txBody>
          <a:bodyPr lIns="90000" rIns="90000" tIns="-13680" bIns="-13680" anchor="t">
            <a:noAutofit/>
          </a:bodyPr>
          <a:p>
            <a:endParaRPr b="0" lang="en-US" sz="2400" strike="noStrike" u="none">
              <a:solidFill>
                <a:srgbClr val="000000"/>
              </a:solidFill>
              <a:effectLst/>
              <a:uFillTx/>
              <a:latin typeface="Times New Roman"/>
            </a:endParaRPr>
          </a:p>
        </p:txBody>
      </p:sp>
      <p:sp>
        <p:nvSpPr>
          <p:cNvPr id="210" name=""/>
          <p:cNvSpPr/>
          <p:nvPr/>
        </p:nvSpPr>
        <p:spPr>
          <a:xfrm>
            <a:off x="2097000" y="5332320"/>
            <a:ext cx="12960" cy="28800"/>
          </a:xfrm>
          <a:prstGeom prst="line">
            <a:avLst/>
          </a:prstGeom>
          <a:ln w="12600">
            <a:solidFill>
              <a:srgbClr val="000000"/>
            </a:solidFill>
            <a:miter/>
          </a:ln>
        </p:spPr>
        <p:style>
          <a:lnRef idx="0"/>
          <a:fillRef idx="0"/>
          <a:effectRef idx="0"/>
          <a:fontRef idx="minor"/>
        </p:style>
        <p:txBody>
          <a:bodyPr lIns="90000" rIns="90000" tIns="-18000" bIns="-18000" anchor="t">
            <a:noAutofit/>
          </a:bodyPr>
          <a:p>
            <a:endParaRPr b="0" lang="en-US" sz="2400" strike="noStrike" u="none">
              <a:solidFill>
                <a:srgbClr val="000000"/>
              </a:solidFill>
              <a:effectLst/>
              <a:uFillTx/>
              <a:latin typeface="Times New Roman"/>
            </a:endParaRPr>
          </a:p>
        </p:txBody>
      </p:sp>
      <p:sp>
        <p:nvSpPr>
          <p:cNvPr id="211" name=""/>
          <p:cNvSpPr/>
          <p:nvPr/>
        </p:nvSpPr>
        <p:spPr>
          <a:xfrm>
            <a:off x="2109960" y="5361120"/>
            <a:ext cx="6120" cy="39600"/>
          </a:xfrm>
          <a:prstGeom prst="line">
            <a:avLst/>
          </a:prstGeom>
          <a:ln w="12600">
            <a:solidFill>
              <a:srgbClr val="000000"/>
            </a:solidFill>
            <a:miter/>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212" name=""/>
          <p:cNvSpPr/>
          <p:nvPr/>
        </p:nvSpPr>
        <p:spPr>
          <a:xfrm>
            <a:off x="2116080" y="5400720"/>
            <a:ext cx="15840" cy="84240"/>
          </a:xfrm>
          <a:prstGeom prst="line">
            <a:avLst/>
          </a:prstGeom>
          <a:ln w="12600">
            <a:solidFill>
              <a:srgbClr val="000000"/>
            </a:solidFill>
            <a:miter/>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213" name=""/>
          <p:cNvSpPr/>
          <p:nvPr/>
        </p:nvSpPr>
        <p:spPr>
          <a:xfrm>
            <a:off x="2131920" y="5484960"/>
            <a:ext cx="4680" cy="20520"/>
          </a:xfrm>
          <a:prstGeom prst="line">
            <a:avLst/>
          </a:prstGeom>
          <a:ln w="12600">
            <a:solidFill>
              <a:srgbClr val="000000"/>
            </a:solidFill>
            <a:miter/>
          </a:ln>
        </p:spPr>
        <p:style>
          <a:lnRef idx="0"/>
          <a:fillRef idx="0"/>
          <a:effectRef idx="0"/>
          <a:fontRef idx="minor"/>
        </p:style>
        <p:txBody>
          <a:bodyPr lIns="90000" rIns="90000" tIns="-26280" bIns="-26280" anchor="t">
            <a:noAutofit/>
          </a:bodyPr>
          <a:p>
            <a:endParaRPr b="0" lang="en-US" sz="2400" strike="noStrike" u="none">
              <a:solidFill>
                <a:srgbClr val="000000"/>
              </a:solidFill>
              <a:effectLst/>
              <a:uFillTx/>
              <a:latin typeface="Times New Roman"/>
            </a:endParaRPr>
          </a:p>
        </p:txBody>
      </p:sp>
      <p:sp>
        <p:nvSpPr>
          <p:cNvPr id="214" name=""/>
          <p:cNvSpPr/>
          <p:nvPr/>
        </p:nvSpPr>
        <p:spPr>
          <a:xfrm>
            <a:off x="2136600" y="5505480"/>
            <a:ext cx="8280" cy="30240"/>
          </a:xfrm>
          <a:prstGeom prst="line">
            <a:avLst/>
          </a:prstGeom>
          <a:ln w="12600">
            <a:solidFill>
              <a:srgbClr val="000000"/>
            </a:solidFill>
            <a:miter/>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Times New Roman"/>
            </a:endParaRPr>
          </a:p>
        </p:txBody>
      </p:sp>
      <p:sp>
        <p:nvSpPr>
          <p:cNvPr id="215" name=""/>
          <p:cNvSpPr/>
          <p:nvPr/>
        </p:nvSpPr>
        <p:spPr>
          <a:xfrm flipV="1">
            <a:off x="2144880" y="5530680"/>
            <a:ext cx="12600" cy="5040"/>
          </a:xfrm>
          <a:prstGeom prst="line">
            <a:avLst/>
          </a:prstGeom>
          <a:ln w="12600">
            <a:solidFill>
              <a:srgbClr val="000000"/>
            </a:solidFill>
            <a:miter/>
          </a:ln>
        </p:spPr>
        <p:style>
          <a:lnRef idx="0"/>
          <a:fillRef idx="0"/>
          <a:effectRef idx="0"/>
          <a:fontRef idx="minor"/>
        </p:style>
        <p:txBody>
          <a:bodyPr lIns="90000" rIns="90000" tIns="-41760" bIns="-41760" anchor="t">
            <a:noAutofit/>
          </a:bodyPr>
          <a:p>
            <a:endParaRPr b="0" lang="en-US" sz="2400" strike="noStrike" u="none">
              <a:solidFill>
                <a:srgbClr val="000000"/>
              </a:solidFill>
              <a:effectLst/>
              <a:uFillTx/>
              <a:latin typeface="Times New Roman"/>
            </a:endParaRPr>
          </a:p>
        </p:txBody>
      </p:sp>
      <p:sp>
        <p:nvSpPr>
          <p:cNvPr id="216" name=""/>
          <p:cNvSpPr/>
          <p:nvPr/>
        </p:nvSpPr>
        <p:spPr>
          <a:xfrm>
            <a:off x="2157480" y="5530680"/>
            <a:ext cx="7920" cy="17640"/>
          </a:xfrm>
          <a:prstGeom prst="line">
            <a:avLst/>
          </a:prstGeom>
          <a:ln w="12600">
            <a:solidFill>
              <a:srgbClr val="000000"/>
            </a:solidFill>
            <a:miter/>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217" name=""/>
          <p:cNvSpPr/>
          <p:nvPr/>
        </p:nvSpPr>
        <p:spPr>
          <a:xfrm>
            <a:off x="2165400" y="5548320"/>
            <a:ext cx="6480" cy="31680"/>
          </a:xfrm>
          <a:prstGeom prst="line">
            <a:avLst/>
          </a:prstGeom>
          <a:ln w="12600">
            <a:solidFill>
              <a:srgbClr val="000000"/>
            </a:solidFill>
            <a:miter/>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218" name=""/>
          <p:cNvSpPr/>
          <p:nvPr/>
        </p:nvSpPr>
        <p:spPr>
          <a:xfrm>
            <a:off x="2171880" y="5580000"/>
            <a:ext cx="12600" cy="28800"/>
          </a:xfrm>
          <a:prstGeom prst="line">
            <a:avLst/>
          </a:prstGeom>
          <a:ln w="12600">
            <a:solidFill>
              <a:srgbClr val="000000"/>
            </a:solidFill>
            <a:miter/>
          </a:ln>
        </p:spPr>
        <p:style>
          <a:lnRef idx="0"/>
          <a:fillRef idx="0"/>
          <a:effectRef idx="0"/>
          <a:fontRef idx="minor"/>
        </p:style>
        <p:txBody>
          <a:bodyPr lIns="90000" rIns="90000" tIns="-18000" bIns="-18000" anchor="t">
            <a:noAutofit/>
          </a:bodyPr>
          <a:p>
            <a:endParaRPr b="0" lang="en-US" sz="2400" strike="noStrike" u="none">
              <a:solidFill>
                <a:srgbClr val="000000"/>
              </a:solidFill>
              <a:effectLst/>
              <a:uFillTx/>
              <a:latin typeface="Times New Roman"/>
            </a:endParaRPr>
          </a:p>
        </p:txBody>
      </p:sp>
      <p:sp>
        <p:nvSpPr>
          <p:cNvPr id="219" name=""/>
          <p:cNvSpPr/>
          <p:nvPr/>
        </p:nvSpPr>
        <p:spPr>
          <a:xfrm>
            <a:off x="2184480" y="5608800"/>
            <a:ext cx="6120" cy="15840"/>
          </a:xfrm>
          <a:prstGeom prst="line">
            <a:avLst/>
          </a:prstGeom>
          <a:ln w="12600">
            <a:solidFill>
              <a:srgbClr val="000000"/>
            </a:solidFill>
            <a:miter/>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220" name=""/>
          <p:cNvSpPr/>
          <p:nvPr/>
        </p:nvSpPr>
        <p:spPr>
          <a:xfrm>
            <a:off x="2190600" y="5624640"/>
            <a:ext cx="14400" cy="50760"/>
          </a:xfrm>
          <a:prstGeom prst="line">
            <a:avLst/>
          </a:prstGeom>
          <a:ln w="12600">
            <a:solidFill>
              <a:srgbClr val="000000"/>
            </a:solidFill>
            <a:miter/>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221" name=""/>
          <p:cNvSpPr/>
          <p:nvPr/>
        </p:nvSpPr>
        <p:spPr>
          <a:xfrm>
            <a:off x="2205000" y="5675400"/>
            <a:ext cx="6480" cy="17280"/>
          </a:xfrm>
          <a:prstGeom prst="line">
            <a:avLst/>
          </a:prstGeom>
          <a:ln w="12600">
            <a:solidFill>
              <a:srgbClr val="000000"/>
            </a:solidFill>
            <a:miter/>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222" name=""/>
          <p:cNvSpPr/>
          <p:nvPr/>
        </p:nvSpPr>
        <p:spPr>
          <a:xfrm>
            <a:off x="2211480" y="5692680"/>
            <a:ext cx="6120" cy="1800"/>
          </a:xfrm>
          <a:prstGeom prst="line">
            <a:avLst/>
          </a:prstGeom>
          <a:ln w="12600">
            <a:solidFill>
              <a:srgbClr val="00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223" name=""/>
          <p:cNvSpPr/>
          <p:nvPr/>
        </p:nvSpPr>
        <p:spPr>
          <a:xfrm>
            <a:off x="2217600" y="5692680"/>
            <a:ext cx="12960" cy="39960"/>
          </a:xfrm>
          <a:prstGeom prst="line">
            <a:avLst/>
          </a:prstGeom>
          <a:ln w="12600">
            <a:solidFill>
              <a:srgbClr val="000000"/>
            </a:solidFill>
            <a:miter/>
          </a:ln>
        </p:spPr>
        <p:style>
          <a:lnRef idx="0"/>
          <a:fillRef idx="0"/>
          <a:effectRef idx="0"/>
          <a:fontRef idx="minor"/>
        </p:style>
        <p:txBody>
          <a:bodyPr lIns="90000" rIns="90000" tIns="-6840" bIns="-6840" anchor="t">
            <a:noAutofit/>
          </a:bodyPr>
          <a:p>
            <a:endParaRPr b="0" lang="en-US" sz="2400" strike="noStrike" u="none">
              <a:solidFill>
                <a:srgbClr val="000000"/>
              </a:solidFill>
              <a:effectLst/>
              <a:uFillTx/>
              <a:latin typeface="Times New Roman"/>
            </a:endParaRPr>
          </a:p>
        </p:txBody>
      </p:sp>
      <p:sp>
        <p:nvSpPr>
          <p:cNvPr id="224" name=""/>
          <p:cNvSpPr/>
          <p:nvPr/>
        </p:nvSpPr>
        <p:spPr>
          <a:xfrm>
            <a:off x="2230560" y="5732640"/>
            <a:ext cx="9360" cy="4680"/>
          </a:xfrm>
          <a:prstGeom prst="line">
            <a:avLst/>
          </a:prstGeom>
          <a:ln w="12600">
            <a:solidFill>
              <a:srgbClr val="000000"/>
            </a:solidFill>
            <a:miter/>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225" name=""/>
          <p:cNvSpPr/>
          <p:nvPr/>
        </p:nvSpPr>
        <p:spPr>
          <a:xfrm>
            <a:off x="2239920" y="5737320"/>
            <a:ext cx="12600" cy="34920"/>
          </a:xfrm>
          <a:prstGeom prst="line">
            <a:avLst/>
          </a:prstGeom>
          <a:ln w="12600">
            <a:solidFill>
              <a:srgbClr val="000000"/>
            </a:solidFill>
            <a:miter/>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226" name=""/>
          <p:cNvSpPr/>
          <p:nvPr/>
        </p:nvSpPr>
        <p:spPr>
          <a:xfrm>
            <a:off x="2252520" y="5772240"/>
            <a:ext cx="6480" cy="21960"/>
          </a:xfrm>
          <a:prstGeom prst="line">
            <a:avLst/>
          </a:prstGeom>
          <a:ln w="12600">
            <a:solidFill>
              <a:srgbClr val="000000"/>
            </a:solidFill>
            <a:miter/>
          </a:ln>
        </p:spPr>
        <p:style>
          <a:lnRef idx="0"/>
          <a:fillRef idx="0"/>
          <a:effectRef idx="0"/>
          <a:fontRef idx="minor"/>
        </p:style>
        <p:txBody>
          <a:bodyPr lIns="90000" rIns="90000" tIns="-24840" bIns="-24840" anchor="t">
            <a:noAutofit/>
          </a:bodyPr>
          <a:p>
            <a:endParaRPr b="0" lang="en-US" sz="2400" strike="noStrike" u="none">
              <a:solidFill>
                <a:srgbClr val="000000"/>
              </a:solidFill>
              <a:effectLst/>
              <a:uFillTx/>
              <a:latin typeface="Times New Roman"/>
            </a:endParaRPr>
          </a:p>
        </p:txBody>
      </p:sp>
      <p:sp>
        <p:nvSpPr>
          <p:cNvPr id="227" name=""/>
          <p:cNvSpPr/>
          <p:nvPr/>
        </p:nvSpPr>
        <p:spPr>
          <a:xfrm>
            <a:off x="2259000" y="5794200"/>
            <a:ext cx="6480" cy="16200"/>
          </a:xfrm>
          <a:prstGeom prst="line">
            <a:avLst/>
          </a:prstGeom>
          <a:ln w="12600">
            <a:solidFill>
              <a:srgbClr val="000000"/>
            </a:solidFill>
            <a:miter/>
          </a:ln>
        </p:spPr>
        <p:style>
          <a:lnRef idx="0"/>
          <a:fillRef idx="0"/>
          <a:effectRef idx="0"/>
          <a:fontRef idx="minor"/>
        </p:style>
        <p:txBody>
          <a:bodyPr lIns="90000" rIns="90000" tIns="-30600" bIns="-30600" anchor="t">
            <a:noAutofit/>
          </a:bodyPr>
          <a:p>
            <a:endParaRPr b="0" lang="en-US" sz="2400" strike="noStrike" u="none">
              <a:solidFill>
                <a:srgbClr val="000000"/>
              </a:solidFill>
              <a:effectLst/>
              <a:uFillTx/>
              <a:latin typeface="Times New Roman"/>
            </a:endParaRPr>
          </a:p>
        </p:txBody>
      </p:sp>
      <p:sp>
        <p:nvSpPr>
          <p:cNvPr id="228" name=""/>
          <p:cNvSpPr/>
          <p:nvPr/>
        </p:nvSpPr>
        <p:spPr>
          <a:xfrm>
            <a:off x="2265480" y="5810400"/>
            <a:ext cx="14040" cy="1440"/>
          </a:xfrm>
          <a:prstGeom prst="line">
            <a:avLst/>
          </a:prstGeom>
          <a:ln w="1260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29" name=""/>
          <p:cNvSpPr/>
          <p:nvPr/>
        </p:nvSpPr>
        <p:spPr>
          <a:xfrm>
            <a:off x="2279520" y="5810400"/>
            <a:ext cx="6480" cy="29880"/>
          </a:xfrm>
          <a:prstGeom prst="line">
            <a:avLst/>
          </a:prstGeom>
          <a:ln w="12600">
            <a:solidFill>
              <a:srgbClr val="000000"/>
            </a:solidFill>
            <a:miter/>
          </a:ln>
        </p:spPr>
        <p:style>
          <a:lnRef idx="0"/>
          <a:fillRef idx="0"/>
          <a:effectRef idx="0"/>
          <a:fontRef idx="minor"/>
        </p:style>
        <p:txBody>
          <a:bodyPr lIns="90000" rIns="90000" tIns="-16920" bIns="-16920" anchor="t">
            <a:noAutofit/>
          </a:bodyPr>
          <a:p>
            <a:endParaRPr b="0" lang="en-US" sz="2400" strike="noStrike" u="none">
              <a:solidFill>
                <a:srgbClr val="000000"/>
              </a:solidFill>
              <a:effectLst/>
              <a:uFillTx/>
              <a:latin typeface="Times New Roman"/>
            </a:endParaRPr>
          </a:p>
        </p:txBody>
      </p:sp>
      <p:sp>
        <p:nvSpPr>
          <p:cNvPr id="230" name=""/>
          <p:cNvSpPr/>
          <p:nvPr/>
        </p:nvSpPr>
        <p:spPr>
          <a:xfrm>
            <a:off x="2286000" y="5840280"/>
            <a:ext cx="6480" cy="32040"/>
          </a:xfrm>
          <a:prstGeom prst="line">
            <a:avLst/>
          </a:prstGeom>
          <a:ln w="12600">
            <a:solidFill>
              <a:srgbClr val="000000"/>
            </a:solidFill>
            <a:miter/>
          </a:ln>
        </p:spPr>
        <p:style>
          <a:lnRef idx="0"/>
          <a:fillRef idx="0"/>
          <a:effectRef idx="0"/>
          <a:fontRef idx="minor"/>
        </p:style>
        <p:txBody>
          <a:bodyPr lIns="90000" rIns="90000" tIns="-14760" bIns="-14760" anchor="t">
            <a:noAutofit/>
          </a:bodyPr>
          <a:p>
            <a:endParaRPr b="0" lang="en-US" sz="2400" strike="noStrike" u="none">
              <a:solidFill>
                <a:srgbClr val="000000"/>
              </a:solidFill>
              <a:effectLst/>
              <a:uFillTx/>
              <a:latin typeface="Times New Roman"/>
            </a:endParaRPr>
          </a:p>
        </p:txBody>
      </p:sp>
      <p:sp>
        <p:nvSpPr>
          <p:cNvPr id="231" name=""/>
          <p:cNvSpPr/>
          <p:nvPr/>
        </p:nvSpPr>
        <p:spPr>
          <a:xfrm flipV="1">
            <a:off x="2292480" y="5867280"/>
            <a:ext cx="12600" cy="5040"/>
          </a:xfrm>
          <a:prstGeom prst="line">
            <a:avLst/>
          </a:prstGeom>
          <a:ln w="12600">
            <a:solidFill>
              <a:srgbClr val="000000"/>
            </a:solidFill>
            <a:miter/>
          </a:ln>
        </p:spPr>
        <p:style>
          <a:lnRef idx="0"/>
          <a:fillRef idx="0"/>
          <a:effectRef idx="0"/>
          <a:fontRef idx="minor"/>
        </p:style>
        <p:txBody>
          <a:bodyPr lIns="90000" rIns="90000" tIns="-41760" bIns="-41760" anchor="t">
            <a:noAutofit/>
          </a:bodyPr>
          <a:p>
            <a:endParaRPr b="0" lang="en-US" sz="2400" strike="noStrike" u="none">
              <a:solidFill>
                <a:srgbClr val="000000"/>
              </a:solidFill>
              <a:effectLst/>
              <a:uFillTx/>
              <a:latin typeface="Times New Roman"/>
            </a:endParaRPr>
          </a:p>
        </p:txBody>
      </p:sp>
      <p:sp>
        <p:nvSpPr>
          <p:cNvPr id="232" name=""/>
          <p:cNvSpPr/>
          <p:nvPr/>
        </p:nvSpPr>
        <p:spPr>
          <a:xfrm>
            <a:off x="2305080" y="5867280"/>
            <a:ext cx="9360" cy="5040"/>
          </a:xfrm>
          <a:prstGeom prst="line">
            <a:avLst/>
          </a:prstGeom>
          <a:ln w="12600">
            <a:solidFill>
              <a:srgbClr val="000000"/>
            </a:solidFill>
            <a:miter/>
          </a:ln>
        </p:spPr>
        <p:style>
          <a:lnRef idx="0"/>
          <a:fillRef idx="0"/>
          <a:effectRef idx="0"/>
          <a:fontRef idx="minor"/>
        </p:style>
        <p:txBody>
          <a:bodyPr lIns="90000" rIns="90000" tIns="-41760" bIns="-41760" anchor="t">
            <a:noAutofit/>
          </a:bodyPr>
          <a:p>
            <a:endParaRPr b="0" lang="en-US" sz="2400" strike="noStrike" u="none">
              <a:solidFill>
                <a:srgbClr val="000000"/>
              </a:solidFill>
              <a:effectLst/>
              <a:uFillTx/>
              <a:latin typeface="Times New Roman"/>
            </a:endParaRPr>
          </a:p>
        </p:txBody>
      </p:sp>
      <p:sp>
        <p:nvSpPr>
          <p:cNvPr id="233" name=""/>
          <p:cNvSpPr/>
          <p:nvPr/>
        </p:nvSpPr>
        <p:spPr>
          <a:xfrm>
            <a:off x="2314440" y="5872320"/>
            <a:ext cx="12960" cy="1440"/>
          </a:xfrm>
          <a:prstGeom prst="line">
            <a:avLst/>
          </a:prstGeom>
          <a:ln w="1260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34" name=""/>
          <p:cNvSpPr/>
          <p:nvPr/>
        </p:nvSpPr>
        <p:spPr>
          <a:xfrm>
            <a:off x="2327400" y="5872320"/>
            <a:ext cx="4680" cy="41040"/>
          </a:xfrm>
          <a:prstGeom prst="line">
            <a:avLst/>
          </a:prstGeom>
          <a:ln w="12600">
            <a:solidFill>
              <a:srgbClr val="000000"/>
            </a:solidFill>
            <a:miter/>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Times New Roman"/>
            </a:endParaRPr>
          </a:p>
        </p:txBody>
      </p:sp>
      <p:sp>
        <p:nvSpPr>
          <p:cNvPr id="235" name=""/>
          <p:cNvSpPr/>
          <p:nvPr/>
        </p:nvSpPr>
        <p:spPr>
          <a:xfrm flipV="1">
            <a:off x="2332080" y="5905440"/>
            <a:ext cx="7920" cy="7920"/>
          </a:xfrm>
          <a:prstGeom prst="line">
            <a:avLst/>
          </a:prstGeom>
          <a:ln w="12600">
            <a:solidFill>
              <a:srgbClr val="000000"/>
            </a:solidFill>
            <a:miter/>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236" name=""/>
          <p:cNvSpPr/>
          <p:nvPr/>
        </p:nvSpPr>
        <p:spPr>
          <a:xfrm flipV="1">
            <a:off x="2340000" y="5889600"/>
            <a:ext cx="14400" cy="15840"/>
          </a:xfrm>
          <a:prstGeom prst="line">
            <a:avLst/>
          </a:prstGeom>
          <a:ln w="12600">
            <a:solidFill>
              <a:srgbClr val="000000"/>
            </a:solidFill>
            <a:miter/>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237" name=""/>
          <p:cNvSpPr/>
          <p:nvPr/>
        </p:nvSpPr>
        <p:spPr>
          <a:xfrm>
            <a:off x="2354400" y="5889600"/>
            <a:ext cx="6120" cy="33480"/>
          </a:xfrm>
          <a:prstGeom prst="line">
            <a:avLst/>
          </a:prstGeom>
          <a:ln w="12600">
            <a:solidFill>
              <a:srgbClr val="000000"/>
            </a:solidFill>
            <a:miter/>
          </a:ln>
        </p:spPr>
        <p:style>
          <a:lnRef idx="0"/>
          <a:fillRef idx="0"/>
          <a:effectRef idx="0"/>
          <a:fontRef idx="minor"/>
        </p:style>
        <p:txBody>
          <a:bodyPr lIns="90000" rIns="90000" tIns="-13320" bIns="-13320" anchor="t">
            <a:noAutofit/>
          </a:bodyPr>
          <a:p>
            <a:endParaRPr b="0" lang="en-US" sz="2400" strike="noStrike" u="none">
              <a:solidFill>
                <a:srgbClr val="000000"/>
              </a:solidFill>
              <a:effectLst/>
              <a:uFillTx/>
              <a:latin typeface="Times New Roman"/>
            </a:endParaRPr>
          </a:p>
        </p:txBody>
      </p:sp>
      <p:sp>
        <p:nvSpPr>
          <p:cNvPr id="238" name=""/>
          <p:cNvSpPr/>
          <p:nvPr/>
        </p:nvSpPr>
        <p:spPr>
          <a:xfrm>
            <a:off x="2360520" y="5923080"/>
            <a:ext cx="6480" cy="2880"/>
          </a:xfrm>
          <a:prstGeom prst="line">
            <a:avLst/>
          </a:prstGeom>
          <a:ln w="12600">
            <a:solidFill>
              <a:srgbClr val="000000"/>
            </a:solidFill>
            <a:miter/>
          </a:ln>
        </p:spPr>
        <p:style>
          <a:lnRef idx="0"/>
          <a:fillRef idx="0"/>
          <a:effectRef idx="0"/>
          <a:fontRef idx="minor"/>
        </p:style>
        <p:txBody>
          <a:bodyPr lIns="90000" rIns="90000" tIns="-43920" bIns="-43920" anchor="t">
            <a:noAutofit/>
          </a:bodyPr>
          <a:p>
            <a:endParaRPr b="0" lang="en-US" sz="2400" strike="noStrike" u="none">
              <a:solidFill>
                <a:srgbClr val="000000"/>
              </a:solidFill>
              <a:effectLst/>
              <a:uFillTx/>
              <a:latin typeface="Times New Roman"/>
            </a:endParaRPr>
          </a:p>
        </p:txBody>
      </p:sp>
      <p:sp>
        <p:nvSpPr>
          <p:cNvPr id="239" name=""/>
          <p:cNvSpPr/>
          <p:nvPr/>
        </p:nvSpPr>
        <p:spPr>
          <a:xfrm>
            <a:off x="2367000" y="5923080"/>
            <a:ext cx="12600" cy="2880"/>
          </a:xfrm>
          <a:prstGeom prst="line">
            <a:avLst/>
          </a:prstGeom>
          <a:ln w="12600">
            <a:solidFill>
              <a:srgbClr val="000000"/>
            </a:solidFill>
            <a:miter/>
          </a:ln>
        </p:spPr>
        <p:style>
          <a:lnRef idx="0"/>
          <a:fillRef idx="0"/>
          <a:effectRef idx="0"/>
          <a:fontRef idx="minor"/>
        </p:style>
        <p:txBody>
          <a:bodyPr lIns="90000" rIns="90000" tIns="-43920" bIns="-43920" anchor="t">
            <a:noAutofit/>
          </a:bodyPr>
          <a:p>
            <a:endParaRPr b="0" lang="en-US" sz="2400" strike="noStrike" u="none">
              <a:solidFill>
                <a:srgbClr val="000000"/>
              </a:solidFill>
              <a:effectLst/>
              <a:uFillTx/>
              <a:latin typeface="Times New Roman"/>
            </a:endParaRPr>
          </a:p>
        </p:txBody>
      </p:sp>
      <p:sp>
        <p:nvSpPr>
          <p:cNvPr id="240" name=""/>
          <p:cNvSpPr/>
          <p:nvPr/>
        </p:nvSpPr>
        <p:spPr>
          <a:xfrm>
            <a:off x="2379600" y="5923080"/>
            <a:ext cx="7920" cy="2880"/>
          </a:xfrm>
          <a:prstGeom prst="line">
            <a:avLst/>
          </a:prstGeom>
          <a:ln w="12600">
            <a:solidFill>
              <a:srgbClr val="000000"/>
            </a:solidFill>
            <a:miter/>
          </a:ln>
        </p:spPr>
        <p:style>
          <a:lnRef idx="0"/>
          <a:fillRef idx="0"/>
          <a:effectRef idx="0"/>
          <a:fontRef idx="minor"/>
        </p:style>
        <p:txBody>
          <a:bodyPr lIns="90000" rIns="90000" tIns="-43920" bIns="-43920" anchor="t">
            <a:noAutofit/>
          </a:bodyPr>
          <a:p>
            <a:endParaRPr b="0" lang="en-US" sz="2400" strike="noStrike" u="none">
              <a:solidFill>
                <a:srgbClr val="000000"/>
              </a:solidFill>
              <a:effectLst/>
              <a:uFillTx/>
              <a:latin typeface="Times New Roman"/>
            </a:endParaRPr>
          </a:p>
        </p:txBody>
      </p:sp>
      <p:sp>
        <p:nvSpPr>
          <p:cNvPr id="241" name=""/>
          <p:cNvSpPr/>
          <p:nvPr/>
        </p:nvSpPr>
        <p:spPr>
          <a:xfrm>
            <a:off x="2387520" y="5923080"/>
            <a:ext cx="12960" cy="50760"/>
          </a:xfrm>
          <a:prstGeom prst="line">
            <a:avLst/>
          </a:prstGeom>
          <a:ln w="12600">
            <a:solidFill>
              <a:srgbClr val="000000"/>
            </a:solidFill>
            <a:miter/>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242" name=""/>
          <p:cNvSpPr/>
          <p:nvPr/>
        </p:nvSpPr>
        <p:spPr>
          <a:xfrm flipV="1">
            <a:off x="2400480" y="5960880"/>
            <a:ext cx="6120" cy="12600"/>
          </a:xfrm>
          <a:prstGeom prst="line">
            <a:avLst/>
          </a:prstGeom>
          <a:ln w="12600">
            <a:solidFill>
              <a:srgbClr val="000000"/>
            </a:solidFill>
            <a:miter/>
          </a:ln>
        </p:spPr>
        <p:style>
          <a:lnRef idx="0"/>
          <a:fillRef idx="0"/>
          <a:effectRef idx="0"/>
          <a:fontRef idx="minor"/>
        </p:style>
        <p:txBody>
          <a:bodyPr lIns="90000" rIns="90000" tIns="-34200" bIns="-34200" anchor="t">
            <a:noAutofit/>
          </a:bodyPr>
          <a:p>
            <a:endParaRPr b="0" lang="en-US" sz="2400" strike="noStrike" u="none">
              <a:solidFill>
                <a:srgbClr val="000000"/>
              </a:solidFill>
              <a:effectLst/>
              <a:uFillTx/>
              <a:latin typeface="Times New Roman"/>
            </a:endParaRPr>
          </a:p>
        </p:txBody>
      </p:sp>
      <p:sp>
        <p:nvSpPr>
          <p:cNvPr id="243" name=""/>
          <p:cNvSpPr/>
          <p:nvPr/>
        </p:nvSpPr>
        <p:spPr>
          <a:xfrm flipV="1">
            <a:off x="2406600" y="5944680"/>
            <a:ext cx="6480" cy="16200"/>
          </a:xfrm>
          <a:prstGeom prst="line">
            <a:avLst/>
          </a:prstGeom>
          <a:ln w="12600">
            <a:solidFill>
              <a:srgbClr val="000000"/>
            </a:solidFill>
            <a:miter/>
          </a:ln>
        </p:spPr>
        <p:style>
          <a:lnRef idx="0"/>
          <a:fillRef idx="0"/>
          <a:effectRef idx="0"/>
          <a:fontRef idx="minor"/>
        </p:style>
        <p:txBody>
          <a:bodyPr lIns="90000" rIns="90000" tIns="-30600" bIns="-30600" anchor="t">
            <a:noAutofit/>
          </a:bodyPr>
          <a:p>
            <a:endParaRPr b="0" lang="en-US" sz="2400" strike="noStrike" u="none">
              <a:solidFill>
                <a:srgbClr val="000000"/>
              </a:solidFill>
              <a:effectLst/>
              <a:uFillTx/>
              <a:latin typeface="Times New Roman"/>
            </a:endParaRPr>
          </a:p>
        </p:txBody>
      </p:sp>
      <p:sp>
        <p:nvSpPr>
          <p:cNvPr id="244" name=""/>
          <p:cNvSpPr/>
          <p:nvPr/>
        </p:nvSpPr>
        <p:spPr>
          <a:xfrm>
            <a:off x="2413080" y="5945040"/>
            <a:ext cx="14040" cy="11160"/>
          </a:xfrm>
          <a:prstGeom prst="line">
            <a:avLst/>
          </a:prstGeom>
          <a:ln w="12600">
            <a:solidFill>
              <a:srgbClr val="000000"/>
            </a:solidFill>
            <a:miter/>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245" name=""/>
          <p:cNvSpPr/>
          <p:nvPr/>
        </p:nvSpPr>
        <p:spPr>
          <a:xfrm>
            <a:off x="2427120" y="5956200"/>
            <a:ext cx="8280" cy="11160"/>
          </a:xfrm>
          <a:prstGeom prst="line">
            <a:avLst/>
          </a:prstGeom>
          <a:ln w="12600">
            <a:solidFill>
              <a:srgbClr val="000000"/>
            </a:solidFill>
            <a:miter/>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246" name=""/>
          <p:cNvSpPr/>
          <p:nvPr/>
        </p:nvSpPr>
        <p:spPr>
          <a:xfrm>
            <a:off x="2435400" y="5967360"/>
            <a:ext cx="12600" cy="1800"/>
          </a:xfrm>
          <a:prstGeom prst="line">
            <a:avLst/>
          </a:prstGeom>
          <a:ln w="12600">
            <a:solidFill>
              <a:srgbClr val="00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247" name=""/>
          <p:cNvSpPr/>
          <p:nvPr/>
        </p:nvSpPr>
        <p:spPr>
          <a:xfrm>
            <a:off x="2448000" y="5967360"/>
            <a:ext cx="6120" cy="1800"/>
          </a:xfrm>
          <a:prstGeom prst="line">
            <a:avLst/>
          </a:prstGeom>
          <a:ln w="12600">
            <a:solidFill>
              <a:srgbClr val="00000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248" name=""/>
          <p:cNvSpPr/>
          <p:nvPr/>
        </p:nvSpPr>
        <p:spPr>
          <a:xfrm>
            <a:off x="2454120" y="5967360"/>
            <a:ext cx="7920" cy="6480"/>
          </a:xfrm>
          <a:prstGeom prst="line">
            <a:avLst/>
          </a:prstGeom>
          <a:ln w="12600">
            <a:solidFill>
              <a:srgbClr val="000000"/>
            </a:solidFill>
            <a:miter/>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249" name=""/>
          <p:cNvSpPr/>
          <p:nvPr/>
        </p:nvSpPr>
        <p:spPr>
          <a:xfrm>
            <a:off x="2462040" y="5973840"/>
            <a:ext cx="12960" cy="15840"/>
          </a:xfrm>
          <a:prstGeom prst="line">
            <a:avLst/>
          </a:prstGeom>
          <a:ln w="12600">
            <a:solidFill>
              <a:srgbClr val="000000"/>
            </a:solidFill>
            <a:miter/>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250" name=""/>
          <p:cNvSpPr/>
          <p:nvPr/>
        </p:nvSpPr>
        <p:spPr>
          <a:xfrm>
            <a:off x="2475000" y="5989680"/>
            <a:ext cx="6120" cy="1440"/>
          </a:xfrm>
          <a:prstGeom prst="line">
            <a:avLst/>
          </a:prstGeom>
          <a:ln w="1260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51" name=""/>
          <p:cNvSpPr/>
          <p:nvPr/>
        </p:nvSpPr>
        <p:spPr>
          <a:xfrm>
            <a:off x="2481120" y="5989680"/>
            <a:ext cx="6480" cy="22320"/>
          </a:xfrm>
          <a:prstGeom prst="line">
            <a:avLst/>
          </a:prstGeom>
          <a:ln w="12600">
            <a:solidFill>
              <a:srgbClr val="000000"/>
            </a:solidFill>
            <a:miter/>
          </a:ln>
        </p:spPr>
        <p:style>
          <a:lnRef idx="0"/>
          <a:fillRef idx="0"/>
          <a:effectRef idx="0"/>
          <a:fontRef idx="minor"/>
        </p:style>
        <p:txBody>
          <a:bodyPr lIns="90000" rIns="90000" tIns="-24480" bIns="-24480" anchor="t">
            <a:noAutofit/>
          </a:bodyPr>
          <a:p>
            <a:endParaRPr b="0" lang="en-US" sz="2400" strike="noStrike" u="none">
              <a:solidFill>
                <a:srgbClr val="000000"/>
              </a:solidFill>
              <a:effectLst/>
              <a:uFillTx/>
              <a:latin typeface="Times New Roman"/>
            </a:endParaRPr>
          </a:p>
        </p:txBody>
      </p:sp>
      <p:sp>
        <p:nvSpPr>
          <p:cNvPr id="252" name=""/>
          <p:cNvSpPr/>
          <p:nvPr/>
        </p:nvSpPr>
        <p:spPr>
          <a:xfrm flipV="1">
            <a:off x="2487600" y="6006960"/>
            <a:ext cx="14400" cy="5040"/>
          </a:xfrm>
          <a:prstGeom prst="line">
            <a:avLst/>
          </a:prstGeom>
          <a:ln w="12600">
            <a:solidFill>
              <a:srgbClr val="000000"/>
            </a:solidFill>
            <a:miter/>
          </a:ln>
        </p:spPr>
        <p:style>
          <a:lnRef idx="0"/>
          <a:fillRef idx="0"/>
          <a:effectRef idx="0"/>
          <a:fontRef idx="minor"/>
        </p:style>
        <p:txBody>
          <a:bodyPr lIns="90000" rIns="90000" tIns="-41760" bIns="-41760" anchor="t">
            <a:noAutofit/>
          </a:bodyPr>
          <a:p>
            <a:endParaRPr b="0" lang="en-US" sz="2400" strike="noStrike" u="none">
              <a:solidFill>
                <a:srgbClr val="000000"/>
              </a:solidFill>
              <a:effectLst/>
              <a:uFillTx/>
              <a:latin typeface="Times New Roman"/>
            </a:endParaRPr>
          </a:p>
        </p:txBody>
      </p:sp>
      <p:sp>
        <p:nvSpPr>
          <p:cNvPr id="253" name=""/>
          <p:cNvSpPr/>
          <p:nvPr/>
        </p:nvSpPr>
        <p:spPr>
          <a:xfrm flipV="1">
            <a:off x="2502000" y="6001920"/>
            <a:ext cx="6120" cy="4680"/>
          </a:xfrm>
          <a:prstGeom prst="line">
            <a:avLst/>
          </a:prstGeom>
          <a:ln w="12600">
            <a:solidFill>
              <a:srgbClr val="000000"/>
            </a:solidFill>
            <a:miter/>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254" name=""/>
          <p:cNvSpPr/>
          <p:nvPr/>
        </p:nvSpPr>
        <p:spPr>
          <a:xfrm>
            <a:off x="2508120" y="6002280"/>
            <a:ext cx="14400" cy="15840"/>
          </a:xfrm>
          <a:prstGeom prst="line">
            <a:avLst/>
          </a:prstGeom>
          <a:ln w="12600">
            <a:solidFill>
              <a:srgbClr val="000000"/>
            </a:solidFill>
            <a:miter/>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255" name=""/>
          <p:cNvSpPr/>
          <p:nvPr/>
        </p:nvSpPr>
        <p:spPr>
          <a:xfrm flipV="1">
            <a:off x="2522520" y="6011640"/>
            <a:ext cx="6480" cy="6120"/>
          </a:xfrm>
          <a:prstGeom prst="line">
            <a:avLst/>
          </a:prstGeom>
          <a:ln w="12600">
            <a:solidFill>
              <a:srgbClr val="000000"/>
            </a:solidFill>
            <a:miter/>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256" name=""/>
          <p:cNvSpPr/>
          <p:nvPr/>
        </p:nvSpPr>
        <p:spPr>
          <a:xfrm>
            <a:off x="2529000" y="6012000"/>
            <a:ext cx="7920" cy="1440"/>
          </a:xfrm>
          <a:prstGeom prst="line">
            <a:avLst/>
          </a:prstGeom>
          <a:ln w="12600">
            <a:solidFill>
              <a:srgbClr val="00000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257" name=""/>
          <p:cNvSpPr/>
          <p:nvPr/>
        </p:nvSpPr>
        <p:spPr>
          <a:xfrm>
            <a:off x="2536920" y="6012000"/>
            <a:ext cx="12600" cy="21960"/>
          </a:xfrm>
          <a:prstGeom prst="line">
            <a:avLst/>
          </a:prstGeom>
          <a:ln w="12600">
            <a:solidFill>
              <a:srgbClr val="000000"/>
            </a:solidFill>
            <a:miter/>
          </a:ln>
        </p:spPr>
        <p:style>
          <a:lnRef idx="0"/>
          <a:fillRef idx="0"/>
          <a:effectRef idx="0"/>
          <a:fontRef idx="minor"/>
        </p:style>
        <p:txBody>
          <a:bodyPr lIns="90000" rIns="90000" tIns="-24840" bIns="-24840" anchor="t">
            <a:noAutofit/>
          </a:bodyPr>
          <a:p>
            <a:endParaRPr b="0" lang="en-US" sz="2400" strike="noStrike" u="none">
              <a:solidFill>
                <a:srgbClr val="000000"/>
              </a:solidFill>
              <a:effectLst/>
              <a:uFillTx/>
              <a:latin typeface="Times New Roman"/>
            </a:endParaRPr>
          </a:p>
        </p:txBody>
      </p:sp>
      <p:sp>
        <p:nvSpPr>
          <p:cNvPr id="258" name=""/>
          <p:cNvSpPr/>
          <p:nvPr/>
        </p:nvSpPr>
        <p:spPr>
          <a:xfrm flipV="1">
            <a:off x="2549520" y="6028920"/>
            <a:ext cx="6480" cy="4680"/>
          </a:xfrm>
          <a:prstGeom prst="line">
            <a:avLst/>
          </a:prstGeom>
          <a:ln w="12600">
            <a:solidFill>
              <a:srgbClr val="000000"/>
            </a:solidFill>
            <a:miter/>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259" name=""/>
          <p:cNvSpPr/>
          <p:nvPr/>
        </p:nvSpPr>
        <p:spPr>
          <a:xfrm>
            <a:off x="2556000" y="6029280"/>
            <a:ext cx="12600" cy="4680"/>
          </a:xfrm>
          <a:prstGeom prst="line">
            <a:avLst/>
          </a:prstGeom>
          <a:ln w="12600">
            <a:solidFill>
              <a:srgbClr val="000000"/>
            </a:solidFill>
            <a:miter/>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260" name=""/>
          <p:cNvSpPr/>
          <p:nvPr/>
        </p:nvSpPr>
        <p:spPr>
          <a:xfrm flipV="1">
            <a:off x="2568600" y="6018120"/>
            <a:ext cx="7920" cy="15840"/>
          </a:xfrm>
          <a:prstGeom prst="line">
            <a:avLst/>
          </a:prstGeom>
          <a:ln w="12600">
            <a:solidFill>
              <a:srgbClr val="000000"/>
            </a:solidFill>
            <a:miter/>
          </a:ln>
        </p:spPr>
        <p:style>
          <a:lnRef idx="0"/>
          <a:fillRef idx="0"/>
          <a:effectRef idx="0"/>
          <a:fontRef idx="minor"/>
        </p:style>
        <p:txBody>
          <a:bodyPr lIns="90000" rIns="90000" tIns="-30960" bIns="-30960" anchor="t">
            <a:noAutofit/>
          </a:bodyPr>
          <a:p>
            <a:endParaRPr b="0" lang="en-US" sz="2400" strike="noStrike" u="none">
              <a:solidFill>
                <a:srgbClr val="000000"/>
              </a:solidFill>
              <a:effectLst/>
              <a:uFillTx/>
              <a:latin typeface="Times New Roman"/>
            </a:endParaRPr>
          </a:p>
        </p:txBody>
      </p:sp>
      <p:sp>
        <p:nvSpPr>
          <p:cNvPr id="261" name=""/>
          <p:cNvSpPr/>
          <p:nvPr/>
        </p:nvSpPr>
        <p:spPr>
          <a:xfrm>
            <a:off x="2576520" y="6018120"/>
            <a:ext cx="6480" cy="6480"/>
          </a:xfrm>
          <a:prstGeom prst="line">
            <a:avLst/>
          </a:prstGeom>
          <a:ln w="12600">
            <a:solidFill>
              <a:srgbClr val="000000"/>
            </a:solidFill>
            <a:miter/>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262" name=""/>
          <p:cNvSpPr/>
          <p:nvPr/>
        </p:nvSpPr>
        <p:spPr>
          <a:xfrm>
            <a:off x="2583000" y="6024600"/>
            <a:ext cx="12600" cy="9360"/>
          </a:xfrm>
          <a:prstGeom prst="line">
            <a:avLst/>
          </a:prstGeom>
          <a:ln w="12600">
            <a:solidFill>
              <a:srgbClr val="000000"/>
            </a:solidFill>
            <a:miter/>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263" name=""/>
          <p:cNvSpPr/>
          <p:nvPr/>
        </p:nvSpPr>
        <p:spPr>
          <a:xfrm flipV="1">
            <a:off x="2595600" y="6024600"/>
            <a:ext cx="7920" cy="9360"/>
          </a:xfrm>
          <a:prstGeom prst="line">
            <a:avLst/>
          </a:prstGeom>
          <a:ln w="12600">
            <a:solidFill>
              <a:srgbClr val="000000"/>
            </a:solidFill>
            <a:miter/>
          </a:ln>
        </p:spPr>
        <p:style>
          <a:lnRef idx="0"/>
          <a:fillRef idx="0"/>
          <a:effectRef idx="0"/>
          <a:fontRef idx="minor"/>
        </p:style>
        <p:txBody>
          <a:bodyPr lIns="90000" rIns="90000" tIns="-37440" bIns="-37440" anchor="t">
            <a:noAutofit/>
          </a:bodyPr>
          <a:p>
            <a:endParaRPr b="0" lang="en-US" sz="2400" strike="noStrike" u="none">
              <a:solidFill>
                <a:srgbClr val="000000"/>
              </a:solidFill>
              <a:effectLst/>
              <a:uFillTx/>
              <a:latin typeface="Times New Roman"/>
            </a:endParaRPr>
          </a:p>
        </p:txBody>
      </p:sp>
      <p:sp>
        <p:nvSpPr>
          <p:cNvPr id="264" name=""/>
          <p:cNvSpPr/>
          <p:nvPr/>
        </p:nvSpPr>
        <p:spPr>
          <a:xfrm>
            <a:off x="2603520" y="6024600"/>
            <a:ext cx="6480" cy="17280"/>
          </a:xfrm>
          <a:prstGeom prst="line">
            <a:avLst/>
          </a:prstGeom>
          <a:ln w="12600">
            <a:solidFill>
              <a:srgbClr val="000000"/>
            </a:solidFill>
            <a:miter/>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265" name=""/>
          <p:cNvSpPr/>
          <p:nvPr/>
        </p:nvSpPr>
        <p:spPr>
          <a:xfrm>
            <a:off x="2610000" y="6041880"/>
            <a:ext cx="12600" cy="9720"/>
          </a:xfrm>
          <a:prstGeom prst="line">
            <a:avLst/>
          </a:prstGeom>
          <a:ln w="12600">
            <a:solidFill>
              <a:srgbClr val="000000"/>
            </a:solidFill>
            <a:miter/>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266" name=""/>
          <p:cNvSpPr/>
          <p:nvPr/>
        </p:nvSpPr>
        <p:spPr>
          <a:xfrm flipV="1">
            <a:off x="2622600" y="6045120"/>
            <a:ext cx="7920" cy="6480"/>
          </a:xfrm>
          <a:prstGeom prst="line">
            <a:avLst/>
          </a:prstGeom>
          <a:ln w="12600">
            <a:solidFill>
              <a:srgbClr val="000000"/>
            </a:solidFill>
            <a:miter/>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267" name=""/>
          <p:cNvSpPr/>
          <p:nvPr/>
        </p:nvSpPr>
        <p:spPr>
          <a:xfrm>
            <a:off x="2630520" y="6045120"/>
            <a:ext cx="12600" cy="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8" name=""/>
          <p:cNvSpPr/>
          <p:nvPr/>
        </p:nvSpPr>
        <p:spPr>
          <a:xfrm>
            <a:off x="2643120" y="6045120"/>
            <a:ext cx="7920" cy="6480"/>
          </a:xfrm>
          <a:prstGeom prst="line">
            <a:avLst/>
          </a:prstGeom>
          <a:ln w="12600">
            <a:solidFill>
              <a:srgbClr val="000000"/>
            </a:solidFill>
            <a:miter/>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269" name=""/>
          <p:cNvSpPr/>
          <p:nvPr/>
        </p:nvSpPr>
        <p:spPr>
          <a:xfrm flipV="1">
            <a:off x="2651040" y="6041520"/>
            <a:ext cx="6480" cy="9720"/>
          </a:xfrm>
          <a:prstGeom prst="line">
            <a:avLst/>
          </a:prstGeom>
          <a:ln w="12600">
            <a:solidFill>
              <a:srgbClr val="000000"/>
            </a:solidFill>
            <a:miter/>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270" name=""/>
          <p:cNvSpPr/>
          <p:nvPr/>
        </p:nvSpPr>
        <p:spPr>
          <a:xfrm>
            <a:off x="2657520" y="6041880"/>
            <a:ext cx="12600" cy="9720"/>
          </a:xfrm>
          <a:prstGeom prst="line">
            <a:avLst/>
          </a:prstGeom>
          <a:ln w="12600">
            <a:solidFill>
              <a:srgbClr val="000000"/>
            </a:solidFill>
            <a:miter/>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271" name=""/>
          <p:cNvSpPr/>
          <p:nvPr/>
        </p:nvSpPr>
        <p:spPr>
          <a:xfrm>
            <a:off x="2670120" y="6051600"/>
            <a:ext cx="6480" cy="11160"/>
          </a:xfrm>
          <a:prstGeom prst="line">
            <a:avLst/>
          </a:prstGeom>
          <a:ln w="12600">
            <a:solidFill>
              <a:srgbClr val="000000"/>
            </a:solidFill>
            <a:miter/>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272" name=""/>
          <p:cNvSpPr/>
          <p:nvPr/>
        </p:nvSpPr>
        <p:spPr>
          <a:xfrm flipV="1">
            <a:off x="2676600" y="6051240"/>
            <a:ext cx="7920" cy="11160"/>
          </a:xfrm>
          <a:prstGeom prst="line">
            <a:avLst/>
          </a:prstGeom>
          <a:ln w="12600">
            <a:solidFill>
              <a:srgbClr val="000000"/>
            </a:solidFill>
            <a:miter/>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273" name=""/>
          <p:cNvSpPr/>
          <p:nvPr/>
        </p:nvSpPr>
        <p:spPr>
          <a:xfrm flipV="1">
            <a:off x="2684520" y="6045120"/>
            <a:ext cx="14400" cy="6480"/>
          </a:xfrm>
          <a:prstGeom prst="line">
            <a:avLst/>
          </a:prstGeom>
          <a:ln w="12600">
            <a:solidFill>
              <a:srgbClr val="000000"/>
            </a:solidFill>
            <a:miter/>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274" name=""/>
          <p:cNvSpPr/>
          <p:nvPr/>
        </p:nvSpPr>
        <p:spPr>
          <a:xfrm>
            <a:off x="2698920" y="6045120"/>
            <a:ext cx="4680" cy="12960"/>
          </a:xfrm>
          <a:prstGeom prst="line">
            <a:avLst/>
          </a:prstGeom>
          <a:ln w="12600">
            <a:solidFill>
              <a:srgbClr val="000000"/>
            </a:solidFill>
            <a:miter/>
          </a:ln>
        </p:spPr>
        <p:style>
          <a:lnRef idx="0"/>
          <a:fillRef idx="0"/>
          <a:effectRef idx="0"/>
          <a:fontRef idx="minor"/>
        </p:style>
        <p:txBody>
          <a:bodyPr lIns="90000" rIns="90000" tIns="-33840" bIns="-33840" anchor="t">
            <a:noAutofit/>
          </a:bodyPr>
          <a:p>
            <a:endParaRPr b="0" lang="en-US" sz="2400" strike="noStrike" u="none">
              <a:solidFill>
                <a:srgbClr val="000000"/>
              </a:solidFill>
              <a:effectLst/>
              <a:uFillTx/>
              <a:latin typeface="Times New Roman"/>
            </a:endParaRPr>
          </a:p>
        </p:txBody>
      </p:sp>
      <p:sp>
        <p:nvSpPr>
          <p:cNvPr id="275" name=""/>
          <p:cNvSpPr/>
          <p:nvPr/>
        </p:nvSpPr>
        <p:spPr>
          <a:xfrm>
            <a:off x="2703600" y="6058080"/>
            <a:ext cx="14040" cy="4680"/>
          </a:xfrm>
          <a:prstGeom prst="line">
            <a:avLst/>
          </a:prstGeom>
          <a:ln w="12600">
            <a:solidFill>
              <a:srgbClr val="000000"/>
            </a:solidFill>
            <a:miter/>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276" name=""/>
          <p:cNvSpPr/>
          <p:nvPr/>
        </p:nvSpPr>
        <p:spPr>
          <a:xfrm flipV="1">
            <a:off x="2717640" y="6057720"/>
            <a:ext cx="7920" cy="4680"/>
          </a:xfrm>
          <a:prstGeom prst="line">
            <a:avLst/>
          </a:prstGeom>
          <a:ln w="12600">
            <a:solidFill>
              <a:srgbClr val="000000"/>
            </a:solidFill>
            <a:miter/>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277" name=""/>
          <p:cNvSpPr/>
          <p:nvPr/>
        </p:nvSpPr>
        <p:spPr>
          <a:xfrm flipV="1">
            <a:off x="2725560" y="6045120"/>
            <a:ext cx="6480" cy="12960"/>
          </a:xfrm>
          <a:prstGeom prst="line">
            <a:avLst/>
          </a:prstGeom>
          <a:ln w="12600">
            <a:solidFill>
              <a:srgbClr val="000000"/>
            </a:solidFill>
            <a:miter/>
          </a:ln>
        </p:spPr>
        <p:style>
          <a:lnRef idx="0"/>
          <a:fillRef idx="0"/>
          <a:effectRef idx="0"/>
          <a:fontRef idx="minor"/>
        </p:style>
        <p:txBody>
          <a:bodyPr lIns="90000" rIns="90000" tIns="-33840" bIns="-33840" anchor="t">
            <a:noAutofit/>
          </a:bodyPr>
          <a:p>
            <a:endParaRPr b="0" lang="en-US" sz="2400" strike="noStrike" u="none">
              <a:solidFill>
                <a:srgbClr val="000000"/>
              </a:solidFill>
              <a:effectLst/>
              <a:uFillTx/>
              <a:latin typeface="Times New Roman"/>
            </a:endParaRPr>
          </a:p>
        </p:txBody>
      </p:sp>
      <p:sp>
        <p:nvSpPr>
          <p:cNvPr id="278" name=""/>
          <p:cNvSpPr/>
          <p:nvPr/>
        </p:nvSpPr>
        <p:spPr>
          <a:xfrm>
            <a:off x="2732040" y="6045120"/>
            <a:ext cx="12600" cy="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9" name=""/>
          <p:cNvSpPr/>
          <p:nvPr/>
        </p:nvSpPr>
        <p:spPr>
          <a:xfrm>
            <a:off x="2744640" y="6045120"/>
            <a:ext cx="6480" cy="6480"/>
          </a:xfrm>
          <a:prstGeom prst="line">
            <a:avLst/>
          </a:prstGeom>
          <a:ln w="12600">
            <a:solidFill>
              <a:srgbClr val="000000"/>
            </a:solidFill>
            <a:miter/>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280" name=""/>
          <p:cNvSpPr/>
          <p:nvPr/>
        </p:nvSpPr>
        <p:spPr>
          <a:xfrm>
            <a:off x="2751120" y="6051600"/>
            <a:ext cx="14400" cy="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1" name=""/>
          <p:cNvSpPr/>
          <p:nvPr/>
        </p:nvSpPr>
        <p:spPr>
          <a:xfrm flipV="1">
            <a:off x="2765520" y="6045120"/>
            <a:ext cx="6120" cy="6480"/>
          </a:xfrm>
          <a:prstGeom prst="line">
            <a:avLst/>
          </a:prstGeom>
          <a:ln w="12600">
            <a:solidFill>
              <a:srgbClr val="000000"/>
            </a:solidFill>
            <a:miter/>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282" name=""/>
          <p:cNvSpPr/>
          <p:nvPr/>
        </p:nvSpPr>
        <p:spPr>
          <a:xfrm flipV="1">
            <a:off x="2771640" y="6041520"/>
            <a:ext cx="6480" cy="3240"/>
          </a:xfrm>
          <a:prstGeom prst="line">
            <a:avLst/>
          </a:prstGeom>
          <a:ln w="12600">
            <a:solidFill>
              <a:srgbClr val="000000"/>
            </a:solidFill>
            <a:miter/>
          </a:ln>
        </p:spPr>
        <p:style>
          <a:lnRef idx="0"/>
          <a:fillRef idx="0"/>
          <a:effectRef idx="0"/>
          <a:fontRef idx="minor"/>
        </p:style>
        <p:txBody>
          <a:bodyPr lIns="90000" rIns="90000" tIns="-43560" bIns="-43560" anchor="t">
            <a:noAutofit/>
          </a:bodyPr>
          <a:p>
            <a:endParaRPr b="0" lang="en-US" sz="2400" strike="noStrike" u="none">
              <a:solidFill>
                <a:srgbClr val="000000"/>
              </a:solidFill>
              <a:effectLst/>
              <a:uFillTx/>
              <a:latin typeface="Times New Roman"/>
            </a:endParaRPr>
          </a:p>
        </p:txBody>
      </p:sp>
      <p:sp>
        <p:nvSpPr>
          <p:cNvPr id="283" name=""/>
          <p:cNvSpPr/>
          <p:nvPr/>
        </p:nvSpPr>
        <p:spPr>
          <a:xfrm>
            <a:off x="2778120" y="6041880"/>
            <a:ext cx="12600" cy="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4" name=""/>
          <p:cNvSpPr/>
          <p:nvPr/>
        </p:nvSpPr>
        <p:spPr>
          <a:xfrm>
            <a:off x="2790720" y="6041880"/>
            <a:ext cx="9720" cy="9720"/>
          </a:xfrm>
          <a:prstGeom prst="line">
            <a:avLst/>
          </a:prstGeom>
          <a:ln w="12600">
            <a:solidFill>
              <a:srgbClr val="000000"/>
            </a:solidFill>
            <a:miter/>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285" name=""/>
          <p:cNvSpPr/>
          <p:nvPr/>
        </p:nvSpPr>
        <p:spPr>
          <a:xfrm>
            <a:off x="2800440" y="6051600"/>
            <a:ext cx="4680" cy="6480"/>
          </a:xfrm>
          <a:prstGeom prst="line">
            <a:avLst/>
          </a:prstGeom>
          <a:ln w="12600">
            <a:solidFill>
              <a:srgbClr val="000000"/>
            </a:solidFill>
            <a:miter/>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286" name=""/>
          <p:cNvSpPr/>
          <p:nvPr/>
        </p:nvSpPr>
        <p:spPr>
          <a:xfrm flipV="1">
            <a:off x="2805120" y="6045120"/>
            <a:ext cx="14400" cy="12960"/>
          </a:xfrm>
          <a:prstGeom prst="line">
            <a:avLst/>
          </a:prstGeom>
          <a:ln w="12600">
            <a:solidFill>
              <a:srgbClr val="000000"/>
            </a:solidFill>
            <a:miter/>
          </a:ln>
        </p:spPr>
        <p:style>
          <a:lnRef idx="0"/>
          <a:fillRef idx="0"/>
          <a:effectRef idx="0"/>
          <a:fontRef idx="minor"/>
        </p:style>
        <p:txBody>
          <a:bodyPr lIns="90000" rIns="90000" tIns="-33840" bIns="-33840" anchor="t">
            <a:noAutofit/>
          </a:bodyPr>
          <a:p>
            <a:endParaRPr b="0" lang="en-US" sz="2400" strike="noStrike" u="none">
              <a:solidFill>
                <a:srgbClr val="000000"/>
              </a:solidFill>
              <a:effectLst/>
              <a:uFillTx/>
              <a:latin typeface="Times New Roman"/>
            </a:endParaRPr>
          </a:p>
        </p:txBody>
      </p:sp>
      <p:sp>
        <p:nvSpPr>
          <p:cNvPr id="287" name=""/>
          <p:cNvSpPr/>
          <p:nvPr/>
        </p:nvSpPr>
        <p:spPr>
          <a:xfrm>
            <a:off x="2819520" y="6045120"/>
            <a:ext cx="6120" cy="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8" name=""/>
          <p:cNvSpPr/>
          <p:nvPr/>
        </p:nvSpPr>
        <p:spPr>
          <a:xfrm flipV="1">
            <a:off x="2825640" y="6041520"/>
            <a:ext cx="14400" cy="3240"/>
          </a:xfrm>
          <a:prstGeom prst="line">
            <a:avLst/>
          </a:prstGeom>
          <a:ln w="12600">
            <a:solidFill>
              <a:srgbClr val="000000"/>
            </a:solidFill>
            <a:miter/>
          </a:ln>
        </p:spPr>
        <p:style>
          <a:lnRef idx="0"/>
          <a:fillRef idx="0"/>
          <a:effectRef idx="0"/>
          <a:fontRef idx="minor"/>
        </p:style>
        <p:txBody>
          <a:bodyPr lIns="90000" rIns="90000" tIns="-43560" bIns="-43560" anchor="t">
            <a:noAutofit/>
          </a:bodyPr>
          <a:p>
            <a:endParaRPr b="0" lang="en-US" sz="2400" strike="noStrike" u="none">
              <a:solidFill>
                <a:srgbClr val="000000"/>
              </a:solidFill>
              <a:effectLst/>
              <a:uFillTx/>
              <a:latin typeface="Times New Roman"/>
            </a:endParaRPr>
          </a:p>
        </p:txBody>
      </p:sp>
      <p:sp>
        <p:nvSpPr>
          <p:cNvPr id="289" name=""/>
          <p:cNvSpPr/>
          <p:nvPr/>
        </p:nvSpPr>
        <p:spPr>
          <a:xfrm>
            <a:off x="2840040" y="6041880"/>
            <a:ext cx="6480" cy="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0" name=""/>
          <p:cNvSpPr/>
          <p:nvPr/>
        </p:nvSpPr>
        <p:spPr>
          <a:xfrm>
            <a:off x="2846520" y="6041880"/>
            <a:ext cx="6120" cy="9720"/>
          </a:xfrm>
          <a:prstGeom prst="line">
            <a:avLst/>
          </a:prstGeom>
          <a:ln w="12600">
            <a:solidFill>
              <a:srgbClr val="000000"/>
            </a:solidFill>
            <a:miter/>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291" name=""/>
          <p:cNvSpPr/>
          <p:nvPr/>
        </p:nvSpPr>
        <p:spPr>
          <a:xfrm>
            <a:off x="2852640" y="6051600"/>
            <a:ext cx="14400" cy="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2" name=""/>
          <p:cNvSpPr/>
          <p:nvPr/>
        </p:nvSpPr>
        <p:spPr>
          <a:xfrm>
            <a:off x="2867040" y="6051600"/>
            <a:ext cx="6480" cy="6480"/>
          </a:xfrm>
          <a:prstGeom prst="line">
            <a:avLst/>
          </a:prstGeom>
          <a:ln w="12600">
            <a:solidFill>
              <a:srgbClr val="000000"/>
            </a:solidFill>
            <a:miter/>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293" name=""/>
          <p:cNvSpPr/>
          <p:nvPr/>
        </p:nvSpPr>
        <p:spPr>
          <a:xfrm flipV="1">
            <a:off x="2873520" y="6051600"/>
            <a:ext cx="7920" cy="6480"/>
          </a:xfrm>
          <a:prstGeom prst="line">
            <a:avLst/>
          </a:prstGeom>
          <a:ln w="12600">
            <a:solidFill>
              <a:srgbClr val="000000"/>
            </a:solidFill>
            <a:miter/>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294" name=""/>
          <p:cNvSpPr/>
          <p:nvPr/>
        </p:nvSpPr>
        <p:spPr>
          <a:xfrm flipV="1">
            <a:off x="2881440" y="6041520"/>
            <a:ext cx="12600" cy="9720"/>
          </a:xfrm>
          <a:prstGeom prst="line">
            <a:avLst/>
          </a:prstGeom>
          <a:ln w="12600">
            <a:solidFill>
              <a:srgbClr val="000000"/>
            </a:solidFill>
            <a:miter/>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295" name=""/>
          <p:cNvSpPr/>
          <p:nvPr/>
        </p:nvSpPr>
        <p:spPr>
          <a:xfrm>
            <a:off x="2894040" y="6041880"/>
            <a:ext cx="4680" cy="9720"/>
          </a:xfrm>
          <a:prstGeom prst="line">
            <a:avLst/>
          </a:prstGeom>
          <a:ln w="12600">
            <a:solidFill>
              <a:srgbClr val="000000"/>
            </a:solidFill>
            <a:miter/>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296" name=""/>
          <p:cNvSpPr/>
          <p:nvPr/>
        </p:nvSpPr>
        <p:spPr>
          <a:xfrm>
            <a:off x="2898720" y="6051600"/>
            <a:ext cx="15840" cy="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97" name=""/>
          <p:cNvSpPr/>
          <p:nvPr/>
        </p:nvSpPr>
        <p:spPr>
          <a:xfrm flipV="1">
            <a:off x="2914560" y="6041520"/>
            <a:ext cx="6480" cy="9720"/>
          </a:xfrm>
          <a:prstGeom prst="line">
            <a:avLst/>
          </a:prstGeom>
          <a:ln w="12600">
            <a:solidFill>
              <a:srgbClr val="000000"/>
            </a:solidFill>
            <a:miter/>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298" name=""/>
          <p:cNvSpPr/>
          <p:nvPr/>
        </p:nvSpPr>
        <p:spPr>
          <a:xfrm>
            <a:off x="2921040" y="6041880"/>
            <a:ext cx="6480" cy="3240"/>
          </a:xfrm>
          <a:prstGeom prst="line">
            <a:avLst/>
          </a:prstGeom>
          <a:ln w="12600">
            <a:solidFill>
              <a:srgbClr val="000000"/>
            </a:solidFill>
            <a:miter/>
          </a:ln>
        </p:spPr>
        <p:style>
          <a:lnRef idx="0"/>
          <a:fillRef idx="0"/>
          <a:effectRef idx="0"/>
          <a:fontRef idx="minor"/>
        </p:style>
        <p:txBody>
          <a:bodyPr lIns="90000" rIns="90000" tIns="-43560" bIns="-43560" anchor="t">
            <a:noAutofit/>
          </a:bodyPr>
          <a:p>
            <a:endParaRPr b="0" lang="en-US" sz="2400" strike="noStrike" u="none">
              <a:solidFill>
                <a:srgbClr val="000000"/>
              </a:solidFill>
              <a:effectLst/>
              <a:uFillTx/>
              <a:latin typeface="Times New Roman"/>
            </a:endParaRPr>
          </a:p>
        </p:txBody>
      </p:sp>
      <p:sp>
        <p:nvSpPr>
          <p:cNvPr id="299" name=""/>
          <p:cNvSpPr/>
          <p:nvPr/>
        </p:nvSpPr>
        <p:spPr>
          <a:xfrm>
            <a:off x="2927520" y="6045120"/>
            <a:ext cx="12600" cy="6480"/>
          </a:xfrm>
          <a:prstGeom prst="line">
            <a:avLst/>
          </a:prstGeom>
          <a:ln w="12600">
            <a:solidFill>
              <a:srgbClr val="000000"/>
            </a:solidFill>
            <a:miter/>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300" name=""/>
          <p:cNvSpPr/>
          <p:nvPr/>
        </p:nvSpPr>
        <p:spPr>
          <a:xfrm>
            <a:off x="2940120" y="6051600"/>
            <a:ext cx="7920" cy="0"/>
          </a:xfrm>
          <a:prstGeom prst="line">
            <a:avLst/>
          </a:prstGeom>
          <a:ln w="1260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1" name=""/>
          <p:cNvSpPr/>
          <p:nvPr/>
        </p:nvSpPr>
        <p:spPr>
          <a:xfrm>
            <a:off x="2948040" y="6051600"/>
            <a:ext cx="12600" cy="6480"/>
          </a:xfrm>
          <a:prstGeom prst="line">
            <a:avLst/>
          </a:prstGeom>
          <a:ln w="12600">
            <a:solidFill>
              <a:srgbClr val="000000"/>
            </a:solidFill>
            <a:miter/>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302" name=""/>
          <p:cNvSpPr/>
          <p:nvPr/>
        </p:nvSpPr>
        <p:spPr>
          <a:xfrm flipV="1">
            <a:off x="2960640" y="6045120"/>
            <a:ext cx="6480" cy="12960"/>
          </a:xfrm>
          <a:prstGeom prst="line">
            <a:avLst/>
          </a:prstGeom>
          <a:ln w="12600">
            <a:solidFill>
              <a:srgbClr val="000000"/>
            </a:solidFill>
            <a:miter/>
          </a:ln>
        </p:spPr>
        <p:style>
          <a:lnRef idx="0"/>
          <a:fillRef idx="0"/>
          <a:effectRef idx="0"/>
          <a:fontRef idx="minor"/>
        </p:style>
        <p:txBody>
          <a:bodyPr lIns="90000" rIns="90000" tIns="-33840" bIns="-33840" anchor="t">
            <a:noAutofit/>
          </a:bodyPr>
          <a:p>
            <a:endParaRPr b="0" lang="en-US" sz="2400" strike="noStrike" u="none">
              <a:solidFill>
                <a:srgbClr val="000000"/>
              </a:solidFill>
              <a:effectLst/>
              <a:uFillTx/>
              <a:latin typeface="Times New Roman"/>
            </a:endParaRPr>
          </a:p>
        </p:txBody>
      </p:sp>
      <p:sp>
        <p:nvSpPr>
          <p:cNvPr id="303" name=""/>
          <p:cNvSpPr/>
          <p:nvPr/>
        </p:nvSpPr>
        <p:spPr>
          <a:xfrm>
            <a:off x="2967120" y="6045120"/>
            <a:ext cx="6120" cy="12960"/>
          </a:xfrm>
          <a:prstGeom prst="line">
            <a:avLst/>
          </a:prstGeom>
          <a:ln w="12600">
            <a:solidFill>
              <a:srgbClr val="000000"/>
            </a:solidFill>
            <a:miter/>
          </a:ln>
        </p:spPr>
        <p:style>
          <a:lnRef idx="0"/>
          <a:fillRef idx="0"/>
          <a:effectRef idx="0"/>
          <a:fontRef idx="minor"/>
        </p:style>
        <p:txBody>
          <a:bodyPr lIns="90000" rIns="90000" tIns="-33840" bIns="-33840" anchor="t">
            <a:noAutofit/>
          </a:bodyPr>
          <a:p>
            <a:endParaRPr b="0" lang="en-US" sz="2400" strike="noStrike" u="none">
              <a:solidFill>
                <a:srgbClr val="000000"/>
              </a:solidFill>
              <a:effectLst/>
              <a:uFillTx/>
              <a:latin typeface="Times New Roman"/>
            </a:endParaRPr>
          </a:p>
        </p:txBody>
      </p:sp>
      <p:sp>
        <p:nvSpPr>
          <p:cNvPr id="304" name=""/>
          <p:cNvSpPr/>
          <p:nvPr/>
        </p:nvSpPr>
        <p:spPr>
          <a:xfrm flipV="1">
            <a:off x="2973240" y="6051600"/>
            <a:ext cx="16200" cy="6480"/>
          </a:xfrm>
          <a:prstGeom prst="line">
            <a:avLst/>
          </a:prstGeom>
          <a:ln w="12600">
            <a:solidFill>
              <a:srgbClr val="000000"/>
            </a:solidFill>
            <a:miter/>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305" name=""/>
          <p:cNvSpPr/>
          <p:nvPr/>
        </p:nvSpPr>
        <p:spPr>
          <a:xfrm flipV="1">
            <a:off x="2989440" y="6041520"/>
            <a:ext cx="6120" cy="9720"/>
          </a:xfrm>
          <a:prstGeom prst="line">
            <a:avLst/>
          </a:prstGeom>
          <a:ln w="12600">
            <a:solidFill>
              <a:srgbClr val="000000"/>
            </a:solidFill>
            <a:miter/>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306" name=""/>
          <p:cNvSpPr/>
          <p:nvPr/>
        </p:nvSpPr>
        <p:spPr>
          <a:xfrm>
            <a:off x="2995560" y="6041880"/>
            <a:ext cx="6480" cy="9720"/>
          </a:xfrm>
          <a:prstGeom prst="line">
            <a:avLst/>
          </a:prstGeom>
          <a:ln w="12600">
            <a:solidFill>
              <a:srgbClr val="000000"/>
            </a:solidFill>
            <a:miter/>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307" name=""/>
          <p:cNvSpPr/>
          <p:nvPr/>
        </p:nvSpPr>
        <p:spPr>
          <a:xfrm flipV="1">
            <a:off x="3002040" y="6045120"/>
            <a:ext cx="12600" cy="6480"/>
          </a:xfrm>
          <a:prstGeom prst="line">
            <a:avLst/>
          </a:prstGeom>
          <a:ln w="12600">
            <a:solidFill>
              <a:srgbClr val="000000"/>
            </a:solidFill>
            <a:miter/>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308" name=""/>
          <p:cNvSpPr/>
          <p:nvPr/>
        </p:nvSpPr>
        <p:spPr>
          <a:xfrm>
            <a:off x="3016080" y="6045120"/>
            <a:ext cx="5040" cy="0"/>
          </a:xfrm>
          <a:prstGeom prst="line">
            <a:avLst/>
          </a:prstGeom>
          <a:ln w="1260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09" name=""/>
          <p:cNvSpPr/>
          <p:nvPr/>
        </p:nvSpPr>
        <p:spPr>
          <a:xfrm>
            <a:off x="3021120" y="6045120"/>
            <a:ext cx="12600" cy="12960"/>
          </a:xfrm>
          <a:prstGeom prst="line">
            <a:avLst/>
          </a:prstGeom>
          <a:ln w="12600">
            <a:solidFill>
              <a:srgbClr val="000080"/>
            </a:solidFill>
            <a:miter/>
          </a:ln>
        </p:spPr>
        <p:style>
          <a:lnRef idx="0"/>
          <a:fillRef idx="0"/>
          <a:effectRef idx="0"/>
          <a:fontRef idx="minor"/>
        </p:style>
        <p:txBody>
          <a:bodyPr lIns="90000" rIns="90000" tIns="-33840" bIns="-33840" anchor="t">
            <a:noAutofit/>
          </a:bodyPr>
          <a:p>
            <a:endParaRPr b="0" lang="en-US" sz="2400" strike="noStrike" u="none">
              <a:solidFill>
                <a:srgbClr val="000000"/>
              </a:solidFill>
              <a:effectLst/>
              <a:uFillTx/>
              <a:latin typeface="Times New Roman"/>
            </a:endParaRPr>
          </a:p>
        </p:txBody>
      </p:sp>
      <p:sp>
        <p:nvSpPr>
          <p:cNvPr id="310" name=""/>
          <p:cNvSpPr/>
          <p:nvPr/>
        </p:nvSpPr>
        <p:spPr>
          <a:xfrm>
            <a:off x="3033720" y="6058080"/>
            <a:ext cx="7920" cy="2880"/>
          </a:xfrm>
          <a:prstGeom prst="line">
            <a:avLst/>
          </a:prstGeom>
          <a:ln w="12600">
            <a:solidFill>
              <a:srgbClr val="000080"/>
            </a:solidFill>
            <a:miter/>
          </a:ln>
        </p:spPr>
        <p:style>
          <a:lnRef idx="0"/>
          <a:fillRef idx="0"/>
          <a:effectRef idx="0"/>
          <a:fontRef idx="minor"/>
        </p:style>
        <p:txBody>
          <a:bodyPr lIns="90000" rIns="90000" tIns="-43920" bIns="-43920" anchor="t">
            <a:noAutofit/>
          </a:bodyPr>
          <a:p>
            <a:endParaRPr b="0" lang="en-US" sz="2400" strike="noStrike" u="none">
              <a:solidFill>
                <a:srgbClr val="000000"/>
              </a:solidFill>
              <a:effectLst/>
              <a:uFillTx/>
              <a:latin typeface="Times New Roman"/>
            </a:endParaRPr>
          </a:p>
        </p:txBody>
      </p:sp>
      <p:sp>
        <p:nvSpPr>
          <p:cNvPr id="311" name=""/>
          <p:cNvSpPr/>
          <p:nvPr/>
        </p:nvSpPr>
        <p:spPr>
          <a:xfrm flipV="1">
            <a:off x="3041640" y="6045120"/>
            <a:ext cx="6480" cy="12960"/>
          </a:xfrm>
          <a:prstGeom prst="line">
            <a:avLst/>
          </a:prstGeom>
          <a:ln w="12600">
            <a:solidFill>
              <a:srgbClr val="000080"/>
            </a:solidFill>
            <a:miter/>
          </a:ln>
        </p:spPr>
        <p:style>
          <a:lnRef idx="0"/>
          <a:fillRef idx="0"/>
          <a:effectRef idx="0"/>
          <a:fontRef idx="minor"/>
        </p:style>
        <p:txBody>
          <a:bodyPr lIns="90000" rIns="90000" tIns="-33840" bIns="-33840" anchor="t">
            <a:noAutofit/>
          </a:bodyPr>
          <a:p>
            <a:endParaRPr b="0" lang="en-US" sz="2400" strike="noStrike" u="none">
              <a:solidFill>
                <a:srgbClr val="000000"/>
              </a:solidFill>
              <a:effectLst/>
              <a:uFillTx/>
              <a:latin typeface="Times New Roman"/>
            </a:endParaRPr>
          </a:p>
        </p:txBody>
      </p:sp>
      <p:sp>
        <p:nvSpPr>
          <p:cNvPr id="312" name=""/>
          <p:cNvSpPr/>
          <p:nvPr/>
        </p:nvSpPr>
        <p:spPr>
          <a:xfrm>
            <a:off x="3048120" y="6045120"/>
            <a:ext cx="14040" cy="6480"/>
          </a:xfrm>
          <a:prstGeom prst="line">
            <a:avLst/>
          </a:prstGeom>
          <a:ln w="12600">
            <a:solidFill>
              <a:srgbClr val="000080"/>
            </a:solidFill>
            <a:miter/>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313" name=""/>
          <p:cNvSpPr/>
          <p:nvPr/>
        </p:nvSpPr>
        <p:spPr>
          <a:xfrm>
            <a:off x="3062160" y="6051600"/>
            <a:ext cx="6480" cy="6480"/>
          </a:xfrm>
          <a:prstGeom prst="line">
            <a:avLst/>
          </a:prstGeom>
          <a:ln w="12600">
            <a:solidFill>
              <a:srgbClr val="000080"/>
            </a:solidFill>
            <a:miter/>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314" name=""/>
          <p:cNvSpPr/>
          <p:nvPr/>
        </p:nvSpPr>
        <p:spPr>
          <a:xfrm flipV="1">
            <a:off x="3068640" y="6041520"/>
            <a:ext cx="6480" cy="16200"/>
          </a:xfrm>
          <a:prstGeom prst="line">
            <a:avLst/>
          </a:prstGeom>
          <a:ln w="12600">
            <a:solidFill>
              <a:srgbClr val="000080"/>
            </a:solidFill>
            <a:miter/>
          </a:ln>
        </p:spPr>
        <p:style>
          <a:lnRef idx="0"/>
          <a:fillRef idx="0"/>
          <a:effectRef idx="0"/>
          <a:fontRef idx="minor"/>
        </p:style>
        <p:txBody>
          <a:bodyPr lIns="90000" rIns="90000" tIns="-30600" bIns="-30600" anchor="t">
            <a:noAutofit/>
          </a:bodyPr>
          <a:p>
            <a:endParaRPr b="0" lang="en-US" sz="2400" strike="noStrike" u="none">
              <a:solidFill>
                <a:srgbClr val="000000"/>
              </a:solidFill>
              <a:effectLst/>
              <a:uFillTx/>
              <a:latin typeface="Times New Roman"/>
            </a:endParaRPr>
          </a:p>
        </p:txBody>
      </p:sp>
      <p:sp>
        <p:nvSpPr>
          <p:cNvPr id="315" name=""/>
          <p:cNvSpPr/>
          <p:nvPr/>
        </p:nvSpPr>
        <p:spPr>
          <a:xfrm>
            <a:off x="3075120" y="6041880"/>
            <a:ext cx="14040" cy="9720"/>
          </a:xfrm>
          <a:prstGeom prst="line">
            <a:avLst/>
          </a:prstGeom>
          <a:ln w="12600">
            <a:solidFill>
              <a:srgbClr val="000080"/>
            </a:solidFill>
            <a:miter/>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316" name=""/>
          <p:cNvSpPr/>
          <p:nvPr/>
        </p:nvSpPr>
        <p:spPr>
          <a:xfrm flipV="1">
            <a:off x="3089160" y="6041520"/>
            <a:ext cx="7920" cy="9720"/>
          </a:xfrm>
          <a:prstGeom prst="line">
            <a:avLst/>
          </a:prstGeom>
          <a:ln w="12600">
            <a:solidFill>
              <a:srgbClr val="000080"/>
            </a:solidFill>
            <a:miter/>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317" name=""/>
          <p:cNvSpPr/>
          <p:nvPr/>
        </p:nvSpPr>
        <p:spPr>
          <a:xfrm>
            <a:off x="3097080" y="6041880"/>
            <a:ext cx="12960" cy="9720"/>
          </a:xfrm>
          <a:prstGeom prst="line">
            <a:avLst/>
          </a:prstGeom>
          <a:ln w="12600">
            <a:solidFill>
              <a:srgbClr val="000080"/>
            </a:solidFill>
            <a:miter/>
          </a:ln>
        </p:spPr>
        <p:style>
          <a:lnRef idx="0"/>
          <a:fillRef idx="0"/>
          <a:effectRef idx="0"/>
          <a:fontRef idx="minor"/>
        </p:style>
        <p:txBody>
          <a:bodyPr lIns="90000" rIns="90000" tIns="-37080" bIns="-37080" anchor="t">
            <a:noAutofit/>
          </a:bodyPr>
          <a:p>
            <a:endParaRPr b="0" lang="en-US" sz="2400" strike="noStrike" u="none">
              <a:solidFill>
                <a:srgbClr val="000000"/>
              </a:solidFill>
              <a:effectLst/>
              <a:uFillTx/>
              <a:latin typeface="Times New Roman"/>
            </a:endParaRPr>
          </a:p>
        </p:txBody>
      </p:sp>
      <p:sp>
        <p:nvSpPr>
          <p:cNvPr id="318" name=""/>
          <p:cNvSpPr/>
          <p:nvPr/>
        </p:nvSpPr>
        <p:spPr>
          <a:xfrm>
            <a:off x="3110040" y="6051600"/>
            <a:ext cx="4680" cy="0"/>
          </a:xfrm>
          <a:prstGeom prst="line">
            <a:avLst/>
          </a:prstGeom>
          <a:ln w="1260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19" name=""/>
          <p:cNvSpPr/>
          <p:nvPr/>
        </p:nvSpPr>
        <p:spPr>
          <a:xfrm>
            <a:off x="3114720" y="6051600"/>
            <a:ext cx="7920" cy="17280"/>
          </a:xfrm>
          <a:prstGeom prst="line">
            <a:avLst/>
          </a:prstGeom>
          <a:ln w="12600">
            <a:solidFill>
              <a:srgbClr val="000080"/>
            </a:solidFill>
            <a:miter/>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320" name=""/>
          <p:cNvSpPr/>
          <p:nvPr/>
        </p:nvSpPr>
        <p:spPr>
          <a:xfrm flipV="1">
            <a:off x="3122640" y="6051600"/>
            <a:ext cx="14400" cy="17280"/>
          </a:xfrm>
          <a:prstGeom prst="line">
            <a:avLst/>
          </a:prstGeom>
          <a:ln w="12600">
            <a:solidFill>
              <a:srgbClr val="000080"/>
            </a:solidFill>
            <a:miter/>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321" name=""/>
          <p:cNvSpPr/>
          <p:nvPr/>
        </p:nvSpPr>
        <p:spPr>
          <a:xfrm>
            <a:off x="3137040" y="6051600"/>
            <a:ext cx="6120" cy="0"/>
          </a:xfrm>
          <a:prstGeom prst="line">
            <a:avLst/>
          </a:prstGeom>
          <a:ln w="1260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22" name=""/>
          <p:cNvSpPr/>
          <p:nvPr/>
        </p:nvSpPr>
        <p:spPr>
          <a:xfrm>
            <a:off x="3143160" y="6051600"/>
            <a:ext cx="12960" cy="0"/>
          </a:xfrm>
          <a:prstGeom prst="line">
            <a:avLst/>
          </a:prstGeom>
          <a:ln w="1260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23" name=""/>
          <p:cNvSpPr/>
          <p:nvPr/>
        </p:nvSpPr>
        <p:spPr>
          <a:xfrm>
            <a:off x="3156120" y="6051600"/>
            <a:ext cx="7920" cy="0"/>
          </a:xfrm>
          <a:prstGeom prst="line">
            <a:avLst/>
          </a:prstGeom>
          <a:ln w="1260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24" name=""/>
          <p:cNvSpPr/>
          <p:nvPr/>
        </p:nvSpPr>
        <p:spPr>
          <a:xfrm>
            <a:off x="3164040" y="6051600"/>
            <a:ext cx="6120" cy="6480"/>
          </a:xfrm>
          <a:prstGeom prst="line">
            <a:avLst/>
          </a:prstGeom>
          <a:ln w="12600">
            <a:solidFill>
              <a:srgbClr val="000080"/>
            </a:solidFill>
            <a:miter/>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325" name=""/>
          <p:cNvSpPr/>
          <p:nvPr/>
        </p:nvSpPr>
        <p:spPr>
          <a:xfrm>
            <a:off x="3170160" y="6058080"/>
            <a:ext cx="12600" cy="10800"/>
          </a:xfrm>
          <a:prstGeom prst="line">
            <a:avLst/>
          </a:prstGeom>
          <a:ln w="12600">
            <a:solidFill>
              <a:srgbClr val="000080"/>
            </a:solidFill>
            <a:miter/>
          </a:ln>
        </p:spPr>
        <p:style>
          <a:lnRef idx="0"/>
          <a:fillRef idx="0"/>
          <a:effectRef idx="0"/>
          <a:fontRef idx="minor"/>
        </p:style>
        <p:txBody>
          <a:bodyPr lIns="90000" rIns="90000" tIns="-36000" bIns="-36000" anchor="t">
            <a:noAutofit/>
          </a:bodyPr>
          <a:p>
            <a:endParaRPr b="0" lang="en-US" sz="2400" strike="noStrike" u="none">
              <a:solidFill>
                <a:srgbClr val="000000"/>
              </a:solidFill>
              <a:effectLst/>
              <a:uFillTx/>
              <a:latin typeface="Times New Roman"/>
            </a:endParaRPr>
          </a:p>
        </p:txBody>
      </p:sp>
      <p:sp>
        <p:nvSpPr>
          <p:cNvPr id="326" name=""/>
          <p:cNvSpPr/>
          <p:nvPr/>
        </p:nvSpPr>
        <p:spPr>
          <a:xfrm flipV="1">
            <a:off x="3182760" y="6051600"/>
            <a:ext cx="6480" cy="17280"/>
          </a:xfrm>
          <a:prstGeom prst="line">
            <a:avLst/>
          </a:prstGeom>
          <a:ln w="12600">
            <a:solidFill>
              <a:srgbClr val="000080"/>
            </a:solidFill>
            <a:miter/>
          </a:ln>
        </p:spPr>
        <p:style>
          <a:lnRef idx="0"/>
          <a:fillRef idx="0"/>
          <a:effectRef idx="0"/>
          <a:fontRef idx="minor"/>
        </p:style>
        <p:txBody>
          <a:bodyPr lIns="90000" rIns="90000" tIns="-29520" bIns="-29520" anchor="t">
            <a:noAutofit/>
          </a:bodyPr>
          <a:p>
            <a:endParaRPr b="0" lang="en-US" sz="2400" strike="noStrike" u="none">
              <a:solidFill>
                <a:srgbClr val="000000"/>
              </a:solidFill>
              <a:effectLst/>
              <a:uFillTx/>
              <a:latin typeface="Times New Roman"/>
            </a:endParaRPr>
          </a:p>
        </p:txBody>
      </p:sp>
      <p:sp>
        <p:nvSpPr>
          <p:cNvPr id="327" name=""/>
          <p:cNvSpPr/>
          <p:nvPr/>
        </p:nvSpPr>
        <p:spPr>
          <a:xfrm>
            <a:off x="3189240" y="6051600"/>
            <a:ext cx="6480" cy="11160"/>
          </a:xfrm>
          <a:prstGeom prst="line">
            <a:avLst/>
          </a:prstGeom>
          <a:ln w="12600">
            <a:solidFill>
              <a:srgbClr val="000080"/>
            </a:solidFill>
            <a:miter/>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328" name=""/>
          <p:cNvSpPr/>
          <p:nvPr/>
        </p:nvSpPr>
        <p:spPr>
          <a:xfrm>
            <a:off x="3195720" y="6062760"/>
            <a:ext cx="15840" cy="1440"/>
          </a:xfrm>
          <a:prstGeom prst="line">
            <a:avLst/>
          </a:prstGeom>
          <a:ln w="12600">
            <a:solidFill>
              <a:srgbClr val="00008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329" name=""/>
          <p:cNvSpPr/>
          <p:nvPr/>
        </p:nvSpPr>
        <p:spPr>
          <a:xfrm flipV="1">
            <a:off x="3211560" y="6051240"/>
            <a:ext cx="6480" cy="11160"/>
          </a:xfrm>
          <a:prstGeom prst="line">
            <a:avLst/>
          </a:prstGeom>
          <a:ln w="12600">
            <a:solidFill>
              <a:srgbClr val="000080"/>
            </a:solidFill>
            <a:miter/>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330" name=""/>
          <p:cNvSpPr/>
          <p:nvPr/>
        </p:nvSpPr>
        <p:spPr>
          <a:xfrm>
            <a:off x="3218040" y="6051600"/>
            <a:ext cx="12600" cy="11160"/>
          </a:xfrm>
          <a:prstGeom prst="line">
            <a:avLst/>
          </a:prstGeom>
          <a:ln w="12600">
            <a:solidFill>
              <a:srgbClr val="000080"/>
            </a:solidFill>
            <a:miter/>
          </a:ln>
        </p:spPr>
        <p:style>
          <a:lnRef idx="0"/>
          <a:fillRef idx="0"/>
          <a:effectRef idx="0"/>
          <a:fontRef idx="minor"/>
        </p:style>
        <p:txBody>
          <a:bodyPr lIns="90000" rIns="90000" tIns="-35640" bIns="-35640" anchor="t">
            <a:noAutofit/>
          </a:bodyPr>
          <a:p>
            <a:endParaRPr b="0" lang="en-US" sz="2400" strike="noStrike" u="none">
              <a:solidFill>
                <a:srgbClr val="000000"/>
              </a:solidFill>
              <a:effectLst/>
              <a:uFillTx/>
              <a:latin typeface="Times New Roman"/>
            </a:endParaRPr>
          </a:p>
        </p:txBody>
      </p:sp>
      <p:sp>
        <p:nvSpPr>
          <p:cNvPr id="331" name=""/>
          <p:cNvSpPr/>
          <p:nvPr/>
        </p:nvSpPr>
        <p:spPr>
          <a:xfrm>
            <a:off x="3230640" y="6062760"/>
            <a:ext cx="7920" cy="6120"/>
          </a:xfrm>
          <a:prstGeom prst="line">
            <a:avLst/>
          </a:prstGeom>
          <a:ln w="12600">
            <a:solidFill>
              <a:srgbClr val="000080"/>
            </a:solidFill>
            <a:miter/>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332" name=""/>
          <p:cNvSpPr/>
          <p:nvPr/>
        </p:nvSpPr>
        <p:spPr>
          <a:xfrm>
            <a:off x="3238560" y="6068880"/>
            <a:ext cx="6120" cy="0"/>
          </a:xfrm>
          <a:prstGeom prst="line">
            <a:avLst/>
          </a:prstGeom>
          <a:ln w="1260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33" name=""/>
          <p:cNvSpPr/>
          <p:nvPr/>
        </p:nvSpPr>
        <p:spPr>
          <a:xfrm flipV="1">
            <a:off x="3244680" y="6062400"/>
            <a:ext cx="12960" cy="6120"/>
          </a:xfrm>
          <a:prstGeom prst="line">
            <a:avLst/>
          </a:prstGeom>
          <a:ln w="12600">
            <a:solidFill>
              <a:srgbClr val="000080"/>
            </a:solidFill>
            <a:miter/>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334" name=""/>
          <p:cNvSpPr/>
          <p:nvPr/>
        </p:nvSpPr>
        <p:spPr>
          <a:xfrm>
            <a:off x="3257640" y="6062760"/>
            <a:ext cx="6120" cy="1440"/>
          </a:xfrm>
          <a:prstGeom prst="line">
            <a:avLst/>
          </a:prstGeom>
          <a:ln w="12600">
            <a:solidFill>
              <a:srgbClr val="00008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335" name=""/>
          <p:cNvSpPr/>
          <p:nvPr/>
        </p:nvSpPr>
        <p:spPr>
          <a:xfrm>
            <a:off x="3263760" y="6062760"/>
            <a:ext cx="6480" cy="1440"/>
          </a:xfrm>
          <a:prstGeom prst="line">
            <a:avLst/>
          </a:prstGeom>
          <a:ln w="12600">
            <a:solidFill>
              <a:srgbClr val="000080"/>
            </a:solidFill>
            <a:miter/>
          </a:ln>
        </p:spPr>
        <p:style>
          <a:lnRef idx="0"/>
          <a:fillRef idx="0"/>
          <a:effectRef idx="0"/>
          <a:fontRef idx="minor"/>
        </p:style>
        <p:txBody>
          <a:bodyPr lIns="90000" rIns="90000" tIns="-45360" bIns="-45360" anchor="t">
            <a:noAutofit/>
          </a:bodyPr>
          <a:p>
            <a:endParaRPr b="0" lang="en-US" sz="2400" strike="noStrike" u="none">
              <a:solidFill>
                <a:srgbClr val="000000"/>
              </a:solidFill>
              <a:effectLst/>
              <a:uFillTx/>
              <a:latin typeface="Times New Roman"/>
            </a:endParaRPr>
          </a:p>
        </p:txBody>
      </p:sp>
      <p:sp>
        <p:nvSpPr>
          <p:cNvPr id="336" name=""/>
          <p:cNvSpPr/>
          <p:nvPr/>
        </p:nvSpPr>
        <p:spPr>
          <a:xfrm>
            <a:off x="3270240" y="6062760"/>
            <a:ext cx="14400" cy="6120"/>
          </a:xfrm>
          <a:prstGeom prst="line">
            <a:avLst/>
          </a:prstGeom>
          <a:ln w="12600">
            <a:solidFill>
              <a:srgbClr val="000080"/>
            </a:solidFill>
            <a:miter/>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337" name=""/>
          <p:cNvSpPr/>
          <p:nvPr/>
        </p:nvSpPr>
        <p:spPr>
          <a:xfrm>
            <a:off x="3284640" y="6068880"/>
            <a:ext cx="7920" cy="0"/>
          </a:xfrm>
          <a:prstGeom prst="line">
            <a:avLst/>
          </a:prstGeom>
          <a:ln w="1260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38" name=""/>
          <p:cNvSpPr/>
          <p:nvPr/>
        </p:nvSpPr>
        <p:spPr>
          <a:xfrm>
            <a:off x="3292560" y="6068880"/>
            <a:ext cx="12600" cy="0"/>
          </a:xfrm>
          <a:prstGeom prst="line">
            <a:avLst/>
          </a:prstGeom>
          <a:ln w="1260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39" name=""/>
          <p:cNvSpPr/>
          <p:nvPr/>
        </p:nvSpPr>
        <p:spPr>
          <a:xfrm>
            <a:off x="3305160" y="6068880"/>
            <a:ext cx="6480" cy="6480"/>
          </a:xfrm>
          <a:prstGeom prst="line">
            <a:avLst/>
          </a:prstGeom>
          <a:ln w="12600">
            <a:solidFill>
              <a:srgbClr val="000080"/>
            </a:solidFill>
            <a:miter/>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340" name=""/>
          <p:cNvSpPr/>
          <p:nvPr/>
        </p:nvSpPr>
        <p:spPr>
          <a:xfrm>
            <a:off x="3311640" y="6075360"/>
            <a:ext cx="7920" cy="0"/>
          </a:xfrm>
          <a:prstGeom prst="line">
            <a:avLst/>
          </a:prstGeom>
          <a:ln w="1260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41" name=""/>
          <p:cNvSpPr/>
          <p:nvPr/>
        </p:nvSpPr>
        <p:spPr>
          <a:xfrm flipV="1">
            <a:off x="3319560" y="6068880"/>
            <a:ext cx="12600" cy="6480"/>
          </a:xfrm>
          <a:prstGeom prst="line">
            <a:avLst/>
          </a:prstGeom>
          <a:ln w="12600">
            <a:solidFill>
              <a:srgbClr val="000080"/>
            </a:solidFill>
            <a:miter/>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342" name=""/>
          <p:cNvSpPr/>
          <p:nvPr/>
        </p:nvSpPr>
        <p:spPr>
          <a:xfrm>
            <a:off x="3332160" y="6068880"/>
            <a:ext cx="6480" cy="0"/>
          </a:xfrm>
          <a:prstGeom prst="line">
            <a:avLst/>
          </a:prstGeom>
          <a:ln w="1260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43" name=""/>
          <p:cNvSpPr/>
          <p:nvPr/>
        </p:nvSpPr>
        <p:spPr>
          <a:xfrm>
            <a:off x="3338640" y="6068880"/>
            <a:ext cx="14040" cy="6480"/>
          </a:xfrm>
          <a:prstGeom prst="line">
            <a:avLst/>
          </a:prstGeom>
          <a:ln w="12600">
            <a:solidFill>
              <a:srgbClr val="000080"/>
            </a:solidFill>
            <a:miter/>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344" name=""/>
          <p:cNvSpPr/>
          <p:nvPr/>
        </p:nvSpPr>
        <p:spPr>
          <a:xfrm>
            <a:off x="3352680" y="6075360"/>
            <a:ext cx="6480" cy="0"/>
          </a:xfrm>
          <a:prstGeom prst="line">
            <a:avLst/>
          </a:prstGeom>
          <a:ln w="1260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45" name=""/>
          <p:cNvSpPr/>
          <p:nvPr/>
        </p:nvSpPr>
        <p:spPr>
          <a:xfrm>
            <a:off x="3359160" y="6075360"/>
            <a:ext cx="6480" cy="4680"/>
          </a:xfrm>
          <a:prstGeom prst="line">
            <a:avLst/>
          </a:prstGeom>
          <a:ln w="12600">
            <a:solidFill>
              <a:srgbClr val="000080"/>
            </a:solidFill>
            <a:miter/>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346" name=""/>
          <p:cNvSpPr/>
          <p:nvPr/>
        </p:nvSpPr>
        <p:spPr>
          <a:xfrm flipV="1">
            <a:off x="3365640" y="6075000"/>
            <a:ext cx="12600" cy="4680"/>
          </a:xfrm>
          <a:prstGeom prst="line">
            <a:avLst/>
          </a:prstGeom>
          <a:ln w="12600">
            <a:solidFill>
              <a:srgbClr val="000080"/>
            </a:solidFill>
            <a:miter/>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347" name=""/>
          <p:cNvSpPr/>
          <p:nvPr/>
        </p:nvSpPr>
        <p:spPr>
          <a:xfrm>
            <a:off x="3378240" y="6075360"/>
            <a:ext cx="9360" cy="0"/>
          </a:xfrm>
          <a:prstGeom prst="line">
            <a:avLst/>
          </a:prstGeom>
          <a:ln w="1260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48" name=""/>
          <p:cNvSpPr/>
          <p:nvPr/>
        </p:nvSpPr>
        <p:spPr>
          <a:xfrm>
            <a:off x="3387600" y="6075360"/>
            <a:ext cx="5040" cy="4680"/>
          </a:xfrm>
          <a:prstGeom prst="line">
            <a:avLst/>
          </a:prstGeom>
          <a:ln w="12600">
            <a:solidFill>
              <a:srgbClr val="000080"/>
            </a:solidFill>
            <a:miter/>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349" name=""/>
          <p:cNvSpPr/>
          <p:nvPr/>
        </p:nvSpPr>
        <p:spPr>
          <a:xfrm>
            <a:off x="3392640" y="6080040"/>
            <a:ext cx="14040" cy="1800"/>
          </a:xfrm>
          <a:prstGeom prst="line">
            <a:avLst/>
          </a:prstGeom>
          <a:ln w="12600">
            <a:solidFill>
              <a:srgbClr val="00008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350" name=""/>
          <p:cNvSpPr/>
          <p:nvPr/>
        </p:nvSpPr>
        <p:spPr>
          <a:xfrm flipV="1">
            <a:off x="3406680" y="6075000"/>
            <a:ext cx="6480" cy="4680"/>
          </a:xfrm>
          <a:prstGeom prst="line">
            <a:avLst/>
          </a:prstGeom>
          <a:ln w="12600">
            <a:solidFill>
              <a:srgbClr val="000080"/>
            </a:solidFill>
            <a:miter/>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351" name=""/>
          <p:cNvSpPr/>
          <p:nvPr/>
        </p:nvSpPr>
        <p:spPr>
          <a:xfrm>
            <a:off x="3413160" y="6075360"/>
            <a:ext cx="14400" cy="4680"/>
          </a:xfrm>
          <a:prstGeom prst="line">
            <a:avLst/>
          </a:prstGeom>
          <a:ln w="12600">
            <a:solidFill>
              <a:srgbClr val="000080"/>
            </a:solidFill>
            <a:miter/>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352" name=""/>
          <p:cNvSpPr/>
          <p:nvPr/>
        </p:nvSpPr>
        <p:spPr>
          <a:xfrm>
            <a:off x="3427560" y="6080040"/>
            <a:ext cx="6120" cy="1800"/>
          </a:xfrm>
          <a:prstGeom prst="line">
            <a:avLst/>
          </a:prstGeom>
          <a:ln w="12600">
            <a:solidFill>
              <a:srgbClr val="00008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353" name=""/>
          <p:cNvSpPr/>
          <p:nvPr/>
        </p:nvSpPr>
        <p:spPr>
          <a:xfrm>
            <a:off x="3433680" y="6080040"/>
            <a:ext cx="6480" cy="1800"/>
          </a:xfrm>
          <a:prstGeom prst="line">
            <a:avLst/>
          </a:prstGeom>
          <a:ln w="12600">
            <a:solidFill>
              <a:srgbClr val="00008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354" name=""/>
          <p:cNvSpPr/>
          <p:nvPr/>
        </p:nvSpPr>
        <p:spPr>
          <a:xfrm>
            <a:off x="3440160" y="6080040"/>
            <a:ext cx="12600" cy="1800"/>
          </a:xfrm>
          <a:prstGeom prst="line">
            <a:avLst/>
          </a:prstGeom>
          <a:ln w="12600">
            <a:solidFill>
              <a:srgbClr val="00008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355" name=""/>
          <p:cNvSpPr/>
          <p:nvPr/>
        </p:nvSpPr>
        <p:spPr>
          <a:xfrm flipV="1">
            <a:off x="3452760" y="6075000"/>
            <a:ext cx="7920" cy="4680"/>
          </a:xfrm>
          <a:prstGeom prst="line">
            <a:avLst/>
          </a:prstGeom>
          <a:ln w="12600">
            <a:solidFill>
              <a:srgbClr val="000080"/>
            </a:solidFill>
            <a:miter/>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356" name=""/>
          <p:cNvSpPr/>
          <p:nvPr/>
        </p:nvSpPr>
        <p:spPr>
          <a:xfrm>
            <a:off x="3460680" y="6075360"/>
            <a:ext cx="6480" cy="4680"/>
          </a:xfrm>
          <a:prstGeom prst="line">
            <a:avLst/>
          </a:prstGeom>
          <a:ln w="12600">
            <a:solidFill>
              <a:srgbClr val="000080"/>
            </a:solidFill>
            <a:miter/>
          </a:ln>
        </p:spPr>
        <p:style>
          <a:lnRef idx="0"/>
          <a:fillRef idx="0"/>
          <a:effectRef idx="0"/>
          <a:fontRef idx="minor"/>
        </p:style>
        <p:txBody>
          <a:bodyPr lIns="90000" rIns="90000" tIns="-42120" bIns="-42120" anchor="t">
            <a:noAutofit/>
          </a:bodyPr>
          <a:p>
            <a:endParaRPr b="0" lang="en-US" sz="2400" strike="noStrike" u="none">
              <a:solidFill>
                <a:srgbClr val="000000"/>
              </a:solidFill>
              <a:effectLst/>
              <a:uFillTx/>
              <a:latin typeface="Times New Roman"/>
            </a:endParaRPr>
          </a:p>
        </p:txBody>
      </p:sp>
      <p:sp>
        <p:nvSpPr>
          <p:cNvPr id="357" name=""/>
          <p:cNvSpPr/>
          <p:nvPr/>
        </p:nvSpPr>
        <p:spPr>
          <a:xfrm>
            <a:off x="3467160" y="6080040"/>
            <a:ext cx="12600" cy="1800"/>
          </a:xfrm>
          <a:prstGeom prst="line">
            <a:avLst/>
          </a:prstGeom>
          <a:ln w="12600">
            <a:solidFill>
              <a:srgbClr val="00008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358" name=""/>
          <p:cNvSpPr/>
          <p:nvPr/>
        </p:nvSpPr>
        <p:spPr>
          <a:xfrm>
            <a:off x="3479760" y="6080040"/>
            <a:ext cx="7920" cy="1800"/>
          </a:xfrm>
          <a:prstGeom prst="line">
            <a:avLst/>
          </a:prstGeom>
          <a:ln w="12600">
            <a:solidFill>
              <a:srgbClr val="00008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359" name=""/>
          <p:cNvSpPr/>
          <p:nvPr/>
        </p:nvSpPr>
        <p:spPr>
          <a:xfrm>
            <a:off x="3487680" y="6080040"/>
            <a:ext cx="14400" cy="1800"/>
          </a:xfrm>
          <a:prstGeom prst="line">
            <a:avLst/>
          </a:prstGeom>
          <a:ln w="12600">
            <a:solidFill>
              <a:srgbClr val="00008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360" name=""/>
          <p:cNvSpPr/>
          <p:nvPr/>
        </p:nvSpPr>
        <p:spPr>
          <a:xfrm>
            <a:off x="3502080" y="6080040"/>
            <a:ext cx="6120" cy="7920"/>
          </a:xfrm>
          <a:prstGeom prst="line">
            <a:avLst/>
          </a:prstGeom>
          <a:ln w="12600">
            <a:solidFill>
              <a:srgbClr val="000080"/>
            </a:solidFill>
            <a:miter/>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361" name=""/>
          <p:cNvSpPr/>
          <p:nvPr/>
        </p:nvSpPr>
        <p:spPr>
          <a:xfrm flipV="1">
            <a:off x="3508200" y="6080040"/>
            <a:ext cx="6480" cy="7920"/>
          </a:xfrm>
          <a:prstGeom prst="line">
            <a:avLst/>
          </a:prstGeom>
          <a:ln w="12600">
            <a:solidFill>
              <a:srgbClr val="000080"/>
            </a:solidFill>
            <a:miter/>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362" name=""/>
          <p:cNvSpPr/>
          <p:nvPr/>
        </p:nvSpPr>
        <p:spPr>
          <a:xfrm>
            <a:off x="3514680" y="6080040"/>
            <a:ext cx="12600" cy="1800"/>
          </a:xfrm>
          <a:prstGeom prst="line">
            <a:avLst/>
          </a:prstGeom>
          <a:ln w="12600">
            <a:solidFill>
              <a:srgbClr val="00008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363" name=""/>
          <p:cNvSpPr/>
          <p:nvPr/>
        </p:nvSpPr>
        <p:spPr>
          <a:xfrm>
            <a:off x="3527280" y="6080040"/>
            <a:ext cx="7920" cy="1800"/>
          </a:xfrm>
          <a:prstGeom prst="line">
            <a:avLst/>
          </a:prstGeom>
          <a:ln w="12600">
            <a:solidFill>
              <a:srgbClr val="00008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364" name=""/>
          <p:cNvSpPr/>
          <p:nvPr/>
        </p:nvSpPr>
        <p:spPr>
          <a:xfrm>
            <a:off x="3535200" y="6080040"/>
            <a:ext cx="12960" cy="7920"/>
          </a:xfrm>
          <a:prstGeom prst="line">
            <a:avLst/>
          </a:prstGeom>
          <a:ln w="12600">
            <a:solidFill>
              <a:srgbClr val="000080"/>
            </a:solidFill>
            <a:miter/>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365" name=""/>
          <p:cNvSpPr/>
          <p:nvPr/>
        </p:nvSpPr>
        <p:spPr>
          <a:xfrm flipV="1">
            <a:off x="3548160" y="6080040"/>
            <a:ext cx="7920" cy="7920"/>
          </a:xfrm>
          <a:prstGeom prst="line">
            <a:avLst/>
          </a:prstGeom>
          <a:ln w="12600">
            <a:solidFill>
              <a:srgbClr val="000080"/>
            </a:solidFill>
            <a:miter/>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366" name=""/>
          <p:cNvSpPr/>
          <p:nvPr/>
        </p:nvSpPr>
        <p:spPr>
          <a:xfrm>
            <a:off x="3556080" y="6080040"/>
            <a:ext cx="4680" cy="7920"/>
          </a:xfrm>
          <a:prstGeom prst="line">
            <a:avLst/>
          </a:prstGeom>
          <a:ln w="12600">
            <a:solidFill>
              <a:srgbClr val="000080"/>
            </a:solidFill>
            <a:miter/>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367" name=""/>
          <p:cNvSpPr/>
          <p:nvPr/>
        </p:nvSpPr>
        <p:spPr>
          <a:xfrm flipV="1">
            <a:off x="3560760" y="6080040"/>
            <a:ext cx="14400" cy="7920"/>
          </a:xfrm>
          <a:prstGeom prst="line">
            <a:avLst/>
          </a:prstGeom>
          <a:ln w="12600">
            <a:solidFill>
              <a:srgbClr val="000080"/>
            </a:solidFill>
            <a:miter/>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368" name=""/>
          <p:cNvSpPr/>
          <p:nvPr/>
        </p:nvSpPr>
        <p:spPr>
          <a:xfrm>
            <a:off x="3575160" y="6080040"/>
            <a:ext cx="7920" cy="1800"/>
          </a:xfrm>
          <a:prstGeom prst="line">
            <a:avLst/>
          </a:prstGeom>
          <a:ln w="12600">
            <a:solidFill>
              <a:srgbClr val="00008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369" name=""/>
          <p:cNvSpPr/>
          <p:nvPr/>
        </p:nvSpPr>
        <p:spPr>
          <a:xfrm>
            <a:off x="3583080" y="6080040"/>
            <a:ext cx="4680" cy="7920"/>
          </a:xfrm>
          <a:prstGeom prst="line">
            <a:avLst/>
          </a:prstGeom>
          <a:ln w="12600">
            <a:solidFill>
              <a:srgbClr val="000080"/>
            </a:solidFill>
            <a:miter/>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370" name=""/>
          <p:cNvSpPr/>
          <p:nvPr/>
        </p:nvSpPr>
        <p:spPr>
          <a:xfrm>
            <a:off x="3587760" y="6087960"/>
            <a:ext cx="14400" cy="0"/>
          </a:xfrm>
          <a:prstGeom prst="line">
            <a:avLst/>
          </a:prstGeom>
          <a:ln w="1260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71" name=""/>
          <p:cNvSpPr/>
          <p:nvPr/>
        </p:nvSpPr>
        <p:spPr>
          <a:xfrm>
            <a:off x="3602160" y="6087960"/>
            <a:ext cx="7920" cy="0"/>
          </a:xfrm>
          <a:prstGeom prst="line">
            <a:avLst/>
          </a:prstGeom>
          <a:ln w="1260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72" name=""/>
          <p:cNvSpPr/>
          <p:nvPr/>
        </p:nvSpPr>
        <p:spPr>
          <a:xfrm>
            <a:off x="3610080" y="6087960"/>
            <a:ext cx="12600" cy="0"/>
          </a:xfrm>
          <a:prstGeom prst="line">
            <a:avLst/>
          </a:prstGeom>
          <a:ln w="1260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73" name=""/>
          <p:cNvSpPr/>
          <p:nvPr/>
        </p:nvSpPr>
        <p:spPr>
          <a:xfrm flipV="1">
            <a:off x="3622680" y="6080040"/>
            <a:ext cx="6480" cy="7920"/>
          </a:xfrm>
          <a:prstGeom prst="line">
            <a:avLst/>
          </a:prstGeom>
          <a:ln w="12600">
            <a:solidFill>
              <a:srgbClr val="000080"/>
            </a:solidFill>
            <a:miter/>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374" name=""/>
          <p:cNvSpPr/>
          <p:nvPr/>
        </p:nvSpPr>
        <p:spPr>
          <a:xfrm>
            <a:off x="3629160" y="6080040"/>
            <a:ext cx="6120" cy="1800"/>
          </a:xfrm>
          <a:prstGeom prst="line">
            <a:avLst/>
          </a:prstGeom>
          <a:ln w="12600">
            <a:solidFill>
              <a:srgbClr val="000080"/>
            </a:solidFill>
            <a:miter/>
          </a:ln>
        </p:spPr>
        <p:style>
          <a:lnRef idx="0"/>
          <a:fillRef idx="0"/>
          <a:effectRef idx="0"/>
          <a:fontRef idx="minor"/>
        </p:style>
        <p:txBody>
          <a:bodyPr lIns="90000" rIns="90000" tIns="-45000" bIns="-45000" anchor="t">
            <a:noAutofit/>
          </a:bodyPr>
          <a:p>
            <a:endParaRPr b="0" lang="en-US" sz="2400" strike="noStrike" u="none">
              <a:solidFill>
                <a:srgbClr val="000000"/>
              </a:solidFill>
              <a:effectLst/>
              <a:uFillTx/>
              <a:latin typeface="Times New Roman"/>
            </a:endParaRPr>
          </a:p>
        </p:txBody>
      </p:sp>
      <p:sp>
        <p:nvSpPr>
          <p:cNvPr id="375" name=""/>
          <p:cNvSpPr/>
          <p:nvPr/>
        </p:nvSpPr>
        <p:spPr>
          <a:xfrm>
            <a:off x="3635280" y="6080040"/>
            <a:ext cx="14400" cy="7920"/>
          </a:xfrm>
          <a:prstGeom prst="line">
            <a:avLst/>
          </a:prstGeom>
          <a:ln w="12600">
            <a:solidFill>
              <a:srgbClr val="000080"/>
            </a:solidFill>
            <a:miter/>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Times New Roman"/>
            </a:endParaRPr>
          </a:p>
        </p:txBody>
      </p:sp>
      <p:sp>
        <p:nvSpPr>
          <p:cNvPr id="376" name=""/>
          <p:cNvSpPr/>
          <p:nvPr/>
        </p:nvSpPr>
        <p:spPr>
          <a:xfrm>
            <a:off x="3649680" y="6087960"/>
            <a:ext cx="6480" cy="0"/>
          </a:xfrm>
          <a:prstGeom prst="line">
            <a:avLst/>
          </a:prstGeom>
          <a:ln w="1260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77" name=""/>
          <p:cNvSpPr/>
          <p:nvPr/>
        </p:nvSpPr>
        <p:spPr>
          <a:xfrm>
            <a:off x="3656160" y="6087960"/>
            <a:ext cx="12600" cy="0"/>
          </a:xfrm>
          <a:prstGeom prst="line">
            <a:avLst/>
          </a:prstGeom>
          <a:ln w="1260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78" name=""/>
          <p:cNvSpPr/>
          <p:nvPr/>
        </p:nvSpPr>
        <p:spPr>
          <a:xfrm>
            <a:off x="3668760" y="6087960"/>
            <a:ext cx="7920" cy="0"/>
          </a:xfrm>
          <a:prstGeom prst="line">
            <a:avLst/>
          </a:prstGeom>
          <a:ln w="1260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79" name=""/>
          <p:cNvSpPr/>
          <p:nvPr/>
        </p:nvSpPr>
        <p:spPr>
          <a:xfrm>
            <a:off x="3676680" y="6087960"/>
            <a:ext cx="7920" cy="0"/>
          </a:xfrm>
          <a:prstGeom prst="line">
            <a:avLst/>
          </a:prstGeom>
          <a:ln w="1260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80" name=""/>
          <p:cNvSpPr/>
          <p:nvPr/>
        </p:nvSpPr>
        <p:spPr>
          <a:xfrm>
            <a:off x="3684600" y="6087960"/>
            <a:ext cx="12600" cy="0"/>
          </a:xfrm>
          <a:prstGeom prst="line">
            <a:avLst/>
          </a:prstGeom>
          <a:ln w="1260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81" name=""/>
          <p:cNvSpPr/>
          <p:nvPr/>
        </p:nvSpPr>
        <p:spPr>
          <a:xfrm>
            <a:off x="3697200" y="6087960"/>
            <a:ext cx="6480" cy="0"/>
          </a:xfrm>
          <a:prstGeom prst="line">
            <a:avLst/>
          </a:prstGeom>
          <a:ln w="1260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82" name=""/>
          <p:cNvSpPr/>
          <p:nvPr/>
        </p:nvSpPr>
        <p:spPr>
          <a:xfrm>
            <a:off x="3703680" y="6087960"/>
            <a:ext cx="6480" cy="0"/>
          </a:xfrm>
          <a:prstGeom prst="line">
            <a:avLst/>
          </a:prstGeom>
          <a:ln w="1260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83" name=""/>
          <p:cNvSpPr/>
          <p:nvPr/>
        </p:nvSpPr>
        <p:spPr>
          <a:xfrm>
            <a:off x="3710160" y="6087960"/>
            <a:ext cx="14040" cy="0"/>
          </a:xfrm>
          <a:prstGeom prst="line">
            <a:avLst/>
          </a:prstGeom>
          <a:ln w="1260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84" name=""/>
          <p:cNvSpPr/>
          <p:nvPr/>
        </p:nvSpPr>
        <p:spPr>
          <a:xfrm>
            <a:off x="3724200" y="6087960"/>
            <a:ext cx="6480" cy="0"/>
          </a:xfrm>
          <a:prstGeom prst="line">
            <a:avLst/>
          </a:prstGeom>
          <a:ln w="1260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85" name=""/>
          <p:cNvSpPr/>
          <p:nvPr/>
        </p:nvSpPr>
        <p:spPr>
          <a:xfrm>
            <a:off x="3730680" y="6087960"/>
            <a:ext cx="12600" cy="0"/>
          </a:xfrm>
          <a:prstGeom prst="line">
            <a:avLst/>
          </a:prstGeom>
          <a:ln w="1260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86" name=""/>
          <p:cNvSpPr/>
          <p:nvPr/>
        </p:nvSpPr>
        <p:spPr>
          <a:xfrm>
            <a:off x="3743280" y="6087960"/>
            <a:ext cx="7920" cy="0"/>
          </a:xfrm>
          <a:prstGeom prst="line">
            <a:avLst/>
          </a:prstGeom>
          <a:ln w="1260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87" name=""/>
          <p:cNvSpPr/>
          <p:nvPr/>
        </p:nvSpPr>
        <p:spPr>
          <a:xfrm>
            <a:off x="3751200" y="6087960"/>
            <a:ext cx="6480" cy="0"/>
          </a:xfrm>
          <a:prstGeom prst="line">
            <a:avLst/>
          </a:prstGeom>
          <a:ln w="1260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88" name=""/>
          <p:cNvSpPr/>
          <p:nvPr/>
        </p:nvSpPr>
        <p:spPr>
          <a:xfrm>
            <a:off x="3757680" y="6087960"/>
            <a:ext cx="12600" cy="0"/>
          </a:xfrm>
          <a:prstGeom prst="line">
            <a:avLst/>
          </a:prstGeom>
          <a:ln w="1260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89" name=""/>
          <p:cNvSpPr/>
          <p:nvPr/>
        </p:nvSpPr>
        <p:spPr>
          <a:xfrm>
            <a:off x="3770280" y="6087960"/>
            <a:ext cx="7920" cy="0"/>
          </a:xfrm>
          <a:prstGeom prst="line">
            <a:avLst/>
          </a:prstGeom>
          <a:ln w="1260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90" name=""/>
          <p:cNvSpPr/>
          <p:nvPr/>
        </p:nvSpPr>
        <p:spPr>
          <a:xfrm>
            <a:off x="3778200" y="6087960"/>
            <a:ext cx="20520" cy="0"/>
          </a:xfrm>
          <a:prstGeom prst="line">
            <a:avLst/>
          </a:prstGeom>
          <a:ln w="1260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91" name=""/>
          <p:cNvSpPr/>
          <p:nvPr/>
        </p:nvSpPr>
        <p:spPr>
          <a:xfrm>
            <a:off x="3798720" y="6087960"/>
            <a:ext cx="6480" cy="0"/>
          </a:xfrm>
          <a:prstGeom prst="line">
            <a:avLst/>
          </a:prstGeom>
          <a:ln w="1260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92" name=""/>
          <p:cNvSpPr/>
          <p:nvPr/>
        </p:nvSpPr>
        <p:spPr>
          <a:xfrm>
            <a:off x="3805200" y="6087960"/>
            <a:ext cx="12600" cy="0"/>
          </a:xfrm>
          <a:prstGeom prst="line">
            <a:avLst/>
          </a:prstGeom>
          <a:ln w="1260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93" name=""/>
          <p:cNvSpPr/>
          <p:nvPr/>
        </p:nvSpPr>
        <p:spPr>
          <a:xfrm>
            <a:off x="3817800" y="6087960"/>
            <a:ext cx="14400" cy="0"/>
          </a:xfrm>
          <a:prstGeom prst="line">
            <a:avLst/>
          </a:prstGeom>
          <a:ln w="1260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94" name=""/>
          <p:cNvSpPr/>
          <p:nvPr/>
        </p:nvSpPr>
        <p:spPr>
          <a:xfrm>
            <a:off x="3832200" y="6087960"/>
            <a:ext cx="14400" cy="0"/>
          </a:xfrm>
          <a:prstGeom prst="line">
            <a:avLst/>
          </a:prstGeom>
          <a:ln w="1260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95" name=""/>
          <p:cNvSpPr/>
          <p:nvPr/>
        </p:nvSpPr>
        <p:spPr>
          <a:xfrm>
            <a:off x="3846600" y="6087960"/>
            <a:ext cx="4680" cy="0"/>
          </a:xfrm>
          <a:prstGeom prst="line">
            <a:avLst/>
          </a:prstGeom>
          <a:ln w="1260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96" name=""/>
          <p:cNvSpPr/>
          <p:nvPr/>
        </p:nvSpPr>
        <p:spPr>
          <a:xfrm>
            <a:off x="3851280" y="6087960"/>
            <a:ext cx="12600" cy="0"/>
          </a:xfrm>
          <a:prstGeom prst="line">
            <a:avLst/>
          </a:prstGeom>
          <a:ln w="1260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97" name=""/>
          <p:cNvSpPr/>
          <p:nvPr/>
        </p:nvSpPr>
        <p:spPr>
          <a:xfrm>
            <a:off x="3863880" y="6087960"/>
            <a:ext cx="9720" cy="0"/>
          </a:xfrm>
          <a:prstGeom prst="line">
            <a:avLst/>
          </a:prstGeom>
          <a:ln w="1260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98" name=""/>
          <p:cNvSpPr/>
          <p:nvPr/>
        </p:nvSpPr>
        <p:spPr>
          <a:xfrm>
            <a:off x="3873600" y="6087960"/>
            <a:ext cx="6120" cy="0"/>
          </a:xfrm>
          <a:prstGeom prst="line">
            <a:avLst/>
          </a:prstGeom>
          <a:ln w="1260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99" name=""/>
          <p:cNvSpPr/>
          <p:nvPr/>
        </p:nvSpPr>
        <p:spPr>
          <a:xfrm>
            <a:off x="3879720" y="6087960"/>
            <a:ext cx="19080" cy="0"/>
          </a:xfrm>
          <a:prstGeom prst="line">
            <a:avLst/>
          </a:prstGeom>
          <a:ln w="1260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00" name=""/>
          <p:cNvSpPr/>
          <p:nvPr/>
        </p:nvSpPr>
        <p:spPr>
          <a:xfrm>
            <a:off x="3898800" y="6087960"/>
            <a:ext cx="7920" cy="0"/>
          </a:xfrm>
          <a:prstGeom prst="line">
            <a:avLst/>
          </a:prstGeom>
          <a:ln w="1260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01" name=""/>
          <p:cNvSpPr/>
          <p:nvPr/>
        </p:nvSpPr>
        <p:spPr>
          <a:xfrm>
            <a:off x="3906720" y="6087960"/>
            <a:ext cx="12960" cy="0"/>
          </a:xfrm>
          <a:prstGeom prst="line">
            <a:avLst/>
          </a:prstGeom>
          <a:ln w="1260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02" name=""/>
          <p:cNvSpPr/>
          <p:nvPr/>
        </p:nvSpPr>
        <p:spPr>
          <a:xfrm>
            <a:off x="3919680" y="6087960"/>
            <a:ext cx="6120" cy="0"/>
          </a:xfrm>
          <a:prstGeom prst="line">
            <a:avLst/>
          </a:prstGeom>
          <a:ln w="1260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03" name=""/>
          <p:cNvSpPr/>
          <p:nvPr/>
        </p:nvSpPr>
        <p:spPr>
          <a:xfrm>
            <a:off x="3925800" y="6087960"/>
            <a:ext cx="95400" cy="0"/>
          </a:xfrm>
          <a:prstGeom prst="line">
            <a:avLst/>
          </a:prstGeom>
          <a:ln w="1260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04" name=""/>
          <p:cNvSpPr/>
          <p:nvPr/>
        </p:nvSpPr>
        <p:spPr>
          <a:xfrm>
            <a:off x="4021200" y="6087960"/>
            <a:ext cx="7920" cy="0"/>
          </a:xfrm>
          <a:prstGeom prst="line">
            <a:avLst/>
          </a:prstGeom>
          <a:ln w="1260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05" name=""/>
          <p:cNvSpPr/>
          <p:nvPr/>
        </p:nvSpPr>
        <p:spPr>
          <a:xfrm>
            <a:off x="4029120" y="6087960"/>
            <a:ext cx="73080" cy="0"/>
          </a:xfrm>
          <a:prstGeom prst="line">
            <a:avLst/>
          </a:prstGeom>
          <a:ln w="1260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06" name=""/>
          <p:cNvSpPr/>
          <p:nvPr/>
        </p:nvSpPr>
        <p:spPr>
          <a:xfrm>
            <a:off x="4102200" y="6087960"/>
            <a:ext cx="12600" cy="0"/>
          </a:xfrm>
          <a:prstGeom prst="line">
            <a:avLst/>
          </a:prstGeom>
          <a:ln w="1260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07" name=""/>
          <p:cNvSpPr/>
          <p:nvPr/>
        </p:nvSpPr>
        <p:spPr>
          <a:xfrm>
            <a:off x="4114800" y="6087960"/>
            <a:ext cx="61920" cy="0"/>
          </a:xfrm>
          <a:prstGeom prst="line">
            <a:avLst/>
          </a:prstGeom>
          <a:ln w="1260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08" name=""/>
          <p:cNvSpPr/>
          <p:nvPr/>
        </p:nvSpPr>
        <p:spPr>
          <a:xfrm>
            <a:off x="4176720" y="6087960"/>
            <a:ext cx="12600" cy="0"/>
          </a:xfrm>
          <a:prstGeom prst="line">
            <a:avLst/>
          </a:prstGeom>
          <a:ln w="1260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09" name=""/>
          <p:cNvSpPr/>
          <p:nvPr/>
        </p:nvSpPr>
        <p:spPr>
          <a:xfrm>
            <a:off x="4189320" y="6087960"/>
            <a:ext cx="20880" cy="0"/>
          </a:xfrm>
          <a:prstGeom prst="line">
            <a:avLst/>
          </a:prstGeom>
          <a:ln w="1260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10" name=""/>
          <p:cNvSpPr/>
          <p:nvPr/>
        </p:nvSpPr>
        <p:spPr>
          <a:xfrm>
            <a:off x="4210200" y="6087960"/>
            <a:ext cx="6120" cy="0"/>
          </a:xfrm>
          <a:prstGeom prst="line">
            <a:avLst/>
          </a:prstGeom>
          <a:ln w="1260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11" name=""/>
          <p:cNvSpPr/>
          <p:nvPr/>
        </p:nvSpPr>
        <p:spPr>
          <a:xfrm>
            <a:off x="4216320" y="6087960"/>
            <a:ext cx="28800" cy="0"/>
          </a:xfrm>
          <a:prstGeom prst="line">
            <a:avLst/>
          </a:prstGeom>
          <a:ln w="1260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12" name=""/>
          <p:cNvSpPr/>
          <p:nvPr/>
        </p:nvSpPr>
        <p:spPr>
          <a:xfrm>
            <a:off x="4245120" y="6087960"/>
            <a:ext cx="12600" cy="0"/>
          </a:xfrm>
          <a:prstGeom prst="line">
            <a:avLst/>
          </a:prstGeom>
          <a:ln w="1260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13" name=""/>
          <p:cNvSpPr/>
          <p:nvPr/>
        </p:nvSpPr>
        <p:spPr>
          <a:xfrm>
            <a:off x="1285920" y="6068880"/>
            <a:ext cx="39600" cy="33480"/>
          </a:xfrm>
          <a:custGeom>
            <a:avLst/>
            <a:gdLst/>
            <a:ahLst/>
            <a:rect l="l" t="t" r="r" b="b"/>
            <a:pathLst>
              <a:path w="45" h="47">
                <a:moveTo>
                  <a:pt x="22" y="0"/>
                </a:moveTo>
                <a:lnTo>
                  <a:pt x="45" y="24"/>
                </a:lnTo>
                <a:lnTo>
                  <a:pt x="22" y="47"/>
                </a:lnTo>
                <a:lnTo>
                  <a:pt x="0" y="24"/>
                </a:lnTo>
                <a:lnTo>
                  <a:pt x="22" y="0"/>
                </a:lnTo>
                <a:close/>
              </a:path>
            </a:pathLst>
          </a:custGeom>
          <a:solidFill>
            <a:srgbClr val="000080"/>
          </a:solidFill>
          <a:ln w="12600">
            <a:solidFill>
              <a:srgbClr val="000080"/>
            </a:solidFill>
            <a:round/>
          </a:ln>
        </p:spPr>
        <p:style>
          <a:lnRef idx="0"/>
          <a:fillRef idx="0"/>
          <a:effectRef idx="0"/>
          <a:fontRef idx="minor"/>
        </p:style>
        <p:txBody>
          <a:bodyPr lIns="90000" rIns="90000" tIns="-13320" bIns="-13320" anchor="t">
            <a:noAutofit/>
          </a:bodyPr>
          <a:p>
            <a:endParaRPr b="0" lang="en-US" sz="2400" strike="noStrike" u="none">
              <a:solidFill>
                <a:srgbClr val="000000"/>
              </a:solidFill>
              <a:effectLst/>
              <a:uFillTx/>
              <a:latin typeface="Times New Roman"/>
            </a:endParaRPr>
          </a:p>
        </p:txBody>
      </p:sp>
      <p:sp>
        <p:nvSpPr>
          <p:cNvPr id="414" name=""/>
          <p:cNvSpPr/>
          <p:nvPr/>
        </p:nvSpPr>
        <p:spPr>
          <a:xfrm>
            <a:off x="1292400" y="6068880"/>
            <a:ext cx="41040" cy="33480"/>
          </a:xfrm>
          <a:custGeom>
            <a:avLst/>
            <a:gdLst/>
            <a:ahLst/>
            <a:rect l="l" t="t" r="r" b="b"/>
            <a:pathLst>
              <a:path w="46" h="47">
                <a:moveTo>
                  <a:pt x="23" y="0"/>
                </a:moveTo>
                <a:lnTo>
                  <a:pt x="46" y="24"/>
                </a:lnTo>
                <a:lnTo>
                  <a:pt x="23" y="47"/>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3320" bIns="-13320" anchor="t">
            <a:noAutofit/>
          </a:bodyPr>
          <a:p>
            <a:endParaRPr b="0" lang="en-US" sz="2400" strike="noStrike" u="none">
              <a:solidFill>
                <a:srgbClr val="000000"/>
              </a:solidFill>
              <a:effectLst/>
              <a:uFillTx/>
              <a:latin typeface="Times New Roman"/>
            </a:endParaRPr>
          </a:p>
        </p:txBody>
      </p:sp>
      <p:sp>
        <p:nvSpPr>
          <p:cNvPr id="415" name=""/>
          <p:cNvSpPr/>
          <p:nvPr/>
        </p:nvSpPr>
        <p:spPr>
          <a:xfrm>
            <a:off x="1306440" y="6068880"/>
            <a:ext cx="41400" cy="33480"/>
          </a:xfrm>
          <a:custGeom>
            <a:avLst/>
            <a:gdLst/>
            <a:ahLst/>
            <a:rect l="l" t="t" r="r" b="b"/>
            <a:pathLst>
              <a:path w="46" h="47">
                <a:moveTo>
                  <a:pt x="23" y="0"/>
                </a:moveTo>
                <a:lnTo>
                  <a:pt x="46" y="24"/>
                </a:lnTo>
                <a:lnTo>
                  <a:pt x="23" y="47"/>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3320" bIns="-13320" anchor="t">
            <a:noAutofit/>
          </a:bodyPr>
          <a:p>
            <a:endParaRPr b="0" lang="en-US" sz="2400" strike="noStrike" u="none">
              <a:solidFill>
                <a:srgbClr val="000000"/>
              </a:solidFill>
              <a:effectLst/>
              <a:uFillTx/>
              <a:latin typeface="Times New Roman"/>
            </a:endParaRPr>
          </a:p>
        </p:txBody>
      </p:sp>
      <p:sp>
        <p:nvSpPr>
          <p:cNvPr id="416" name=""/>
          <p:cNvSpPr/>
          <p:nvPr/>
        </p:nvSpPr>
        <p:spPr>
          <a:xfrm>
            <a:off x="1312920" y="6062760"/>
            <a:ext cx="39600" cy="34920"/>
          </a:xfrm>
          <a:custGeom>
            <a:avLst/>
            <a:gdLst/>
            <a:ahLst/>
            <a:rect l="l" t="t" r="r" b="b"/>
            <a:pathLst>
              <a:path w="45" h="47">
                <a:moveTo>
                  <a:pt x="23" y="0"/>
                </a:moveTo>
                <a:lnTo>
                  <a:pt x="45" y="24"/>
                </a:lnTo>
                <a:lnTo>
                  <a:pt x="23" y="47"/>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417" name=""/>
          <p:cNvSpPr/>
          <p:nvPr/>
        </p:nvSpPr>
        <p:spPr>
          <a:xfrm>
            <a:off x="1325520" y="6062760"/>
            <a:ext cx="39600" cy="34920"/>
          </a:xfrm>
          <a:custGeom>
            <a:avLst/>
            <a:gdLst/>
            <a:ahLst/>
            <a:rect l="l" t="t" r="r" b="b"/>
            <a:pathLst>
              <a:path w="45" h="47">
                <a:moveTo>
                  <a:pt x="23" y="0"/>
                </a:moveTo>
                <a:lnTo>
                  <a:pt x="45" y="24"/>
                </a:lnTo>
                <a:lnTo>
                  <a:pt x="23" y="47"/>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418" name=""/>
          <p:cNvSpPr/>
          <p:nvPr/>
        </p:nvSpPr>
        <p:spPr>
          <a:xfrm>
            <a:off x="1333440" y="6058080"/>
            <a:ext cx="39600" cy="33120"/>
          </a:xfrm>
          <a:custGeom>
            <a:avLst/>
            <a:gdLst/>
            <a:ahLst/>
            <a:rect l="l" t="t" r="r" b="b"/>
            <a:pathLst>
              <a:path w="45" h="48">
                <a:moveTo>
                  <a:pt x="22" y="0"/>
                </a:moveTo>
                <a:lnTo>
                  <a:pt x="45" y="24"/>
                </a:lnTo>
                <a:lnTo>
                  <a:pt x="22" y="48"/>
                </a:lnTo>
                <a:lnTo>
                  <a:pt x="0" y="24"/>
                </a:lnTo>
                <a:lnTo>
                  <a:pt x="22" y="0"/>
                </a:lnTo>
                <a:close/>
              </a:path>
            </a:pathLst>
          </a:custGeom>
          <a:solidFill>
            <a:srgbClr val="000080"/>
          </a:solidFill>
          <a:ln w="12600">
            <a:solidFill>
              <a:srgbClr val="000080"/>
            </a:solidFill>
            <a:round/>
          </a:ln>
        </p:spPr>
        <p:style>
          <a:lnRef idx="0"/>
          <a:fillRef idx="0"/>
          <a:effectRef idx="0"/>
          <a:fontRef idx="minor"/>
        </p:style>
        <p:txBody>
          <a:bodyPr lIns="90000" rIns="90000" tIns="-13680" bIns="-13680" anchor="t">
            <a:noAutofit/>
          </a:bodyPr>
          <a:p>
            <a:endParaRPr b="0" lang="en-US" sz="2400" strike="noStrike" u="none">
              <a:solidFill>
                <a:srgbClr val="000000"/>
              </a:solidFill>
              <a:effectLst/>
              <a:uFillTx/>
              <a:latin typeface="Times New Roman"/>
            </a:endParaRPr>
          </a:p>
        </p:txBody>
      </p:sp>
      <p:sp>
        <p:nvSpPr>
          <p:cNvPr id="419" name=""/>
          <p:cNvSpPr/>
          <p:nvPr/>
        </p:nvSpPr>
        <p:spPr>
          <a:xfrm>
            <a:off x="1338120" y="6051600"/>
            <a:ext cx="42840" cy="36360"/>
          </a:xfrm>
          <a:custGeom>
            <a:avLst/>
            <a:gdLst/>
            <a:ahLst/>
            <a:rect l="l" t="t" r="r" b="b"/>
            <a:pathLst>
              <a:path w="46" h="48">
                <a:moveTo>
                  <a:pt x="23" y="0"/>
                </a:moveTo>
                <a:lnTo>
                  <a:pt x="46" y="24"/>
                </a:lnTo>
                <a:lnTo>
                  <a:pt x="23" y="48"/>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420" name=""/>
          <p:cNvSpPr/>
          <p:nvPr/>
        </p:nvSpPr>
        <p:spPr>
          <a:xfrm>
            <a:off x="1352520" y="6045120"/>
            <a:ext cx="41400" cy="34920"/>
          </a:xfrm>
          <a:custGeom>
            <a:avLst/>
            <a:gdLst/>
            <a:ahLst/>
            <a:rect l="l" t="t" r="r" b="b"/>
            <a:pathLst>
              <a:path w="46" h="48">
                <a:moveTo>
                  <a:pt x="23" y="0"/>
                </a:moveTo>
                <a:lnTo>
                  <a:pt x="46" y="24"/>
                </a:lnTo>
                <a:lnTo>
                  <a:pt x="23" y="48"/>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421" name=""/>
          <p:cNvSpPr/>
          <p:nvPr/>
        </p:nvSpPr>
        <p:spPr>
          <a:xfrm>
            <a:off x="1360440" y="6024600"/>
            <a:ext cx="39600" cy="33480"/>
          </a:xfrm>
          <a:custGeom>
            <a:avLst/>
            <a:gdLst/>
            <a:ahLst/>
            <a:rect l="l" t="t" r="r" b="b"/>
            <a:pathLst>
              <a:path w="45" h="47">
                <a:moveTo>
                  <a:pt x="23" y="0"/>
                </a:moveTo>
                <a:lnTo>
                  <a:pt x="45" y="24"/>
                </a:lnTo>
                <a:lnTo>
                  <a:pt x="23" y="47"/>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3320" bIns="-13320" anchor="t">
            <a:noAutofit/>
          </a:bodyPr>
          <a:p>
            <a:endParaRPr b="0" lang="en-US" sz="2400" strike="noStrike" u="none">
              <a:solidFill>
                <a:srgbClr val="000000"/>
              </a:solidFill>
              <a:effectLst/>
              <a:uFillTx/>
              <a:latin typeface="Times New Roman"/>
            </a:endParaRPr>
          </a:p>
        </p:txBody>
      </p:sp>
      <p:sp>
        <p:nvSpPr>
          <p:cNvPr id="422" name=""/>
          <p:cNvSpPr/>
          <p:nvPr/>
        </p:nvSpPr>
        <p:spPr>
          <a:xfrm>
            <a:off x="1365120" y="6024600"/>
            <a:ext cx="41400" cy="33480"/>
          </a:xfrm>
          <a:custGeom>
            <a:avLst/>
            <a:gdLst/>
            <a:ahLst/>
            <a:rect l="l" t="t" r="r" b="b"/>
            <a:pathLst>
              <a:path w="46" h="47">
                <a:moveTo>
                  <a:pt x="23" y="0"/>
                </a:moveTo>
                <a:lnTo>
                  <a:pt x="46" y="24"/>
                </a:lnTo>
                <a:lnTo>
                  <a:pt x="23" y="47"/>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3320" bIns="-13320" anchor="t">
            <a:noAutofit/>
          </a:bodyPr>
          <a:p>
            <a:endParaRPr b="0" lang="en-US" sz="2400" strike="noStrike" u="none">
              <a:solidFill>
                <a:srgbClr val="000000"/>
              </a:solidFill>
              <a:effectLst/>
              <a:uFillTx/>
              <a:latin typeface="Times New Roman"/>
            </a:endParaRPr>
          </a:p>
        </p:txBody>
      </p:sp>
      <p:sp>
        <p:nvSpPr>
          <p:cNvPr id="423" name=""/>
          <p:cNvSpPr/>
          <p:nvPr/>
        </p:nvSpPr>
        <p:spPr>
          <a:xfrm>
            <a:off x="1380960" y="6024600"/>
            <a:ext cx="39960" cy="33480"/>
          </a:xfrm>
          <a:custGeom>
            <a:avLst/>
            <a:gdLst/>
            <a:ahLst/>
            <a:rect l="l" t="t" r="r" b="b"/>
            <a:pathLst>
              <a:path w="45" h="47">
                <a:moveTo>
                  <a:pt x="22" y="0"/>
                </a:moveTo>
                <a:lnTo>
                  <a:pt x="45" y="24"/>
                </a:lnTo>
                <a:lnTo>
                  <a:pt x="22" y="47"/>
                </a:lnTo>
                <a:lnTo>
                  <a:pt x="0" y="24"/>
                </a:lnTo>
                <a:lnTo>
                  <a:pt x="22" y="0"/>
                </a:lnTo>
                <a:close/>
              </a:path>
            </a:pathLst>
          </a:custGeom>
          <a:solidFill>
            <a:srgbClr val="000080"/>
          </a:solidFill>
          <a:ln w="12600">
            <a:solidFill>
              <a:srgbClr val="000080"/>
            </a:solidFill>
            <a:round/>
          </a:ln>
        </p:spPr>
        <p:style>
          <a:lnRef idx="0"/>
          <a:fillRef idx="0"/>
          <a:effectRef idx="0"/>
          <a:fontRef idx="minor"/>
        </p:style>
        <p:txBody>
          <a:bodyPr lIns="90000" rIns="90000" tIns="-13320" bIns="-13320" anchor="t">
            <a:noAutofit/>
          </a:bodyPr>
          <a:p>
            <a:endParaRPr b="0" lang="en-US" sz="2400" strike="noStrike" u="none">
              <a:solidFill>
                <a:srgbClr val="000000"/>
              </a:solidFill>
              <a:effectLst/>
              <a:uFillTx/>
              <a:latin typeface="Times New Roman"/>
            </a:endParaRPr>
          </a:p>
        </p:txBody>
      </p:sp>
      <p:sp>
        <p:nvSpPr>
          <p:cNvPr id="424" name=""/>
          <p:cNvSpPr/>
          <p:nvPr/>
        </p:nvSpPr>
        <p:spPr>
          <a:xfrm>
            <a:off x="1387440" y="6002280"/>
            <a:ext cx="39600" cy="31680"/>
          </a:xfrm>
          <a:custGeom>
            <a:avLst/>
            <a:gdLst/>
            <a:ahLst/>
            <a:rect l="l" t="t" r="r" b="b"/>
            <a:pathLst>
              <a:path w="45" h="48">
                <a:moveTo>
                  <a:pt x="23" y="0"/>
                </a:moveTo>
                <a:lnTo>
                  <a:pt x="45" y="24"/>
                </a:lnTo>
                <a:lnTo>
                  <a:pt x="23" y="48"/>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425" name=""/>
          <p:cNvSpPr/>
          <p:nvPr/>
        </p:nvSpPr>
        <p:spPr>
          <a:xfrm>
            <a:off x="1400040" y="5985000"/>
            <a:ext cx="41400" cy="33120"/>
          </a:xfrm>
          <a:custGeom>
            <a:avLst/>
            <a:gdLst/>
            <a:ahLst/>
            <a:rect l="l" t="t" r="r" b="b"/>
            <a:pathLst>
              <a:path w="46" h="47">
                <a:moveTo>
                  <a:pt x="23" y="0"/>
                </a:moveTo>
                <a:lnTo>
                  <a:pt x="46" y="23"/>
                </a:lnTo>
                <a:lnTo>
                  <a:pt x="23" y="47"/>
                </a:lnTo>
                <a:lnTo>
                  <a:pt x="0" y="23"/>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3680" bIns="-13680" anchor="t">
            <a:noAutofit/>
          </a:bodyPr>
          <a:p>
            <a:endParaRPr b="0" lang="en-US" sz="2400" strike="noStrike" u="none">
              <a:solidFill>
                <a:srgbClr val="000000"/>
              </a:solidFill>
              <a:effectLst/>
              <a:uFillTx/>
              <a:latin typeface="Times New Roman"/>
            </a:endParaRPr>
          </a:p>
        </p:txBody>
      </p:sp>
      <p:sp>
        <p:nvSpPr>
          <p:cNvPr id="426" name=""/>
          <p:cNvSpPr/>
          <p:nvPr/>
        </p:nvSpPr>
        <p:spPr>
          <a:xfrm>
            <a:off x="1406520" y="5961240"/>
            <a:ext cx="41400" cy="34920"/>
          </a:xfrm>
          <a:custGeom>
            <a:avLst/>
            <a:gdLst/>
            <a:ahLst/>
            <a:rect l="l" t="t" r="r" b="b"/>
            <a:pathLst>
              <a:path w="45" h="48">
                <a:moveTo>
                  <a:pt x="22" y="0"/>
                </a:moveTo>
                <a:lnTo>
                  <a:pt x="45" y="24"/>
                </a:lnTo>
                <a:lnTo>
                  <a:pt x="22" y="48"/>
                </a:lnTo>
                <a:lnTo>
                  <a:pt x="0" y="24"/>
                </a:lnTo>
                <a:lnTo>
                  <a:pt x="22" y="0"/>
                </a:lnTo>
                <a:close/>
              </a:path>
            </a:pathLst>
          </a:custGeom>
          <a:solidFill>
            <a:srgbClr val="000080"/>
          </a:solidFill>
          <a:ln w="12600">
            <a:solidFill>
              <a:srgbClr val="000080"/>
            </a:solidFill>
            <a:round/>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427" name=""/>
          <p:cNvSpPr/>
          <p:nvPr/>
        </p:nvSpPr>
        <p:spPr>
          <a:xfrm>
            <a:off x="1413000" y="5935680"/>
            <a:ext cx="42840" cy="31680"/>
          </a:xfrm>
          <a:custGeom>
            <a:avLst/>
            <a:gdLst/>
            <a:ahLst/>
            <a:rect l="l" t="t" r="r" b="b"/>
            <a:pathLst>
              <a:path w="46" h="47">
                <a:moveTo>
                  <a:pt x="23" y="0"/>
                </a:moveTo>
                <a:lnTo>
                  <a:pt x="46" y="23"/>
                </a:lnTo>
                <a:lnTo>
                  <a:pt x="23" y="47"/>
                </a:lnTo>
                <a:lnTo>
                  <a:pt x="0" y="23"/>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428" name=""/>
          <p:cNvSpPr/>
          <p:nvPr/>
        </p:nvSpPr>
        <p:spPr>
          <a:xfrm>
            <a:off x="1427040" y="5902200"/>
            <a:ext cx="41400" cy="33480"/>
          </a:xfrm>
          <a:custGeom>
            <a:avLst/>
            <a:gdLst/>
            <a:ahLst/>
            <a:rect l="l" t="t" r="r" b="b"/>
            <a:pathLst>
              <a:path w="46" h="47">
                <a:moveTo>
                  <a:pt x="23" y="0"/>
                </a:moveTo>
                <a:lnTo>
                  <a:pt x="46" y="23"/>
                </a:lnTo>
                <a:lnTo>
                  <a:pt x="23" y="47"/>
                </a:lnTo>
                <a:lnTo>
                  <a:pt x="0" y="23"/>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3320" bIns="-13320" anchor="t">
            <a:noAutofit/>
          </a:bodyPr>
          <a:p>
            <a:endParaRPr b="0" lang="en-US" sz="2400" strike="noStrike" u="none">
              <a:solidFill>
                <a:srgbClr val="000000"/>
              </a:solidFill>
              <a:effectLst/>
              <a:uFillTx/>
              <a:latin typeface="Times New Roman"/>
            </a:endParaRPr>
          </a:p>
        </p:txBody>
      </p:sp>
      <p:sp>
        <p:nvSpPr>
          <p:cNvPr id="429" name=""/>
          <p:cNvSpPr/>
          <p:nvPr/>
        </p:nvSpPr>
        <p:spPr>
          <a:xfrm>
            <a:off x="1433520" y="5902200"/>
            <a:ext cx="41400" cy="33480"/>
          </a:xfrm>
          <a:custGeom>
            <a:avLst/>
            <a:gdLst/>
            <a:ahLst/>
            <a:rect l="l" t="t" r="r" b="b"/>
            <a:pathLst>
              <a:path w="45" h="47">
                <a:moveTo>
                  <a:pt x="23" y="0"/>
                </a:moveTo>
                <a:lnTo>
                  <a:pt x="45" y="23"/>
                </a:lnTo>
                <a:lnTo>
                  <a:pt x="23" y="47"/>
                </a:lnTo>
                <a:lnTo>
                  <a:pt x="0" y="23"/>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3320" bIns="-13320" anchor="t">
            <a:noAutofit/>
          </a:bodyPr>
          <a:p>
            <a:endParaRPr b="0" lang="en-US" sz="2400" strike="noStrike" u="none">
              <a:solidFill>
                <a:srgbClr val="000000"/>
              </a:solidFill>
              <a:effectLst/>
              <a:uFillTx/>
              <a:latin typeface="Times New Roman"/>
            </a:endParaRPr>
          </a:p>
        </p:txBody>
      </p:sp>
      <p:sp>
        <p:nvSpPr>
          <p:cNvPr id="430" name=""/>
          <p:cNvSpPr/>
          <p:nvPr/>
        </p:nvSpPr>
        <p:spPr>
          <a:xfrm>
            <a:off x="1441440" y="5840280"/>
            <a:ext cx="39600" cy="32040"/>
          </a:xfrm>
          <a:custGeom>
            <a:avLst/>
            <a:gdLst/>
            <a:ahLst/>
            <a:rect l="l" t="t" r="r" b="b"/>
            <a:pathLst>
              <a:path w="45" h="47">
                <a:moveTo>
                  <a:pt x="22" y="0"/>
                </a:moveTo>
                <a:lnTo>
                  <a:pt x="45" y="23"/>
                </a:lnTo>
                <a:lnTo>
                  <a:pt x="22" y="47"/>
                </a:lnTo>
                <a:lnTo>
                  <a:pt x="0" y="23"/>
                </a:lnTo>
                <a:lnTo>
                  <a:pt x="22" y="0"/>
                </a:lnTo>
                <a:close/>
              </a:path>
            </a:pathLst>
          </a:custGeom>
          <a:solidFill>
            <a:srgbClr val="000080"/>
          </a:solidFill>
          <a:ln w="12600">
            <a:solidFill>
              <a:srgbClr val="000080"/>
            </a:solidFill>
            <a:round/>
          </a:ln>
        </p:spPr>
        <p:style>
          <a:lnRef idx="0"/>
          <a:fillRef idx="0"/>
          <a:effectRef idx="0"/>
          <a:fontRef idx="minor"/>
        </p:style>
        <p:txBody>
          <a:bodyPr lIns="90000" rIns="90000" tIns="-14760" bIns="-14760" anchor="t">
            <a:noAutofit/>
          </a:bodyPr>
          <a:p>
            <a:endParaRPr b="0" lang="en-US" sz="2400" strike="noStrike" u="none">
              <a:solidFill>
                <a:srgbClr val="000000"/>
              </a:solidFill>
              <a:effectLst/>
              <a:uFillTx/>
              <a:latin typeface="Times New Roman"/>
            </a:endParaRPr>
          </a:p>
        </p:txBody>
      </p:sp>
      <p:sp>
        <p:nvSpPr>
          <p:cNvPr id="431" name=""/>
          <p:cNvSpPr/>
          <p:nvPr/>
        </p:nvSpPr>
        <p:spPr>
          <a:xfrm>
            <a:off x="1455840" y="5810400"/>
            <a:ext cx="39600" cy="34920"/>
          </a:xfrm>
          <a:custGeom>
            <a:avLst/>
            <a:gdLst/>
            <a:ahLst/>
            <a:rect l="l" t="t" r="r" b="b"/>
            <a:pathLst>
              <a:path w="45" h="48">
                <a:moveTo>
                  <a:pt x="22" y="0"/>
                </a:moveTo>
                <a:lnTo>
                  <a:pt x="45" y="24"/>
                </a:lnTo>
                <a:lnTo>
                  <a:pt x="22" y="48"/>
                </a:lnTo>
                <a:lnTo>
                  <a:pt x="0" y="24"/>
                </a:lnTo>
                <a:lnTo>
                  <a:pt x="22" y="0"/>
                </a:lnTo>
                <a:close/>
              </a:path>
            </a:pathLst>
          </a:custGeom>
          <a:solidFill>
            <a:srgbClr val="000080"/>
          </a:solidFill>
          <a:ln w="12600">
            <a:solidFill>
              <a:srgbClr val="000080"/>
            </a:solidFill>
            <a:round/>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432" name=""/>
          <p:cNvSpPr/>
          <p:nvPr/>
        </p:nvSpPr>
        <p:spPr>
          <a:xfrm>
            <a:off x="1461960" y="5799240"/>
            <a:ext cx="39960" cy="33120"/>
          </a:xfrm>
          <a:custGeom>
            <a:avLst/>
            <a:gdLst/>
            <a:ahLst/>
            <a:rect l="l" t="t" r="r" b="b"/>
            <a:pathLst>
              <a:path w="46" h="47">
                <a:moveTo>
                  <a:pt x="23" y="0"/>
                </a:moveTo>
                <a:lnTo>
                  <a:pt x="46" y="23"/>
                </a:lnTo>
                <a:lnTo>
                  <a:pt x="23" y="47"/>
                </a:lnTo>
                <a:lnTo>
                  <a:pt x="0" y="23"/>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3680" bIns="-13680" anchor="t">
            <a:noAutofit/>
          </a:bodyPr>
          <a:p>
            <a:endParaRPr b="0" lang="en-US" sz="2400" strike="noStrike" u="none">
              <a:solidFill>
                <a:srgbClr val="000000"/>
              </a:solidFill>
              <a:effectLst/>
              <a:uFillTx/>
              <a:latin typeface="Times New Roman"/>
            </a:endParaRPr>
          </a:p>
        </p:txBody>
      </p:sp>
      <p:sp>
        <p:nvSpPr>
          <p:cNvPr id="433" name=""/>
          <p:cNvSpPr/>
          <p:nvPr/>
        </p:nvSpPr>
        <p:spPr>
          <a:xfrm>
            <a:off x="1474920" y="5772240"/>
            <a:ext cx="39600" cy="33120"/>
          </a:xfrm>
          <a:custGeom>
            <a:avLst/>
            <a:gdLst/>
            <a:ahLst/>
            <a:rect l="l" t="t" r="r" b="b"/>
            <a:pathLst>
              <a:path w="46" h="48">
                <a:moveTo>
                  <a:pt x="23" y="0"/>
                </a:moveTo>
                <a:lnTo>
                  <a:pt x="46" y="24"/>
                </a:lnTo>
                <a:lnTo>
                  <a:pt x="23" y="48"/>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3680" bIns="-13680" anchor="t">
            <a:noAutofit/>
          </a:bodyPr>
          <a:p>
            <a:endParaRPr b="0" lang="en-US" sz="2400" strike="noStrike" u="none">
              <a:solidFill>
                <a:srgbClr val="000000"/>
              </a:solidFill>
              <a:effectLst/>
              <a:uFillTx/>
              <a:latin typeface="Times New Roman"/>
            </a:endParaRPr>
          </a:p>
        </p:txBody>
      </p:sp>
      <p:sp>
        <p:nvSpPr>
          <p:cNvPr id="434" name=""/>
          <p:cNvSpPr/>
          <p:nvPr/>
        </p:nvSpPr>
        <p:spPr>
          <a:xfrm>
            <a:off x="1481040" y="5732640"/>
            <a:ext cx="39960" cy="33120"/>
          </a:xfrm>
          <a:custGeom>
            <a:avLst/>
            <a:gdLst/>
            <a:ahLst/>
            <a:rect l="l" t="t" r="r" b="b"/>
            <a:pathLst>
              <a:path w="45" h="47">
                <a:moveTo>
                  <a:pt x="23" y="0"/>
                </a:moveTo>
                <a:lnTo>
                  <a:pt x="45" y="24"/>
                </a:lnTo>
                <a:lnTo>
                  <a:pt x="23" y="47"/>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3680" bIns="-13680" anchor="t">
            <a:noAutofit/>
          </a:bodyPr>
          <a:p>
            <a:endParaRPr b="0" lang="en-US" sz="2400" strike="noStrike" u="none">
              <a:solidFill>
                <a:srgbClr val="000000"/>
              </a:solidFill>
              <a:effectLst/>
              <a:uFillTx/>
              <a:latin typeface="Times New Roman"/>
            </a:endParaRPr>
          </a:p>
        </p:txBody>
      </p:sp>
      <p:sp>
        <p:nvSpPr>
          <p:cNvPr id="435" name=""/>
          <p:cNvSpPr/>
          <p:nvPr/>
        </p:nvSpPr>
        <p:spPr>
          <a:xfrm>
            <a:off x="1487520" y="5703840"/>
            <a:ext cx="42840" cy="33480"/>
          </a:xfrm>
          <a:custGeom>
            <a:avLst/>
            <a:gdLst/>
            <a:ahLst/>
            <a:rect l="l" t="t" r="r" b="b"/>
            <a:pathLst>
              <a:path w="46" h="47">
                <a:moveTo>
                  <a:pt x="23" y="0"/>
                </a:moveTo>
                <a:lnTo>
                  <a:pt x="46" y="23"/>
                </a:lnTo>
                <a:lnTo>
                  <a:pt x="23" y="47"/>
                </a:lnTo>
                <a:lnTo>
                  <a:pt x="0" y="23"/>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3320" bIns="-13320" anchor="t">
            <a:noAutofit/>
          </a:bodyPr>
          <a:p>
            <a:endParaRPr b="0" lang="en-US" sz="2400" strike="noStrike" u="none">
              <a:solidFill>
                <a:srgbClr val="000000"/>
              </a:solidFill>
              <a:effectLst/>
              <a:uFillTx/>
              <a:latin typeface="Times New Roman"/>
            </a:endParaRPr>
          </a:p>
        </p:txBody>
      </p:sp>
      <p:sp>
        <p:nvSpPr>
          <p:cNvPr id="436" name=""/>
          <p:cNvSpPr/>
          <p:nvPr/>
        </p:nvSpPr>
        <p:spPr>
          <a:xfrm>
            <a:off x="1501920" y="5664240"/>
            <a:ext cx="41040" cy="34920"/>
          </a:xfrm>
          <a:custGeom>
            <a:avLst/>
            <a:gdLst/>
            <a:ahLst/>
            <a:rect l="l" t="t" r="r" b="b"/>
            <a:pathLst>
              <a:path w="45" h="48">
                <a:moveTo>
                  <a:pt x="22" y="0"/>
                </a:moveTo>
                <a:lnTo>
                  <a:pt x="45" y="24"/>
                </a:lnTo>
                <a:lnTo>
                  <a:pt x="22" y="48"/>
                </a:lnTo>
                <a:lnTo>
                  <a:pt x="0" y="24"/>
                </a:lnTo>
                <a:lnTo>
                  <a:pt x="22" y="0"/>
                </a:lnTo>
                <a:close/>
              </a:path>
            </a:pathLst>
          </a:custGeom>
          <a:solidFill>
            <a:srgbClr val="000080"/>
          </a:solidFill>
          <a:ln w="12600">
            <a:solidFill>
              <a:srgbClr val="000080"/>
            </a:solidFill>
            <a:round/>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437" name=""/>
          <p:cNvSpPr/>
          <p:nvPr/>
        </p:nvSpPr>
        <p:spPr>
          <a:xfrm>
            <a:off x="1508040" y="5608800"/>
            <a:ext cx="39600" cy="31680"/>
          </a:xfrm>
          <a:custGeom>
            <a:avLst/>
            <a:gdLst/>
            <a:ahLst/>
            <a:rect l="l" t="t" r="r" b="b"/>
            <a:pathLst>
              <a:path w="45" h="47">
                <a:moveTo>
                  <a:pt x="23" y="0"/>
                </a:moveTo>
                <a:lnTo>
                  <a:pt x="45" y="23"/>
                </a:lnTo>
                <a:lnTo>
                  <a:pt x="23" y="47"/>
                </a:lnTo>
                <a:lnTo>
                  <a:pt x="0" y="23"/>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438" name=""/>
          <p:cNvSpPr/>
          <p:nvPr/>
        </p:nvSpPr>
        <p:spPr>
          <a:xfrm>
            <a:off x="1521000" y="5559480"/>
            <a:ext cx="41040" cy="33120"/>
          </a:xfrm>
          <a:custGeom>
            <a:avLst/>
            <a:gdLst/>
            <a:ahLst/>
            <a:rect l="l" t="t" r="r" b="b"/>
            <a:pathLst>
              <a:path w="46" h="47">
                <a:moveTo>
                  <a:pt x="23" y="0"/>
                </a:moveTo>
                <a:lnTo>
                  <a:pt x="46" y="23"/>
                </a:lnTo>
                <a:lnTo>
                  <a:pt x="23" y="47"/>
                </a:lnTo>
                <a:lnTo>
                  <a:pt x="0" y="23"/>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3680" bIns="-13680" anchor="t">
            <a:noAutofit/>
          </a:bodyPr>
          <a:p>
            <a:endParaRPr b="0" lang="en-US" sz="2400" strike="noStrike" u="none">
              <a:solidFill>
                <a:srgbClr val="000000"/>
              </a:solidFill>
              <a:effectLst/>
              <a:uFillTx/>
              <a:latin typeface="Times New Roman"/>
            </a:endParaRPr>
          </a:p>
        </p:txBody>
      </p:sp>
      <p:sp>
        <p:nvSpPr>
          <p:cNvPr id="439" name=""/>
          <p:cNvSpPr/>
          <p:nvPr/>
        </p:nvSpPr>
        <p:spPr>
          <a:xfrm>
            <a:off x="1530360" y="5541840"/>
            <a:ext cx="39600" cy="33480"/>
          </a:xfrm>
          <a:custGeom>
            <a:avLst/>
            <a:gdLst/>
            <a:ahLst/>
            <a:rect l="l" t="t" r="r" b="b"/>
            <a:pathLst>
              <a:path w="45" h="47">
                <a:moveTo>
                  <a:pt x="22" y="0"/>
                </a:moveTo>
                <a:lnTo>
                  <a:pt x="45" y="24"/>
                </a:lnTo>
                <a:lnTo>
                  <a:pt x="22" y="47"/>
                </a:lnTo>
                <a:lnTo>
                  <a:pt x="0" y="24"/>
                </a:lnTo>
                <a:lnTo>
                  <a:pt x="22" y="0"/>
                </a:lnTo>
                <a:close/>
              </a:path>
            </a:pathLst>
          </a:custGeom>
          <a:solidFill>
            <a:srgbClr val="000080"/>
          </a:solidFill>
          <a:ln w="12600">
            <a:solidFill>
              <a:srgbClr val="000080"/>
            </a:solidFill>
            <a:round/>
          </a:ln>
        </p:spPr>
        <p:style>
          <a:lnRef idx="0"/>
          <a:fillRef idx="0"/>
          <a:effectRef idx="0"/>
          <a:fontRef idx="minor"/>
        </p:style>
        <p:txBody>
          <a:bodyPr lIns="90000" rIns="90000" tIns="-13320" bIns="-13320" anchor="t">
            <a:noAutofit/>
          </a:bodyPr>
          <a:p>
            <a:endParaRPr b="0" lang="en-US" sz="2400" strike="noStrike" u="none">
              <a:solidFill>
                <a:srgbClr val="000000"/>
              </a:solidFill>
              <a:effectLst/>
              <a:uFillTx/>
              <a:latin typeface="Times New Roman"/>
            </a:endParaRPr>
          </a:p>
        </p:txBody>
      </p:sp>
      <p:sp>
        <p:nvSpPr>
          <p:cNvPr id="440" name=""/>
          <p:cNvSpPr/>
          <p:nvPr/>
        </p:nvSpPr>
        <p:spPr>
          <a:xfrm>
            <a:off x="1535040" y="5521320"/>
            <a:ext cx="41400" cy="31680"/>
          </a:xfrm>
          <a:custGeom>
            <a:avLst/>
            <a:gdLst/>
            <a:ahLst/>
            <a:rect l="l" t="t" r="r" b="b"/>
            <a:pathLst>
              <a:path w="46" h="47">
                <a:moveTo>
                  <a:pt x="23" y="0"/>
                </a:moveTo>
                <a:lnTo>
                  <a:pt x="46" y="23"/>
                </a:lnTo>
                <a:lnTo>
                  <a:pt x="23" y="47"/>
                </a:lnTo>
                <a:lnTo>
                  <a:pt x="0" y="23"/>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441" name=""/>
          <p:cNvSpPr/>
          <p:nvPr/>
        </p:nvSpPr>
        <p:spPr>
          <a:xfrm>
            <a:off x="1547640" y="5451480"/>
            <a:ext cx="41400" cy="33480"/>
          </a:xfrm>
          <a:custGeom>
            <a:avLst/>
            <a:gdLst/>
            <a:ahLst/>
            <a:rect l="l" t="t" r="r" b="b"/>
            <a:pathLst>
              <a:path w="46" h="47">
                <a:moveTo>
                  <a:pt x="23" y="0"/>
                </a:moveTo>
                <a:lnTo>
                  <a:pt x="46" y="24"/>
                </a:lnTo>
                <a:lnTo>
                  <a:pt x="23" y="47"/>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3320" bIns="-13320" anchor="t">
            <a:noAutofit/>
          </a:bodyPr>
          <a:p>
            <a:endParaRPr b="0" lang="en-US" sz="2400" strike="noStrike" u="none">
              <a:solidFill>
                <a:srgbClr val="000000"/>
              </a:solidFill>
              <a:effectLst/>
              <a:uFillTx/>
              <a:latin typeface="Times New Roman"/>
            </a:endParaRPr>
          </a:p>
        </p:txBody>
      </p:sp>
      <p:sp>
        <p:nvSpPr>
          <p:cNvPr id="442" name=""/>
          <p:cNvSpPr/>
          <p:nvPr/>
        </p:nvSpPr>
        <p:spPr>
          <a:xfrm>
            <a:off x="1555920" y="5389560"/>
            <a:ext cx="39600" cy="34920"/>
          </a:xfrm>
          <a:custGeom>
            <a:avLst/>
            <a:gdLst/>
            <a:ahLst/>
            <a:rect l="l" t="t" r="r" b="b"/>
            <a:pathLst>
              <a:path w="45" h="48">
                <a:moveTo>
                  <a:pt x="23" y="0"/>
                </a:moveTo>
                <a:lnTo>
                  <a:pt x="45" y="24"/>
                </a:lnTo>
                <a:lnTo>
                  <a:pt x="23" y="48"/>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443" name=""/>
          <p:cNvSpPr/>
          <p:nvPr/>
        </p:nvSpPr>
        <p:spPr>
          <a:xfrm>
            <a:off x="1562040" y="5356080"/>
            <a:ext cx="41400" cy="33480"/>
          </a:xfrm>
          <a:custGeom>
            <a:avLst/>
            <a:gdLst/>
            <a:ahLst/>
            <a:rect l="l" t="t" r="r" b="b"/>
            <a:pathLst>
              <a:path w="45" h="47">
                <a:moveTo>
                  <a:pt x="22" y="0"/>
                </a:moveTo>
                <a:lnTo>
                  <a:pt x="45" y="24"/>
                </a:lnTo>
                <a:lnTo>
                  <a:pt x="22" y="47"/>
                </a:lnTo>
                <a:lnTo>
                  <a:pt x="0" y="24"/>
                </a:lnTo>
                <a:lnTo>
                  <a:pt x="22" y="0"/>
                </a:lnTo>
                <a:close/>
              </a:path>
            </a:pathLst>
          </a:custGeom>
          <a:solidFill>
            <a:srgbClr val="000080"/>
          </a:solidFill>
          <a:ln w="12600">
            <a:solidFill>
              <a:srgbClr val="000080"/>
            </a:solidFill>
            <a:round/>
          </a:ln>
        </p:spPr>
        <p:style>
          <a:lnRef idx="0"/>
          <a:fillRef idx="0"/>
          <a:effectRef idx="0"/>
          <a:fontRef idx="minor"/>
        </p:style>
        <p:txBody>
          <a:bodyPr lIns="90000" rIns="90000" tIns="-13320" bIns="-13320" anchor="t">
            <a:noAutofit/>
          </a:bodyPr>
          <a:p>
            <a:endParaRPr b="0" lang="en-US" sz="2400" strike="noStrike" u="none">
              <a:solidFill>
                <a:srgbClr val="000000"/>
              </a:solidFill>
              <a:effectLst/>
              <a:uFillTx/>
              <a:latin typeface="Times New Roman"/>
            </a:endParaRPr>
          </a:p>
        </p:txBody>
      </p:sp>
      <p:sp>
        <p:nvSpPr>
          <p:cNvPr id="444" name=""/>
          <p:cNvSpPr/>
          <p:nvPr/>
        </p:nvSpPr>
        <p:spPr>
          <a:xfrm>
            <a:off x="1576440" y="5299200"/>
            <a:ext cx="39600" cy="33120"/>
          </a:xfrm>
          <a:custGeom>
            <a:avLst/>
            <a:gdLst/>
            <a:ahLst/>
            <a:rect l="l" t="t" r="r" b="b"/>
            <a:pathLst>
              <a:path w="45" h="47">
                <a:moveTo>
                  <a:pt x="22" y="0"/>
                </a:moveTo>
                <a:lnTo>
                  <a:pt x="45" y="24"/>
                </a:lnTo>
                <a:lnTo>
                  <a:pt x="22" y="47"/>
                </a:lnTo>
                <a:lnTo>
                  <a:pt x="0" y="24"/>
                </a:lnTo>
                <a:lnTo>
                  <a:pt x="22" y="0"/>
                </a:lnTo>
                <a:close/>
              </a:path>
            </a:pathLst>
          </a:custGeom>
          <a:solidFill>
            <a:srgbClr val="000080"/>
          </a:solidFill>
          <a:ln w="12600">
            <a:solidFill>
              <a:srgbClr val="000080"/>
            </a:solidFill>
            <a:round/>
          </a:ln>
        </p:spPr>
        <p:style>
          <a:lnRef idx="0"/>
          <a:fillRef idx="0"/>
          <a:effectRef idx="0"/>
          <a:fontRef idx="minor"/>
        </p:style>
        <p:txBody>
          <a:bodyPr lIns="90000" rIns="90000" tIns="-13680" bIns="-13680" anchor="t">
            <a:noAutofit/>
          </a:bodyPr>
          <a:p>
            <a:endParaRPr b="0" lang="en-US" sz="2400" strike="noStrike" u="none">
              <a:solidFill>
                <a:srgbClr val="000000"/>
              </a:solidFill>
              <a:effectLst/>
              <a:uFillTx/>
              <a:latin typeface="Times New Roman"/>
            </a:endParaRPr>
          </a:p>
        </p:txBody>
      </p:sp>
      <p:sp>
        <p:nvSpPr>
          <p:cNvPr id="445" name=""/>
          <p:cNvSpPr/>
          <p:nvPr/>
        </p:nvSpPr>
        <p:spPr>
          <a:xfrm>
            <a:off x="1582560" y="5224320"/>
            <a:ext cx="41400" cy="32040"/>
          </a:xfrm>
          <a:custGeom>
            <a:avLst/>
            <a:gdLst/>
            <a:ahLst/>
            <a:rect l="l" t="t" r="r" b="b"/>
            <a:pathLst>
              <a:path w="46" h="47">
                <a:moveTo>
                  <a:pt x="23" y="0"/>
                </a:moveTo>
                <a:lnTo>
                  <a:pt x="46" y="23"/>
                </a:lnTo>
                <a:lnTo>
                  <a:pt x="23" y="47"/>
                </a:lnTo>
                <a:lnTo>
                  <a:pt x="0" y="23"/>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4760" bIns="-14760" anchor="t">
            <a:noAutofit/>
          </a:bodyPr>
          <a:p>
            <a:endParaRPr b="0" lang="en-US" sz="2400" strike="noStrike" u="none">
              <a:solidFill>
                <a:srgbClr val="000000"/>
              </a:solidFill>
              <a:effectLst/>
              <a:uFillTx/>
              <a:latin typeface="Times New Roman"/>
            </a:endParaRPr>
          </a:p>
        </p:txBody>
      </p:sp>
      <p:sp>
        <p:nvSpPr>
          <p:cNvPr id="446" name=""/>
          <p:cNvSpPr/>
          <p:nvPr/>
        </p:nvSpPr>
        <p:spPr>
          <a:xfrm>
            <a:off x="1595520" y="5199120"/>
            <a:ext cx="41040" cy="33120"/>
          </a:xfrm>
          <a:custGeom>
            <a:avLst/>
            <a:gdLst/>
            <a:ahLst/>
            <a:rect l="l" t="t" r="r" b="b"/>
            <a:pathLst>
              <a:path w="46" h="48">
                <a:moveTo>
                  <a:pt x="23" y="0"/>
                </a:moveTo>
                <a:lnTo>
                  <a:pt x="46" y="24"/>
                </a:lnTo>
                <a:lnTo>
                  <a:pt x="23" y="48"/>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3680" bIns="-13680" anchor="t">
            <a:noAutofit/>
          </a:bodyPr>
          <a:p>
            <a:endParaRPr b="0" lang="en-US" sz="2400" strike="noStrike" u="none">
              <a:solidFill>
                <a:srgbClr val="000000"/>
              </a:solidFill>
              <a:effectLst/>
              <a:uFillTx/>
              <a:latin typeface="Times New Roman"/>
            </a:endParaRPr>
          </a:p>
        </p:txBody>
      </p:sp>
      <p:sp>
        <p:nvSpPr>
          <p:cNvPr id="447" name=""/>
          <p:cNvSpPr/>
          <p:nvPr/>
        </p:nvSpPr>
        <p:spPr>
          <a:xfrm>
            <a:off x="1603440" y="5126040"/>
            <a:ext cx="41040" cy="33480"/>
          </a:xfrm>
          <a:custGeom>
            <a:avLst/>
            <a:gdLst/>
            <a:ahLst/>
            <a:rect l="l" t="t" r="r" b="b"/>
            <a:pathLst>
              <a:path w="45" h="47">
                <a:moveTo>
                  <a:pt x="23" y="0"/>
                </a:moveTo>
                <a:lnTo>
                  <a:pt x="45" y="23"/>
                </a:lnTo>
                <a:lnTo>
                  <a:pt x="23" y="47"/>
                </a:lnTo>
                <a:lnTo>
                  <a:pt x="0" y="23"/>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3320" bIns="-13320" anchor="t">
            <a:noAutofit/>
          </a:bodyPr>
          <a:p>
            <a:endParaRPr b="0" lang="en-US" sz="2400" strike="noStrike" u="none">
              <a:solidFill>
                <a:srgbClr val="000000"/>
              </a:solidFill>
              <a:effectLst/>
              <a:uFillTx/>
              <a:latin typeface="Times New Roman"/>
            </a:endParaRPr>
          </a:p>
        </p:txBody>
      </p:sp>
      <p:sp>
        <p:nvSpPr>
          <p:cNvPr id="448" name=""/>
          <p:cNvSpPr/>
          <p:nvPr/>
        </p:nvSpPr>
        <p:spPr>
          <a:xfrm>
            <a:off x="1611360" y="5132520"/>
            <a:ext cx="39600" cy="33120"/>
          </a:xfrm>
          <a:custGeom>
            <a:avLst/>
            <a:gdLst/>
            <a:ahLst/>
            <a:rect l="l" t="t" r="r" b="b"/>
            <a:pathLst>
              <a:path w="45" h="47">
                <a:moveTo>
                  <a:pt x="22" y="0"/>
                </a:moveTo>
                <a:lnTo>
                  <a:pt x="45" y="23"/>
                </a:lnTo>
                <a:lnTo>
                  <a:pt x="22" y="47"/>
                </a:lnTo>
                <a:lnTo>
                  <a:pt x="0" y="23"/>
                </a:lnTo>
                <a:lnTo>
                  <a:pt x="22" y="0"/>
                </a:lnTo>
                <a:close/>
              </a:path>
            </a:pathLst>
          </a:custGeom>
          <a:solidFill>
            <a:srgbClr val="000080"/>
          </a:solidFill>
          <a:ln w="12600">
            <a:solidFill>
              <a:srgbClr val="000080"/>
            </a:solidFill>
            <a:round/>
          </a:ln>
        </p:spPr>
        <p:style>
          <a:lnRef idx="0"/>
          <a:fillRef idx="0"/>
          <a:effectRef idx="0"/>
          <a:fontRef idx="minor"/>
        </p:style>
        <p:txBody>
          <a:bodyPr lIns="90000" rIns="90000" tIns="-13680" bIns="-13680" anchor="t">
            <a:noAutofit/>
          </a:bodyPr>
          <a:p>
            <a:endParaRPr b="0" lang="en-US" sz="2400" strike="noStrike" u="none">
              <a:solidFill>
                <a:srgbClr val="000000"/>
              </a:solidFill>
              <a:effectLst/>
              <a:uFillTx/>
              <a:latin typeface="Times New Roman"/>
            </a:endParaRPr>
          </a:p>
        </p:txBody>
      </p:sp>
      <p:sp>
        <p:nvSpPr>
          <p:cNvPr id="449" name=""/>
          <p:cNvSpPr/>
          <p:nvPr/>
        </p:nvSpPr>
        <p:spPr>
          <a:xfrm>
            <a:off x="1623960" y="5052960"/>
            <a:ext cx="39600" cy="33480"/>
          </a:xfrm>
          <a:custGeom>
            <a:avLst/>
            <a:gdLst/>
            <a:ahLst/>
            <a:rect l="l" t="t" r="r" b="b"/>
            <a:pathLst>
              <a:path w="45" h="48">
                <a:moveTo>
                  <a:pt x="22" y="0"/>
                </a:moveTo>
                <a:lnTo>
                  <a:pt x="45" y="24"/>
                </a:lnTo>
                <a:lnTo>
                  <a:pt x="22" y="48"/>
                </a:lnTo>
                <a:lnTo>
                  <a:pt x="0" y="24"/>
                </a:lnTo>
                <a:lnTo>
                  <a:pt x="22" y="0"/>
                </a:lnTo>
                <a:close/>
              </a:path>
            </a:pathLst>
          </a:custGeom>
          <a:solidFill>
            <a:srgbClr val="000080"/>
          </a:solidFill>
          <a:ln w="12600">
            <a:solidFill>
              <a:srgbClr val="000080"/>
            </a:solidFill>
            <a:round/>
          </a:ln>
        </p:spPr>
        <p:style>
          <a:lnRef idx="0"/>
          <a:fillRef idx="0"/>
          <a:effectRef idx="0"/>
          <a:fontRef idx="minor"/>
        </p:style>
        <p:txBody>
          <a:bodyPr lIns="90000" rIns="90000" tIns="-13320" bIns="-13320" anchor="t">
            <a:noAutofit/>
          </a:bodyPr>
          <a:p>
            <a:endParaRPr b="0" lang="en-US" sz="2400" strike="noStrike" u="none">
              <a:solidFill>
                <a:srgbClr val="000000"/>
              </a:solidFill>
              <a:effectLst/>
              <a:uFillTx/>
              <a:latin typeface="Times New Roman"/>
            </a:endParaRPr>
          </a:p>
        </p:txBody>
      </p:sp>
      <p:sp>
        <p:nvSpPr>
          <p:cNvPr id="450" name=""/>
          <p:cNvSpPr/>
          <p:nvPr/>
        </p:nvSpPr>
        <p:spPr>
          <a:xfrm>
            <a:off x="1628640" y="5064120"/>
            <a:ext cx="41400" cy="33480"/>
          </a:xfrm>
          <a:custGeom>
            <a:avLst/>
            <a:gdLst/>
            <a:ahLst/>
            <a:rect l="l" t="t" r="r" b="b"/>
            <a:pathLst>
              <a:path w="46" h="47">
                <a:moveTo>
                  <a:pt x="23" y="0"/>
                </a:moveTo>
                <a:lnTo>
                  <a:pt x="46" y="24"/>
                </a:lnTo>
                <a:lnTo>
                  <a:pt x="23" y="47"/>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3320" bIns="-13320" anchor="t">
            <a:noAutofit/>
          </a:bodyPr>
          <a:p>
            <a:endParaRPr b="0" lang="en-US" sz="2400" strike="noStrike" u="none">
              <a:solidFill>
                <a:srgbClr val="000000"/>
              </a:solidFill>
              <a:effectLst/>
              <a:uFillTx/>
              <a:latin typeface="Times New Roman"/>
            </a:endParaRPr>
          </a:p>
        </p:txBody>
      </p:sp>
      <p:sp>
        <p:nvSpPr>
          <p:cNvPr id="451" name=""/>
          <p:cNvSpPr/>
          <p:nvPr/>
        </p:nvSpPr>
        <p:spPr>
          <a:xfrm>
            <a:off x="1644480" y="5013360"/>
            <a:ext cx="39960" cy="33480"/>
          </a:xfrm>
          <a:custGeom>
            <a:avLst/>
            <a:gdLst/>
            <a:ahLst/>
            <a:rect l="l" t="t" r="r" b="b"/>
            <a:pathLst>
              <a:path w="46" h="47">
                <a:moveTo>
                  <a:pt x="23" y="0"/>
                </a:moveTo>
                <a:lnTo>
                  <a:pt x="46" y="24"/>
                </a:lnTo>
                <a:lnTo>
                  <a:pt x="23" y="47"/>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3320" bIns="-13320" anchor="t">
            <a:noAutofit/>
          </a:bodyPr>
          <a:p>
            <a:endParaRPr b="0" lang="en-US" sz="2400" strike="noStrike" u="none">
              <a:solidFill>
                <a:srgbClr val="000000"/>
              </a:solidFill>
              <a:effectLst/>
              <a:uFillTx/>
              <a:latin typeface="Times New Roman"/>
            </a:endParaRPr>
          </a:p>
        </p:txBody>
      </p:sp>
      <p:sp>
        <p:nvSpPr>
          <p:cNvPr id="452" name=""/>
          <p:cNvSpPr/>
          <p:nvPr/>
        </p:nvSpPr>
        <p:spPr>
          <a:xfrm>
            <a:off x="1650960" y="4911840"/>
            <a:ext cx="39600" cy="36360"/>
          </a:xfrm>
          <a:custGeom>
            <a:avLst/>
            <a:gdLst/>
            <a:ahLst/>
            <a:rect l="l" t="t" r="r" b="b"/>
            <a:pathLst>
              <a:path w="45" h="48">
                <a:moveTo>
                  <a:pt x="23" y="0"/>
                </a:moveTo>
                <a:lnTo>
                  <a:pt x="45" y="24"/>
                </a:lnTo>
                <a:lnTo>
                  <a:pt x="23" y="48"/>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453" name=""/>
          <p:cNvSpPr/>
          <p:nvPr/>
        </p:nvSpPr>
        <p:spPr>
          <a:xfrm>
            <a:off x="1657440" y="4811760"/>
            <a:ext cx="39600" cy="34920"/>
          </a:xfrm>
          <a:custGeom>
            <a:avLst/>
            <a:gdLst/>
            <a:ahLst/>
            <a:rect l="l" t="t" r="r" b="b"/>
            <a:pathLst>
              <a:path w="46" h="48">
                <a:moveTo>
                  <a:pt x="23" y="0"/>
                </a:moveTo>
                <a:lnTo>
                  <a:pt x="46" y="24"/>
                </a:lnTo>
                <a:lnTo>
                  <a:pt x="23" y="48"/>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454" name=""/>
          <p:cNvSpPr/>
          <p:nvPr/>
        </p:nvSpPr>
        <p:spPr>
          <a:xfrm>
            <a:off x="1670040" y="4664160"/>
            <a:ext cx="39600" cy="34920"/>
          </a:xfrm>
          <a:custGeom>
            <a:avLst/>
            <a:gdLst/>
            <a:ahLst/>
            <a:rect l="l" t="t" r="r" b="b"/>
            <a:pathLst>
              <a:path w="45" h="48">
                <a:moveTo>
                  <a:pt x="22" y="0"/>
                </a:moveTo>
                <a:lnTo>
                  <a:pt x="45" y="24"/>
                </a:lnTo>
                <a:lnTo>
                  <a:pt x="22" y="48"/>
                </a:lnTo>
                <a:lnTo>
                  <a:pt x="0" y="24"/>
                </a:lnTo>
                <a:lnTo>
                  <a:pt x="22" y="0"/>
                </a:lnTo>
                <a:close/>
              </a:path>
            </a:pathLst>
          </a:custGeom>
          <a:solidFill>
            <a:srgbClr val="000080"/>
          </a:solidFill>
          <a:ln w="12600">
            <a:solidFill>
              <a:srgbClr val="000080"/>
            </a:solidFill>
            <a:round/>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455" name=""/>
          <p:cNvSpPr/>
          <p:nvPr/>
        </p:nvSpPr>
        <p:spPr>
          <a:xfrm>
            <a:off x="1677960" y="4711680"/>
            <a:ext cx="39600" cy="33480"/>
          </a:xfrm>
          <a:custGeom>
            <a:avLst/>
            <a:gdLst/>
            <a:ahLst/>
            <a:rect l="l" t="t" r="r" b="b"/>
            <a:pathLst>
              <a:path w="45" h="48">
                <a:moveTo>
                  <a:pt x="23" y="0"/>
                </a:moveTo>
                <a:lnTo>
                  <a:pt x="45" y="24"/>
                </a:lnTo>
                <a:lnTo>
                  <a:pt x="23" y="48"/>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3320" bIns="-13320" anchor="t">
            <a:noAutofit/>
          </a:bodyPr>
          <a:p>
            <a:endParaRPr b="0" lang="en-US" sz="2400" strike="noStrike" u="none">
              <a:solidFill>
                <a:srgbClr val="000000"/>
              </a:solidFill>
              <a:effectLst/>
              <a:uFillTx/>
              <a:latin typeface="Times New Roman"/>
            </a:endParaRPr>
          </a:p>
        </p:txBody>
      </p:sp>
      <p:sp>
        <p:nvSpPr>
          <p:cNvPr id="456" name=""/>
          <p:cNvSpPr/>
          <p:nvPr/>
        </p:nvSpPr>
        <p:spPr>
          <a:xfrm>
            <a:off x="1684440" y="4654440"/>
            <a:ext cx="41040" cy="33480"/>
          </a:xfrm>
          <a:custGeom>
            <a:avLst/>
            <a:gdLst/>
            <a:ahLst/>
            <a:rect l="l" t="t" r="r" b="b"/>
            <a:pathLst>
              <a:path w="45" h="47">
                <a:moveTo>
                  <a:pt x="22" y="0"/>
                </a:moveTo>
                <a:lnTo>
                  <a:pt x="45" y="23"/>
                </a:lnTo>
                <a:lnTo>
                  <a:pt x="22" y="47"/>
                </a:lnTo>
                <a:lnTo>
                  <a:pt x="0" y="23"/>
                </a:lnTo>
                <a:lnTo>
                  <a:pt x="22" y="0"/>
                </a:lnTo>
                <a:close/>
              </a:path>
            </a:pathLst>
          </a:custGeom>
          <a:solidFill>
            <a:srgbClr val="000080"/>
          </a:solidFill>
          <a:ln w="12600">
            <a:solidFill>
              <a:srgbClr val="000080"/>
            </a:solidFill>
            <a:round/>
          </a:ln>
        </p:spPr>
        <p:style>
          <a:lnRef idx="0"/>
          <a:fillRef idx="0"/>
          <a:effectRef idx="0"/>
          <a:fontRef idx="minor"/>
        </p:style>
        <p:txBody>
          <a:bodyPr lIns="90000" rIns="90000" tIns="-13320" bIns="-13320" anchor="t">
            <a:noAutofit/>
          </a:bodyPr>
          <a:p>
            <a:endParaRPr b="0" lang="en-US" sz="2400" strike="noStrike" u="none">
              <a:solidFill>
                <a:srgbClr val="000000"/>
              </a:solidFill>
              <a:effectLst/>
              <a:uFillTx/>
              <a:latin typeface="Times New Roman"/>
            </a:endParaRPr>
          </a:p>
        </p:txBody>
      </p:sp>
      <p:sp>
        <p:nvSpPr>
          <p:cNvPr id="457" name=""/>
          <p:cNvSpPr/>
          <p:nvPr/>
        </p:nvSpPr>
        <p:spPr>
          <a:xfrm>
            <a:off x="1697040" y="4605480"/>
            <a:ext cx="41400" cy="31680"/>
          </a:xfrm>
          <a:custGeom>
            <a:avLst/>
            <a:gdLst/>
            <a:ahLst/>
            <a:rect l="l" t="t" r="r" b="b"/>
            <a:pathLst>
              <a:path w="45" h="47">
                <a:moveTo>
                  <a:pt x="22" y="0"/>
                </a:moveTo>
                <a:lnTo>
                  <a:pt x="45" y="23"/>
                </a:lnTo>
                <a:lnTo>
                  <a:pt x="22" y="47"/>
                </a:lnTo>
                <a:lnTo>
                  <a:pt x="0" y="23"/>
                </a:lnTo>
                <a:lnTo>
                  <a:pt x="22" y="0"/>
                </a:lnTo>
                <a:close/>
              </a:path>
            </a:pathLst>
          </a:custGeom>
          <a:solidFill>
            <a:srgbClr val="000080"/>
          </a:solidFill>
          <a:ln w="12600">
            <a:solidFill>
              <a:srgbClr val="000080"/>
            </a:solidFill>
            <a:round/>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458" name=""/>
          <p:cNvSpPr/>
          <p:nvPr/>
        </p:nvSpPr>
        <p:spPr>
          <a:xfrm>
            <a:off x="1703520" y="4581360"/>
            <a:ext cx="41040" cy="33480"/>
          </a:xfrm>
          <a:custGeom>
            <a:avLst/>
            <a:gdLst/>
            <a:ahLst/>
            <a:rect l="l" t="t" r="r" b="b"/>
            <a:pathLst>
              <a:path w="46" h="47">
                <a:moveTo>
                  <a:pt x="23" y="0"/>
                </a:moveTo>
                <a:lnTo>
                  <a:pt x="46" y="24"/>
                </a:lnTo>
                <a:lnTo>
                  <a:pt x="23" y="47"/>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3320" bIns="-13320" anchor="t">
            <a:noAutofit/>
          </a:bodyPr>
          <a:p>
            <a:endParaRPr b="0" lang="en-US" sz="2400" strike="noStrike" u="none">
              <a:solidFill>
                <a:srgbClr val="000000"/>
              </a:solidFill>
              <a:effectLst/>
              <a:uFillTx/>
              <a:latin typeface="Times New Roman"/>
            </a:endParaRPr>
          </a:p>
        </p:txBody>
      </p:sp>
      <p:sp>
        <p:nvSpPr>
          <p:cNvPr id="459" name=""/>
          <p:cNvSpPr/>
          <p:nvPr/>
        </p:nvSpPr>
        <p:spPr>
          <a:xfrm>
            <a:off x="1717560" y="4484520"/>
            <a:ext cx="41400" cy="34920"/>
          </a:xfrm>
          <a:custGeom>
            <a:avLst/>
            <a:gdLst/>
            <a:ahLst/>
            <a:rect l="l" t="t" r="r" b="b"/>
            <a:pathLst>
              <a:path w="46" h="47">
                <a:moveTo>
                  <a:pt x="23" y="0"/>
                </a:moveTo>
                <a:lnTo>
                  <a:pt x="46" y="24"/>
                </a:lnTo>
                <a:lnTo>
                  <a:pt x="23" y="47"/>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460" name=""/>
          <p:cNvSpPr/>
          <p:nvPr/>
        </p:nvSpPr>
        <p:spPr>
          <a:xfrm>
            <a:off x="1725480" y="4435560"/>
            <a:ext cx="39960" cy="33120"/>
          </a:xfrm>
          <a:custGeom>
            <a:avLst/>
            <a:gdLst/>
            <a:ahLst/>
            <a:rect l="l" t="t" r="r" b="b"/>
            <a:pathLst>
              <a:path w="45" h="48">
                <a:moveTo>
                  <a:pt x="23" y="0"/>
                </a:moveTo>
                <a:lnTo>
                  <a:pt x="45" y="24"/>
                </a:lnTo>
                <a:lnTo>
                  <a:pt x="23" y="48"/>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3680" bIns="-13680" anchor="t">
            <a:noAutofit/>
          </a:bodyPr>
          <a:p>
            <a:endParaRPr b="0" lang="en-US" sz="2400" strike="noStrike" u="none">
              <a:solidFill>
                <a:srgbClr val="000000"/>
              </a:solidFill>
              <a:effectLst/>
              <a:uFillTx/>
              <a:latin typeface="Times New Roman"/>
            </a:endParaRPr>
          </a:p>
        </p:txBody>
      </p:sp>
      <p:sp>
        <p:nvSpPr>
          <p:cNvPr id="461" name=""/>
          <p:cNvSpPr/>
          <p:nvPr/>
        </p:nvSpPr>
        <p:spPr>
          <a:xfrm>
            <a:off x="1731960" y="4402080"/>
            <a:ext cx="39600" cy="33480"/>
          </a:xfrm>
          <a:custGeom>
            <a:avLst/>
            <a:gdLst/>
            <a:ahLst/>
            <a:rect l="l" t="t" r="r" b="b"/>
            <a:pathLst>
              <a:path w="45" h="47">
                <a:moveTo>
                  <a:pt x="22" y="0"/>
                </a:moveTo>
                <a:lnTo>
                  <a:pt x="45" y="24"/>
                </a:lnTo>
                <a:lnTo>
                  <a:pt x="22" y="47"/>
                </a:lnTo>
                <a:lnTo>
                  <a:pt x="0" y="24"/>
                </a:lnTo>
                <a:lnTo>
                  <a:pt x="22" y="0"/>
                </a:lnTo>
                <a:close/>
              </a:path>
            </a:pathLst>
          </a:custGeom>
          <a:solidFill>
            <a:srgbClr val="000080"/>
          </a:solidFill>
          <a:ln w="12600">
            <a:solidFill>
              <a:srgbClr val="000080"/>
            </a:solidFill>
            <a:round/>
          </a:ln>
        </p:spPr>
        <p:style>
          <a:lnRef idx="0"/>
          <a:fillRef idx="0"/>
          <a:effectRef idx="0"/>
          <a:fontRef idx="minor"/>
        </p:style>
        <p:txBody>
          <a:bodyPr lIns="90000" rIns="90000" tIns="-13320" bIns="-13320" anchor="t">
            <a:noAutofit/>
          </a:bodyPr>
          <a:p>
            <a:endParaRPr b="0" lang="en-US" sz="2400" strike="noStrike" u="none">
              <a:solidFill>
                <a:srgbClr val="000000"/>
              </a:solidFill>
              <a:effectLst/>
              <a:uFillTx/>
              <a:latin typeface="Times New Roman"/>
            </a:endParaRPr>
          </a:p>
        </p:txBody>
      </p:sp>
      <p:sp>
        <p:nvSpPr>
          <p:cNvPr id="462" name=""/>
          <p:cNvSpPr/>
          <p:nvPr/>
        </p:nvSpPr>
        <p:spPr>
          <a:xfrm>
            <a:off x="1744560" y="4294080"/>
            <a:ext cx="39960" cy="33480"/>
          </a:xfrm>
          <a:custGeom>
            <a:avLst/>
            <a:gdLst/>
            <a:ahLst/>
            <a:rect l="l" t="t" r="r" b="b"/>
            <a:pathLst>
              <a:path w="45" h="47">
                <a:moveTo>
                  <a:pt x="22" y="0"/>
                </a:moveTo>
                <a:lnTo>
                  <a:pt x="45" y="24"/>
                </a:lnTo>
                <a:lnTo>
                  <a:pt x="22" y="47"/>
                </a:lnTo>
                <a:lnTo>
                  <a:pt x="0" y="24"/>
                </a:lnTo>
                <a:lnTo>
                  <a:pt x="22" y="0"/>
                </a:lnTo>
                <a:close/>
              </a:path>
            </a:pathLst>
          </a:custGeom>
          <a:solidFill>
            <a:srgbClr val="000080"/>
          </a:solidFill>
          <a:ln w="12600">
            <a:solidFill>
              <a:srgbClr val="000080"/>
            </a:solidFill>
            <a:round/>
          </a:ln>
        </p:spPr>
        <p:style>
          <a:lnRef idx="0"/>
          <a:fillRef idx="0"/>
          <a:effectRef idx="0"/>
          <a:fontRef idx="minor"/>
        </p:style>
        <p:txBody>
          <a:bodyPr lIns="90000" rIns="90000" tIns="-13320" bIns="-13320" anchor="t">
            <a:noAutofit/>
          </a:bodyPr>
          <a:p>
            <a:endParaRPr b="0" lang="en-US" sz="2400" strike="noStrike" u="none">
              <a:solidFill>
                <a:srgbClr val="000000"/>
              </a:solidFill>
              <a:effectLst/>
              <a:uFillTx/>
              <a:latin typeface="Times New Roman"/>
            </a:endParaRPr>
          </a:p>
        </p:txBody>
      </p:sp>
      <p:sp>
        <p:nvSpPr>
          <p:cNvPr id="463" name=""/>
          <p:cNvSpPr/>
          <p:nvPr/>
        </p:nvSpPr>
        <p:spPr>
          <a:xfrm>
            <a:off x="1752480" y="4216320"/>
            <a:ext cx="39960" cy="33480"/>
          </a:xfrm>
          <a:custGeom>
            <a:avLst/>
            <a:gdLst/>
            <a:ahLst/>
            <a:rect l="l" t="t" r="r" b="b"/>
            <a:pathLst>
              <a:path w="46" h="47">
                <a:moveTo>
                  <a:pt x="23" y="0"/>
                </a:moveTo>
                <a:lnTo>
                  <a:pt x="46" y="23"/>
                </a:lnTo>
                <a:lnTo>
                  <a:pt x="23" y="47"/>
                </a:lnTo>
                <a:lnTo>
                  <a:pt x="0" y="23"/>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3320" bIns="-13320" anchor="t">
            <a:noAutofit/>
          </a:bodyPr>
          <a:p>
            <a:endParaRPr b="0" lang="en-US" sz="2400" strike="noStrike" u="none">
              <a:solidFill>
                <a:srgbClr val="000000"/>
              </a:solidFill>
              <a:effectLst/>
              <a:uFillTx/>
              <a:latin typeface="Times New Roman"/>
            </a:endParaRPr>
          </a:p>
        </p:txBody>
      </p:sp>
      <p:sp>
        <p:nvSpPr>
          <p:cNvPr id="464" name=""/>
          <p:cNvSpPr/>
          <p:nvPr/>
        </p:nvSpPr>
        <p:spPr>
          <a:xfrm>
            <a:off x="1758960" y="4273560"/>
            <a:ext cx="39600" cy="33480"/>
          </a:xfrm>
          <a:custGeom>
            <a:avLst/>
            <a:gdLst/>
            <a:ahLst/>
            <a:rect l="l" t="t" r="r" b="b"/>
            <a:pathLst>
              <a:path w="45" h="47">
                <a:moveTo>
                  <a:pt x="23" y="0"/>
                </a:moveTo>
                <a:lnTo>
                  <a:pt x="45" y="23"/>
                </a:lnTo>
                <a:lnTo>
                  <a:pt x="23" y="47"/>
                </a:lnTo>
                <a:lnTo>
                  <a:pt x="0" y="23"/>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3320" bIns="-13320" anchor="t">
            <a:noAutofit/>
          </a:bodyPr>
          <a:p>
            <a:endParaRPr b="0" lang="en-US" sz="2400" strike="noStrike" u="none">
              <a:solidFill>
                <a:srgbClr val="000000"/>
              </a:solidFill>
              <a:effectLst/>
              <a:uFillTx/>
              <a:latin typeface="Times New Roman"/>
            </a:endParaRPr>
          </a:p>
        </p:txBody>
      </p:sp>
      <p:sp>
        <p:nvSpPr>
          <p:cNvPr id="465" name=""/>
          <p:cNvSpPr/>
          <p:nvPr/>
        </p:nvSpPr>
        <p:spPr>
          <a:xfrm>
            <a:off x="1771560" y="4267080"/>
            <a:ext cx="39600" cy="32040"/>
          </a:xfrm>
          <a:custGeom>
            <a:avLst/>
            <a:gdLst/>
            <a:ahLst/>
            <a:rect l="l" t="t" r="r" b="b"/>
            <a:pathLst>
              <a:path w="45" h="47">
                <a:moveTo>
                  <a:pt x="23" y="0"/>
                </a:moveTo>
                <a:lnTo>
                  <a:pt x="45" y="23"/>
                </a:lnTo>
                <a:lnTo>
                  <a:pt x="23" y="47"/>
                </a:lnTo>
                <a:lnTo>
                  <a:pt x="0" y="23"/>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4760" bIns="-14760" anchor="t">
            <a:noAutofit/>
          </a:bodyPr>
          <a:p>
            <a:endParaRPr b="0" lang="en-US" sz="2400" strike="noStrike" u="none">
              <a:solidFill>
                <a:srgbClr val="000000"/>
              </a:solidFill>
              <a:effectLst/>
              <a:uFillTx/>
              <a:latin typeface="Times New Roman"/>
            </a:endParaRPr>
          </a:p>
        </p:txBody>
      </p:sp>
      <p:sp>
        <p:nvSpPr>
          <p:cNvPr id="466" name=""/>
          <p:cNvSpPr/>
          <p:nvPr/>
        </p:nvSpPr>
        <p:spPr>
          <a:xfrm>
            <a:off x="1778040" y="4216320"/>
            <a:ext cx="41400" cy="33480"/>
          </a:xfrm>
          <a:custGeom>
            <a:avLst/>
            <a:gdLst/>
            <a:ahLst/>
            <a:rect l="l" t="t" r="r" b="b"/>
            <a:pathLst>
              <a:path w="45" h="47">
                <a:moveTo>
                  <a:pt x="22" y="0"/>
                </a:moveTo>
                <a:lnTo>
                  <a:pt x="45" y="23"/>
                </a:lnTo>
                <a:lnTo>
                  <a:pt x="22" y="47"/>
                </a:lnTo>
                <a:lnTo>
                  <a:pt x="0" y="23"/>
                </a:lnTo>
                <a:lnTo>
                  <a:pt x="22" y="0"/>
                </a:lnTo>
                <a:close/>
              </a:path>
            </a:pathLst>
          </a:custGeom>
          <a:solidFill>
            <a:srgbClr val="000080"/>
          </a:solidFill>
          <a:ln w="12600">
            <a:solidFill>
              <a:srgbClr val="000080"/>
            </a:solidFill>
            <a:round/>
          </a:ln>
        </p:spPr>
        <p:style>
          <a:lnRef idx="0"/>
          <a:fillRef idx="0"/>
          <a:effectRef idx="0"/>
          <a:fontRef idx="minor"/>
        </p:style>
        <p:txBody>
          <a:bodyPr lIns="90000" rIns="90000" tIns="-13320" bIns="-13320" anchor="t">
            <a:noAutofit/>
          </a:bodyPr>
          <a:p>
            <a:endParaRPr b="0" lang="en-US" sz="2400" strike="noStrike" u="none">
              <a:solidFill>
                <a:srgbClr val="000000"/>
              </a:solidFill>
              <a:effectLst/>
              <a:uFillTx/>
              <a:latin typeface="Times New Roman"/>
            </a:endParaRPr>
          </a:p>
        </p:txBody>
      </p:sp>
      <p:sp>
        <p:nvSpPr>
          <p:cNvPr id="467" name=""/>
          <p:cNvSpPr/>
          <p:nvPr/>
        </p:nvSpPr>
        <p:spPr>
          <a:xfrm>
            <a:off x="1792440" y="4205160"/>
            <a:ext cx="41040" cy="34920"/>
          </a:xfrm>
          <a:custGeom>
            <a:avLst/>
            <a:gdLst/>
            <a:ahLst/>
            <a:rect l="l" t="t" r="r" b="b"/>
            <a:pathLst>
              <a:path w="45" h="47">
                <a:moveTo>
                  <a:pt x="22" y="0"/>
                </a:moveTo>
                <a:lnTo>
                  <a:pt x="45" y="24"/>
                </a:lnTo>
                <a:lnTo>
                  <a:pt x="22" y="47"/>
                </a:lnTo>
                <a:lnTo>
                  <a:pt x="0" y="24"/>
                </a:lnTo>
                <a:lnTo>
                  <a:pt x="22" y="0"/>
                </a:lnTo>
                <a:close/>
              </a:path>
            </a:pathLst>
          </a:custGeom>
          <a:solidFill>
            <a:srgbClr val="000080"/>
          </a:solidFill>
          <a:ln w="12600">
            <a:solidFill>
              <a:srgbClr val="000080"/>
            </a:solidFill>
            <a:round/>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468" name=""/>
          <p:cNvSpPr/>
          <p:nvPr/>
        </p:nvSpPr>
        <p:spPr>
          <a:xfrm>
            <a:off x="1798560" y="4205160"/>
            <a:ext cx="41400" cy="34920"/>
          </a:xfrm>
          <a:custGeom>
            <a:avLst/>
            <a:gdLst/>
            <a:ahLst/>
            <a:rect l="l" t="t" r="r" b="b"/>
            <a:pathLst>
              <a:path w="46" h="47">
                <a:moveTo>
                  <a:pt x="23" y="0"/>
                </a:moveTo>
                <a:lnTo>
                  <a:pt x="46" y="24"/>
                </a:lnTo>
                <a:lnTo>
                  <a:pt x="23" y="47"/>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469" name=""/>
          <p:cNvSpPr/>
          <p:nvPr/>
        </p:nvSpPr>
        <p:spPr>
          <a:xfrm>
            <a:off x="1806480" y="4255920"/>
            <a:ext cx="39960" cy="33480"/>
          </a:xfrm>
          <a:custGeom>
            <a:avLst/>
            <a:gdLst/>
            <a:ahLst/>
            <a:rect l="l" t="t" r="r" b="b"/>
            <a:pathLst>
              <a:path w="45" h="47">
                <a:moveTo>
                  <a:pt x="22" y="0"/>
                </a:moveTo>
                <a:lnTo>
                  <a:pt x="45" y="24"/>
                </a:lnTo>
                <a:lnTo>
                  <a:pt x="22" y="47"/>
                </a:lnTo>
                <a:lnTo>
                  <a:pt x="0" y="24"/>
                </a:lnTo>
                <a:lnTo>
                  <a:pt x="22" y="0"/>
                </a:lnTo>
                <a:close/>
              </a:path>
            </a:pathLst>
          </a:custGeom>
          <a:solidFill>
            <a:srgbClr val="000080"/>
          </a:solidFill>
          <a:ln w="12600">
            <a:solidFill>
              <a:srgbClr val="000080"/>
            </a:solidFill>
            <a:round/>
          </a:ln>
        </p:spPr>
        <p:style>
          <a:lnRef idx="0"/>
          <a:fillRef idx="0"/>
          <a:effectRef idx="0"/>
          <a:fontRef idx="minor"/>
        </p:style>
        <p:txBody>
          <a:bodyPr lIns="90000" rIns="90000" tIns="-13320" bIns="-13320" anchor="t">
            <a:noAutofit/>
          </a:bodyPr>
          <a:p>
            <a:endParaRPr b="0" lang="en-US" sz="2400" strike="noStrike" u="none">
              <a:solidFill>
                <a:srgbClr val="000000"/>
              </a:solidFill>
              <a:effectLst/>
              <a:uFillTx/>
              <a:latin typeface="Times New Roman"/>
            </a:endParaRPr>
          </a:p>
        </p:txBody>
      </p:sp>
      <p:sp>
        <p:nvSpPr>
          <p:cNvPr id="470" name=""/>
          <p:cNvSpPr/>
          <p:nvPr/>
        </p:nvSpPr>
        <p:spPr>
          <a:xfrm>
            <a:off x="1819440" y="4183200"/>
            <a:ext cx="39600" cy="33120"/>
          </a:xfrm>
          <a:custGeom>
            <a:avLst/>
            <a:gdLst/>
            <a:ahLst/>
            <a:rect l="l" t="t" r="r" b="b"/>
            <a:pathLst>
              <a:path w="45" h="47">
                <a:moveTo>
                  <a:pt x="23" y="0"/>
                </a:moveTo>
                <a:lnTo>
                  <a:pt x="45" y="23"/>
                </a:lnTo>
                <a:lnTo>
                  <a:pt x="23" y="47"/>
                </a:lnTo>
                <a:lnTo>
                  <a:pt x="0" y="23"/>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3680" bIns="-13680" anchor="t">
            <a:noAutofit/>
          </a:bodyPr>
          <a:p>
            <a:endParaRPr b="0" lang="en-US" sz="2400" strike="noStrike" u="none">
              <a:solidFill>
                <a:srgbClr val="000000"/>
              </a:solidFill>
              <a:effectLst/>
              <a:uFillTx/>
              <a:latin typeface="Times New Roman"/>
            </a:endParaRPr>
          </a:p>
        </p:txBody>
      </p:sp>
      <p:sp>
        <p:nvSpPr>
          <p:cNvPr id="471" name=""/>
          <p:cNvSpPr/>
          <p:nvPr/>
        </p:nvSpPr>
        <p:spPr>
          <a:xfrm>
            <a:off x="1825560" y="4176720"/>
            <a:ext cx="41400" cy="33480"/>
          </a:xfrm>
          <a:custGeom>
            <a:avLst/>
            <a:gdLst/>
            <a:ahLst/>
            <a:rect l="l" t="t" r="r" b="b"/>
            <a:pathLst>
              <a:path w="46" h="47">
                <a:moveTo>
                  <a:pt x="23" y="0"/>
                </a:moveTo>
                <a:lnTo>
                  <a:pt x="46" y="23"/>
                </a:lnTo>
                <a:lnTo>
                  <a:pt x="23" y="47"/>
                </a:lnTo>
                <a:lnTo>
                  <a:pt x="0" y="23"/>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3320" bIns="-13320" anchor="t">
            <a:noAutofit/>
          </a:bodyPr>
          <a:p>
            <a:endParaRPr b="0" lang="en-US" sz="2400" strike="noStrike" u="none">
              <a:solidFill>
                <a:srgbClr val="000000"/>
              </a:solidFill>
              <a:effectLst/>
              <a:uFillTx/>
              <a:latin typeface="Times New Roman"/>
            </a:endParaRPr>
          </a:p>
        </p:txBody>
      </p:sp>
      <p:sp>
        <p:nvSpPr>
          <p:cNvPr id="472" name=""/>
          <p:cNvSpPr/>
          <p:nvPr/>
        </p:nvSpPr>
        <p:spPr>
          <a:xfrm>
            <a:off x="1839960" y="4127400"/>
            <a:ext cx="39600" cy="33480"/>
          </a:xfrm>
          <a:custGeom>
            <a:avLst/>
            <a:gdLst/>
            <a:ahLst/>
            <a:rect l="l" t="t" r="r" b="b"/>
            <a:pathLst>
              <a:path w="45" h="47">
                <a:moveTo>
                  <a:pt x="22" y="0"/>
                </a:moveTo>
                <a:lnTo>
                  <a:pt x="45" y="23"/>
                </a:lnTo>
                <a:lnTo>
                  <a:pt x="22" y="47"/>
                </a:lnTo>
                <a:lnTo>
                  <a:pt x="0" y="23"/>
                </a:lnTo>
                <a:lnTo>
                  <a:pt x="22" y="0"/>
                </a:lnTo>
                <a:close/>
              </a:path>
            </a:pathLst>
          </a:custGeom>
          <a:solidFill>
            <a:srgbClr val="000080"/>
          </a:solidFill>
          <a:ln w="12600">
            <a:solidFill>
              <a:srgbClr val="000080"/>
            </a:solidFill>
            <a:round/>
          </a:ln>
        </p:spPr>
        <p:style>
          <a:lnRef idx="0"/>
          <a:fillRef idx="0"/>
          <a:effectRef idx="0"/>
          <a:fontRef idx="minor"/>
        </p:style>
        <p:txBody>
          <a:bodyPr lIns="90000" rIns="90000" tIns="-13320" bIns="-13320" anchor="t">
            <a:noAutofit/>
          </a:bodyPr>
          <a:p>
            <a:endParaRPr b="0" lang="en-US" sz="2400" strike="noStrike" u="none">
              <a:solidFill>
                <a:srgbClr val="000000"/>
              </a:solidFill>
              <a:effectLst/>
              <a:uFillTx/>
              <a:latin typeface="Times New Roman"/>
            </a:endParaRPr>
          </a:p>
        </p:txBody>
      </p:sp>
      <p:sp>
        <p:nvSpPr>
          <p:cNvPr id="473" name=""/>
          <p:cNvSpPr/>
          <p:nvPr/>
        </p:nvSpPr>
        <p:spPr>
          <a:xfrm>
            <a:off x="1846440" y="4249800"/>
            <a:ext cx="39600" cy="33120"/>
          </a:xfrm>
          <a:custGeom>
            <a:avLst/>
            <a:gdLst/>
            <a:ahLst/>
            <a:rect l="l" t="t" r="r" b="b"/>
            <a:pathLst>
              <a:path w="45" h="47">
                <a:moveTo>
                  <a:pt x="23" y="0"/>
                </a:moveTo>
                <a:lnTo>
                  <a:pt x="45" y="24"/>
                </a:lnTo>
                <a:lnTo>
                  <a:pt x="23" y="47"/>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3680" bIns="-13680" anchor="t">
            <a:noAutofit/>
          </a:bodyPr>
          <a:p>
            <a:endParaRPr b="0" lang="en-US" sz="2400" strike="noStrike" u="none">
              <a:solidFill>
                <a:srgbClr val="000000"/>
              </a:solidFill>
              <a:effectLst/>
              <a:uFillTx/>
              <a:latin typeface="Times New Roman"/>
            </a:endParaRPr>
          </a:p>
        </p:txBody>
      </p:sp>
      <p:sp>
        <p:nvSpPr>
          <p:cNvPr id="474" name=""/>
          <p:cNvSpPr/>
          <p:nvPr/>
        </p:nvSpPr>
        <p:spPr>
          <a:xfrm>
            <a:off x="1852560" y="4289400"/>
            <a:ext cx="39600" cy="33480"/>
          </a:xfrm>
          <a:custGeom>
            <a:avLst/>
            <a:gdLst/>
            <a:ahLst/>
            <a:rect l="l" t="t" r="r" b="b"/>
            <a:pathLst>
              <a:path w="45" h="48">
                <a:moveTo>
                  <a:pt x="22" y="0"/>
                </a:moveTo>
                <a:lnTo>
                  <a:pt x="45" y="24"/>
                </a:lnTo>
                <a:lnTo>
                  <a:pt x="22" y="48"/>
                </a:lnTo>
                <a:lnTo>
                  <a:pt x="0" y="24"/>
                </a:lnTo>
                <a:lnTo>
                  <a:pt x="22" y="0"/>
                </a:lnTo>
                <a:close/>
              </a:path>
            </a:pathLst>
          </a:custGeom>
          <a:solidFill>
            <a:srgbClr val="000080"/>
          </a:solidFill>
          <a:ln w="12600">
            <a:solidFill>
              <a:srgbClr val="000080"/>
            </a:solidFill>
            <a:round/>
          </a:ln>
        </p:spPr>
        <p:style>
          <a:lnRef idx="0"/>
          <a:fillRef idx="0"/>
          <a:effectRef idx="0"/>
          <a:fontRef idx="minor"/>
        </p:style>
        <p:txBody>
          <a:bodyPr lIns="90000" rIns="90000" tIns="-13320" bIns="-13320" anchor="t">
            <a:noAutofit/>
          </a:bodyPr>
          <a:p>
            <a:endParaRPr b="0" lang="en-US" sz="2400" strike="noStrike" u="none">
              <a:solidFill>
                <a:srgbClr val="000000"/>
              </a:solidFill>
              <a:effectLst/>
              <a:uFillTx/>
              <a:latin typeface="Times New Roman"/>
            </a:endParaRPr>
          </a:p>
        </p:txBody>
      </p:sp>
      <p:sp>
        <p:nvSpPr>
          <p:cNvPr id="475" name=""/>
          <p:cNvSpPr/>
          <p:nvPr/>
        </p:nvSpPr>
        <p:spPr>
          <a:xfrm>
            <a:off x="1866960" y="4262400"/>
            <a:ext cx="39600" cy="31680"/>
          </a:xfrm>
          <a:custGeom>
            <a:avLst/>
            <a:gdLst/>
            <a:ahLst/>
            <a:rect l="l" t="t" r="r" b="b"/>
            <a:pathLst>
              <a:path w="45" h="47">
                <a:moveTo>
                  <a:pt x="22" y="0"/>
                </a:moveTo>
                <a:lnTo>
                  <a:pt x="45" y="24"/>
                </a:lnTo>
                <a:lnTo>
                  <a:pt x="22" y="47"/>
                </a:lnTo>
                <a:lnTo>
                  <a:pt x="0" y="24"/>
                </a:lnTo>
                <a:lnTo>
                  <a:pt x="22" y="0"/>
                </a:lnTo>
                <a:close/>
              </a:path>
            </a:pathLst>
          </a:custGeom>
          <a:solidFill>
            <a:srgbClr val="000080"/>
          </a:solidFill>
          <a:ln w="12600">
            <a:solidFill>
              <a:srgbClr val="000080"/>
            </a:solidFill>
            <a:round/>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476" name=""/>
          <p:cNvSpPr/>
          <p:nvPr/>
        </p:nvSpPr>
        <p:spPr>
          <a:xfrm>
            <a:off x="1873080" y="4282920"/>
            <a:ext cx="41400" cy="33480"/>
          </a:xfrm>
          <a:custGeom>
            <a:avLst/>
            <a:gdLst/>
            <a:ahLst/>
            <a:rect l="l" t="t" r="r" b="b"/>
            <a:pathLst>
              <a:path w="46" h="48">
                <a:moveTo>
                  <a:pt x="23" y="0"/>
                </a:moveTo>
                <a:lnTo>
                  <a:pt x="46" y="24"/>
                </a:lnTo>
                <a:lnTo>
                  <a:pt x="23" y="48"/>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3320" bIns="-13320" anchor="t">
            <a:noAutofit/>
          </a:bodyPr>
          <a:p>
            <a:endParaRPr b="0" lang="en-US" sz="2400" strike="noStrike" u="none">
              <a:solidFill>
                <a:srgbClr val="000000"/>
              </a:solidFill>
              <a:effectLst/>
              <a:uFillTx/>
              <a:latin typeface="Times New Roman"/>
            </a:endParaRPr>
          </a:p>
        </p:txBody>
      </p:sp>
      <p:sp>
        <p:nvSpPr>
          <p:cNvPr id="477" name=""/>
          <p:cNvSpPr/>
          <p:nvPr/>
        </p:nvSpPr>
        <p:spPr>
          <a:xfrm>
            <a:off x="1879560" y="4338720"/>
            <a:ext cx="41400" cy="33120"/>
          </a:xfrm>
          <a:custGeom>
            <a:avLst/>
            <a:gdLst/>
            <a:ahLst/>
            <a:rect l="l" t="t" r="r" b="b"/>
            <a:pathLst>
              <a:path w="45" h="48">
                <a:moveTo>
                  <a:pt x="23" y="0"/>
                </a:moveTo>
                <a:lnTo>
                  <a:pt x="45" y="24"/>
                </a:lnTo>
                <a:lnTo>
                  <a:pt x="23" y="48"/>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3680" bIns="-13680" anchor="t">
            <a:noAutofit/>
          </a:bodyPr>
          <a:p>
            <a:endParaRPr b="0" lang="en-US" sz="2400" strike="noStrike" u="none">
              <a:solidFill>
                <a:srgbClr val="000000"/>
              </a:solidFill>
              <a:effectLst/>
              <a:uFillTx/>
              <a:latin typeface="Times New Roman"/>
            </a:endParaRPr>
          </a:p>
        </p:txBody>
      </p:sp>
      <p:sp>
        <p:nvSpPr>
          <p:cNvPr id="478" name=""/>
          <p:cNvSpPr/>
          <p:nvPr/>
        </p:nvSpPr>
        <p:spPr>
          <a:xfrm>
            <a:off x="1892160" y="4429080"/>
            <a:ext cx="41400" cy="34920"/>
          </a:xfrm>
          <a:custGeom>
            <a:avLst/>
            <a:gdLst/>
            <a:ahLst/>
            <a:rect l="l" t="t" r="r" b="b"/>
            <a:pathLst>
              <a:path w="45" h="48">
                <a:moveTo>
                  <a:pt x="23" y="0"/>
                </a:moveTo>
                <a:lnTo>
                  <a:pt x="45" y="24"/>
                </a:lnTo>
                <a:lnTo>
                  <a:pt x="23" y="48"/>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479" name=""/>
          <p:cNvSpPr/>
          <p:nvPr/>
        </p:nvSpPr>
        <p:spPr>
          <a:xfrm>
            <a:off x="1901880" y="4406760"/>
            <a:ext cx="39600" cy="34920"/>
          </a:xfrm>
          <a:custGeom>
            <a:avLst/>
            <a:gdLst/>
            <a:ahLst/>
            <a:rect l="l" t="t" r="r" b="b"/>
            <a:pathLst>
              <a:path w="45" h="47">
                <a:moveTo>
                  <a:pt x="22" y="0"/>
                </a:moveTo>
                <a:lnTo>
                  <a:pt x="45" y="23"/>
                </a:lnTo>
                <a:lnTo>
                  <a:pt x="22" y="47"/>
                </a:lnTo>
                <a:lnTo>
                  <a:pt x="0" y="23"/>
                </a:lnTo>
                <a:lnTo>
                  <a:pt x="22" y="0"/>
                </a:lnTo>
                <a:close/>
              </a:path>
            </a:pathLst>
          </a:custGeom>
          <a:solidFill>
            <a:srgbClr val="000080"/>
          </a:solidFill>
          <a:ln w="12600">
            <a:solidFill>
              <a:srgbClr val="000080"/>
            </a:solidFill>
            <a:round/>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480" name=""/>
          <p:cNvSpPr/>
          <p:nvPr/>
        </p:nvSpPr>
        <p:spPr>
          <a:xfrm>
            <a:off x="1914480" y="4452840"/>
            <a:ext cx="39600" cy="31680"/>
          </a:xfrm>
          <a:custGeom>
            <a:avLst/>
            <a:gdLst/>
            <a:ahLst/>
            <a:rect l="l" t="t" r="r" b="b"/>
            <a:pathLst>
              <a:path w="45" h="47">
                <a:moveTo>
                  <a:pt x="22" y="0"/>
                </a:moveTo>
                <a:lnTo>
                  <a:pt x="45" y="24"/>
                </a:lnTo>
                <a:lnTo>
                  <a:pt x="22" y="47"/>
                </a:lnTo>
                <a:lnTo>
                  <a:pt x="0" y="24"/>
                </a:lnTo>
                <a:lnTo>
                  <a:pt x="22" y="0"/>
                </a:lnTo>
                <a:close/>
              </a:path>
            </a:pathLst>
          </a:custGeom>
          <a:solidFill>
            <a:srgbClr val="000080"/>
          </a:solidFill>
          <a:ln w="12600">
            <a:solidFill>
              <a:srgbClr val="000080"/>
            </a:solidFill>
            <a:round/>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481" name=""/>
          <p:cNvSpPr/>
          <p:nvPr/>
        </p:nvSpPr>
        <p:spPr>
          <a:xfrm>
            <a:off x="1920960" y="4468680"/>
            <a:ext cx="39600" cy="33480"/>
          </a:xfrm>
          <a:custGeom>
            <a:avLst/>
            <a:gdLst/>
            <a:ahLst/>
            <a:rect l="l" t="t" r="r" b="b"/>
            <a:pathLst>
              <a:path w="46" h="47">
                <a:moveTo>
                  <a:pt x="23" y="0"/>
                </a:moveTo>
                <a:lnTo>
                  <a:pt x="46" y="23"/>
                </a:lnTo>
                <a:lnTo>
                  <a:pt x="23" y="47"/>
                </a:lnTo>
                <a:lnTo>
                  <a:pt x="0" y="23"/>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3320" bIns="-13320" anchor="t">
            <a:noAutofit/>
          </a:bodyPr>
          <a:p>
            <a:endParaRPr b="0" lang="en-US" sz="2400" strike="noStrike" u="none">
              <a:solidFill>
                <a:srgbClr val="000000"/>
              </a:solidFill>
              <a:effectLst/>
              <a:uFillTx/>
              <a:latin typeface="Times New Roman"/>
            </a:endParaRPr>
          </a:p>
        </p:txBody>
      </p:sp>
      <p:sp>
        <p:nvSpPr>
          <p:cNvPr id="482" name=""/>
          <p:cNvSpPr/>
          <p:nvPr/>
        </p:nvSpPr>
        <p:spPr>
          <a:xfrm>
            <a:off x="1927080" y="4605480"/>
            <a:ext cx="39960" cy="31680"/>
          </a:xfrm>
          <a:custGeom>
            <a:avLst/>
            <a:gdLst/>
            <a:ahLst/>
            <a:rect l="l" t="t" r="r" b="b"/>
            <a:pathLst>
              <a:path w="45" h="47">
                <a:moveTo>
                  <a:pt x="22" y="0"/>
                </a:moveTo>
                <a:lnTo>
                  <a:pt x="45" y="23"/>
                </a:lnTo>
                <a:lnTo>
                  <a:pt x="22" y="47"/>
                </a:lnTo>
                <a:lnTo>
                  <a:pt x="0" y="23"/>
                </a:lnTo>
                <a:lnTo>
                  <a:pt x="22" y="0"/>
                </a:lnTo>
                <a:close/>
              </a:path>
            </a:pathLst>
          </a:custGeom>
          <a:solidFill>
            <a:srgbClr val="000080"/>
          </a:solidFill>
          <a:ln w="12600">
            <a:solidFill>
              <a:srgbClr val="000080"/>
            </a:solidFill>
            <a:round/>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483" name=""/>
          <p:cNvSpPr/>
          <p:nvPr/>
        </p:nvSpPr>
        <p:spPr>
          <a:xfrm>
            <a:off x="1941480" y="4626000"/>
            <a:ext cx="39600" cy="33480"/>
          </a:xfrm>
          <a:custGeom>
            <a:avLst/>
            <a:gdLst/>
            <a:ahLst/>
            <a:rect l="l" t="t" r="r" b="b"/>
            <a:pathLst>
              <a:path w="45" h="48">
                <a:moveTo>
                  <a:pt x="23" y="0"/>
                </a:moveTo>
                <a:lnTo>
                  <a:pt x="45" y="24"/>
                </a:lnTo>
                <a:lnTo>
                  <a:pt x="23" y="48"/>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3320" bIns="-13320" anchor="t">
            <a:noAutofit/>
          </a:bodyPr>
          <a:p>
            <a:endParaRPr b="0" lang="en-US" sz="2400" strike="noStrike" u="none">
              <a:solidFill>
                <a:srgbClr val="000000"/>
              </a:solidFill>
              <a:effectLst/>
              <a:uFillTx/>
              <a:latin typeface="Times New Roman"/>
            </a:endParaRPr>
          </a:p>
        </p:txBody>
      </p:sp>
      <p:sp>
        <p:nvSpPr>
          <p:cNvPr id="484" name=""/>
          <p:cNvSpPr/>
          <p:nvPr/>
        </p:nvSpPr>
        <p:spPr>
          <a:xfrm>
            <a:off x="1947960" y="4703760"/>
            <a:ext cx="39600" cy="34920"/>
          </a:xfrm>
          <a:custGeom>
            <a:avLst/>
            <a:gdLst/>
            <a:ahLst/>
            <a:rect l="l" t="t" r="r" b="b"/>
            <a:pathLst>
              <a:path w="46" h="47">
                <a:moveTo>
                  <a:pt x="23" y="0"/>
                </a:moveTo>
                <a:lnTo>
                  <a:pt x="46" y="23"/>
                </a:lnTo>
                <a:lnTo>
                  <a:pt x="23" y="47"/>
                </a:lnTo>
                <a:lnTo>
                  <a:pt x="0" y="23"/>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485" name=""/>
          <p:cNvSpPr/>
          <p:nvPr/>
        </p:nvSpPr>
        <p:spPr>
          <a:xfrm>
            <a:off x="1954080" y="4745160"/>
            <a:ext cx="39960" cy="31680"/>
          </a:xfrm>
          <a:custGeom>
            <a:avLst/>
            <a:gdLst/>
            <a:ahLst/>
            <a:rect l="l" t="t" r="r" b="b"/>
            <a:pathLst>
              <a:path w="45" h="47">
                <a:moveTo>
                  <a:pt x="23" y="0"/>
                </a:moveTo>
                <a:lnTo>
                  <a:pt x="45" y="23"/>
                </a:lnTo>
                <a:lnTo>
                  <a:pt x="23" y="47"/>
                </a:lnTo>
                <a:lnTo>
                  <a:pt x="0" y="23"/>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486" name=""/>
          <p:cNvSpPr/>
          <p:nvPr/>
        </p:nvSpPr>
        <p:spPr>
          <a:xfrm>
            <a:off x="1967040" y="4761000"/>
            <a:ext cx="41040" cy="33120"/>
          </a:xfrm>
          <a:custGeom>
            <a:avLst/>
            <a:gdLst/>
            <a:ahLst/>
            <a:rect l="l" t="t" r="r" b="b"/>
            <a:pathLst>
              <a:path w="46" h="48">
                <a:moveTo>
                  <a:pt x="23" y="0"/>
                </a:moveTo>
                <a:lnTo>
                  <a:pt x="46" y="24"/>
                </a:lnTo>
                <a:lnTo>
                  <a:pt x="23" y="48"/>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3680" bIns="-13680" anchor="t">
            <a:noAutofit/>
          </a:bodyPr>
          <a:p>
            <a:endParaRPr b="0" lang="en-US" sz="2400" strike="noStrike" u="none">
              <a:solidFill>
                <a:srgbClr val="000000"/>
              </a:solidFill>
              <a:effectLst/>
              <a:uFillTx/>
              <a:latin typeface="Times New Roman"/>
            </a:endParaRPr>
          </a:p>
        </p:txBody>
      </p:sp>
      <p:sp>
        <p:nvSpPr>
          <p:cNvPr id="487" name=""/>
          <p:cNvSpPr/>
          <p:nvPr/>
        </p:nvSpPr>
        <p:spPr>
          <a:xfrm>
            <a:off x="1974960" y="4789440"/>
            <a:ext cx="41040" cy="33480"/>
          </a:xfrm>
          <a:custGeom>
            <a:avLst/>
            <a:gdLst/>
            <a:ahLst/>
            <a:rect l="l" t="t" r="r" b="b"/>
            <a:pathLst>
              <a:path w="45" h="47">
                <a:moveTo>
                  <a:pt x="22" y="0"/>
                </a:moveTo>
                <a:lnTo>
                  <a:pt x="45" y="23"/>
                </a:lnTo>
                <a:lnTo>
                  <a:pt x="22" y="47"/>
                </a:lnTo>
                <a:lnTo>
                  <a:pt x="0" y="23"/>
                </a:lnTo>
                <a:lnTo>
                  <a:pt x="22" y="0"/>
                </a:lnTo>
                <a:close/>
              </a:path>
            </a:pathLst>
          </a:custGeom>
          <a:solidFill>
            <a:srgbClr val="000080"/>
          </a:solidFill>
          <a:ln w="12600">
            <a:solidFill>
              <a:srgbClr val="000080"/>
            </a:solidFill>
            <a:round/>
          </a:ln>
        </p:spPr>
        <p:style>
          <a:lnRef idx="0"/>
          <a:fillRef idx="0"/>
          <a:effectRef idx="0"/>
          <a:fontRef idx="minor"/>
        </p:style>
        <p:txBody>
          <a:bodyPr lIns="90000" rIns="90000" tIns="-13320" bIns="-13320" anchor="t">
            <a:noAutofit/>
          </a:bodyPr>
          <a:p>
            <a:endParaRPr b="0" lang="en-US" sz="2400" strike="noStrike" u="none">
              <a:solidFill>
                <a:srgbClr val="000000"/>
              </a:solidFill>
              <a:effectLst/>
              <a:uFillTx/>
              <a:latin typeface="Times New Roman"/>
            </a:endParaRPr>
          </a:p>
        </p:txBody>
      </p:sp>
      <p:sp>
        <p:nvSpPr>
          <p:cNvPr id="488" name=""/>
          <p:cNvSpPr/>
          <p:nvPr/>
        </p:nvSpPr>
        <p:spPr>
          <a:xfrm>
            <a:off x="1987560" y="4856040"/>
            <a:ext cx="41400" cy="34920"/>
          </a:xfrm>
          <a:custGeom>
            <a:avLst/>
            <a:gdLst/>
            <a:ahLst/>
            <a:rect l="l" t="t" r="r" b="b"/>
            <a:pathLst>
              <a:path w="45" h="48">
                <a:moveTo>
                  <a:pt x="23" y="0"/>
                </a:moveTo>
                <a:lnTo>
                  <a:pt x="45" y="24"/>
                </a:lnTo>
                <a:lnTo>
                  <a:pt x="23" y="48"/>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489" name=""/>
          <p:cNvSpPr/>
          <p:nvPr/>
        </p:nvSpPr>
        <p:spPr>
          <a:xfrm>
            <a:off x="1994040" y="4956120"/>
            <a:ext cx="41040" cy="34920"/>
          </a:xfrm>
          <a:custGeom>
            <a:avLst/>
            <a:gdLst/>
            <a:ahLst/>
            <a:rect l="l" t="t" r="r" b="b"/>
            <a:pathLst>
              <a:path w="46" h="48">
                <a:moveTo>
                  <a:pt x="23" y="0"/>
                </a:moveTo>
                <a:lnTo>
                  <a:pt x="46" y="24"/>
                </a:lnTo>
                <a:lnTo>
                  <a:pt x="23" y="48"/>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490" name=""/>
          <p:cNvSpPr/>
          <p:nvPr/>
        </p:nvSpPr>
        <p:spPr>
          <a:xfrm>
            <a:off x="2001960" y="4956120"/>
            <a:ext cx="39600" cy="34920"/>
          </a:xfrm>
          <a:custGeom>
            <a:avLst/>
            <a:gdLst/>
            <a:ahLst/>
            <a:rect l="l" t="t" r="r" b="b"/>
            <a:pathLst>
              <a:path w="45" h="48">
                <a:moveTo>
                  <a:pt x="23" y="0"/>
                </a:moveTo>
                <a:lnTo>
                  <a:pt x="45" y="24"/>
                </a:lnTo>
                <a:lnTo>
                  <a:pt x="23" y="48"/>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491" name=""/>
          <p:cNvSpPr/>
          <p:nvPr/>
        </p:nvSpPr>
        <p:spPr>
          <a:xfrm>
            <a:off x="2016000" y="5037120"/>
            <a:ext cx="39960" cy="31680"/>
          </a:xfrm>
          <a:custGeom>
            <a:avLst/>
            <a:gdLst/>
            <a:ahLst/>
            <a:rect l="l" t="t" r="r" b="b"/>
            <a:pathLst>
              <a:path w="45" h="47">
                <a:moveTo>
                  <a:pt x="23" y="0"/>
                </a:moveTo>
                <a:lnTo>
                  <a:pt x="45" y="23"/>
                </a:lnTo>
                <a:lnTo>
                  <a:pt x="23" y="47"/>
                </a:lnTo>
                <a:lnTo>
                  <a:pt x="0" y="23"/>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492" name=""/>
          <p:cNvSpPr/>
          <p:nvPr/>
        </p:nvSpPr>
        <p:spPr>
          <a:xfrm>
            <a:off x="2022480" y="5046840"/>
            <a:ext cx="39600" cy="34920"/>
          </a:xfrm>
          <a:custGeom>
            <a:avLst/>
            <a:gdLst/>
            <a:ahLst/>
            <a:rect l="l" t="t" r="r" b="b"/>
            <a:pathLst>
              <a:path w="45" h="48">
                <a:moveTo>
                  <a:pt x="22" y="0"/>
                </a:moveTo>
                <a:lnTo>
                  <a:pt x="45" y="24"/>
                </a:lnTo>
                <a:lnTo>
                  <a:pt x="22" y="48"/>
                </a:lnTo>
                <a:lnTo>
                  <a:pt x="0" y="24"/>
                </a:lnTo>
                <a:lnTo>
                  <a:pt x="22" y="0"/>
                </a:lnTo>
                <a:close/>
              </a:path>
            </a:pathLst>
          </a:custGeom>
          <a:solidFill>
            <a:srgbClr val="000080"/>
          </a:solidFill>
          <a:ln w="12600">
            <a:solidFill>
              <a:srgbClr val="000080"/>
            </a:solidFill>
            <a:round/>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493" name=""/>
          <p:cNvSpPr/>
          <p:nvPr/>
        </p:nvSpPr>
        <p:spPr>
          <a:xfrm>
            <a:off x="2035080" y="5081760"/>
            <a:ext cx="39960" cy="34920"/>
          </a:xfrm>
          <a:custGeom>
            <a:avLst/>
            <a:gdLst/>
            <a:ahLst/>
            <a:rect l="l" t="t" r="r" b="b"/>
            <a:pathLst>
              <a:path w="45" h="47">
                <a:moveTo>
                  <a:pt x="22" y="0"/>
                </a:moveTo>
                <a:lnTo>
                  <a:pt x="45" y="23"/>
                </a:lnTo>
                <a:lnTo>
                  <a:pt x="22" y="47"/>
                </a:lnTo>
                <a:lnTo>
                  <a:pt x="0" y="23"/>
                </a:lnTo>
                <a:lnTo>
                  <a:pt x="22" y="0"/>
                </a:lnTo>
                <a:close/>
              </a:path>
            </a:pathLst>
          </a:custGeom>
          <a:solidFill>
            <a:srgbClr val="000080"/>
          </a:solidFill>
          <a:ln w="12600">
            <a:solidFill>
              <a:srgbClr val="000080"/>
            </a:solidFill>
            <a:round/>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494" name=""/>
          <p:cNvSpPr/>
          <p:nvPr/>
        </p:nvSpPr>
        <p:spPr>
          <a:xfrm>
            <a:off x="2041560" y="5208480"/>
            <a:ext cx="41400" cy="34920"/>
          </a:xfrm>
          <a:custGeom>
            <a:avLst/>
            <a:gdLst/>
            <a:ahLst/>
            <a:rect l="l" t="t" r="r" b="b"/>
            <a:pathLst>
              <a:path w="46" h="47">
                <a:moveTo>
                  <a:pt x="23" y="0"/>
                </a:moveTo>
                <a:lnTo>
                  <a:pt x="46" y="24"/>
                </a:lnTo>
                <a:lnTo>
                  <a:pt x="23" y="47"/>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495" name=""/>
          <p:cNvSpPr/>
          <p:nvPr/>
        </p:nvSpPr>
        <p:spPr>
          <a:xfrm>
            <a:off x="2049480" y="5214960"/>
            <a:ext cx="39600" cy="36360"/>
          </a:xfrm>
          <a:custGeom>
            <a:avLst/>
            <a:gdLst/>
            <a:ahLst/>
            <a:rect l="l" t="t" r="r" b="b"/>
            <a:pathLst>
              <a:path w="45" h="47">
                <a:moveTo>
                  <a:pt x="23" y="0"/>
                </a:moveTo>
                <a:lnTo>
                  <a:pt x="45" y="24"/>
                </a:lnTo>
                <a:lnTo>
                  <a:pt x="23" y="47"/>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496" name=""/>
          <p:cNvSpPr/>
          <p:nvPr/>
        </p:nvSpPr>
        <p:spPr>
          <a:xfrm>
            <a:off x="2062080" y="5294160"/>
            <a:ext cx="39600" cy="34920"/>
          </a:xfrm>
          <a:custGeom>
            <a:avLst/>
            <a:gdLst/>
            <a:ahLst/>
            <a:rect l="l" t="t" r="r" b="b"/>
            <a:pathLst>
              <a:path w="45" h="48">
                <a:moveTo>
                  <a:pt x="23" y="0"/>
                </a:moveTo>
                <a:lnTo>
                  <a:pt x="45" y="24"/>
                </a:lnTo>
                <a:lnTo>
                  <a:pt x="23" y="48"/>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497" name=""/>
          <p:cNvSpPr/>
          <p:nvPr/>
        </p:nvSpPr>
        <p:spPr>
          <a:xfrm>
            <a:off x="2070000" y="5281560"/>
            <a:ext cx="39960" cy="34920"/>
          </a:xfrm>
          <a:custGeom>
            <a:avLst/>
            <a:gdLst/>
            <a:ahLst/>
            <a:rect l="l" t="t" r="r" b="b"/>
            <a:pathLst>
              <a:path w="45" h="48">
                <a:moveTo>
                  <a:pt x="22" y="0"/>
                </a:moveTo>
                <a:lnTo>
                  <a:pt x="45" y="24"/>
                </a:lnTo>
                <a:lnTo>
                  <a:pt x="22" y="48"/>
                </a:lnTo>
                <a:lnTo>
                  <a:pt x="0" y="24"/>
                </a:lnTo>
                <a:lnTo>
                  <a:pt x="22" y="0"/>
                </a:lnTo>
                <a:close/>
              </a:path>
            </a:pathLst>
          </a:custGeom>
          <a:solidFill>
            <a:srgbClr val="000080"/>
          </a:solidFill>
          <a:ln w="12600">
            <a:solidFill>
              <a:srgbClr val="000080"/>
            </a:solidFill>
            <a:round/>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498" name=""/>
          <p:cNvSpPr/>
          <p:nvPr/>
        </p:nvSpPr>
        <p:spPr>
          <a:xfrm>
            <a:off x="2075040" y="5316480"/>
            <a:ext cx="41040" cy="33480"/>
          </a:xfrm>
          <a:custGeom>
            <a:avLst/>
            <a:gdLst/>
            <a:ahLst/>
            <a:rect l="l" t="t" r="r" b="b"/>
            <a:pathLst>
              <a:path w="45" h="47">
                <a:moveTo>
                  <a:pt x="23" y="0"/>
                </a:moveTo>
                <a:lnTo>
                  <a:pt x="45" y="23"/>
                </a:lnTo>
                <a:lnTo>
                  <a:pt x="23" y="47"/>
                </a:lnTo>
                <a:lnTo>
                  <a:pt x="0" y="23"/>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3320" bIns="-13320" anchor="t">
            <a:noAutofit/>
          </a:bodyPr>
          <a:p>
            <a:endParaRPr b="0" lang="en-US" sz="2400" strike="noStrike" u="none">
              <a:solidFill>
                <a:srgbClr val="000000"/>
              </a:solidFill>
              <a:effectLst/>
              <a:uFillTx/>
              <a:latin typeface="Times New Roman"/>
            </a:endParaRPr>
          </a:p>
        </p:txBody>
      </p:sp>
      <p:sp>
        <p:nvSpPr>
          <p:cNvPr id="499" name=""/>
          <p:cNvSpPr/>
          <p:nvPr/>
        </p:nvSpPr>
        <p:spPr>
          <a:xfrm>
            <a:off x="2089080" y="5343480"/>
            <a:ext cx="41400" cy="33480"/>
          </a:xfrm>
          <a:custGeom>
            <a:avLst/>
            <a:gdLst/>
            <a:ahLst/>
            <a:rect l="l" t="t" r="r" b="b"/>
            <a:pathLst>
              <a:path w="46" h="47">
                <a:moveTo>
                  <a:pt x="23" y="0"/>
                </a:moveTo>
                <a:lnTo>
                  <a:pt x="46" y="24"/>
                </a:lnTo>
                <a:lnTo>
                  <a:pt x="23" y="47"/>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3320" bIns="-13320" anchor="t">
            <a:noAutofit/>
          </a:bodyPr>
          <a:p>
            <a:endParaRPr b="0" lang="en-US" sz="2400" strike="noStrike" u="none">
              <a:solidFill>
                <a:srgbClr val="000000"/>
              </a:solidFill>
              <a:effectLst/>
              <a:uFillTx/>
              <a:latin typeface="Times New Roman"/>
            </a:endParaRPr>
          </a:p>
        </p:txBody>
      </p:sp>
      <p:sp>
        <p:nvSpPr>
          <p:cNvPr id="500" name=""/>
          <p:cNvSpPr/>
          <p:nvPr/>
        </p:nvSpPr>
        <p:spPr>
          <a:xfrm>
            <a:off x="2097000" y="5386320"/>
            <a:ext cx="39600" cy="31680"/>
          </a:xfrm>
          <a:custGeom>
            <a:avLst/>
            <a:gdLst/>
            <a:ahLst/>
            <a:rect l="l" t="t" r="r" b="b"/>
            <a:pathLst>
              <a:path w="45" h="48">
                <a:moveTo>
                  <a:pt x="22" y="0"/>
                </a:moveTo>
                <a:lnTo>
                  <a:pt x="45" y="24"/>
                </a:lnTo>
                <a:lnTo>
                  <a:pt x="22" y="48"/>
                </a:lnTo>
                <a:lnTo>
                  <a:pt x="0" y="24"/>
                </a:lnTo>
                <a:lnTo>
                  <a:pt x="22" y="0"/>
                </a:lnTo>
                <a:close/>
              </a:path>
            </a:pathLst>
          </a:custGeom>
          <a:solidFill>
            <a:srgbClr val="000080"/>
          </a:solidFill>
          <a:ln w="12600">
            <a:solidFill>
              <a:srgbClr val="000080"/>
            </a:solidFill>
            <a:round/>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501" name=""/>
          <p:cNvSpPr/>
          <p:nvPr/>
        </p:nvSpPr>
        <p:spPr>
          <a:xfrm>
            <a:off x="2109960" y="5468760"/>
            <a:ext cx="39600" cy="33480"/>
          </a:xfrm>
          <a:custGeom>
            <a:avLst/>
            <a:gdLst/>
            <a:ahLst/>
            <a:rect l="l" t="t" r="r" b="b"/>
            <a:pathLst>
              <a:path w="45" h="47">
                <a:moveTo>
                  <a:pt x="23" y="0"/>
                </a:moveTo>
                <a:lnTo>
                  <a:pt x="45" y="23"/>
                </a:lnTo>
                <a:lnTo>
                  <a:pt x="23" y="47"/>
                </a:lnTo>
                <a:lnTo>
                  <a:pt x="0" y="23"/>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3320" bIns="-13320" anchor="t">
            <a:noAutofit/>
          </a:bodyPr>
          <a:p>
            <a:endParaRPr b="0" lang="en-US" sz="2400" strike="noStrike" u="none">
              <a:solidFill>
                <a:srgbClr val="000000"/>
              </a:solidFill>
              <a:effectLst/>
              <a:uFillTx/>
              <a:latin typeface="Times New Roman"/>
            </a:endParaRPr>
          </a:p>
        </p:txBody>
      </p:sp>
      <p:sp>
        <p:nvSpPr>
          <p:cNvPr id="502" name=""/>
          <p:cNvSpPr/>
          <p:nvPr/>
        </p:nvSpPr>
        <p:spPr>
          <a:xfrm>
            <a:off x="2116080" y="5491080"/>
            <a:ext cx="39600" cy="33480"/>
          </a:xfrm>
          <a:custGeom>
            <a:avLst/>
            <a:gdLst/>
            <a:ahLst/>
            <a:rect l="l" t="t" r="r" b="b"/>
            <a:pathLst>
              <a:path w="46" h="47">
                <a:moveTo>
                  <a:pt x="23" y="0"/>
                </a:moveTo>
                <a:lnTo>
                  <a:pt x="46" y="24"/>
                </a:lnTo>
                <a:lnTo>
                  <a:pt x="23" y="47"/>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3320" bIns="-13320" anchor="t">
            <a:noAutofit/>
          </a:bodyPr>
          <a:p>
            <a:endParaRPr b="0" lang="en-US" sz="2400" strike="noStrike" u="none">
              <a:solidFill>
                <a:srgbClr val="000000"/>
              </a:solidFill>
              <a:effectLst/>
              <a:uFillTx/>
              <a:latin typeface="Times New Roman"/>
            </a:endParaRPr>
          </a:p>
        </p:txBody>
      </p:sp>
      <p:sp>
        <p:nvSpPr>
          <p:cNvPr id="503" name=""/>
          <p:cNvSpPr/>
          <p:nvPr/>
        </p:nvSpPr>
        <p:spPr>
          <a:xfrm>
            <a:off x="2124000" y="5521320"/>
            <a:ext cx="39600" cy="31680"/>
          </a:xfrm>
          <a:custGeom>
            <a:avLst/>
            <a:gdLst/>
            <a:ahLst/>
            <a:rect l="l" t="t" r="r" b="b"/>
            <a:pathLst>
              <a:path w="45" h="47">
                <a:moveTo>
                  <a:pt x="23" y="0"/>
                </a:moveTo>
                <a:lnTo>
                  <a:pt x="45" y="23"/>
                </a:lnTo>
                <a:lnTo>
                  <a:pt x="23" y="47"/>
                </a:lnTo>
                <a:lnTo>
                  <a:pt x="0" y="23"/>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504" name=""/>
          <p:cNvSpPr/>
          <p:nvPr/>
        </p:nvSpPr>
        <p:spPr>
          <a:xfrm>
            <a:off x="2136600" y="5514840"/>
            <a:ext cx="39960" cy="33480"/>
          </a:xfrm>
          <a:custGeom>
            <a:avLst/>
            <a:gdLst/>
            <a:ahLst/>
            <a:rect l="l" t="t" r="r" b="b"/>
            <a:pathLst>
              <a:path w="45" h="47">
                <a:moveTo>
                  <a:pt x="23" y="0"/>
                </a:moveTo>
                <a:lnTo>
                  <a:pt x="45" y="23"/>
                </a:lnTo>
                <a:lnTo>
                  <a:pt x="23" y="47"/>
                </a:lnTo>
                <a:lnTo>
                  <a:pt x="0" y="23"/>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3320" bIns="-13320" anchor="t">
            <a:noAutofit/>
          </a:bodyPr>
          <a:p>
            <a:endParaRPr b="0" lang="en-US" sz="2400" strike="noStrike" u="none">
              <a:solidFill>
                <a:srgbClr val="000000"/>
              </a:solidFill>
              <a:effectLst/>
              <a:uFillTx/>
              <a:latin typeface="Times New Roman"/>
            </a:endParaRPr>
          </a:p>
        </p:txBody>
      </p:sp>
      <p:sp>
        <p:nvSpPr>
          <p:cNvPr id="505" name=""/>
          <p:cNvSpPr/>
          <p:nvPr/>
        </p:nvSpPr>
        <p:spPr>
          <a:xfrm>
            <a:off x="2143080" y="5530680"/>
            <a:ext cx="39600" cy="33480"/>
          </a:xfrm>
          <a:custGeom>
            <a:avLst/>
            <a:gdLst/>
            <a:ahLst/>
            <a:rect l="l" t="t" r="r" b="b"/>
            <a:pathLst>
              <a:path w="45" h="48">
                <a:moveTo>
                  <a:pt x="22" y="0"/>
                </a:moveTo>
                <a:lnTo>
                  <a:pt x="45" y="24"/>
                </a:lnTo>
                <a:lnTo>
                  <a:pt x="22" y="48"/>
                </a:lnTo>
                <a:lnTo>
                  <a:pt x="0" y="24"/>
                </a:lnTo>
                <a:lnTo>
                  <a:pt x="22" y="0"/>
                </a:lnTo>
                <a:close/>
              </a:path>
            </a:pathLst>
          </a:custGeom>
          <a:solidFill>
            <a:srgbClr val="000080"/>
          </a:solidFill>
          <a:ln w="12600">
            <a:solidFill>
              <a:srgbClr val="000080"/>
            </a:solidFill>
            <a:round/>
          </a:ln>
        </p:spPr>
        <p:style>
          <a:lnRef idx="0"/>
          <a:fillRef idx="0"/>
          <a:effectRef idx="0"/>
          <a:fontRef idx="minor"/>
        </p:style>
        <p:txBody>
          <a:bodyPr lIns="90000" rIns="90000" tIns="-13320" bIns="-13320" anchor="t">
            <a:noAutofit/>
          </a:bodyPr>
          <a:p>
            <a:endParaRPr b="0" lang="en-US" sz="2400" strike="noStrike" u="none">
              <a:solidFill>
                <a:srgbClr val="000000"/>
              </a:solidFill>
              <a:effectLst/>
              <a:uFillTx/>
              <a:latin typeface="Times New Roman"/>
            </a:endParaRPr>
          </a:p>
        </p:txBody>
      </p:sp>
      <p:sp>
        <p:nvSpPr>
          <p:cNvPr id="506" name=""/>
          <p:cNvSpPr/>
          <p:nvPr/>
        </p:nvSpPr>
        <p:spPr>
          <a:xfrm>
            <a:off x="2149560" y="5564160"/>
            <a:ext cx="41040" cy="33480"/>
          </a:xfrm>
          <a:custGeom>
            <a:avLst/>
            <a:gdLst/>
            <a:ahLst/>
            <a:rect l="l" t="t" r="r" b="b"/>
            <a:pathLst>
              <a:path w="46" h="47">
                <a:moveTo>
                  <a:pt x="23" y="0"/>
                </a:moveTo>
                <a:lnTo>
                  <a:pt x="46" y="23"/>
                </a:lnTo>
                <a:lnTo>
                  <a:pt x="23" y="47"/>
                </a:lnTo>
                <a:lnTo>
                  <a:pt x="0" y="23"/>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3320" bIns="-13320" anchor="t">
            <a:noAutofit/>
          </a:bodyPr>
          <a:p>
            <a:endParaRPr b="0" lang="en-US" sz="2400" strike="noStrike" u="none">
              <a:solidFill>
                <a:srgbClr val="000000"/>
              </a:solidFill>
              <a:effectLst/>
              <a:uFillTx/>
              <a:latin typeface="Times New Roman"/>
            </a:endParaRPr>
          </a:p>
        </p:txBody>
      </p:sp>
      <p:sp>
        <p:nvSpPr>
          <p:cNvPr id="507" name=""/>
          <p:cNvSpPr/>
          <p:nvPr/>
        </p:nvSpPr>
        <p:spPr>
          <a:xfrm>
            <a:off x="2163600" y="5592600"/>
            <a:ext cx="41400" cy="32040"/>
          </a:xfrm>
          <a:custGeom>
            <a:avLst/>
            <a:gdLst/>
            <a:ahLst/>
            <a:rect l="l" t="t" r="r" b="b"/>
            <a:pathLst>
              <a:path w="46" h="47">
                <a:moveTo>
                  <a:pt x="23" y="0"/>
                </a:moveTo>
                <a:lnTo>
                  <a:pt x="46" y="24"/>
                </a:lnTo>
                <a:lnTo>
                  <a:pt x="23" y="47"/>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4760" bIns="-14760" anchor="t">
            <a:noAutofit/>
          </a:bodyPr>
          <a:p>
            <a:endParaRPr b="0" lang="en-US" sz="2400" strike="noStrike" u="none">
              <a:solidFill>
                <a:srgbClr val="000000"/>
              </a:solidFill>
              <a:effectLst/>
              <a:uFillTx/>
              <a:latin typeface="Times New Roman"/>
            </a:endParaRPr>
          </a:p>
        </p:txBody>
      </p:sp>
      <p:sp>
        <p:nvSpPr>
          <p:cNvPr id="508" name=""/>
          <p:cNvSpPr/>
          <p:nvPr/>
        </p:nvSpPr>
        <p:spPr>
          <a:xfrm>
            <a:off x="2171880" y="5608800"/>
            <a:ext cx="39600" cy="34920"/>
          </a:xfrm>
          <a:custGeom>
            <a:avLst/>
            <a:gdLst/>
            <a:ahLst/>
            <a:rect l="l" t="t" r="r" b="b"/>
            <a:pathLst>
              <a:path w="45" h="47">
                <a:moveTo>
                  <a:pt x="23" y="0"/>
                </a:moveTo>
                <a:lnTo>
                  <a:pt x="45" y="23"/>
                </a:lnTo>
                <a:lnTo>
                  <a:pt x="23" y="47"/>
                </a:lnTo>
                <a:lnTo>
                  <a:pt x="0" y="23"/>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509" name=""/>
          <p:cNvSpPr/>
          <p:nvPr/>
        </p:nvSpPr>
        <p:spPr>
          <a:xfrm>
            <a:off x="2184480" y="5659560"/>
            <a:ext cx="39600" cy="33120"/>
          </a:xfrm>
          <a:custGeom>
            <a:avLst/>
            <a:gdLst/>
            <a:ahLst/>
            <a:rect l="l" t="t" r="r" b="b"/>
            <a:pathLst>
              <a:path w="45" h="47">
                <a:moveTo>
                  <a:pt x="23" y="0"/>
                </a:moveTo>
                <a:lnTo>
                  <a:pt x="45" y="23"/>
                </a:lnTo>
                <a:lnTo>
                  <a:pt x="23" y="47"/>
                </a:lnTo>
                <a:lnTo>
                  <a:pt x="0" y="23"/>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3680" bIns="-13680" anchor="t">
            <a:noAutofit/>
          </a:bodyPr>
          <a:p>
            <a:endParaRPr b="0" lang="en-US" sz="2400" strike="noStrike" u="none">
              <a:solidFill>
                <a:srgbClr val="000000"/>
              </a:solidFill>
              <a:effectLst/>
              <a:uFillTx/>
              <a:latin typeface="Times New Roman"/>
            </a:endParaRPr>
          </a:p>
        </p:txBody>
      </p:sp>
      <p:sp>
        <p:nvSpPr>
          <p:cNvPr id="510" name=""/>
          <p:cNvSpPr/>
          <p:nvPr/>
        </p:nvSpPr>
        <p:spPr>
          <a:xfrm>
            <a:off x="2190600" y="5676840"/>
            <a:ext cx="39960" cy="33480"/>
          </a:xfrm>
          <a:custGeom>
            <a:avLst/>
            <a:gdLst/>
            <a:ahLst/>
            <a:rect l="l" t="t" r="r" b="b"/>
            <a:pathLst>
              <a:path w="45" h="48">
                <a:moveTo>
                  <a:pt x="22" y="0"/>
                </a:moveTo>
                <a:lnTo>
                  <a:pt x="45" y="24"/>
                </a:lnTo>
                <a:lnTo>
                  <a:pt x="22" y="48"/>
                </a:lnTo>
                <a:lnTo>
                  <a:pt x="0" y="24"/>
                </a:lnTo>
                <a:lnTo>
                  <a:pt x="22" y="0"/>
                </a:lnTo>
                <a:close/>
              </a:path>
            </a:pathLst>
          </a:custGeom>
          <a:solidFill>
            <a:srgbClr val="000080"/>
          </a:solidFill>
          <a:ln w="12600">
            <a:solidFill>
              <a:srgbClr val="000080"/>
            </a:solidFill>
            <a:round/>
          </a:ln>
        </p:spPr>
        <p:style>
          <a:lnRef idx="0"/>
          <a:fillRef idx="0"/>
          <a:effectRef idx="0"/>
          <a:fontRef idx="minor"/>
        </p:style>
        <p:txBody>
          <a:bodyPr lIns="90000" rIns="90000" tIns="-13320" bIns="-13320" anchor="t">
            <a:noAutofit/>
          </a:bodyPr>
          <a:p>
            <a:endParaRPr b="0" lang="en-US" sz="2400" strike="noStrike" u="none">
              <a:solidFill>
                <a:srgbClr val="000000"/>
              </a:solidFill>
              <a:effectLst/>
              <a:uFillTx/>
              <a:latin typeface="Times New Roman"/>
            </a:endParaRPr>
          </a:p>
        </p:txBody>
      </p:sp>
      <p:sp>
        <p:nvSpPr>
          <p:cNvPr id="511" name=""/>
          <p:cNvSpPr/>
          <p:nvPr/>
        </p:nvSpPr>
        <p:spPr>
          <a:xfrm>
            <a:off x="2197080" y="5676840"/>
            <a:ext cx="41400" cy="33480"/>
          </a:xfrm>
          <a:custGeom>
            <a:avLst/>
            <a:gdLst/>
            <a:ahLst/>
            <a:rect l="l" t="t" r="r" b="b"/>
            <a:pathLst>
              <a:path w="46" h="48">
                <a:moveTo>
                  <a:pt x="23" y="0"/>
                </a:moveTo>
                <a:lnTo>
                  <a:pt x="46" y="24"/>
                </a:lnTo>
                <a:lnTo>
                  <a:pt x="23" y="48"/>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3320" bIns="-13320" anchor="t">
            <a:noAutofit/>
          </a:bodyPr>
          <a:p>
            <a:endParaRPr b="0" lang="en-US" sz="2400" strike="noStrike" u="none">
              <a:solidFill>
                <a:srgbClr val="000000"/>
              </a:solidFill>
              <a:effectLst/>
              <a:uFillTx/>
              <a:latin typeface="Times New Roman"/>
            </a:endParaRPr>
          </a:p>
        </p:txBody>
      </p:sp>
      <p:sp>
        <p:nvSpPr>
          <p:cNvPr id="512" name=""/>
          <p:cNvSpPr/>
          <p:nvPr/>
        </p:nvSpPr>
        <p:spPr>
          <a:xfrm>
            <a:off x="2211480" y="5713560"/>
            <a:ext cx="41040" cy="34920"/>
          </a:xfrm>
          <a:custGeom>
            <a:avLst/>
            <a:gdLst/>
            <a:ahLst/>
            <a:rect l="l" t="t" r="r" b="b"/>
            <a:pathLst>
              <a:path w="46" h="48">
                <a:moveTo>
                  <a:pt x="23" y="0"/>
                </a:moveTo>
                <a:lnTo>
                  <a:pt x="46" y="24"/>
                </a:lnTo>
                <a:lnTo>
                  <a:pt x="23" y="48"/>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513" name=""/>
          <p:cNvSpPr/>
          <p:nvPr/>
        </p:nvSpPr>
        <p:spPr>
          <a:xfrm>
            <a:off x="2217600" y="5719680"/>
            <a:ext cx="41400" cy="34920"/>
          </a:xfrm>
          <a:custGeom>
            <a:avLst/>
            <a:gdLst/>
            <a:ahLst/>
            <a:rect l="l" t="t" r="r" b="b"/>
            <a:pathLst>
              <a:path w="45" h="48">
                <a:moveTo>
                  <a:pt x="23" y="0"/>
                </a:moveTo>
                <a:lnTo>
                  <a:pt x="45" y="24"/>
                </a:lnTo>
                <a:lnTo>
                  <a:pt x="23" y="48"/>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514" name=""/>
          <p:cNvSpPr/>
          <p:nvPr/>
        </p:nvSpPr>
        <p:spPr>
          <a:xfrm>
            <a:off x="2230560" y="5754600"/>
            <a:ext cx="41040" cy="33480"/>
          </a:xfrm>
          <a:custGeom>
            <a:avLst/>
            <a:gdLst/>
            <a:ahLst/>
            <a:rect l="l" t="t" r="r" b="b"/>
            <a:pathLst>
              <a:path w="45" h="47">
                <a:moveTo>
                  <a:pt x="23" y="0"/>
                </a:moveTo>
                <a:lnTo>
                  <a:pt x="45" y="23"/>
                </a:lnTo>
                <a:lnTo>
                  <a:pt x="23" y="47"/>
                </a:lnTo>
                <a:lnTo>
                  <a:pt x="0" y="23"/>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3320" bIns="-13320" anchor="t">
            <a:noAutofit/>
          </a:bodyPr>
          <a:p>
            <a:endParaRPr b="0" lang="en-US" sz="2400" strike="noStrike" u="none">
              <a:solidFill>
                <a:srgbClr val="000000"/>
              </a:solidFill>
              <a:effectLst/>
              <a:uFillTx/>
              <a:latin typeface="Times New Roman"/>
            </a:endParaRPr>
          </a:p>
        </p:txBody>
      </p:sp>
      <p:sp>
        <p:nvSpPr>
          <p:cNvPr id="515" name=""/>
          <p:cNvSpPr/>
          <p:nvPr/>
        </p:nvSpPr>
        <p:spPr>
          <a:xfrm>
            <a:off x="2238480" y="5775480"/>
            <a:ext cx="39600" cy="34920"/>
          </a:xfrm>
          <a:custGeom>
            <a:avLst/>
            <a:gdLst/>
            <a:ahLst/>
            <a:rect l="l" t="t" r="r" b="b"/>
            <a:pathLst>
              <a:path w="45" h="47">
                <a:moveTo>
                  <a:pt x="22" y="0"/>
                </a:moveTo>
                <a:lnTo>
                  <a:pt x="45" y="24"/>
                </a:lnTo>
                <a:lnTo>
                  <a:pt x="22" y="47"/>
                </a:lnTo>
                <a:lnTo>
                  <a:pt x="0" y="24"/>
                </a:lnTo>
                <a:lnTo>
                  <a:pt x="22" y="0"/>
                </a:lnTo>
                <a:close/>
              </a:path>
            </a:pathLst>
          </a:custGeom>
          <a:solidFill>
            <a:srgbClr val="000080"/>
          </a:solidFill>
          <a:ln w="12600">
            <a:solidFill>
              <a:srgbClr val="000080"/>
            </a:solidFill>
            <a:round/>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516" name=""/>
          <p:cNvSpPr/>
          <p:nvPr/>
        </p:nvSpPr>
        <p:spPr>
          <a:xfrm>
            <a:off x="2246400" y="5792760"/>
            <a:ext cx="39600" cy="34920"/>
          </a:xfrm>
          <a:custGeom>
            <a:avLst/>
            <a:gdLst/>
            <a:ahLst/>
            <a:rect l="l" t="t" r="r" b="b"/>
            <a:pathLst>
              <a:path w="45" h="47">
                <a:moveTo>
                  <a:pt x="23" y="0"/>
                </a:moveTo>
                <a:lnTo>
                  <a:pt x="45" y="23"/>
                </a:lnTo>
                <a:lnTo>
                  <a:pt x="23" y="47"/>
                </a:lnTo>
                <a:lnTo>
                  <a:pt x="0" y="23"/>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517" name=""/>
          <p:cNvSpPr/>
          <p:nvPr/>
        </p:nvSpPr>
        <p:spPr>
          <a:xfrm>
            <a:off x="2259000" y="5792760"/>
            <a:ext cx="39600" cy="34920"/>
          </a:xfrm>
          <a:custGeom>
            <a:avLst/>
            <a:gdLst/>
            <a:ahLst/>
            <a:rect l="l" t="t" r="r" b="b"/>
            <a:pathLst>
              <a:path w="46" h="47">
                <a:moveTo>
                  <a:pt x="23" y="0"/>
                </a:moveTo>
                <a:lnTo>
                  <a:pt x="46" y="23"/>
                </a:lnTo>
                <a:lnTo>
                  <a:pt x="23" y="47"/>
                </a:lnTo>
                <a:lnTo>
                  <a:pt x="0" y="23"/>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518" name=""/>
          <p:cNvSpPr/>
          <p:nvPr/>
        </p:nvSpPr>
        <p:spPr>
          <a:xfrm>
            <a:off x="2265480" y="5821200"/>
            <a:ext cx="39600" cy="34920"/>
          </a:xfrm>
          <a:custGeom>
            <a:avLst/>
            <a:gdLst/>
            <a:ahLst/>
            <a:rect l="l" t="t" r="r" b="b"/>
            <a:pathLst>
              <a:path w="45" h="47">
                <a:moveTo>
                  <a:pt x="22" y="0"/>
                </a:moveTo>
                <a:lnTo>
                  <a:pt x="45" y="24"/>
                </a:lnTo>
                <a:lnTo>
                  <a:pt x="22" y="47"/>
                </a:lnTo>
                <a:lnTo>
                  <a:pt x="0" y="24"/>
                </a:lnTo>
                <a:lnTo>
                  <a:pt x="22" y="0"/>
                </a:lnTo>
                <a:close/>
              </a:path>
            </a:pathLst>
          </a:custGeom>
          <a:solidFill>
            <a:srgbClr val="000080"/>
          </a:solidFill>
          <a:ln w="12600">
            <a:solidFill>
              <a:srgbClr val="000080"/>
            </a:solidFill>
            <a:round/>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519" name=""/>
          <p:cNvSpPr/>
          <p:nvPr/>
        </p:nvSpPr>
        <p:spPr>
          <a:xfrm>
            <a:off x="2271600" y="5856120"/>
            <a:ext cx="39960" cy="32040"/>
          </a:xfrm>
          <a:custGeom>
            <a:avLst/>
            <a:gdLst/>
            <a:ahLst/>
            <a:rect l="l" t="t" r="r" b="b"/>
            <a:pathLst>
              <a:path w="46" h="48">
                <a:moveTo>
                  <a:pt x="23" y="0"/>
                </a:moveTo>
                <a:lnTo>
                  <a:pt x="46" y="24"/>
                </a:lnTo>
                <a:lnTo>
                  <a:pt x="23" y="48"/>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4760" bIns="-14760" anchor="t">
            <a:noAutofit/>
          </a:bodyPr>
          <a:p>
            <a:endParaRPr b="0" lang="en-US" sz="2400" strike="noStrike" u="none">
              <a:solidFill>
                <a:srgbClr val="000000"/>
              </a:solidFill>
              <a:effectLst/>
              <a:uFillTx/>
              <a:latin typeface="Times New Roman"/>
            </a:endParaRPr>
          </a:p>
        </p:txBody>
      </p:sp>
      <p:sp>
        <p:nvSpPr>
          <p:cNvPr id="520" name=""/>
          <p:cNvSpPr/>
          <p:nvPr/>
        </p:nvSpPr>
        <p:spPr>
          <a:xfrm>
            <a:off x="2286000" y="5850000"/>
            <a:ext cx="41400" cy="33120"/>
          </a:xfrm>
          <a:custGeom>
            <a:avLst/>
            <a:gdLst/>
            <a:ahLst/>
            <a:rect l="l" t="t" r="r" b="b"/>
            <a:pathLst>
              <a:path w="46" h="47">
                <a:moveTo>
                  <a:pt x="23" y="0"/>
                </a:moveTo>
                <a:lnTo>
                  <a:pt x="46" y="23"/>
                </a:lnTo>
                <a:lnTo>
                  <a:pt x="23" y="47"/>
                </a:lnTo>
                <a:lnTo>
                  <a:pt x="0" y="23"/>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3680" bIns="-13680" anchor="t">
            <a:noAutofit/>
          </a:bodyPr>
          <a:p>
            <a:endParaRPr b="0" lang="en-US" sz="2400" strike="noStrike" u="none">
              <a:solidFill>
                <a:srgbClr val="000000"/>
              </a:solidFill>
              <a:effectLst/>
              <a:uFillTx/>
              <a:latin typeface="Times New Roman"/>
            </a:endParaRPr>
          </a:p>
        </p:txBody>
      </p:sp>
      <p:sp>
        <p:nvSpPr>
          <p:cNvPr id="521" name=""/>
          <p:cNvSpPr/>
          <p:nvPr/>
        </p:nvSpPr>
        <p:spPr>
          <a:xfrm>
            <a:off x="2292480" y="5856120"/>
            <a:ext cx="39600" cy="32040"/>
          </a:xfrm>
          <a:custGeom>
            <a:avLst/>
            <a:gdLst/>
            <a:ahLst/>
            <a:rect l="l" t="t" r="r" b="b"/>
            <a:pathLst>
              <a:path w="45" h="48">
                <a:moveTo>
                  <a:pt x="23" y="0"/>
                </a:moveTo>
                <a:lnTo>
                  <a:pt x="45" y="24"/>
                </a:lnTo>
                <a:lnTo>
                  <a:pt x="23" y="48"/>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4760" bIns="-14760" anchor="t">
            <a:noAutofit/>
          </a:bodyPr>
          <a:p>
            <a:endParaRPr b="0" lang="en-US" sz="2400" strike="noStrike" u="none">
              <a:solidFill>
                <a:srgbClr val="000000"/>
              </a:solidFill>
              <a:effectLst/>
              <a:uFillTx/>
              <a:latin typeface="Times New Roman"/>
            </a:endParaRPr>
          </a:p>
        </p:txBody>
      </p:sp>
      <p:sp>
        <p:nvSpPr>
          <p:cNvPr id="522" name=""/>
          <p:cNvSpPr/>
          <p:nvPr/>
        </p:nvSpPr>
        <p:spPr>
          <a:xfrm>
            <a:off x="2305080" y="5856120"/>
            <a:ext cx="39600" cy="32040"/>
          </a:xfrm>
          <a:custGeom>
            <a:avLst/>
            <a:gdLst/>
            <a:ahLst/>
            <a:rect l="l" t="t" r="r" b="b"/>
            <a:pathLst>
              <a:path w="45" h="48">
                <a:moveTo>
                  <a:pt x="23" y="0"/>
                </a:moveTo>
                <a:lnTo>
                  <a:pt x="45" y="24"/>
                </a:lnTo>
                <a:lnTo>
                  <a:pt x="23" y="48"/>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4760" bIns="-14760" anchor="t">
            <a:noAutofit/>
          </a:bodyPr>
          <a:p>
            <a:endParaRPr b="0" lang="en-US" sz="2400" strike="noStrike" u="none">
              <a:solidFill>
                <a:srgbClr val="000000"/>
              </a:solidFill>
              <a:effectLst/>
              <a:uFillTx/>
              <a:latin typeface="Times New Roman"/>
            </a:endParaRPr>
          </a:p>
        </p:txBody>
      </p:sp>
      <p:sp>
        <p:nvSpPr>
          <p:cNvPr id="523" name=""/>
          <p:cNvSpPr/>
          <p:nvPr/>
        </p:nvSpPr>
        <p:spPr>
          <a:xfrm>
            <a:off x="2311560" y="5896080"/>
            <a:ext cx="41040" cy="33120"/>
          </a:xfrm>
          <a:custGeom>
            <a:avLst/>
            <a:gdLst/>
            <a:ahLst/>
            <a:rect l="l" t="t" r="r" b="b"/>
            <a:pathLst>
              <a:path w="45" h="47">
                <a:moveTo>
                  <a:pt x="22" y="0"/>
                </a:moveTo>
                <a:lnTo>
                  <a:pt x="45" y="23"/>
                </a:lnTo>
                <a:lnTo>
                  <a:pt x="22" y="47"/>
                </a:lnTo>
                <a:lnTo>
                  <a:pt x="0" y="23"/>
                </a:lnTo>
                <a:lnTo>
                  <a:pt x="22" y="0"/>
                </a:lnTo>
                <a:close/>
              </a:path>
            </a:pathLst>
          </a:custGeom>
          <a:solidFill>
            <a:srgbClr val="000080"/>
          </a:solidFill>
          <a:ln w="12600">
            <a:solidFill>
              <a:srgbClr val="000080"/>
            </a:solidFill>
            <a:round/>
          </a:ln>
        </p:spPr>
        <p:style>
          <a:lnRef idx="0"/>
          <a:fillRef idx="0"/>
          <a:effectRef idx="0"/>
          <a:fontRef idx="minor"/>
        </p:style>
        <p:txBody>
          <a:bodyPr lIns="90000" rIns="90000" tIns="-13680" bIns="-13680" anchor="t">
            <a:noAutofit/>
          </a:bodyPr>
          <a:p>
            <a:endParaRPr b="0" lang="en-US" sz="2400" strike="noStrike" u="none">
              <a:solidFill>
                <a:srgbClr val="000000"/>
              </a:solidFill>
              <a:effectLst/>
              <a:uFillTx/>
              <a:latin typeface="Times New Roman"/>
            </a:endParaRPr>
          </a:p>
        </p:txBody>
      </p:sp>
      <p:sp>
        <p:nvSpPr>
          <p:cNvPr id="524" name=""/>
          <p:cNvSpPr/>
          <p:nvPr/>
        </p:nvSpPr>
        <p:spPr>
          <a:xfrm>
            <a:off x="2319480" y="5888160"/>
            <a:ext cx="41040" cy="34920"/>
          </a:xfrm>
          <a:custGeom>
            <a:avLst/>
            <a:gdLst/>
            <a:ahLst/>
            <a:rect l="l" t="t" r="r" b="b"/>
            <a:pathLst>
              <a:path w="46" h="47">
                <a:moveTo>
                  <a:pt x="23" y="0"/>
                </a:moveTo>
                <a:lnTo>
                  <a:pt x="46" y="23"/>
                </a:lnTo>
                <a:lnTo>
                  <a:pt x="23" y="47"/>
                </a:lnTo>
                <a:lnTo>
                  <a:pt x="0" y="23"/>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525" name=""/>
          <p:cNvSpPr/>
          <p:nvPr/>
        </p:nvSpPr>
        <p:spPr>
          <a:xfrm>
            <a:off x="2332080" y="5872320"/>
            <a:ext cx="41400" cy="33120"/>
          </a:xfrm>
          <a:custGeom>
            <a:avLst/>
            <a:gdLst/>
            <a:ahLst/>
            <a:rect l="l" t="t" r="r" b="b"/>
            <a:pathLst>
              <a:path w="46" h="47">
                <a:moveTo>
                  <a:pt x="23" y="0"/>
                </a:moveTo>
                <a:lnTo>
                  <a:pt x="46" y="24"/>
                </a:lnTo>
                <a:lnTo>
                  <a:pt x="23" y="47"/>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3680" bIns="-13680" anchor="t">
            <a:noAutofit/>
          </a:bodyPr>
          <a:p>
            <a:endParaRPr b="0" lang="en-US" sz="2400" strike="noStrike" u="none">
              <a:solidFill>
                <a:srgbClr val="000000"/>
              </a:solidFill>
              <a:effectLst/>
              <a:uFillTx/>
              <a:latin typeface="Times New Roman"/>
            </a:endParaRPr>
          </a:p>
        </p:txBody>
      </p:sp>
      <p:sp>
        <p:nvSpPr>
          <p:cNvPr id="526" name=""/>
          <p:cNvSpPr/>
          <p:nvPr/>
        </p:nvSpPr>
        <p:spPr>
          <a:xfrm>
            <a:off x="2340000" y="5905440"/>
            <a:ext cx="39600" cy="34920"/>
          </a:xfrm>
          <a:custGeom>
            <a:avLst/>
            <a:gdLst/>
            <a:ahLst/>
            <a:rect l="l" t="t" r="r" b="b"/>
            <a:pathLst>
              <a:path w="45" h="48">
                <a:moveTo>
                  <a:pt x="23" y="0"/>
                </a:moveTo>
                <a:lnTo>
                  <a:pt x="45" y="24"/>
                </a:lnTo>
                <a:lnTo>
                  <a:pt x="23" y="48"/>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527" name=""/>
          <p:cNvSpPr/>
          <p:nvPr/>
        </p:nvSpPr>
        <p:spPr>
          <a:xfrm>
            <a:off x="2344680" y="5905440"/>
            <a:ext cx="41400" cy="34920"/>
          </a:xfrm>
          <a:custGeom>
            <a:avLst/>
            <a:gdLst/>
            <a:ahLst/>
            <a:rect l="l" t="t" r="r" b="b"/>
            <a:pathLst>
              <a:path w="46" h="48">
                <a:moveTo>
                  <a:pt x="23" y="0"/>
                </a:moveTo>
                <a:lnTo>
                  <a:pt x="46" y="24"/>
                </a:lnTo>
                <a:lnTo>
                  <a:pt x="23" y="48"/>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528" name=""/>
          <p:cNvSpPr/>
          <p:nvPr/>
        </p:nvSpPr>
        <p:spPr>
          <a:xfrm>
            <a:off x="2360520" y="5905440"/>
            <a:ext cx="39960" cy="34920"/>
          </a:xfrm>
          <a:custGeom>
            <a:avLst/>
            <a:gdLst/>
            <a:ahLst/>
            <a:rect l="l" t="t" r="r" b="b"/>
            <a:pathLst>
              <a:path w="45" h="48">
                <a:moveTo>
                  <a:pt x="22" y="0"/>
                </a:moveTo>
                <a:lnTo>
                  <a:pt x="45" y="24"/>
                </a:lnTo>
                <a:lnTo>
                  <a:pt x="22" y="48"/>
                </a:lnTo>
                <a:lnTo>
                  <a:pt x="0" y="24"/>
                </a:lnTo>
                <a:lnTo>
                  <a:pt x="22" y="0"/>
                </a:lnTo>
                <a:close/>
              </a:path>
            </a:pathLst>
          </a:custGeom>
          <a:solidFill>
            <a:srgbClr val="000080"/>
          </a:solidFill>
          <a:ln w="12600">
            <a:solidFill>
              <a:srgbClr val="000080"/>
            </a:solidFill>
            <a:round/>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529" name=""/>
          <p:cNvSpPr/>
          <p:nvPr/>
        </p:nvSpPr>
        <p:spPr>
          <a:xfrm>
            <a:off x="2367000" y="5905440"/>
            <a:ext cx="39600" cy="34920"/>
          </a:xfrm>
          <a:custGeom>
            <a:avLst/>
            <a:gdLst/>
            <a:ahLst/>
            <a:rect l="l" t="t" r="r" b="b"/>
            <a:pathLst>
              <a:path w="45" h="48">
                <a:moveTo>
                  <a:pt x="23" y="0"/>
                </a:moveTo>
                <a:lnTo>
                  <a:pt x="45" y="24"/>
                </a:lnTo>
                <a:lnTo>
                  <a:pt x="23" y="48"/>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530" name=""/>
          <p:cNvSpPr/>
          <p:nvPr/>
        </p:nvSpPr>
        <p:spPr>
          <a:xfrm>
            <a:off x="2379600" y="5956200"/>
            <a:ext cx="41400" cy="34920"/>
          </a:xfrm>
          <a:custGeom>
            <a:avLst/>
            <a:gdLst/>
            <a:ahLst/>
            <a:rect l="l" t="t" r="r" b="b"/>
            <a:pathLst>
              <a:path w="46" h="48">
                <a:moveTo>
                  <a:pt x="23" y="0"/>
                </a:moveTo>
                <a:lnTo>
                  <a:pt x="46" y="24"/>
                </a:lnTo>
                <a:lnTo>
                  <a:pt x="23" y="48"/>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531" name=""/>
          <p:cNvSpPr/>
          <p:nvPr/>
        </p:nvSpPr>
        <p:spPr>
          <a:xfrm>
            <a:off x="2386080" y="5945040"/>
            <a:ext cx="39600" cy="34920"/>
          </a:xfrm>
          <a:custGeom>
            <a:avLst/>
            <a:gdLst/>
            <a:ahLst/>
            <a:rect l="l" t="t" r="r" b="b"/>
            <a:pathLst>
              <a:path w="45" h="47">
                <a:moveTo>
                  <a:pt x="22" y="0"/>
                </a:moveTo>
                <a:lnTo>
                  <a:pt x="45" y="23"/>
                </a:lnTo>
                <a:lnTo>
                  <a:pt x="22" y="47"/>
                </a:lnTo>
                <a:lnTo>
                  <a:pt x="0" y="23"/>
                </a:lnTo>
                <a:lnTo>
                  <a:pt x="22" y="0"/>
                </a:lnTo>
                <a:close/>
              </a:path>
            </a:pathLst>
          </a:custGeom>
          <a:solidFill>
            <a:srgbClr val="000080"/>
          </a:solidFill>
          <a:ln w="12600">
            <a:solidFill>
              <a:srgbClr val="000080"/>
            </a:solidFill>
            <a:round/>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532" name=""/>
          <p:cNvSpPr/>
          <p:nvPr/>
        </p:nvSpPr>
        <p:spPr>
          <a:xfrm>
            <a:off x="2394000" y="5929200"/>
            <a:ext cx="41400" cy="32040"/>
          </a:xfrm>
          <a:custGeom>
            <a:avLst/>
            <a:gdLst/>
            <a:ahLst/>
            <a:rect l="l" t="t" r="r" b="b"/>
            <a:pathLst>
              <a:path w="46" h="47">
                <a:moveTo>
                  <a:pt x="23" y="0"/>
                </a:moveTo>
                <a:lnTo>
                  <a:pt x="46" y="24"/>
                </a:lnTo>
                <a:lnTo>
                  <a:pt x="23" y="47"/>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4760" bIns="-14760" anchor="t">
            <a:noAutofit/>
          </a:bodyPr>
          <a:p>
            <a:endParaRPr b="0" lang="en-US" sz="2400" strike="noStrike" u="none">
              <a:solidFill>
                <a:srgbClr val="000000"/>
              </a:solidFill>
              <a:effectLst/>
              <a:uFillTx/>
              <a:latin typeface="Times New Roman"/>
            </a:endParaRPr>
          </a:p>
        </p:txBody>
      </p:sp>
      <p:sp>
        <p:nvSpPr>
          <p:cNvPr id="533" name=""/>
          <p:cNvSpPr/>
          <p:nvPr/>
        </p:nvSpPr>
        <p:spPr>
          <a:xfrm>
            <a:off x="2406600" y="5940360"/>
            <a:ext cx="41400" cy="33480"/>
          </a:xfrm>
          <a:custGeom>
            <a:avLst/>
            <a:gdLst/>
            <a:ahLst/>
            <a:rect l="l" t="t" r="r" b="b"/>
            <a:pathLst>
              <a:path w="46" h="47">
                <a:moveTo>
                  <a:pt x="23" y="0"/>
                </a:moveTo>
                <a:lnTo>
                  <a:pt x="46" y="23"/>
                </a:lnTo>
                <a:lnTo>
                  <a:pt x="23" y="47"/>
                </a:lnTo>
                <a:lnTo>
                  <a:pt x="0" y="23"/>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3320" bIns="-13320" anchor="t">
            <a:noAutofit/>
          </a:bodyPr>
          <a:p>
            <a:endParaRPr b="0" lang="en-US" sz="2400" strike="noStrike" u="none">
              <a:solidFill>
                <a:srgbClr val="000000"/>
              </a:solidFill>
              <a:effectLst/>
              <a:uFillTx/>
              <a:latin typeface="Times New Roman"/>
            </a:endParaRPr>
          </a:p>
        </p:txBody>
      </p:sp>
      <p:sp>
        <p:nvSpPr>
          <p:cNvPr id="534" name=""/>
          <p:cNvSpPr/>
          <p:nvPr/>
        </p:nvSpPr>
        <p:spPr>
          <a:xfrm>
            <a:off x="2413080" y="5952960"/>
            <a:ext cx="41040" cy="33480"/>
          </a:xfrm>
          <a:custGeom>
            <a:avLst/>
            <a:gdLst/>
            <a:ahLst/>
            <a:rect l="l" t="t" r="r" b="b"/>
            <a:pathLst>
              <a:path w="45" h="48">
                <a:moveTo>
                  <a:pt x="23" y="0"/>
                </a:moveTo>
                <a:lnTo>
                  <a:pt x="45" y="24"/>
                </a:lnTo>
                <a:lnTo>
                  <a:pt x="23" y="48"/>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3320" bIns="-13320" anchor="t">
            <a:noAutofit/>
          </a:bodyPr>
          <a:p>
            <a:endParaRPr b="0" lang="en-US" sz="2400" strike="noStrike" u="none">
              <a:solidFill>
                <a:srgbClr val="000000"/>
              </a:solidFill>
              <a:effectLst/>
              <a:uFillTx/>
              <a:latin typeface="Times New Roman"/>
            </a:endParaRPr>
          </a:p>
        </p:txBody>
      </p:sp>
      <p:sp>
        <p:nvSpPr>
          <p:cNvPr id="535" name=""/>
          <p:cNvSpPr/>
          <p:nvPr/>
        </p:nvSpPr>
        <p:spPr>
          <a:xfrm>
            <a:off x="2425680" y="5952960"/>
            <a:ext cx="42840" cy="33480"/>
          </a:xfrm>
          <a:custGeom>
            <a:avLst/>
            <a:gdLst/>
            <a:ahLst/>
            <a:rect l="l" t="t" r="r" b="b"/>
            <a:pathLst>
              <a:path w="46" h="48">
                <a:moveTo>
                  <a:pt x="23" y="0"/>
                </a:moveTo>
                <a:lnTo>
                  <a:pt x="46" y="24"/>
                </a:lnTo>
                <a:lnTo>
                  <a:pt x="23" y="48"/>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3320" bIns="-13320" anchor="t">
            <a:noAutofit/>
          </a:bodyPr>
          <a:p>
            <a:endParaRPr b="0" lang="en-US" sz="2400" strike="noStrike" u="none">
              <a:solidFill>
                <a:srgbClr val="000000"/>
              </a:solidFill>
              <a:effectLst/>
              <a:uFillTx/>
              <a:latin typeface="Times New Roman"/>
            </a:endParaRPr>
          </a:p>
        </p:txBody>
      </p:sp>
      <p:sp>
        <p:nvSpPr>
          <p:cNvPr id="536" name=""/>
          <p:cNvSpPr/>
          <p:nvPr/>
        </p:nvSpPr>
        <p:spPr>
          <a:xfrm>
            <a:off x="2435400" y="5952960"/>
            <a:ext cx="39600" cy="33480"/>
          </a:xfrm>
          <a:custGeom>
            <a:avLst/>
            <a:gdLst/>
            <a:ahLst/>
            <a:rect l="l" t="t" r="r" b="b"/>
            <a:pathLst>
              <a:path w="45" h="48">
                <a:moveTo>
                  <a:pt x="22" y="0"/>
                </a:moveTo>
                <a:lnTo>
                  <a:pt x="45" y="24"/>
                </a:lnTo>
                <a:lnTo>
                  <a:pt x="22" y="48"/>
                </a:lnTo>
                <a:lnTo>
                  <a:pt x="0" y="24"/>
                </a:lnTo>
                <a:lnTo>
                  <a:pt x="22" y="0"/>
                </a:lnTo>
                <a:close/>
              </a:path>
            </a:pathLst>
          </a:custGeom>
          <a:solidFill>
            <a:srgbClr val="000080"/>
          </a:solidFill>
          <a:ln w="12600">
            <a:solidFill>
              <a:srgbClr val="000080"/>
            </a:solidFill>
            <a:round/>
          </a:ln>
        </p:spPr>
        <p:style>
          <a:lnRef idx="0"/>
          <a:fillRef idx="0"/>
          <a:effectRef idx="0"/>
          <a:fontRef idx="minor"/>
        </p:style>
        <p:txBody>
          <a:bodyPr lIns="90000" rIns="90000" tIns="-13320" bIns="-13320" anchor="t">
            <a:noAutofit/>
          </a:bodyPr>
          <a:p>
            <a:endParaRPr b="0" lang="en-US" sz="2400" strike="noStrike" u="none">
              <a:solidFill>
                <a:srgbClr val="000000"/>
              </a:solidFill>
              <a:effectLst/>
              <a:uFillTx/>
              <a:latin typeface="Times New Roman"/>
            </a:endParaRPr>
          </a:p>
        </p:txBody>
      </p:sp>
      <p:sp>
        <p:nvSpPr>
          <p:cNvPr id="537" name=""/>
          <p:cNvSpPr/>
          <p:nvPr/>
        </p:nvSpPr>
        <p:spPr>
          <a:xfrm>
            <a:off x="2441520" y="5956200"/>
            <a:ext cx="39600" cy="34920"/>
          </a:xfrm>
          <a:custGeom>
            <a:avLst/>
            <a:gdLst/>
            <a:ahLst/>
            <a:rect l="l" t="t" r="r" b="b"/>
            <a:pathLst>
              <a:path w="46" h="48">
                <a:moveTo>
                  <a:pt x="23" y="0"/>
                </a:moveTo>
                <a:lnTo>
                  <a:pt x="46" y="24"/>
                </a:lnTo>
                <a:lnTo>
                  <a:pt x="23" y="48"/>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538" name=""/>
          <p:cNvSpPr/>
          <p:nvPr/>
        </p:nvSpPr>
        <p:spPr>
          <a:xfrm>
            <a:off x="2454120" y="5973840"/>
            <a:ext cx="39960" cy="33120"/>
          </a:xfrm>
          <a:custGeom>
            <a:avLst/>
            <a:gdLst/>
            <a:ahLst/>
            <a:rect l="l" t="t" r="r" b="b"/>
            <a:pathLst>
              <a:path w="46" h="47">
                <a:moveTo>
                  <a:pt x="23" y="0"/>
                </a:moveTo>
                <a:lnTo>
                  <a:pt x="46" y="24"/>
                </a:lnTo>
                <a:lnTo>
                  <a:pt x="23" y="47"/>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3680" bIns="-13680" anchor="t">
            <a:noAutofit/>
          </a:bodyPr>
          <a:p>
            <a:endParaRPr b="0" lang="en-US" sz="2400" strike="noStrike" u="none">
              <a:solidFill>
                <a:srgbClr val="000000"/>
              </a:solidFill>
              <a:effectLst/>
              <a:uFillTx/>
              <a:latin typeface="Times New Roman"/>
            </a:endParaRPr>
          </a:p>
        </p:txBody>
      </p:sp>
      <p:sp>
        <p:nvSpPr>
          <p:cNvPr id="539" name=""/>
          <p:cNvSpPr/>
          <p:nvPr/>
        </p:nvSpPr>
        <p:spPr>
          <a:xfrm>
            <a:off x="2460600" y="5973840"/>
            <a:ext cx="39600" cy="33120"/>
          </a:xfrm>
          <a:custGeom>
            <a:avLst/>
            <a:gdLst/>
            <a:ahLst/>
            <a:rect l="l" t="t" r="r" b="b"/>
            <a:pathLst>
              <a:path w="45" h="47">
                <a:moveTo>
                  <a:pt x="23" y="0"/>
                </a:moveTo>
                <a:lnTo>
                  <a:pt x="45" y="24"/>
                </a:lnTo>
                <a:lnTo>
                  <a:pt x="23" y="47"/>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3680" bIns="-13680" anchor="t">
            <a:noAutofit/>
          </a:bodyPr>
          <a:p>
            <a:endParaRPr b="0" lang="en-US" sz="2400" strike="noStrike" u="none">
              <a:solidFill>
                <a:srgbClr val="000000"/>
              </a:solidFill>
              <a:effectLst/>
              <a:uFillTx/>
              <a:latin typeface="Times New Roman"/>
            </a:endParaRPr>
          </a:p>
        </p:txBody>
      </p:sp>
      <p:sp>
        <p:nvSpPr>
          <p:cNvPr id="540" name=""/>
          <p:cNvSpPr/>
          <p:nvPr/>
        </p:nvSpPr>
        <p:spPr>
          <a:xfrm>
            <a:off x="2468520" y="5996160"/>
            <a:ext cx="39600" cy="34920"/>
          </a:xfrm>
          <a:custGeom>
            <a:avLst/>
            <a:gdLst/>
            <a:ahLst/>
            <a:rect l="l" t="t" r="r" b="b"/>
            <a:pathLst>
              <a:path w="45" h="47">
                <a:moveTo>
                  <a:pt x="22" y="0"/>
                </a:moveTo>
                <a:lnTo>
                  <a:pt x="45" y="23"/>
                </a:lnTo>
                <a:lnTo>
                  <a:pt x="22" y="47"/>
                </a:lnTo>
                <a:lnTo>
                  <a:pt x="0" y="23"/>
                </a:lnTo>
                <a:lnTo>
                  <a:pt x="22" y="0"/>
                </a:lnTo>
                <a:close/>
              </a:path>
            </a:pathLst>
          </a:custGeom>
          <a:solidFill>
            <a:srgbClr val="000080"/>
          </a:solidFill>
          <a:ln w="12600">
            <a:solidFill>
              <a:srgbClr val="000080"/>
            </a:solidFill>
            <a:round/>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541" name=""/>
          <p:cNvSpPr/>
          <p:nvPr/>
        </p:nvSpPr>
        <p:spPr>
          <a:xfrm>
            <a:off x="2481120" y="5991120"/>
            <a:ext cx="41400" cy="33480"/>
          </a:xfrm>
          <a:custGeom>
            <a:avLst/>
            <a:gdLst/>
            <a:ahLst/>
            <a:rect l="l" t="t" r="r" b="b"/>
            <a:pathLst>
              <a:path w="45" h="47">
                <a:moveTo>
                  <a:pt x="22" y="0"/>
                </a:moveTo>
                <a:lnTo>
                  <a:pt x="45" y="23"/>
                </a:lnTo>
                <a:lnTo>
                  <a:pt x="22" y="47"/>
                </a:lnTo>
                <a:lnTo>
                  <a:pt x="0" y="23"/>
                </a:lnTo>
                <a:lnTo>
                  <a:pt x="22" y="0"/>
                </a:lnTo>
                <a:close/>
              </a:path>
            </a:pathLst>
          </a:custGeom>
          <a:solidFill>
            <a:srgbClr val="000080"/>
          </a:solidFill>
          <a:ln w="12600">
            <a:solidFill>
              <a:srgbClr val="000080"/>
            </a:solidFill>
            <a:round/>
          </a:ln>
        </p:spPr>
        <p:style>
          <a:lnRef idx="0"/>
          <a:fillRef idx="0"/>
          <a:effectRef idx="0"/>
          <a:fontRef idx="minor"/>
        </p:style>
        <p:txBody>
          <a:bodyPr lIns="90000" rIns="90000" tIns="-13320" bIns="-13320" anchor="t">
            <a:noAutofit/>
          </a:bodyPr>
          <a:p>
            <a:endParaRPr b="0" lang="en-US" sz="2400" strike="noStrike" u="none">
              <a:solidFill>
                <a:srgbClr val="000000"/>
              </a:solidFill>
              <a:effectLst/>
              <a:uFillTx/>
              <a:latin typeface="Times New Roman"/>
            </a:endParaRPr>
          </a:p>
        </p:txBody>
      </p:sp>
      <p:sp>
        <p:nvSpPr>
          <p:cNvPr id="542" name=""/>
          <p:cNvSpPr/>
          <p:nvPr/>
        </p:nvSpPr>
        <p:spPr>
          <a:xfrm>
            <a:off x="2487600" y="5986440"/>
            <a:ext cx="41400" cy="31680"/>
          </a:xfrm>
          <a:custGeom>
            <a:avLst/>
            <a:gdLst/>
            <a:ahLst/>
            <a:rect l="l" t="t" r="r" b="b"/>
            <a:pathLst>
              <a:path w="46" h="47">
                <a:moveTo>
                  <a:pt x="23" y="0"/>
                </a:moveTo>
                <a:lnTo>
                  <a:pt x="46" y="23"/>
                </a:lnTo>
                <a:lnTo>
                  <a:pt x="23" y="47"/>
                </a:lnTo>
                <a:lnTo>
                  <a:pt x="0" y="23"/>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543" name=""/>
          <p:cNvSpPr/>
          <p:nvPr/>
        </p:nvSpPr>
        <p:spPr>
          <a:xfrm>
            <a:off x="2500200" y="6002280"/>
            <a:ext cx="42840" cy="33480"/>
          </a:xfrm>
          <a:custGeom>
            <a:avLst/>
            <a:gdLst/>
            <a:ahLst/>
            <a:rect l="l" t="t" r="r" b="b"/>
            <a:pathLst>
              <a:path w="46" h="48">
                <a:moveTo>
                  <a:pt x="23" y="0"/>
                </a:moveTo>
                <a:lnTo>
                  <a:pt x="46" y="24"/>
                </a:lnTo>
                <a:lnTo>
                  <a:pt x="23" y="48"/>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3320" bIns="-13320" anchor="t">
            <a:noAutofit/>
          </a:bodyPr>
          <a:p>
            <a:endParaRPr b="0" lang="en-US" sz="2400" strike="noStrike" u="none">
              <a:solidFill>
                <a:srgbClr val="000000"/>
              </a:solidFill>
              <a:effectLst/>
              <a:uFillTx/>
              <a:latin typeface="Times New Roman"/>
            </a:endParaRPr>
          </a:p>
        </p:txBody>
      </p:sp>
      <p:sp>
        <p:nvSpPr>
          <p:cNvPr id="544" name=""/>
          <p:cNvSpPr/>
          <p:nvPr/>
        </p:nvSpPr>
        <p:spPr>
          <a:xfrm>
            <a:off x="2508120" y="5996160"/>
            <a:ext cx="41400" cy="34920"/>
          </a:xfrm>
          <a:custGeom>
            <a:avLst/>
            <a:gdLst/>
            <a:ahLst/>
            <a:rect l="l" t="t" r="r" b="b"/>
            <a:pathLst>
              <a:path w="45" h="47">
                <a:moveTo>
                  <a:pt x="23" y="0"/>
                </a:moveTo>
                <a:lnTo>
                  <a:pt x="45" y="23"/>
                </a:lnTo>
                <a:lnTo>
                  <a:pt x="23" y="47"/>
                </a:lnTo>
                <a:lnTo>
                  <a:pt x="0" y="23"/>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545" name=""/>
          <p:cNvSpPr/>
          <p:nvPr/>
        </p:nvSpPr>
        <p:spPr>
          <a:xfrm>
            <a:off x="2514600" y="5996160"/>
            <a:ext cx="41400" cy="34920"/>
          </a:xfrm>
          <a:custGeom>
            <a:avLst/>
            <a:gdLst/>
            <a:ahLst/>
            <a:rect l="l" t="t" r="r" b="b"/>
            <a:pathLst>
              <a:path w="46" h="47">
                <a:moveTo>
                  <a:pt x="23" y="0"/>
                </a:moveTo>
                <a:lnTo>
                  <a:pt x="46" y="23"/>
                </a:lnTo>
                <a:lnTo>
                  <a:pt x="23" y="47"/>
                </a:lnTo>
                <a:lnTo>
                  <a:pt x="0" y="23"/>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546" name=""/>
          <p:cNvSpPr/>
          <p:nvPr/>
        </p:nvSpPr>
        <p:spPr>
          <a:xfrm>
            <a:off x="2529000" y="6018120"/>
            <a:ext cx="39600" cy="33480"/>
          </a:xfrm>
          <a:custGeom>
            <a:avLst/>
            <a:gdLst/>
            <a:ahLst/>
            <a:rect l="l" t="t" r="r" b="b"/>
            <a:pathLst>
              <a:path w="45" h="47">
                <a:moveTo>
                  <a:pt x="22" y="0"/>
                </a:moveTo>
                <a:lnTo>
                  <a:pt x="45" y="24"/>
                </a:lnTo>
                <a:lnTo>
                  <a:pt x="22" y="47"/>
                </a:lnTo>
                <a:lnTo>
                  <a:pt x="0" y="24"/>
                </a:lnTo>
                <a:lnTo>
                  <a:pt x="22" y="0"/>
                </a:lnTo>
                <a:close/>
              </a:path>
            </a:pathLst>
          </a:custGeom>
          <a:solidFill>
            <a:srgbClr val="000080"/>
          </a:solidFill>
          <a:ln w="12600">
            <a:solidFill>
              <a:srgbClr val="000080"/>
            </a:solidFill>
            <a:round/>
          </a:ln>
        </p:spPr>
        <p:style>
          <a:lnRef idx="0"/>
          <a:fillRef idx="0"/>
          <a:effectRef idx="0"/>
          <a:fontRef idx="minor"/>
        </p:style>
        <p:txBody>
          <a:bodyPr lIns="90000" rIns="90000" tIns="-13320" bIns="-13320" anchor="t">
            <a:noAutofit/>
          </a:bodyPr>
          <a:p>
            <a:endParaRPr b="0" lang="en-US" sz="2400" strike="noStrike" u="none">
              <a:solidFill>
                <a:srgbClr val="000000"/>
              </a:solidFill>
              <a:effectLst/>
              <a:uFillTx/>
              <a:latin typeface="Times New Roman"/>
            </a:endParaRPr>
          </a:p>
        </p:txBody>
      </p:sp>
      <p:sp>
        <p:nvSpPr>
          <p:cNvPr id="547" name=""/>
          <p:cNvSpPr/>
          <p:nvPr/>
        </p:nvSpPr>
        <p:spPr>
          <a:xfrm>
            <a:off x="2535120" y="6013440"/>
            <a:ext cx="39960" cy="31680"/>
          </a:xfrm>
          <a:custGeom>
            <a:avLst/>
            <a:gdLst/>
            <a:ahLst/>
            <a:rect l="l" t="t" r="r" b="b"/>
            <a:pathLst>
              <a:path w="45" h="47">
                <a:moveTo>
                  <a:pt x="23" y="0"/>
                </a:moveTo>
                <a:lnTo>
                  <a:pt x="45" y="24"/>
                </a:lnTo>
                <a:lnTo>
                  <a:pt x="23" y="47"/>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548" name=""/>
          <p:cNvSpPr/>
          <p:nvPr/>
        </p:nvSpPr>
        <p:spPr>
          <a:xfrm>
            <a:off x="2549520" y="6018120"/>
            <a:ext cx="39600" cy="33480"/>
          </a:xfrm>
          <a:custGeom>
            <a:avLst/>
            <a:gdLst/>
            <a:ahLst/>
            <a:rect l="l" t="t" r="r" b="b"/>
            <a:pathLst>
              <a:path w="46" h="47">
                <a:moveTo>
                  <a:pt x="23" y="0"/>
                </a:moveTo>
                <a:lnTo>
                  <a:pt x="46" y="24"/>
                </a:lnTo>
                <a:lnTo>
                  <a:pt x="23" y="47"/>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3320" bIns="-13320" anchor="t">
            <a:noAutofit/>
          </a:bodyPr>
          <a:p>
            <a:endParaRPr b="0" lang="en-US" sz="2400" strike="noStrike" u="none">
              <a:solidFill>
                <a:srgbClr val="000000"/>
              </a:solidFill>
              <a:effectLst/>
              <a:uFillTx/>
              <a:latin typeface="Times New Roman"/>
            </a:endParaRPr>
          </a:p>
        </p:txBody>
      </p:sp>
      <p:sp>
        <p:nvSpPr>
          <p:cNvPr id="549" name=""/>
          <p:cNvSpPr/>
          <p:nvPr/>
        </p:nvSpPr>
        <p:spPr>
          <a:xfrm>
            <a:off x="2556000" y="6002280"/>
            <a:ext cx="39600" cy="33480"/>
          </a:xfrm>
          <a:custGeom>
            <a:avLst/>
            <a:gdLst/>
            <a:ahLst/>
            <a:rect l="l" t="t" r="r" b="b"/>
            <a:pathLst>
              <a:path w="45" h="48">
                <a:moveTo>
                  <a:pt x="22" y="0"/>
                </a:moveTo>
                <a:lnTo>
                  <a:pt x="45" y="24"/>
                </a:lnTo>
                <a:lnTo>
                  <a:pt x="22" y="48"/>
                </a:lnTo>
                <a:lnTo>
                  <a:pt x="0" y="24"/>
                </a:lnTo>
                <a:lnTo>
                  <a:pt x="22" y="0"/>
                </a:lnTo>
                <a:close/>
              </a:path>
            </a:pathLst>
          </a:custGeom>
          <a:solidFill>
            <a:srgbClr val="000080"/>
          </a:solidFill>
          <a:ln w="12600">
            <a:solidFill>
              <a:srgbClr val="000080"/>
            </a:solidFill>
            <a:round/>
          </a:ln>
        </p:spPr>
        <p:style>
          <a:lnRef idx="0"/>
          <a:fillRef idx="0"/>
          <a:effectRef idx="0"/>
          <a:fontRef idx="minor"/>
        </p:style>
        <p:txBody>
          <a:bodyPr lIns="90000" rIns="90000" tIns="-13320" bIns="-13320" anchor="t">
            <a:noAutofit/>
          </a:bodyPr>
          <a:p>
            <a:endParaRPr b="0" lang="en-US" sz="2400" strike="noStrike" u="none">
              <a:solidFill>
                <a:srgbClr val="000000"/>
              </a:solidFill>
              <a:effectLst/>
              <a:uFillTx/>
              <a:latin typeface="Times New Roman"/>
            </a:endParaRPr>
          </a:p>
        </p:txBody>
      </p:sp>
      <p:sp>
        <p:nvSpPr>
          <p:cNvPr id="550" name=""/>
          <p:cNvSpPr/>
          <p:nvPr/>
        </p:nvSpPr>
        <p:spPr>
          <a:xfrm>
            <a:off x="2562120" y="6006960"/>
            <a:ext cx="41400" cy="34920"/>
          </a:xfrm>
          <a:custGeom>
            <a:avLst/>
            <a:gdLst/>
            <a:ahLst/>
            <a:rect l="l" t="t" r="r" b="b"/>
            <a:pathLst>
              <a:path w="46" h="48">
                <a:moveTo>
                  <a:pt x="23" y="0"/>
                </a:moveTo>
                <a:lnTo>
                  <a:pt x="46" y="24"/>
                </a:lnTo>
                <a:lnTo>
                  <a:pt x="23" y="48"/>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551" name=""/>
          <p:cNvSpPr/>
          <p:nvPr/>
        </p:nvSpPr>
        <p:spPr>
          <a:xfrm>
            <a:off x="2575080" y="6018120"/>
            <a:ext cx="42840" cy="33480"/>
          </a:xfrm>
          <a:custGeom>
            <a:avLst/>
            <a:gdLst/>
            <a:ahLst/>
            <a:rect l="l" t="t" r="r" b="b"/>
            <a:pathLst>
              <a:path w="46" h="47">
                <a:moveTo>
                  <a:pt x="23" y="0"/>
                </a:moveTo>
                <a:lnTo>
                  <a:pt x="46" y="24"/>
                </a:lnTo>
                <a:lnTo>
                  <a:pt x="23" y="47"/>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3320" bIns="-13320" anchor="t">
            <a:noAutofit/>
          </a:bodyPr>
          <a:p>
            <a:endParaRPr b="0" lang="en-US" sz="2400" strike="noStrike" u="none">
              <a:solidFill>
                <a:srgbClr val="000000"/>
              </a:solidFill>
              <a:effectLst/>
              <a:uFillTx/>
              <a:latin typeface="Times New Roman"/>
            </a:endParaRPr>
          </a:p>
        </p:txBody>
      </p:sp>
      <p:sp>
        <p:nvSpPr>
          <p:cNvPr id="552" name=""/>
          <p:cNvSpPr/>
          <p:nvPr/>
        </p:nvSpPr>
        <p:spPr>
          <a:xfrm>
            <a:off x="2583000" y="6006960"/>
            <a:ext cx="39600" cy="34920"/>
          </a:xfrm>
          <a:custGeom>
            <a:avLst/>
            <a:gdLst/>
            <a:ahLst/>
            <a:rect l="l" t="t" r="r" b="b"/>
            <a:pathLst>
              <a:path w="45" h="48">
                <a:moveTo>
                  <a:pt x="23" y="0"/>
                </a:moveTo>
                <a:lnTo>
                  <a:pt x="45" y="24"/>
                </a:lnTo>
                <a:lnTo>
                  <a:pt x="23" y="48"/>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553" name=""/>
          <p:cNvSpPr/>
          <p:nvPr/>
        </p:nvSpPr>
        <p:spPr>
          <a:xfrm>
            <a:off x="2589120" y="6024600"/>
            <a:ext cx="41400" cy="36360"/>
          </a:xfrm>
          <a:custGeom>
            <a:avLst/>
            <a:gdLst/>
            <a:ahLst/>
            <a:rect l="l" t="t" r="r" b="b"/>
            <a:pathLst>
              <a:path w="45" h="47">
                <a:moveTo>
                  <a:pt x="22" y="0"/>
                </a:moveTo>
                <a:lnTo>
                  <a:pt x="45" y="24"/>
                </a:lnTo>
                <a:lnTo>
                  <a:pt x="22" y="47"/>
                </a:lnTo>
                <a:lnTo>
                  <a:pt x="0" y="24"/>
                </a:lnTo>
                <a:lnTo>
                  <a:pt x="22" y="0"/>
                </a:lnTo>
                <a:close/>
              </a:path>
            </a:pathLst>
          </a:custGeom>
          <a:solidFill>
            <a:srgbClr val="000080"/>
          </a:solidFill>
          <a:ln w="12600">
            <a:solidFill>
              <a:srgbClr val="000080"/>
            </a:solidFill>
            <a:round/>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554" name=""/>
          <p:cNvSpPr/>
          <p:nvPr/>
        </p:nvSpPr>
        <p:spPr>
          <a:xfrm>
            <a:off x="2603520" y="6035760"/>
            <a:ext cx="39600" cy="31680"/>
          </a:xfrm>
          <a:custGeom>
            <a:avLst/>
            <a:gdLst/>
            <a:ahLst/>
            <a:rect l="l" t="t" r="r" b="b"/>
            <a:pathLst>
              <a:path w="45" h="47">
                <a:moveTo>
                  <a:pt x="22" y="0"/>
                </a:moveTo>
                <a:lnTo>
                  <a:pt x="45" y="23"/>
                </a:lnTo>
                <a:lnTo>
                  <a:pt x="22" y="47"/>
                </a:lnTo>
                <a:lnTo>
                  <a:pt x="0" y="23"/>
                </a:lnTo>
                <a:lnTo>
                  <a:pt x="22" y="0"/>
                </a:lnTo>
                <a:close/>
              </a:path>
            </a:pathLst>
          </a:custGeom>
          <a:solidFill>
            <a:srgbClr val="000080"/>
          </a:solidFill>
          <a:ln w="12600">
            <a:solidFill>
              <a:srgbClr val="000080"/>
            </a:solidFill>
            <a:round/>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555" name=""/>
          <p:cNvSpPr/>
          <p:nvPr/>
        </p:nvSpPr>
        <p:spPr>
          <a:xfrm>
            <a:off x="2608200" y="6031080"/>
            <a:ext cx="41400" cy="31680"/>
          </a:xfrm>
          <a:custGeom>
            <a:avLst/>
            <a:gdLst/>
            <a:ahLst/>
            <a:rect l="l" t="t" r="r" b="b"/>
            <a:pathLst>
              <a:path w="46" h="47">
                <a:moveTo>
                  <a:pt x="23" y="0"/>
                </a:moveTo>
                <a:lnTo>
                  <a:pt x="46" y="23"/>
                </a:lnTo>
                <a:lnTo>
                  <a:pt x="23" y="47"/>
                </a:lnTo>
                <a:lnTo>
                  <a:pt x="0" y="23"/>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556" name=""/>
          <p:cNvSpPr/>
          <p:nvPr/>
        </p:nvSpPr>
        <p:spPr>
          <a:xfrm>
            <a:off x="2622600" y="6031080"/>
            <a:ext cx="41400" cy="31680"/>
          </a:xfrm>
          <a:custGeom>
            <a:avLst/>
            <a:gdLst/>
            <a:ahLst/>
            <a:rect l="l" t="t" r="r" b="b"/>
            <a:pathLst>
              <a:path w="46" h="47">
                <a:moveTo>
                  <a:pt x="23" y="0"/>
                </a:moveTo>
                <a:lnTo>
                  <a:pt x="46" y="23"/>
                </a:lnTo>
                <a:lnTo>
                  <a:pt x="23" y="47"/>
                </a:lnTo>
                <a:lnTo>
                  <a:pt x="0" y="23"/>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557" name=""/>
          <p:cNvSpPr/>
          <p:nvPr/>
        </p:nvSpPr>
        <p:spPr>
          <a:xfrm>
            <a:off x="2630520" y="6035760"/>
            <a:ext cx="39600" cy="31680"/>
          </a:xfrm>
          <a:custGeom>
            <a:avLst/>
            <a:gdLst/>
            <a:ahLst/>
            <a:rect l="l" t="t" r="r" b="b"/>
            <a:pathLst>
              <a:path w="45" h="47">
                <a:moveTo>
                  <a:pt x="23" y="0"/>
                </a:moveTo>
                <a:lnTo>
                  <a:pt x="45" y="23"/>
                </a:lnTo>
                <a:lnTo>
                  <a:pt x="23" y="47"/>
                </a:lnTo>
                <a:lnTo>
                  <a:pt x="0" y="23"/>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558" name=""/>
          <p:cNvSpPr/>
          <p:nvPr/>
        </p:nvSpPr>
        <p:spPr>
          <a:xfrm>
            <a:off x="2635200" y="6024600"/>
            <a:ext cx="41400" cy="36360"/>
          </a:xfrm>
          <a:custGeom>
            <a:avLst/>
            <a:gdLst/>
            <a:ahLst/>
            <a:rect l="l" t="t" r="r" b="b"/>
            <a:pathLst>
              <a:path w="46" h="47">
                <a:moveTo>
                  <a:pt x="23" y="0"/>
                </a:moveTo>
                <a:lnTo>
                  <a:pt x="46" y="24"/>
                </a:lnTo>
                <a:lnTo>
                  <a:pt x="23" y="47"/>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559" name=""/>
          <p:cNvSpPr/>
          <p:nvPr/>
        </p:nvSpPr>
        <p:spPr>
          <a:xfrm>
            <a:off x="2649600" y="6035760"/>
            <a:ext cx="41040" cy="31680"/>
          </a:xfrm>
          <a:custGeom>
            <a:avLst/>
            <a:gdLst/>
            <a:ahLst/>
            <a:rect l="l" t="t" r="r" b="b"/>
            <a:pathLst>
              <a:path w="45" h="47">
                <a:moveTo>
                  <a:pt x="22" y="0"/>
                </a:moveTo>
                <a:lnTo>
                  <a:pt x="45" y="23"/>
                </a:lnTo>
                <a:lnTo>
                  <a:pt x="22" y="47"/>
                </a:lnTo>
                <a:lnTo>
                  <a:pt x="0" y="23"/>
                </a:lnTo>
                <a:lnTo>
                  <a:pt x="22" y="0"/>
                </a:lnTo>
                <a:close/>
              </a:path>
            </a:pathLst>
          </a:custGeom>
          <a:solidFill>
            <a:srgbClr val="000080"/>
          </a:solidFill>
          <a:ln w="12600">
            <a:solidFill>
              <a:srgbClr val="000080"/>
            </a:solidFill>
            <a:round/>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560" name=""/>
          <p:cNvSpPr/>
          <p:nvPr/>
        </p:nvSpPr>
        <p:spPr>
          <a:xfrm>
            <a:off x="2657520" y="6045120"/>
            <a:ext cx="41400" cy="34920"/>
          </a:xfrm>
          <a:custGeom>
            <a:avLst/>
            <a:gdLst/>
            <a:ahLst/>
            <a:rect l="l" t="t" r="r" b="b"/>
            <a:pathLst>
              <a:path w="46" h="48">
                <a:moveTo>
                  <a:pt x="23" y="0"/>
                </a:moveTo>
                <a:lnTo>
                  <a:pt x="46" y="24"/>
                </a:lnTo>
                <a:lnTo>
                  <a:pt x="23" y="48"/>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561" name=""/>
          <p:cNvSpPr/>
          <p:nvPr/>
        </p:nvSpPr>
        <p:spPr>
          <a:xfrm>
            <a:off x="2664000" y="6035760"/>
            <a:ext cx="39600" cy="31680"/>
          </a:xfrm>
          <a:custGeom>
            <a:avLst/>
            <a:gdLst/>
            <a:ahLst/>
            <a:rect l="l" t="t" r="r" b="b"/>
            <a:pathLst>
              <a:path w="45" h="47">
                <a:moveTo>
                  <a:pt x="22" y="0"/>
                </a:moveTo>
                <a:lnTo>
                  <a:pt x="45" y="23"/>
                </a:lnTo>
                <a:lnTo>
                  <a:pt x="22" y="47"/>
                </a:lnTo>
                <a:lnTo>
                  <a:pt x="0" y="23"/>
                </a:lnTo>
                <a:lnTo>
                  <a:pt x="22" y="0"/>
                </a:lnTo>
                <a:close/>
              </a:path>
            </a:pathLst>
          </a:custGeom>
          <a:solidFill>
            <a:srgbClr val="000080"/>
          </a:solidFill>
          <a:ln w="12600">
            <a:solidFill>
              <a:srgbClr val="000080"/>
            </a:solidFill>
            <a:round/>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562" name=""/>
          <p:cNvSpPr/>
          <p:nvPr/>
        </p:nvSpPr>
        <p:spPr>
          <a:xfrm>
            <a:off x="2676600" y="6031080"/>
            <a:ext cx="41040" cy="31680"/>
          </a:xfrm>
          <a:custGeom>
            <a:avLst/>
            <a:gdLst/>
            <a:ahLst/>
            <a:rect l="l" t="t" r="r" b="b"/>
            <a:pathLst>
              <a:path w="45" h="47">
                <a:moveTo>
                  <a:pt x="23" y="0"/>
                </a:moveTo>
                <a:lnTo>
                  <a:pt x="45" y="23"/>
                </a:lnTo>
                <a:lnTo>
                  <a:pt x="23" y="47"/>
                </a:lnTo>
                <a:lnTo>
                  <a:pt x="0" y="23"/>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563" name=""/>
          <p:cNvSpPr/>
          <p:nvPr/>
        </p:nvSpPr>
        <p:spPr>
          <a:xfrm>
            <a:off x="2682720" y="6041880"/>
            <a:ext cx="41400" cy="30240"/>
          </a:xfrm>
          <a:custGeom>
            <a:avLst/>
            <a:gdLst/>
            <a:ahLst/>
            <a:rect l="l" t="t" r="r" b="b"/>
            <a:pathLst>
              <a:path w="46" h="47">
                <a:moveTo>
                  <a:pt x="23" y="0"/>
                </a:moveTo>
                <a:lnTo>
                  <a:pt x="46" y="23"/>
                </a:lnTo>
                <a:lnTo>
                  <a:pt x="23" y="47"/>
                </a:lnTo>
                <a:lnTo>
                  <a:pt x="0" y="23"/>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Times New Roman"/>
            </a:endParaRPr>
          </a:p>
        </p:txBody>
      </p:sp>
      <p:sp>
        <p:nvSpPr>
          <p:cNvPr id="564" name=""/>
          <p:cNvSpPr/>
          <p:nvPr/>
        </p:nvSpPr>
        <p:spPr>
          <a:xfrm>
            <a:off x="2698920" y="6045120"/>
            <a:ext cx="39600" cy="34920"/>
          </a:xfrm>
          <a:custGeom>
            <a:avLst/>
            <a:gdLst/>
            <a:ahLst/>
            <a:rect l="l" t="t" r="r" b="b"/>
            <a:pathLst>
              <a:path w="45" h="48">
                <a:moveTo>
                  <a:pt x="22" y="0"/>
                </a:moveTo>
                <a:lnTo>
                  <a:pt x="45" y="24"/>
                </a:lnTo>
                <a:lnTo>
                  <a:pt x="22" y="48"/>
                </a:lnTo>
                <a:lnTo>
                  <a:pt x="0" y="24"/>
                </a:lnTo>
                <a:lnTo>
                  <a:pt x="22" y="0"/>
                </a:lnTo>
                <a:close/>
              </a:path>
            </a:pathLst>
          </a:custGeom>
          <a:solidFill>
            <a:srgbClr val="000080"/>
          </a:solidFill>
          <a:ln w="12600">
            <a:solidFill>
              <a:srgbClr val="000080"/>
            </a:solidFill>
            <a:round/>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565" name=""/>
          <p:cNvSpPr/>
          <p:nvPr/>
        </p:nvSpPr>
        <p:spPr>
          <a:xfrm>
            <a:off x="2703600" y="6041880"/>
            <a:ext cx="41040" cy="30240"/>
          </a:xfrm>
          <a:custGeom>
            <a:avLst/>
            <a:gdLst/>
            <a:ahLst/>
            <a:rect l="l" t="t" r="r" b="b"/>
            <a:pathLst>
              <a:path w="45" h="47">
                <a:moveTo>
                  <a:pt x="23" y="0"/>
                </a:moveTo>
                <a:lnTo>
                  <a:pt x="45" y="23"/>
                </a:lnTo>
                <a:lnTo>
                  <a:pt x="23" y="47"/>
                </a:lnTo>
                <a:lnTo>
                  <a:pt x="0" y="23"/>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Times New Roman"/>
            </a:endParaRPr>
          </a:p>
        </p:txBody>
      </p:sp>
      <p:sp>
        <p:nvSpPr>
          <p:cNvPr id="566" name=""/>
          <p:cNvSpPr/>
          <p:nvPr/>
        </p:nvSpPr>
        <p:spPr>
          <a:xfrm>
            <a:off x="2711520" y="6031080"/>
            <a:ext cx="39600" cy="31680"/>
          </a:xfrm>
          <a:custGeom>
            <a:avLst/>
            <a:gdLst/>
            <a:ahLst/>
            <a:rect l="l" t="t" r="r" b="b"/>
            <a:pathLst>
              <a:path w="45" h="47">
                <a:moveTo>
                  <a:pt x="22" y="0"/>
                </a:moveTo>
                <a:lnTo>
                  <a:pt x="45" y="23"/>
                </a:lnTo>
                <a:lnTo>
                  <a:pt x="22" y="47"/>
                </a:lnTo>
                <a:lnTo>
                  <a:pt x="0" y="23"/>
                </a:lnTo>
                <a:lnTo>
                  <a:pt x="22" y="0"/>
                </a:lnTo>
                <a:close/>
              </a:path>
            </a:pathLst>
          </a:custGeom>
          <a:solidFill>
            <a:srgbClr val="000080"/>
          </a:solidFill>
          <a:ln w="12600">
            <a:solidFill>
              <a:srgbClr val="000080"/>
            </a:solidFill>
            <a:round/>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567" name=""/>
          <p:cNvSpPr/>
          <p:nvPr/>
        </p:nvSpPr>
        <p:spPr>
          <a:xfrm>
            <a:off x="2724120" y="6031080"/>
            <a:ext cx="41400" cy="31680"/>
          </a:xfrm>
          <a:custGeom>
            <a:avLst/>
            <a:gdLst/>
            <a:ahLst/>
            <a:rect l="l" t="t" r="r" b="b"/>
            <a:pathLst>
              <a:path w="45" h="47">
                <a:moveTo>
                  <a:pt x="22" y="0"/>
                </a:moveTo>
                <a:lnTo>
                  <a:pt x="45" y="23"/>
                </a:lnTo>
                <a:lnTo>
                  <a:pt x="22" y="47"/>
                </a:lnTo>
                <a:lnTo>
                  <a:pt x="0" y="23"/>
                </a:lnTo>
                <a:lnTo>
                  <a:pt x="22" y="0"/>
                </a:lnTo>
                <a:close/>
              </a:path>
            </a:pathLst>
          </a:custGeom>
          <a:solidFill>
            <a:srgbClr val="000080"/>
          </a:solidFill>
          <a:ln w="12600">
            <a:solidFill>
              <a:srgbClr val="000080"/>
            </a:solidFill>
            <a:round/>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568" name=""/>
          <p:cNvSpPr/>
          <p:nvPr/>
        </p:nvSpPr>
        <p:spPr>
          <a:xfrm>
            <a:off x="2732040" y="6035760"/>
            <a:ext cx="39600" cy="31680"/>
          </a:xfrm>
          <a:custGeom>
            <a:avLst/>
            <a:gdLst/>
            <a:ahLst/>
            <a:rect l="l" t="t" r="r" b="b"/>
            <a:pathLst>
              <a:path w="46" h="47">
                <a:moveTo>
                  <a:pt x="23" y="0"/>
                </a:moveTo>
                <a:lnTo>
                  <a:pt x="46" y="23"/>
                </a:lnTo>
                <a:lnTo>
                  <a:pt x="23" y="47"/>
                </a:lnTo>
                <a:lnTo>
                  <a:pt x="0" y="23"/>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569" name=""/>
          <p:cNvSpPr/>
          <p:nvPr/>
        </p:nvSpPr>
        <p:spPr>
          <a:xfrm>
            <a:off x="2744640" y="6035760"/>
            <a:ext cx="39960" cy="31680"/>
          </a:xfrm>
          <a:custGeom>
            <a:avLst/>
            <a:gdLst/>
            <a:ahLst/>
            <a:rect l="l" t="t" r="r" b="b"/>
            <a:pathLst>
              <a:path w="46" h="47">
                <a:moveTo>
                  <a:pt x="23" y="0"/>
                </a:moveTo>
                <a:lnTo>
                  <a:pt x="46" y="23"/>
                </a:lnTo>
                <a:lnTo>
                  <a:pt x="23" y="47"/>
                </a:lnTo>
                <a:lnTo>
                  <a:pt x="0" y="23"/>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570" name=""/>
          <p:cNvSpPr/>
          <p:nvPr/>
        </p:nvSpPr>
        <p:spPr>
          <a:xfrm>
            <a:off x="2751120" y="6031080"/>
            <a:ext cx="39600" cy="31680"/>
          </a:xfrm>
          <a:custGeom>
            <a:avLst/>
            <a:gdLst/>
            <a:ahLst/>
            <a:rect l="l" t="t" r="r" b="b"/>
            <a:pathLst>
              <a:path w="45" h="47">
                <a:moveTo>
                  <a:pt x="23" y="0"/>
                </a:moveTo>
                <a:lnTo>
                  <a:pt x="45" y="23"/>
                </a:lnTo>
                <a:lnTo>
                  <a:pt x="23" y="47"/>
                </a:lnTo>
                <a:lnTo>
                  <a:pt x="0" y="23"/>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571" name=""/>
          <p:cNvSpPr/>
          <p:nvPr/>
        </p:nvSpPr>
        <p:spPr>
          <a:xfrm>
            <a:off x="2757600" y="6024600"/>
            <a:ext cx="41040" cy="36360"/>
          </a:xfrm>
          <a:custGeom>
            <a:avLst/>
            <a:gdLst/>
            <a:ahLst/>
            <a:rect l="l" t="t" r="r" b="b"/>
            <a:pathLst>
              <a:path w="45" h="47">
                <a:moveTo>
                  <a:pt x="22" y="0"/>
                </a:moveTo>
                <a:lnTo>
                  <a:pt x="45" y="24"/>
                </a:lnTo>
                <a:lnTo>
                  <a:pt x="22" y="47"/>
                </a:lnTo>
                <a:lnTo>
                  <a:pt x="0" y="24"/>
                </a:lnTo>
                <a:lnTo>
                  <a:pt x="22" y="0"/>
                </a:lnTo>
                <a:close/>
              </a:path>
            </a:pathLst>
          </a:custGeom>
          <a:solidFill>
            <a:srgbClr val="000080"/>
          </a:solidFill>
          <a:ln w="12600">
            <a:solidFill>
              <a:srgbClr val="000080"/>
            </a:solidFill>
            <a:round/>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572" name=""/>
          <p:cNvSpPr/>
          <p:nvPr/>
        </p:nvSpPr>
        <p:spPr>
          <a:xfrm>
            <a:off x="2771640" y="6024600"/>
            <a:ext cx="41400" cy="36360"/>
          </a:xfrm>
          <a:custGeom>
            <a:avLst/>
            <a:gdLst/>
            <a:ahLst/>
            <a:rect l="l" t="t" r="r" b="b"/>
            <a:pathLst>
              <a:path w="45" h="47">
                <a:moveTo>
                  <a:pt x="22" y="0"/>
                </a:moveTo>
                <a:lnTo>
                  <a:pt x="45" y="24"/>
                </a:lnTo>
                <a:lnTo>
                  <a:pt x="22" y="47"/>
                </a:lnTo>
                <a:lnTo>
                  <a:pt x="0" y="24"/>
                </a:lnTo>
                <a:lnTo>
                  <a:pt x="22" y="0"/>
                </a:lnTo>
                <a:close/>
              </a:path>
            </a:pathLst>
          </a:custGeom>
          <a:solidFill>
            <a:srgbClr val="000080"/>
          </a:solidFill>
          <a:ln w="12600">
            <a:solidFill>
              <a:srgbClr val="000080"/>
            </a:solidFill>
            <a:round/>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573" name=""/>
          <p:cNvSpPr/>
          <p:nvPr/>
        </p:nvSpPr>
        <p:spPr>
          <a:xfrm>
            <a:off x="2778120" y="6035760"/>
            <a:ext cx="41400" cy="31680"/>
          </a:xfrm>
          <a:custGeom>
            <a:avLst/>
            <a:gdLst/>
            <a:ahLst/>
            <a:rect l="l" t="t" r="r" b="b"/>
            <a:pathLst>
              <a:path w="46" h="47">
                <a:moveTo>
                  <a:pt x="23" y="0"/>
                </a:moveTo>
                <a:lnTo>
                  <a:pt x="46" y="23"/>
                </a:lnTo>
                <a:lnTo>
                  <a:pt x="23" y="47"/>
                </a:lnTo>
                <a:lnTo>
                  <a:pt x="0" y="23"/>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574" name=""/>
          <p:cNvSpPr/>
          <p:nvPr/>
        </p:nvSpPr>
        <p:spPr>
          <a:xfrm>
            <a:off x="2784600" y="6041880"/>
            <a:ext cx="41040" cy="30240"/>
          </a:xfrm>
          <a:custGeom>
            <a:avLst/>
            <a:gdLst/>
            <a:ahLst/>
            <a:rect l="l" t="t" r="r" b="b"/>
            <a:pathLst>
              <a:path w="45" h="47">
                <a:moveTo>
                  <a:pt x="22" y="0"/>
                </a:moveTo>
                <a:lnTo>
                  <a:pt x="45" y="23"/>
                </a:lnTo>
                <a:lnTo>
                  <a:pt x="22" y="47"/>
                </a:lnTo>
                <a:lnTo>
                  <a:pt x="0" y="23"/>
                </a:lnTo>
                <a:lnTo>
                  <a:pt x="22" y="0"/>
                </a:lnTo>
                <a:close/>
              </a:path>
            </a:pathLst>
          </a:custGeom>
          <a:solidFill>
            <a:srgbClr val="000080"/>
          </a:solidFill>
          <a:ln w="12600">
            <a:solidFill>
              <a:srgbClr val="000080"/>
            </a:solidFill>
            <a:round/>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Times New Roman"/>
            </a:endParaRPr>
          </a:p>
        </p:txBody>
      </p:sp>
      <p:sp>
        <p:nvSpPr>
          <p:cNvPr id="575" name=""/>
          <p:cNvSpPr/>
          <p:nvPr/>
        </p:nvSpPr>
        <p:spPr>
          <a:xfrm>
            <a:off x="2798640" y="6031080"/>
            <a:ext cx="41400" cy="31680"/>
          </a:xfrm>
          <a:custGeom>
            <a:avLst/>
            <a:gdLst/>
            <a:ahLst/>
            <a:rect l="l" t="t" r="r" b="b"/>
            <a:pathLst>
              <a:path w="45" h="47">
                <a:moveTo>
                  <a:pt x="23" y="0"/>
                </a:moveTo>
                <a:lnTo>
                  <a:pt x="45" y="23"/>
                </a:lnTo>
                <a:lnTo>
                  <a:pt x="23" y="47"/>
                </a:lnTo>
                <a:lnTo>
                  <a:pt x="0" y="23"/>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576" name=""/>
          <p:cNvSpPr/>
          <p:nvPr/>
        </p:nvSpPr>
        <p:spPr>
          <a:xfrm>
            <a:off x="2805120" y="6031080"/>
            <a:ext cx="41400" cy="31680"/>
          </a:xfrm>
          <a:custGeom>
            <a:avLst/>
            <a:gdLst/>
            <a:ahLst/>
            <a:rect l="l" t="t" r="r" b="b"/>
            <a:pathLst>
              <a:path w="46" h="47">
                <a:moveTo>
                  <a:pt x="23" y="0"/>
                </a:moveTo>
                <a:lnTo>
                  <a:pt x="46" y="23"/>
                </a:lnTo>
                <a:lnTo>
                  <a:pt x="23" y="47"/>
                </a:lnTo>
                <a:lnTo>
                  <a:pt x="0" y="23"/>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577" name=""/>
          <p:cNvSpPr/>
          <p:nvPr/>
        </p:nvSpPr>
        <p:spPr>
          <a:xfrm>
            <a:off x="2819520" y="6024600"/>
            <a:ext cx="39600" cy="36360"/>
          </a:xfrm>
          <a:custGeom>
            <a:avLst/>
            <a:gdLst/>
            <a:ahLst/>
            <a:rect l="l" t="t" r="r" b="b"/>
            <a:pathLst>
              <a:path w="45" h="47">
                <a:moveTo>
                  <a:pt x="22" y="0"/>
                </a:moveTo>
                <a:lnTo>
                  <a:pt x="45" y="24"/>
                </a:lnTo>
                <a:lnTo>
                  <a:pt x="22" y="47"/>
                </a:lnTo>
                <a:lnTo>
                  <a:pt x="0" y="24"/>
                </a:lnTo>
                <a:lnTo>
                  <a:pt x="22" y="0"/>
                </a:lnTo>
                <a:close/>
              </a:path>
            </a:pathLst>
          </a:custGeom>
          <a:solidFill>
            <a:srgbClr val="000080"/>
          </a:solidFill>
          <a:ln w="12600">
            <a:solidFill>
              <a:srgbClr val="000080"/>
            </a:solidFill>
            <a:round/>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578" name=""/>
          <p:cNvSpPr/>
          <p:nvPr/>
        </p:nvSpPr>
        <p:spPr>
          <a:xfrm>
            <a:off x="2825640" y="6024600"/>
            <a:ext cx="39960" cy="36360"/>
          </a:xfrm>
          <a:custGeom>
            <a:avLst/>
            <a:gdLst/>
            <a:ahLst/>
            <a:rect l="l" t="t" r="r" b="b"/>
            <a:pathLst>
              <a:path w="46" h="47">
                <a:moveTo>
                  <a:pt x="23" y="0"/>
                </a:moveTo>
                <a:lnTo>
                  <a:pt x="46" y="24"/>
                </a:lnTo>
                <a:lnTo>
                  <a:pt x="23" y="47"/>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579" name=""/>
          <p:cNvSpPr/>
          <p:nvPr/>
        </p:nvSpPr>
        <p:spPr>
          <a:xfrm>
            <a:off x="2832120" y="6035760"/>
            <a:ext cx="39600" cy="31680"/>
          </a:xfrm>
          <a:custGeom>
            <a:avLst/>
            <a:gdLst/>
            <a:ahLst/>
            <a:rect l="l" t="t" r="r" b="b"/>
            <a:pathLst>
              <a:path w="45" h="47">
                <a:moveTo>
                  <a:pt x="22" y="0"/>
                </a:moveTo>
                <a:lnTo>
                  <a:pt x="45" y="23"/>
                </a:lnTo>
                <a:lnTo>
                  <a:pt x="22" y="47"/>
                </a:lnTo>
                <a:lnTo>
                  <a:pt x="0" y="23"/>
                </a:lnTo>
                <a:lnTo>
                  <a:pt x="22" y="0"/>
                </a:lnTo>
                <a:close/>
              </a:path>
            </a:pathLst>
          </a:custGeom>
          <a:solidFill>
            <a:srgbClr val="000080"/>
          </a:solidFill>
          <a:ln w="12600">
            <a:solidFill>
              <a:srgbClr val="000080"/>
            </a:solidFill>
            <a:round/>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580" name=""/>
          <p:cNvSpPr/>
          <p:nvPr/>
        </p:nvSpPr>
        <p:spPr>
          <a:xfrm>
            <a:off x="2846520" y="6035760"/>
            <a:ext cx="39600" cy="31680"/>
          </a:xfrm>
          <a:custGeom>
            <a:avLst/>
            <a:gdLst/>
            <a:ahLst/>
            <a:rect l="l" t="t" r="r" b="b"/>
            <a:pathLst>
              <a:path w="45" h="47">
                <a:moveTo>
                  <a:pt x="23" y="0"/>
                </a:moveTo>
                <a:lnTo>
                  <a:pt x="45" y="23"/>
                </a:lnTo>
                <a:lnTo>
                  <a:pt x="23" y="47"/>
                </a:lnTo>
                <a:lnTo>
                  <a:pt x="0" y="23"/>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581" name=""/>
          <p:cNvSpPr/>
          <p:nvPr/>
        </p:nvSpPr>
        <p:spPr>
          <a:xfrm>
            <a:off x="2852640" y="6041880"/>
            <a:ext cx="41400" cy="30240"/>
          </a:xfrm>
          <a:custGeom>
            <a:avLst/>
            <a:gdLst/>
            <a:ahLst/>
            <a:rect l="l" t="t" r="r" b="b"/>
            <a:pathLst>
              <a:path w="46" h="47">
                <a:moveTo>
                  <a:pt x="23" y="0"/>
                </a:moveTo>
                <a:lnTo>
                  <a:pt x="46" y="23"/>
                </a:lnTo>
                <a:lnTo>
                  <a:pt x="23" y="47"/>
                </a:lnTo>
                <a:lnTo>
                  <a:pt x="0" y="23"/>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Times New Roman"/>
            </a:endParaRPr>
          </a:p>
        </p:txBody>
      </p:sp>
      <p:sp>
        <p:nvSpPr>
          <p:cNvPr id="582" name=""/>
          <p:cNvSpPr/>
          <p:nvPr/>
        </p:nvSpPr>
        <p:spPr>
          <a:xfrm>
            <a:off x="2859120" y="6035760"/>
            <a:ext cx="39600" cy="31680"/>
          </a:xfrm>
          <a:custGeom>
            <a:avLst/>
            <a:gdLst/>
            <a:ahLst/>
            <a:rect l="l" t="t" r="r" b="b"/>
            <a:pathLst>
              <a:path w="45" h="47">
                <a:moveTo>
                  <a:pt x="23" y="0"/>
                </a:moveTo>
                <a:lnTo>
                  <a:pt x="45" y="23"/>
                </a:lnTo>
                <a:lnTo>
                  <a:pt x="23" y="47"/>
                </a:lnTo>
                <a:lnTo>
                  <a:pt x="0" y="23"/>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583" name=""/>
          <p:cNvSpPr/>
          <p:nvPr/>
        </p:nvSpPr>
        <p:spPr>
          <a:xfrm>
            <a:off x="2871720" y="6024600"/>
            <a:ext cx="41400" cy="36360"/>
          </a:xfrm>
          <a:custGeom>
            <a:avLst/>
            <a:gdLst/>
            <a:ahLst/>
            <a:rect l="l" t="t" r="r" b="b"/>
            <a:pathLst>
              <a:path w="45" h="47">
                <a:moveTo>
                  <a:pt x="23" y="0"/>
                </a:moveTo>
                <a:lnTo>
                  <a:pt x="45" y="24"/>
                </a:lnTo>
                <a:lnTo>
                  <a:pt x="23" y="47"/>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584" name=""/>
          <p:cNvSpPr/>
          <p:nvPr/>
        </p:nvSpPr>
        <p:spPr>
          <a:xfrm>
            <a:off x="2881440" y="6035760"/>
            <a:ext cx="39600" cy="31680"/>
          </a:xfrm>
          <a:custGeom>
            <a:avLst/>
            <a:gdLst/>
            <a:ahLst/>
            <a:rect l="l" t="t" r="r" b="b"/>
            <a:pathLst>
              <a:path w="45" h="47">
                <a:moveTo>
                  <a:pt x="22" y="0"/>
                </a:moveTo>
                <a:lnTo>
                  <a:pt x="45" y="23"/>
                </a:lnTo>
                <a:lnTo>
                  <a:pt x="22" y="47"/>
                </a:lnTo>
                <a:lnTo>
                  <a:pt x="0" y="23"/>
                </a:lnTo>
                <a:lnTo>
                  <a:pt x="22" y="0"/>
                </a:lnTo>
                <a:close/>
              </a:path>
            </a:pathLst>
          </a:custGeom>
          <a:solidFill>
            <a:srgbClr val="000080"/>
          </a:solidFill>
          <a:ln w="12600">
            <a:solidFill>
              <a:srgbClr val="000080"/>
            </a:solidFill>
            <a:round/>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585" name=""/>
          <p:cNvSpPr/>
          <p:nvPr/>
        </p:nvSpPr>
        <p:spPr>
          <a:xfrm>
            <a:off x="2894040" y="6035760"/>
            <a:ext cx="39600" cy="31680"/>
          </a:xfrm>
          <a:custGeom>
            <a:avLst/>
            <a:gdLst/>
            <a:ahLst/>
            <a:rect l="l" t="t" r="r" b="b"/>
            <a:pathLst>
              <a:path w="45" h="47">
                <a:moveTo>
                  <a:pt x="22" y="0"/>
                </a:moveTo>
                <a:lnTo>
                  <a:pt x="45" y="23"/>
                </a:lnTo>
                <a:lnTo>
                  <a:pt x="22" y="47"/>
                </a:lnTo>
                <a:lnTo>
                  <a:pt x="0" y="23"/>
                </a:lnTo>
                <a:lnTo>
                  <a:pt x="22" y="0"/>
                </a:lnTo>
                <a:close/>
              </a:path>
            </a:pathLst>
          </a:custGeom>
          <a:solidFill>
            <a:srgbClr val="000080"/>
          </a:solidFill>
          <a:ln w="12600">
            <a:solidFill>
              <a:srgbClr val="000080"/>
            </a:solidFill>
            <a:round/>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586" name=""/>
          <p:cNvSpPr/>
          <p:nvPr/>
        </p:nvSpPr>
        <p:spPr>
          <a:xfrm>
            <a:off x="2898720" y="6024600"/>
            <a:ext cx="41400" cy="36360"/>
          </a:xfrm>
          <a:custGeom>
            <a:avLst/>
            <a:gdLst/>
            <a:ahLst/>
            <a:rect l="l" t="t" r="r" b="b"/>
            <a:pathLst>
              <a:path w="46" h="47">
                <a:moveTo>
                  <a:pt x="23" y="0"/>
                </a:moveTo>
                <a:lnTo>
                  <a:pt x="46" y="24"/>
                </a:lnTo>
                <a:lnTo>
                  <a:pt x="23" y="47"/>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587" name=""/>
          <p:cNvSpPr/>
          <p:nvPr/>
        </p:nvSpPr>
        <p:spPr>
          <a:xfrm>
            <a:off x="2906640" y="6031080"/>
            <a:ext cx="39600" cy="31680"/>
          </a:xfrm>
          <a:custGeom>
            <a:avLst/>
            <a:gdLst/>
            <a:ahLst/>
            <a:rect l="l" t="t" r="r" b="b"/>
            <a:pathLst>
              <a:path w="45" h="47">
                <a:moveTo>
                  <a:pt x="23" y="0"/>
                </a:moveTo>
                <a:lnTo>
                  <a:pt x="45" y="23"/>
                </a:lnTo>
                <a:lnTo>
                  <a:pt x="23" y="47"/>
                </a:lnTo>
                <a:lnTo>
                  <a:pt x="0" y="23"/>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588" name=""/>
          <p:cNvSpPr/>
          <p:nvPr/>
        </p:nvSpPr>
        <p:spPr>
          <a:xfrm>
            <a:off x="2921040" y="6035760"/>
            <a:ext cx="39600" cy="31680"/>
          </a:xfrm>
          <a:custGeom>
            <a:avLst/>
            <a:gdLst/>
            <a:ahLst/>
            <a:rect l="l" t="t" r="r" b="b"/>
            <a:pathLst>
              <a:path w="45" h="47">
                <a:moveTo>
                  <a:pt x="23" y="0"/>
                </a:moveTo>
                <a:lnTo>
                  <a:pt x="45" y="23"/>
                </a:lnTo>
                <a:lnTo>
                  <a:pt x="23" y="47"/>
                </a:lnTo>
                <a:lnTo>
                  <a:pt x="0" y="23"/>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589" name=""/>
          <p:cNvSpPr/>
          <p:nvPr/>
        </p:nvSpPr>
        <p:spPr>
          <a:xfrm>
            <a:off x="2927520" y="6035760"/>
            <a:ext cx="39600" cy="31680"/>
          </a:xfrm>
          <a:custGeom>
            <a:avLst/>
            <a:gdLst/>
            <a:ahLst/>
            <a:rect l="l" t="t" r="r" b="b"/>
            <a:pathLst>
              <a:path w="45" h="47">
                <a:moveTo>
                  <a:pt x="22" y="0"/>
                </a:moveTo>
                <a:lnTo>
                  <a:pt x="45" y="23"/>
                </a:lnTo>
                <a:lnTo>
                  <a:pt x="22" y="47"/>
                </a:lnTo>
                <a:lnTo>
                  <a:pt x="0" y="23"/>
                </a:lnTo>
                <a:lnTo>
                  <a:pt x="22" y="0"/>
                </a:lnTo>
                <a:close/>
              </a:path>
            </a:pathLst>
          </a:custGeom>
          <a:solidFill>
            <a:srgbClr val="000080"/>
          </a:solidFill>
          <a:ln w="12600">
            <a:solidFill>
              <a:srgbClr val="000080"/>
            </a:solidFill>
            <a:round/>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590" name=""/>
          <p:cNvSpPr/>
          <p:nvPr/>
        </p:nvSpPr>
        <p:spPr>
          <a:xfrm>
            <a:off x="2940120" y="6041880"/>
            <a:ext cx="39600" cy="30240"/>
          </a:xfrm>
          <a:custGeom>
            <a:avLst/>
            <a:gdLst/>
            <a:ahLst/>
            <a:rect l="l" t="t" r="r" b="b"/>
            <a:pathLst>
              <a:path w="45" h="47">
                <a:moveTo>
                  <a:pt x="22" y="0"/>
                </a:moveTo>
                <a:lnTo>
                  <a:pt x="45" y="23"/>
                </a:lnTo>
                <a:lnTo>
                  <a:pt x="22" y="47"/>
                </a:lnTo>
                <a:lnTo>
                  <a:pt x="0" y="23"/>
                </a:lnTo>
                <a:lnTo>
                  <a:pt x="22" y="0"/>
                </a:lnTo>
                <a:close/>
              </a:path>
            </a:pathLst>
          </a:custGeom>
          <a:solidFill>
            <a:srgbClr val="000080"/>
          </a:solidFill>
          <a:ln w="12600">
            <a:solidFill>
              <a:srgbClr val="000080"/>
            </a:solidFill>
            <a:round/>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Times New Roman"/>
            </a:endParaRPr>
          </a:p>
        </p:txBody>
      </p:sp>
      <p:sp>
        <p:nvSpPr>
          <p:cNvPr id="591" name=""/>
          <p:cNvSpPr/>
          <p:nvPr/>
        </p:nvSpPr>
        <p:spPr>
          <a:xfrm>
            <a:off x="2946240" y="6031080"/>
            <a:ext cx="43200" cy="31680"/>
          </a:xfrm>
          <a:custGeom>
            <a:avLst/>
            <a:gdLst/>
            <a:ahLst/>
            <a:rect l="l" t="t" r="r" b="b"/>
            <a:pathLst>
              <a:path w="46" h="47">
                <a:moveTo>
                  <a:pt x="23" y="0"/>
                </a:moveTo>
                <a:lnTo>
                  <a:pt x="46" y="23"/>
                </a:lnTo>
                <a:lnTo>
                  <a:pt x="23" y="47"/>
                </a:lnTo>
                <a:lnTo>
                  <a:pt x="0" y="23"/>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592" name=""/>
          <p:cNvSpPr/>
          <p:nvPr/>
        </p:nvSpPr>
        <p:spPr>
          <a:xfrm>
            <a:off x="2954160" y="6041880"/>
            <a:ext cx="39960" cy="30240"/>
          </a:xfrm>
          <a:custGeom>
            <a:avLst/>
            <a:gdLst/>
            <a:ahLst/>
            <a:rect l="l" t="t" r="r" b="b"/>
            <a:pathLst>
              <a:path w="45" h="47">
                <a:moveTo>
                  <a:pt x="22" y="0"/>
                </a:moveTo>
                <a:lnTo>
                  <a:pt x="45" y="23"/>
                </a:lnTo>
                <a:lnTo>
                  <a:pt x="22" y="47"/>
                </a:lnTo>
                <a:lnTo>
                  <a:pt x="0" y="23"/>
                </a:lnTo>
                <a:lnTo>
                  <a:pt x="22" y="0"/>
                </a:lnTo>
                <a:close/>
              </a:path>
            </a:pathLst>
          </a:custGeom>
          <a:solidFill>
            <a:srgbClr val="000080"/>
          </a:solidFill>
          <a:ln w="12600">
            <a:solidFill>
              <a:srgbClr val="000080"/>
            </a:solidFill>
            <a:round/>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Times New Roman"/>
            </a:endParaRPr>
          </a:p>
        </p:txBody>
      </p:sp>
      <p:sp>
        <p:nvSpPr>
          <p:cNvPr id="593" name=""/>
          <p:cNvSpPr/>
          <p:nvPr/>
        </p:nvSpPr>
        <p:spPr>
          <a:xfrm>
            <a:off x="2967120" y="6035760"/>
            <a:ext cx="41040" cy="31680"/>
          </a:xfrm>
          <a:custGeom>
            <a:avLst/>
            <a:gdLst/>
            <a:ahLst/>
            <a:rect l="l" t="t" r="r" b="b"/>
            <a:pathLst>
              <a:path w="45" h="47">
                <a:moveTo>
                  <a:pt x="23" y="0"/>
                </a:moveTo>
                <a:lnTo>
                  <a:pt x="45" y="23"/>
                </a:lnTo>
                <a:lnTo>
                  <a:pt x="23" y="47"/>
                </a:lnTo>
                <a:lnTo>
                  <a:pt x="0" y="23"/>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594" name=""/>
          <p:cNvSpPr/>
          <p:nvPr/>
        </p:nvSpPr>
        <p:spPr>
          <a:xfrm>
            <a:off x="2973240" y="6024600"/>
            <a:ext cx="41400" cy="36360"/>
          </a:xfrm>
          <a:custGeom>
            <a:avLst/>
            <a:gdLst/>
            <a:ahLst/>
            <a:rect l="l" t="t" r="r" b="b"/>
            <a:pathLst>
              <a:path w="46" h="47">
                <a:moveTo>
                  <a:pt x="23" y="0"/>
                </a:moveTo>
                <a:lnTo>
                  <a:pt x="46" y="24"/>
                </a:lnTo>
                <a:lnTo>
                  <a:pt x="23" y="47"/>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595" name=""/>
          <p:cNvSpPr/>
          <p:nvPr/>
        </p:nvSpPr>
        <p:spPr>
          <a:xfrm>
            <a:off x="2979720" y="6035760"/>
            <a:ext cx="41400" cy="31680"/>
          </a:xfrm>
          <a:custGeom>
            <a:avLst/>
            <a:gdLst/>
            <a:ahLst/>
            <a:rect l="l" t="t" r="r" b="b"/>
            <a:pathLst>
              <a:path w="45" h="47">
                <a:moveTo>
                  <a:pt x="23" y="0"/>
                </a:moveTo>
                <a:lnTo>
                  <a:pt x="45" y="23"/>
                </a:lnTo>
                <a:lnTo>
                  <a:pt x="23" y="47"/>
                </a:lnTo>
                <a:lnTo>
                  <a:pt x="0" y="23"/>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596" name=""/>
          <p:cNvSpPr/>
          <p:nvPr/>
        </p:nvSpPr>
        <p:spPr>
          <a:xfrm>
            <a:off x="2994120" y="6031080"/>
            <a:ext cx="41040" cy="31680"/>
          </a:xfrm>
          <a:custGeom>
            <a:avLst/>
            <a:gdLst/>
            <a:ahLst/>
            <a:rect l="l" t="t" r="r" b="b"/>
            <a:pathLst>
              <a:path w="45" h="47">
                <a:moveTo>
                  <a:pt x="23" y="0"/>
                </a:moveTo>
                <a:lnTo>
                  <a:pt x="45" y="23"/>
                </a:lnTo>
                <a:lnTo>
                  <a:pt x="23" y="47"/>
                </a:lnTo>
                <a:lnTo>
                  <a:pt x="0" y="23"/>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597" name=""/>
          <p:cNvSpPr/>
          <p:nvPr/>
        </p:nvSpPr>
        <p:spPr>
          <a:xfrm>
            <a:off x="3002040" y="6031080"/>
            <a:ext cx="39600" cy="31680"/>
          </a:xfrm>
          <a:custGeom>
            <a:avLst/>
            <a:gdLst/>
            <a:ahLst/>
            <a:rect l="l" t="t" r="r" b="b"/>
            <a:pathLst>
              <a:path w="45" h="47">
                <a:moveTo>
                  <a:pt x="22" y="0"/>
                </a:moveTo>
                <a:lnTo>
                  <a:pt x="45" y="23"/>
                </a:lnTo>
                <a:lnTo>
                  <a:pt x="22" y="47"/>
                </a:lnTo>
                <a:lnTo>
                  <a:pt x="0" y="23"/>
                </a:lnTo>
                <a:lnTo>
                  <a:pt x="22" y="0"/>
                </a:lnTo>
                <a:close/>
              </a:path>
            </a:pathLst>
          </a:custGeom>
          <a:solidFill>
            <a:srgbClr val="000080"/>
          </a:solidFill>
          <a:ln w="12600">
            <a:solidFill>
              <a:srgbClr val="000080"/>
            </a:solidFill>
            <a:round/>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598" name=""/>
          <p:cNvSpPr/>
          <p:nvPr/>
        </p:nvSpPr>
        <p:spPr>
          <a:xfrm>
            <a:off x="3014640" y="6041880"/>
            <a:ext cx="39600" cy="30240"/>
          </a:xfrm>
          <a:custGeom>
            <a:avLst/>
            <a:gdLst/>
            <a:ahLst/>
            <a:rect l="l" t="t" r="r" b="b"/>
            <a:pathLst>
              <a:path w="45" h="47">
                <a:moveTo>
                  <a:pt x="22" y="0"/>
                </a:moveTo>
                <a:lnTo>
                  <a:pt x="45" y="23"/>
                </a:lnTo>
                <a:lnTo>
                  <a:pt x="22" y="47"/>
                </a:lnTo>
                <a:lnTo>
                  <a:pt x="0" y="23"/>
                </a:lnTo>
                <a:lnTo>
                  <a:pt x="22" y="0"/>
                </a:lnTo>
                <a:close/>
              </a:path>
            </a:pathLst>
          </a:custGeom>
          <a:solidFill>
            <a:srgbClr val="000080"/>
          </a:solidFill>
          <a:ln w="12600">
            <a:solidFill>
              <a:srgbClr val="000080"/>
            </a:solidFill>
            <a:round/>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Times New Roman"/>
            </a:endParaRPr>
          </a:p>
        </p:txBody>
      </p:sp>
      <p:sp>
        <p:nvSpPr>
          <p:cNvPr id="599" name=""/>
          <p:cNvSpPr/>
          <p:nvPr/>
        </p:nvSpPr>
        <p:spPr>
          <a:xfrm>
            <a:off x="3021120" y="6041880"/>
            <a:ext cx="41040" cy="30240"/>
          </a:xfrm>
          <a:custGeom>
            <a:avLst/>
            <a:gdLst/>
            <a:ahLst/>
            <a:rect l="l" t="t" r="r" b="b"/>
            <a:pathLst>
              <a:path w="46" h="47">
                <a:moveTo>
                  <a:pt x="23" y="0"/>
                </a:moveTo>
                <a:lnTo>
                  <a:pt x="46" y="23"/>
                </a:lnTo>
                <a:lnTo>
                  <a:pt x="23" y="47"/>
                </a:lnTo>
                <a:lnTo>
                  <a:pt x="0" y="23"/>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Times New Roman"/>
            </a:endParaRPr>
          </a:p>
        </p:txBody>
      </p:sp>
      <p:sp>
        <p:nvSpPr>
          <p:cNvPr id="600" name=""/>
          <p:cNvSpPr/>
          <p:nvPr/>
        </p:nvSpPr>
        <p:spPr>
          <a:xfrm>
            <a:off x="3029040" y="6031080"/>
            <a:ext cx="39600" cy="31680"/>
          </a:xfrm>
          <a:custGeom>
            <a:avLst/>
            <a:gdLst/>
            <a:ahLst/>
            <a:rect l="l" t="t" r="r" b="b"/>
            <a:pathLst>
              <a:path w="45" h="47">
                <a:moveTo>
                  <a:pt x="23" y="0"/>
                </a:moveTo>
                <a:lnTo>
                  <a:pt x="45" y="23"/>
                </a:lnTo>
                <a:lnTo>
                  <a:pt x="23" y="47"/>
                </a:lnTo>
                <a:lnTo>
                  <a:pt x="0" y="23"/>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601" name=""/>
          <p:cNvSpPr/>
          <p:nvPr/>
        </p:nvSpPr>
        <p:spPr>
          <a:xfrm>
            <a:off x="3041640" y="6035760"/>
            <a:ext cx="39600" cy="31680"/>
          </a:xfrm>
          <a:custGeom>
            <a:avLst/>
            <a:gdLst/>
            <a:ahLst/>
            <a:rect l="l" t="t" r="r" b="b"/>
            <a:pathLst>
              <a:path w="45" h="47">
                <a:moveTo>
                  <a:pt x="23" y="0"/>
                </a:moveTo>
                <a:lnTo>
                  <a:pt x="45" y="23"/>
                </a:lnTo>
                <a:lnTo>
                  <a:pt x="23" y="47"/>
                </a:lnTo>
                <a:lnTo>
                  <a:pt x="0" y="23"/>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602" name=""/>
          <p:cNvSpPr/>
          <p:nvPr/>
        </p:nvSpPr>
        <p:spPr>
          <a:xfrm>
            <a:off x="3048120" y="6041880"/>
            <a:ext cx="41040" cy="30240"/>
          </a:xfrm>
          <a:custGeom>
            <a:avLst/>
            <a:gdLst/>
            <a:ahLst/>
            <a:rect l="l" t="t" r="r" b="b"/>
            <a:pathLst>
              <a:path w="45" h="47">
                <a:moveTo>
                  <a:pt x="22" y="0"/>
                </a:moveTo>
                <a:lnTo>
                  <a:pt x="45" y="23"/>
                </a:lnTo>
                <a:lnTo>
                  <a:pt x="22" y="47"/>
                </a:lnTo>
                <a:lnTo>
                  <a:pt x="0" y="23"/>
                </a:lnTo>
                <a:lnTo>
                  <a:pt x="22" y="0"/>
                </a:lnTo>
                <a:close/>
              </a:path>
            </a:pathLst>
          </a:custGeom>
          <a:solidFill>
            <a:srgbClr val="000080"/>
          </a:solidFill>
          <a:ln w="12600">
            <a:solidFill>
              <a:srgbClr val="000080"/>
            </a:solidFill>
            <a:round/>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Times New Roman"/>
            </a:endParaRPr>
          </a:p>
        </p:txBody>
      </p:sp>
      <p:sp>
        <p:nvSpPr>
          <p:cNvPr id="603" name=""/>
          <p:cNvSpPr/>
          <p:nvPr/>
        </p:nvSpPr>
        <p:spPr>
          <a:xfrm>
            <a:off x="3054240" y="6024600"/>
            <a:ext cx="41400" cy="36360"/>
          </a:xfrm>
          <a:custGeom>
            <a:avLst/>
            <a:gdLst/>
            <a:ahLst/>
            <a:rect l="l" t="t" r="r" b="b"/>
            <a:pathLst>
              <a:path w="46" h="47">
                <a:moveTo>
                  <a:pt x="23" y="0"/>
                </a:moveTo>
                <a:lnTo>
                  <a:pt x="46" y="24"/>
                </a:lnTo>
                <a:lnTo>
                  <a:pt x="23" y="47"/>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604" name=""/>
          <p:cNvSpPr/>
          <p:nvPr/>
        </p:nvSpPr>
        <p:spPr>
          <a:xfrm>
            <a:off x="3068640" y="6035760"/>
            <a:ext cx="41400" cy="31680"/>
          </a:xfrm>
          <a:custGeom>
            <a:avLst/>
            <a:gdLst/>
            <a:ahLst/>
            <a:rect l="l" t="t" r="r" b="b"/>
            <a:pathLst>
              <a:path w="46" h="47">
                <a:moveTo>
                  <a:pt x="23" y="0"/>
                </a:moveTo>
                <a:lnTo>
                  <a:pt x="46" y="23"/>
                </a:lnTo>
                <a:lnTo>
                  <a:pt x="23" y="47"/>
                </a:lnTo>
                <a:lnTo>
                  <a:pt x="0" y="23"/>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605" name=""/>
          <p:cNvSpPr/>
          <p:nvPr/>
        </p:nvSpPr>
        <p:spPr>
          <a:xfrm>
            <a:off x="3076560" y="6024600"/>
            <a:ext cx="39600" cy="36360"/>
          </a:xfrm>
          <a:custGeom>
            <a:avLst/>
            <a:gdLst/>
            <a:ahLst/>
            <a:rect l="l" t="t" r="r" b="b"/>
            <a:pathLst>
              <a:path w="45" h="47">
                <a:moveTo>
                  <a:pt x="23" y="0"/>
                </a:moveTo>
                <a:lnTo>
                  <a:pt x="45" y="24"/>
                </a:lnTo>
                <a:lnTo>
                  <a:pt x="23" y="47"/>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0440" bIns="-10440" anchor="t">
            <a:noAutofit/>
          </a:bodyPr>
          <a:p>
            <a:endParaRPr b="0" lang="en-US" sz="2400" strike="noStrike" u="none">
              <a:solidFill>
                <a:srgbClr val="000000"/>
              </a:solidFill>
              <a:effectLst/>
              <a:uFillTx/>
              <a:latin typeface="Times New Roman"/>
            </a:endParaRPr>
          </a:p>
        </p:txBody>
      </p:sp>
      <p:sp>
        <p:nvSpPr>
          <p:cNvPr id="606" name=""/>
          <p:cNvSpPr/>
          <p:nvPr/>
        </p:nvSpPr>
        <p:spPr>
          <a:xfrm>
            <a:off x="3089160" y="6035760"/>
            <a:ext cx="39960" cy="31680"/>
          </a:xfrm>
          <a:custGeom>
            <a:avLst/>
            <a:gdLst/>
            <a:ahLst/>
            <a:rect l="l" t="t" r="r" b="b"/>
            <a:pathLst>
              <a:path w="45" h="47">
                <a:moveTo>
                  <a:pt x="23" y="0"/>
                </a:moveTo>
                <a:lnTo>
                  <a:pt x="45" y="23"/>
                </a:lnTo>
                <a:lnTo>
                  <a:pt x="23" y="47"/>
                </a:lnTo>
                <a:lnTo>
                  <a:pt x="0" y="23"/>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607" name=""/>
          <p:cNvSpPr/>
          <p:nvPr/>
        </p:nvSpPr>
        <p:spPr>
          <a:xfrm>
            <a:off x="3095640" y="6035760"/>
            <a:ext cx="41400" cy="31680"/>
          </a:xfrm>
          <a:custGeom>
            <a:avLst/>
            <a:gdLst/>
            <a:ahLst/>
            <a:rect l="l" t="t" r="r" b="b"/>
            <a:pathLst>
              <a:path w="45" h="47">
                <a:moveTo>
                  <a:pt x="22" y="0"/>
                </a:moveTo>
                <a:lnTo>
                  <a:pt x="45" y="23"/>
                </a:lnTo>
                <a:lnTo>
                  <a:pt x="22" y="47"/>
                </a:lnTo>
                <a:lnTo>
                  <a:pt x="0" y="23"/>
                </a:lnTo>
                <a:lnTo>
                  <a:pt x="22" y="0"/>
                </a:lnTo>
                <a:close/>
              </a:path>
            </a:pathLst>
          </a:custGeom>
          <a:solidFill>
            <a:srgbClr val="000080"/>
          </a:solidFill>
          <a:ln w="12600">
            <a:solidFill>
              <a:srgbClr val="000080"/>
            </a:solidFill>
            <a:round/>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608" name=""/>
          <p:cNvSpPr/>
          <p:nvPr/>
        </p:nvSpPr>
        <p:spPr>
          <a:xfrm>
            <a:off x="3103560" y="6051600"/>
            <a:ext cx="39600" cy="33120"/>
          </a:xfrm>
          <a:custGeom>
            <a:avLst/>
            <a:gdLst/>
            <a:ahLst/>
            <a:rect l="l" t="t" r="r" b="b"/>
            <a:pathLst>
              <a:path w="45" h="48">
                <a:moveTo>
                  <a:pt x="23" y="0"/>
                </a:moveTo>
                <a:lnTo>
                  <a:pt x="45" y="24"/>
                </a:lnTo>
                <a:lnTo>
                  <a:pt x="23" y="48"/>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3680" bIns="-13680" anchor="t">
            <a:noAutofit/>
          </a:bodyPr>
          <a:p>
            <a:endParaRPr b="0" lang="en-US" sz="2400" strike="noStrike" u="none">
              <a:solidFill>
                <a:srgbClr val="000000"/>
              </a:solidFill>
              <a:effectLst/>
              <a:uFillTx/>
              <a:latin typeface="Times New Roman"/>
            </a:endParaRPr>
          </a:p>
        </p:txBody>
      </p:sp>
      <p:sp>
        <p:nvSpPr>
          <p:cNvPr id="609" name=""/>
          <p:cNvSpPr/>
          <p:nvPr/>
        </p:nvSpPr>
        <p:spPr>
          <a:xfrm>
            <a:off x="3116160" y="6035760"/>
            <a:ext cx="41400" cy="31680"/>
          </a:xfrm>
          <a:custGeom>
            <a:avLst/>
            <a:gdLst/>
            <a:ahLst/>
            <a:rect l="l" t="t" r="r" b="b"/>
            <a:pathLst>
              <a:path w="46" h="47">
                <a:moveTo>
                  <a:pt x="23" y="0"/>
                </a:moveTo>
                <a:lnTo>
                  <a:pt x="46" y="23"/>
                </a:lnTo>
                <a:lnTo>
                  <a:pt x="23" y="47"/>
                </a:lnTo>
                <a:lnTo>
                  <a:pt x="0" y="23"/>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610" name=""/>
          <p:cNvSpPr/>
          <p:nvPr/>
        </p:nvSpPr>
        <p:spPr>
          <a:xfrm>
            <a:off x="3122640" y="6035760"/>
            <a:ext cx="39600" cy="31680"/>
          </a:xfrm>
          <a:custGeom>
            <a:avLst/>
            <a:gdLst/>
            <a:ahLst/>
            <a:rect l="l" t="t" r="r" b="b"/>
            <a:pathLst>
              <a:path w="45" h="47">
                <a:moveTo>
                  <a:pt x="22" y="0"/>
                </a:moveTo>
                <a:lnTo>
                  <a:pt x="45" y="23"/>
                </a:lnTo>
                <a:lnTo>
                  <a:pt x="22" y="47"/>
                </a:lnTo>
                <a:lnTo>
                  <a:pt x="0" y="23"/>
                </a:lnTo>
                <a:lnTo>
                  <a:pt x="22" y="0"/>
                </a:lnTo>
                <a:close/>
              </a:path>
            </a:pathLst>
          </a:custGeom>
          <a:solidFill>
            <a:srgbClr val="000080"/>
          </a:solidFill>
          <a:ln w="12600">
            <a:solidFill>
              <a:srgbClr val="000080"/>
            </a:solidFill>
            <a:round/>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611" name=""/>
          <p:cNvSpPr/>
          <p:nvPr/>
        </p:nvSpPr>
        <p:spPr>
          <a:xfrm>
            <a:off x="3137040" y="6035760"/>
            <a:ext cx="39600" cy="31680"/>
          </a:xfrm>
          <a:custGeom>
            <a:avLst/>
            <a:gdLst/>
            <a:ahLst/>
            <a:rect l="l" t="t" r="r" b="b"/>
            <a:pathLst>
              <a:path w="45" h="47">
                <a:moveTo>
                  <a:pt x="23" y="0"/>
                </a:moveTo>
                <a:lnTo>
                  <a:pt x="45" y="23"/>
                </a:lnTo>
                <a:lnTo>
                  <a:pt x="23" y="47"/>
                </a:lnTo>
                <a:lnTo>
                  <a:pt x="0" y="23"/>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612" name=""/>
          <p:cNvSpPr/>
          <p:nvPr/>
        </p:nvSpPr>
        <p:spPr>
          <a:xfrm>
            <a:off x="3143160" y="6035760"/>
            <a:ext cx="41400" cy="31680"/>
          </a:xfrm>
          <a:custGeom>
            <a:avLst/>
            <a:gdLst/>
            <a:ahLst/>
            <a:rect l="l" t="t" r="r" b="b"/>
            <a:pathLst>
              <a:path w="46" h="47">
                <a:moveTo>
                  <a:pt x="23" y="0"/>
                </a:moveTo>
                <a:lnTo>
                  <a:pt x="46" y="23"/>
                </a:lnTo>
                <a:lnTo>
                  <a:pt x="23" y="47"/>
                </a:lnTo>
                <a:lnTo>
                  <a:pt x="0" y="23"/>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613" name=""/>
          <p:cNvSpPr/>
          <p:nvPr/>
        </p:nvSpPr>
        <p:spPr>
          <a:xfrm>
            <a:off x="3149640" y="6041880"/>
            <a:ext cx="39600" cy="30240"/>
          </a:xfrm>
          <a:custGeom>
            <a:avLst/>
            <a:gdLst/>
            <a:ahLst/>
            <a:rect l="l" t="t" r="r" b="b"/>
            <a:pathLst>
              <a:path w="45" h="47">
                <a:moveTo>
                  <a:pt x="23" y="0"/>
                </a:moveTo>
                <a:lnTo>
                  <a:pt x="45" y="23"/>
                </a:lnTo>
                <a:lnTo>
                  <a:pt x="23" y="47"/>
                </a:lnTo>
                <a:lnTo>
                  <a:pt x="0" y="23"/>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Times New Roman"/>
            </a:endParaRPr>
          </a:p>
        </p:txBody>
      </p:sp>
      <p:sp>
        <p:nvSpPr>
          <p:cNvPr id="614" name=""/>
          <p:cNvSpPr/>
          <p:nvPr/>
        </p:nvSpPr>
        <p:spPr>
          <a:xfrm>
            <a:off x="3162240" y="6051600"/>
            <a:ext cx="41400" cy="33120"/>
          </a:xfrm>
          <a:custGeom>
            <a:avLst/>
            <a:gdLst/>
            <a:ahLst/>
            <a:rect l="l" t="t" r="r" b="b"/>
            <a:pathLst>
              <a:path w="45" h="48">
                <a:moveTo>
                  <a:pt x="23" y="0"/>
                </a:moveTo>
                <a:lnTo>
                  <a:pt x="45" y="24"/>
                </a:lnTo>
                <a:lnTo>
                  <a:pt x="23" y="48"/>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3680" bIns="-13680" anchor="t">
            <a:noAutofit/>
          </a:bodyPr>
          <a:p>
            <a:endParaRPr b="0" lang="en-US" sz="2400" strike="noStrike" u="none">
              <a:solidFill>
                <a:srgbClr val="000000"/>
              </a:solidFill>
              <a:effectLst/>
              <a:uFillTx/>
              <a:latin typeface="Times New Roman"/>
            </a:endParaRPr>
          </a:p>
        </p:txBody>
      </p:sp>
      <p:sp>
        <p:nvSpPr>
          <p:cNvPr id="615" name=""/>
          <p:cNvSpPr/>
          <p:nvPr/>
        </p:nvSpPr>
        <p:spPr>
          <a:xfrm>
            <a:off x="3170160" y="6035760"/>
            <a:ext cx="41400" cy="31680"/>
          </a:xfrm>
          <a:custGeom>
            <a:avLst/>
            <a:gdLst/>
            <a:ahLst/>
            <a:rect l="l" t="t" r="r" b="b"/>
            <a:pathLst>
              <a:path w="45" h="47">
                <a:moveTo>
                  <a:pt x="22" y="0"/>
                </a:moveTo>
                <a:lnTo>
                  <a:pt x="45" y="23"/>
                </a:lnTo>
                <a:lnTo>
                  <a:pt x="22" y="47"/>
                </a:lnTo>
                <a:lnTo>
                  <a:pt x="0" y="23"/>
                </a:lnTo>
                <a:lnTo>
                  <a:pt x="22" y="0"/>
                </a:lnTo>
                <a:close/>
              </a:path>
            </a:pathLst>
          </a:custGeom>
          <a:solidFill>
            <a:srgbClr val="000080"/>
          </a:solidFill>
          <a:ln w="12600">
            <a:solidFill>
              <a:srgbClr val="000080"/>
            </a:solidFill>
            <a:round/>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616" name=""/>
          <p:cNvSpPr/>
          <p:nvPr/>
        </p:nvSpPr>
        <p:spPr>
          <a:xfrm>
            <a:off x="3176640" y="6045120"/>
            <a:ext cx="41400" cy="34920"/>
          </a:xfrm>
          <a:custGeom>
            <a:avLst/>
            <a:gdLst/>
            <a:ahLst/>
            <a:rect l="l" t="t" r="r" b="b"/>
            <a:pathLst>
              <a:path w="46" h="48">
                <a:moveTo>
                  <a:pt x="23" y="0"/>
                </a:moveTo>
                <a:lnTo>
                  <a:pt x="46" y="24"/>
                </a:lnTo>
                <a:lnTo>
                  <a:pt x="23" y="48"/>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617" name=""/>
          <p:cNvSpPr/>
          <p:nvPr/>
        </p:nvSpPr>
        <p:spPr>
          <a:xfrm>
            <a:off x="3189240" y="6045120"/>
            <a:ext cx="41400" cy="34920"/>
          </a:xfrm>
          <a:custGeom>
            <a:avLst/>
            <a:gdLst/>
            <a:ahLst/>
            <a:rect l="l" t="t" r="r" b="b"/>
            <a:pathLst>
              <a:path w="46" h="48">
                <a:moveTo>
                  <a:pt x="23" y="0"/>
                </a:moveTo>
                <a:lnTo>
                  <a:pt x="46" y="24"/>
                </a:lnTo>
                <a:lnTo>
                  <a:pt x="23" y="48"/>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618" name=""/>
          <p:cNvSpPr/>
          <p:nvPr/>
        </p:nvSpPr>
        <p:spPr>
          <a:xfrm>
            <a:off x="3197160" y="6035760"/>
            <a:ext cx="39600" cy="31680"/>
          </a:xfrm>
          <a:custGeom>
            <a:avLst/>
            <a:gdLst/>
            <a:ahLst/>
            <a:rect l="l" t="t" r="r" b="b"/>
            <a:pathLst>
              <a:path w="45" h="47">
                <a:moveTo>
                  <a:pt x="23" y="0"/>
                </a:moveTo>
                <a:lnTo>
                  <a:pt x="45" y="23"/>
                </a:lnTo>
                <a:lnTo>
                  <a:pt x="23" y="47"/>
                </a:lnTo>
                <a:lnTo>
                  <a:pt x="0" y="23"/>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619" name=""/>
          <p:cNvSpPr/>
          <p:nvPr/>
        </p:nvSpPr>
        <p:spPr>
          <a:xfrm>
            <a:off x="3211560" y="6045120"/>
            <a:ext cx="39600" cy="34920"/>
          </a:xfrm>
          <a:custGeom>
            <a:avLst/>
            <a:gdLst/>
            <a:ahLst/>
            <a:rect l="l" t="t" r="r" b="b"/>
            <a:pathLst>
              <a:path w="45" h="48">
                <a:moveTo>
                  <a:pt x="23" y="0"/>
                </a:moveTo>
                <a:lnTo>
                  <a:pt x="45" y="24"/>
                </a:lnTo>
                <a:lnTo>
                  <a:pt x="23" y="48"/>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620" name=""/>
          <p:cNvSpPr/>
          <p:nvPr/>
        </p:nvSpPr>
        <p:spPr>
          <a:xfrm>
            <a:off x="3218040" y="6051600"/>
            <a:ext cx="39600" cy="33120"/>
          </a:xfrm>
          <a:custGeom>
            <a:avLst/>
            <a:gdLst/>
            <a:ahLst/>
            <a:rect l="l" t="t" r="r" b="b"/>
            <a:pathLst>
              <a:path w="45" h="48">
                <a:moveTo>
                  <a:pt x="22" y="0"/>
                </a:moveTo>
                <a:lnTo>
                  <a:pt x="45" y="24"/>
                </a:lnTo>
                <a:lnTo>
                  <a:pt x="22" y="48"/>
                </a:lnTo>
                <a:lnTo>
                  <a:pt x="0" y="24"/>
                </a:lnTo>
                <a:lnTo>
                  <a:pt x="22" y="0"/>
                </a:lnTo>
                <a:close/>
              </a:path>
            </a:pathLst>
          </a:custGeom>
          <a:solidFill>
            <a:srgbClr val="000080"/>
          </a:solidFill>
          <a:ln w="12600">
            <a:solidFill>
              <a:srgbClr val="000080"/>
            </a:solidFill>
            <a:round/>
          </a:ln>
        </p:spPr>
        <p:style>
          <a:lnRef idx="0"/>
          <a:fillRef idx="0"/>
          <a:effectRef idx="0"/>
          <a:fontRef idx="minor"/>
        </p:style>
        <p:txBody>
          <a:bodyPr lIns="90000" rIns="90000" tIns="-13680" bIns="-13680" anchor="t">
            <a:noAutofit/>
          </a:bodyPr>
          <a:p>
            <a:endParaRPr b="0" lang="en-US" sz="2400" strike="noStrike" u="none">
              <a:solidFill>
                <a:srgbClr val="000000"/>
              </a:solidFill>
              <a:effectLst/>
              <a:uFillTx/>
              <a:latin typeface="Times New Roman"/>
            </a:endParaRPr>
          </a:p>
        </p:txBody>
      </p:sp>
      <p:sp>
        <p:nvSpPr>
          <p:cNvPr id="621" name=""/>
          <p:cNvSpPr/>
          <p:nvPr/>
        </p:nvSpPr>
        <p:spPr>
          <a:xfrm>
            <a:off x="3224160" y="6051600"/>
            <a:ext cx="39600" cy="33120"/>
          </a:xfrm>
          <a:custGeom>
            <a:avLst/>
            <a:gdLst/>
            <a:ahLst/>
            <a:rect l="l" t="t" r="r" b="b"/>
            <a:pathLst>
              <a:path w="45" h="48">
                <a:moveTo>
                  <a:pt x="23" y="0"/>
                </a:moveTo>
                <a:lnTo>
                  <a:pt x="45" y="24"/>
                </a:lnTo>
                <a:lnTo>
                  <a:pt x="23" y="48"/>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3680" bIns="-13680" anchor="t">
            <a:noAutofit/>
          </a:bodyPr>
          <a:p>
            <a:endParaRPr b="0" lang="en-US" sz="2400" strike="noStrike" u="none">
              <a:solidFill>
                <a:srgbClr val="000000"/>
              </a:solidFill>
              <a:effectLst/>
              <a:uFillTx/>
              <a:latin typeface="Times New Roman"/>
            </a:endParaRPr>
          </a:p>
        </p:txBody>
      </p:sp>
      <p:sp>
        <p:nvSpPr>
          <p:cNvPr id="622" name=""/>
          <p:cNvSpPr/>
          <p:nvPr/>
        </p:nvSpPr>
        <p:spPr>
          <a:xfrm>
            <a:off x="3236760" y="6045120"/>
            <a:ext cx="41400" cy="34920"/>
          </a:xfrm>
          <a:custGeom>
            <a:avLst/>
            <a:gdLst/>
            <a:ahLst/>
            <a:rect l="l" t="t" r="r" b="b"/>
            <a:pathLst>
              <a:path w="46" h="48">
                <a:moveTo>
                  <a:pt x="23" y="0"/>
                </a:moveTo>
                <a:lnTo>
                  <a:pt x="46" y="24"/>
                </a:lnTo>
                <a:lnTo>
                  <a:pt x="23" y="48"/>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623" name=""/>
          <p:cNvSpPr/>
          <p:nvPr/>
        </p:nvSpPr>
        <p:spPr>
          <a:xfrm>
            <a:off x="3243240" y="6045120"/>
            <a:ext cx="42840" cy="34920"/>
          </a:xfrm>
          <a:custGeom>
            <a:avLst/>
            <a:gdLst/>
            <a:ahLst/>
            <a:rect l="l" t="t" r="r" b="b"/>
            <a:pathLst>
              <a:path w="45" h="48">
                <a:moveTo>
                  <a:pt x="22" y="0"/>
                </a:moveTo>
                <a:lnTo>
                  <a:pt x="45" y="24"/>
                </a:lnTo>
                <a:lnTo>
                  <a:pt x="22" y="48"/>
                </a:lnTo>
                <a:lnTo>
                  <a:pt x="0" y="24"/>
                </a:lnTo>
                <a:lnTo>
                  <a:pt x="22" y="0"/>
                </a:lnTo>
                <a:close/>
              </a:path>
            </a:pathLst>
          </a:custGeom>
          <a:solidFill>
            <a:srgbClr val="000080"/>
          </a:solidFill>
          <a:ln w="12600">
            <a:solidFill>
              <a:srgbClr val="000080"/>
            </a:solidFill>
            <a:round/>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624" name=""/>
          <p:cNvSpPr/>
          <p:nvPr/>
        </p:nvSpPr>
        <p:spPr>
          <a:xfrm>
            <a:off x="3251160" y="6045120"/>
            <a:ext cx="41400" cy="34920"/>
          </a:xfrm>
          <a:custGeom>
            <a:avLst/>
            <a:gdLst/>
            <a:ahLst/>
            <a:rect l="l" t="t" r="r" b="b"/>
            <a:pathLst>
              <a:path w="46" h="48">
                <a:moveTo>
                  <a:pt x="23" y="0"/>
                </a:moveTo>
                <a:lnTo>
                  <a:pt x="46" y="24"/>
                </a:lnTo>
                <a:lnTo>
                  <a:pt x="23" y="48"/>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1880" bIns="-11880" anchor="t">
            <a:noAutofit/>
          </a:bodyPr>
          <a:p>
            <a:endParaRPr b="0" lang="en-US" sz="2400" strike="noStrike" u="none">
              <a:solidFill>
                <a:srgbClr val="000000"/>
              </a:solidFill>
              <a:effectLst/>
              <a:uFillTx/>
              <a:latin typeface="Times New Roman"/>
            </a:endParaRPr>
          </a:p>
        </p:txBody>
      </p:sp>
      <p:sp>
        <p:nvSpPr>
          <p:cNvPr id="625" name=""/>
          <p:cNvSpPr/>
          <p:nvPr/>
        </p:nvSpPr>
        <p:spPr>
          <a:xfrm>
            <a:off x="3263760" y="6051600"/>
            <a:ext cx="41400" cy="33120"/>
          </a:xfrm>
          <a:custGeom>
            <a:avLst/>
            <a:gdLst/>
            <a:ahLst/>
            <a:rect l="l" t="t" r="r" b="b"/>
            <a:pathLst>
              <a:path w="46" h="48">
                <a:moveTo>
                  <a:pt x="23" y="0"/>
                </a:moveTo>
                <a:lnTo>
                  <a:pt x="46" y="24"/>
                </a:lnTo>
                <a:lnTo>
                  <a:pt x="23" y="48"/>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3680" bIns="-13680" anchor="t">
            <a:noAutofit/>
          </a:bodyPr>
          <a:p>
            <a:endParaRPr b="0" lang="en-US" sz="2400" strike="noStrike" u="none">
              <a:solidFill>
                <a:srgbClr val="000000"/>
              </a:solidFill>
              <a:effectLst/>
              <a:uFillTx/>
              <a:latin typeface="Times New Roman"/>
            </a:endParaRPr>
          </a:p>
        </p:txBody>
      </p:sp>
      <p:sp>
        <p:nvSpPr>
          <p:cNvPr id="626" name=""/>
          <p:cNvSpPr/>
          <p:nvPr/>
        </p:nvSpPr>
        <p:spPr>
          <a:xfrm>
            <a:off x="3270240" y="6051600"/>
            <a:ext cx="41400" cy="33120"/>
          </a:xfrm>
          <a:custGeom>
            <a:avLst/>
            <a:gdLst/>
            <a:ahLst/>
            <a:rect l="l" t="t" r="r" b="b"/>
            <a:pathLst>
              <a:path w="45" h="48">
                <a:moveTo>
                  <a:pt x="23" y="0"/>
                </a:moveTo>
                <a:lnTo>
                  <a:pt x="45" y="24"/>
                </a:lnTo>
                <a:lnTo>
                  <a:pt x="23" y="48"/>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3680" bIns="-13680" anchor="t">
            <a:noAutofit/>
          </a:bodyPr>
          <a:p>
            <a:endParaRPr b="0" lang="en-US" sz="2400" strike="noStrike" u="none">
              <a:solidFill>
                <a:srgbClr val="000000"/>
              </a:solidFill>
              <a:effectLst/>
              <a:uFillTx/>
              <a:latin typeface="Times New Roman"/>
            </a:endParaRPr>
          </a:p>
        </p:txBody>
      </p:sp>
      <p:sp>
        <p:nvSpPr>
          <p:cNvPr id="627" name=""/>
          <p:cNvSpPr/>
          <p:nvPr/>
        </p:nvSpPr>
        <p:spPr>
          <a:xfrm>
            <a:off x="3286080" y="6051600"/>
            <a:ext cx="39600" cy="33120"/>
          </a:xfrm>
          <a:custGeom>
            <a:avLst/>
            <a:gdLst/>
            <a:ahLst/>
            <a:rect l="l" t="t" r="r" b="b"/>
            <a:pathLst>
              <a:path w="46" h="48">
                <a:moveTo>
                  <a:pt x="23" y="0"/>
                </a:moveTo>
                <a:lnTo>
                  <a:pt x="46" y="24"/>
                </a:lnTo>
                <a:lnTo>
                  <a:pt x="23" y="48"/>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3680" bIns="-13680" anchor="t">
            <a:noAutofit/>
          </a:bodyPr>
          <a:p>
            <a:endParaRPr b="0" lang="en-US" sz="2400" strike="noStrike" u="none">
              <a:solidFill>
                <a:srgbClr val="000000"/>
              </a:solidFill>
              <a:effectLst/>
              <a:uFillTx/>
              <a:latin typeface="Times New Roman"/>
            </a:endParaRPr>
          </a:p>
        </p:txBody>
      </p:sp>
      <p:sp>
        <p:nvSpPr>
          <p:cNvPr id="628" name=""/>
          <p:cNvSpPr/>
          <p:nvPr/>
        </p:nvSpPr>
        <p:spPr>
          <a:xfrm>
            <a:off x="3292560" y="6060960"/>
            <a:ext cx="39600" cy="30240"/>
          </a:xfrm>
          <a:custGeom>
            <a:avLst/>
            <a:gdLst/>
            <a:ahLst/>
            <a:rect l="l" t="t" r="r" b="b"/>
            <a:pathLst>
              <a:path w="45" h="48">
                <a:moveTo>
                  <a:pt x="22" y="0"/>
                </a:moveTo>
                <a:lnTo>
                  <a:pt x="45" y="24"/>
                </a:lnTo>
                <a:lnTo>
                  <a:pt x="22" y="48"/>
                </a:lnTo>
                <a:lnTo>
                  <a:pt x="0" y="24"/>
                </a:lnTo>
                <a:lnTo>
                  <a:pt x="22" y="0"/>
                </a:lnTo>
                <a:close/>
              </a:path>
            </a:pathLst>
          </a:custGeom>
          <a:solidFill>
            <a:srgbClr val="000080"/>
          </a:solidFill>
          <a:ln w="12600">
            <a:solidFill>
              <a:srgbClr val="000080"/>
            </a:solidFill>
            <a:round/>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Times New Roman"/>
            </a:endParaRPr>
          </a:p>
        </p:txBody>
      </p:sp>
      <p:sp>
        <p:nvSpPr>
          <p:cNvPr id="629" name=""/>
          <p:cNvSpPr/>
          <p:nvPr/>
        </p:nvSpPr>
        <p:spPr>
          <a:xfrm>
            <a:off x="3298680" y="6060960"/>
            <a:ext cx="39960" cy="30240"/>
          </a:xfrm>
          <a:custGeom>
            <a:avLst/>
            <a:gdLst/>
            <a:ahLst/>
            <a:rect l="l" t="t" r="r" b="b"/>
            <a:pathLst>
              <a:path w="46" h="48">
                <a:moveTo>
                  <a:pt x="23" y="0"/>
                </a:moveTo>
                <a:lnTo>
                  <a:pt x="46" y="24"/>
                </a:lnTo>
                <a:lnTo>
                  <a:pt x="23" y="48"/>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Times New Roman"/>
            </a:endParaRPr>
          </a:p>
        </p:txBody>
      </p:sp>
      <p:sp>
        <p:nvSpPr>
          <p:cNvPr id="630" name=""/>
          <p:cNvSpPr/>
          <p:nvPr/>
        </p:nvSpPr>
        <p:spPr>
          <a:xfrm>
            <a:off x="3311640" y="6051600"/>
            <a:ext cx="39600" cy="33120"/>
          </a:xfrm>
          <a:custGeom>
            <a:avLst/>
            <a:gdLst/>
            <a:ahLst/>
            <a:rect l="l" t="t" r="r" b="b"/>
            <a:pathLst>
              <a:path w="46" h="48">
                <a:moveTo>
                  <a:pt x="23" y="0"/>
                </a:moveTo>
                <a:lnTo>
                  <a:pt x="46" y="24"/>
                </a:lnTo>
                <a:lnTo>
                  <a:pt x="23" y="48"/>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3680" bIns="-13680" anchor="t">
            <a:noAutofit/>
          </a:bodyPr>
          <a:p>
            <a:endParaRPr b="0" lang="en-US" sz="2400" strike="noStrike" u="none">
              <a:solidFill>
                <a:srgbClr val="000000"/>
              </a:solidFill>
              <a:effectLst/>
              <a:uFillTx/>
              <a:latin typeface="Times New Roman"/>
            </a:endParaRPr>
          </a:p>
        </p:txBody>
      </p:sp>
      <p:sp>
        <p:nvSpPr>
          <p:cNvPr id="631" name=""/>
          <p:cNvSpPr/>
          <p:nvPr/>
        </p:nvSpPr>
        <p:spPr>
          <a:xfrm>
            <a:off x="3317760" y="6051600"/>
            <a:ext cx="39960" cy="33120"/>
          </a:xfrm>
          <a:custGeom>
            <a:avLst/>
            <a:gdLst/>
            <a:ahLst/>
            <a:rect l="l" t="t" r="r" b="b"/>
            <a:pathLst>
              <a:path w="45" h="48">
                <a:moveTo>
                  <a:pt x="23" y="0"/>
                </a:moveTo>
                <a:lnTo>
                  <a:pt x="45" y="24"/>
                </a:lnTo>
                <a:lnTo>
                  <a:pt x="23" y="48"/>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3680" bIns="-13680" anchor="t">
            <a:noAutofit/>
          </a:bodyPr>
          <a:p>
            <a:endParaRPr b="0" lang="en-US" sz="2400" strike="noStrike" u="none">
              <a:solidFill>
                <a:srgbClr val="000000"/>
              </a:solidFill>
              <a:effectLst/>
              <a:uFillTx/>
              <a:latin typeface="Times New Roman"/>
            </a:endParaRPr>
          </a:p>
        </p:txBody>
      </p:sp>
      <p:sp>
        <p:nvSpPr>
          <p:cNvPr id="632" name=""/>
          <p:cNvSpPr/>
          <p:nvPr/>
        </p:nvSpPr>
        <p:spPr>
          <a:xfrm>
            <a:off x="3332160" y="6060960"/>
            <a:ext cx="39600" cy="30240"/>
          </a:xfrm>
          <a:custGeom>
            <a:avLst/>
            <a:gdLst/>
            <a:ahLst/>
            <a:rect l="l" t="t" r="r" b="b"/>
            <a:pathLst>
              <a:path w="45" h="48">
                <a:moveTo>
                  <a:pt x="23" y="0"/>
                </a:moveTo>
                <a:lnTo>
                  <a:pt x="45" y="24"/>
                </a:lnTo>
                <a:lnTo>
                  <a:pt x="23" y="48"/>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Times New Roman"/>
            </a:endParaRPr>
          </a:p>
        </p:txBody>
      </p:sp>
      <p:sp>
        <p:nvSpPr>
          <p:cNvPr id="633" name=""/>
          <p:cNvSpPr/>
          <p:nvPr/>
        </p:nvSpPr>
        <p:spPr>
          <a:xfrm>
            <a:off x="3338640" y="6060960"/>
            <a:ext cx="41040" cy="30240"/>
          </a:xfrm>
          <a:custGeom>
            <a:avLst/>
            <a:gdLst/>
            <a:ahLst/>
            <a:rect l="l" t="t" r="r" b="b"/>
            <a:pathLst>
              <a:path w="45" h="48">
                <a:moveTo>
                  <a:pt x="22" y="0"/>
                </a:moveTo>
                <a:lnTo>
                  <a:pt x="45" y="24"/>
                </a:lnTo>
                <a:lnTo>
                  <a:pt x="22" y="48"/>
                </a:lnTo>
                <a:lnTo>
                  <a:pt x="0" y="24"/>
                </a:lnTo>
                <a:lnTo>
                  <a:pt x="22" y="0"/>
                </a:lnTo>
                <a:close/>
              </a:path>
            </a:pathLst>
          </a:custGeom>
          <a:solidFill>
            <a:srgbClr val="000080"/>
          </a:solidFill>
          <a:ln w="12600">
            <a:solidFill>
              <a:srgbClr val="000080"/>
            </a:solidFill>
            <a:round/>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Times New Roman"/>
            </a:endParaRPr>
          </a:p>
        </p:txBody>
      </p:sp>
      <p:sp>
        <p:nvSpPr>
          <p:cNvPr id="634" name=""/>
          <p:cNvSpPr/>
          <p:nvPr/>
        </p:nvSpPr>
        <p:spPr>
          <a:xfrm>
            <a:off x="3344760" y="6062760"/>
            <a:ext cx="41400" cy="33120"/>
          </a:xfrm>
          <a:custGeom>
            <a:avLst/>
            <a:gdLst/>
            <a:ahLst/>
            <a:rect l="l" t="t" r="r" b="b"/>
            <a:pathLst>
              <a:path w="46" h="47">
                <a:moveTo>
                  <a:pt x="23" y="0"/>
                </a:moveTo>
                <a:lnTo>
                  <a:pt x="46" y="24"/>
                </a:lnTo>
                <a:lnTo>
                  <a:pt x="23" y="47"/>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3680" bIns="-13680" anchor="t">
            <a:noAutofit/>
          </a:bodyPr>
          <a:p>
            <a:endParaRPr b="0" lang="en-US" sz="2400" strike="noStrike" u="none">
              <a:solidFill>
                <a:srgbClr val="000000"/>
              </a:solidFill>
              <a:effectLst/>
              <a:uFillTx/>
              <a:latin typeface="Times New Roman"/>
            </a:endParaRPr>
          </a:p>
        </p:txBody>
      </p:sp>
      <p:sp>
        <p:nvSpPr>
          <p:cNvPr id="635" name=""/>
          <p:cNvSpPr/>
          <p:nvPr/>
        </p:nvSpPr>
        <p:spPr>
          <a:xfrm>
            <a:off x="3357720" y="6060960"/>
            <a:ext cx="42840" cy="30240"/>
          </a:xfrm>
          <a:custGeom>
            <a:avLst/>
            <a:gdLst/>
            <a:ahLst/>
            <a:rect l="l" t="t" r="r" b="b"/>
            <a:pathLst>
              <a:path w="46" h="48">
                <a:moveTo>
                  <a:pt x="23" y="0"/>
                </a:moveTo>
                <a:lnTo>
                  <a:pt x="46" y="24"/>
                </a:lnTo>
                <a:lnTo>
                  <a:pt x="23" y="48"/>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Times New Roman"/>
            </a:endParaRPr>
          </a:p>
        </p:txBody>
      </p:sp>
      <p:sp>
        <p:nvSpPr>
          <p:cNvPr id="636" name=""/>
          <p:cNvSpPr/>
          <p:nvPr/>
        </p:nvSpPr>
        <p:spPr>
          <a:xfrm>
            <a:off x="3367080" y="6060960"/>
            <a:ext cx="39600" cy="30240"/>
          </a:xfrm>
          <a:custGeom>
            <a:avLst/>
            <a:gdLst/>
            <a:ahLst/>
            <a:rect l="l" t="t" r="r" b="b"/>
            <a:pathLst>
              <a:path w="45" h="48">
                <a:moveTo>
                  <a:pt x="23" y="0"/>
                </a:moveTo>
                <a:lnTo>
                  <a:pt x="45" y="24"/>
                </a:lnTo>
                <a:lnTo>
                  <a:pt x="23" y="48"/>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Times New Roman"/>
            </a:endParaRPr>
          </a:p>
        </p:txBody>
      </p:sp>
      <p:sp>
        <p:nvSpPr>
          <p:cNvPr id="637" name=""/>
          <p:cNvSpPr/>
          <p:nvPr/>
        </p:nvSpPr>
        <p:spPr>
          <a:xfrm>
            <a:off x="3371760" y="6062760"/>
            <a:ext cx="41400" cy="33120"/>
          </a:xfrm>
          <a:custGeom>
            <a:avLst/>
            <a:gdLst/>
            <a:ahLst/>
            <a:rect l="l" t="t" r="r" b="b"/>
            <a:pathLst>
              <a:path w="46" h="47">
                <a:moveTo>
                  <a:pt x="23" y="0"/>
                </a:moveTo>
                <a:lnTo>
                  <a:pt x="46" y="24"/>
                </a:lnTo>
                <a:lnTo>
                  <a:pt x="23" y="47"/>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3680" bIns="-13680" anchor="t">
            <a:noAutofit/>
          </a:bodyPr>
          <a:p>
            <a:endParaRPr b="0" lang="en-US" sz="2400" strike="noStrike" u="none">
              <a:solidFill>
                <a:srgbClr val="000000"/>
              </a:solidFill>
              <a:effectLst/>
              <a:uFillTx/>
              <a:latin typeface="Times New Roman"/>
            </a:endParaRPr>
          </a:p>
        </p:txBody>
      </p:sp>
      <p:sp>
        <p:nvSpPr>
          <p:cNvPr id="638" name=""/>
          <p:cNvSpPr/>
          <p:nvPr/>
        </p:nvSpPr>
        <p:spPr>
          <a:xfrm>
            <a:off x="3386160" y="6062760"/>
            <a:ext cx="39600" cy="33120"/>
          </a:xfrm>
          <a:custGeom>
            <a:avLst/>
            <a:gdLst/>
            <a:ahLst/>
            <a:rect l="l" t="t" r="r" b="b"/>
            <a:pathLst>
              <a:path w="45" h="47">
                <a:moveTo>
                  <a:pt x="22" y="0"/>
                </a:moveTo>
                <a:lnTo>
                  <a:pt x="45" y="24"/>
                </a:lnTo>
                <a:lnTo>
                  <a:pt x="22" y="47"/>
                </a:lnTo>
                <a:lnTo>
                  <a:pt x="0" y="24"/>
                </a:lnTo>
                <a:lnTo>
                  <a:pt x="22" y="0"/>
                </a:lnTo>
                <a:close/>
              </a:path>
            </a:pathLst>
          </a:custGeom>
          <a:solidFill>
            <a:srgbClr val="000080"/>
          </a:solidFill>
          <a:ln w="12600">
            <a:solidFill>
              <a:srgbClr val="000080"/>
            </a:solidFill>
            <a:round/>
          </a:ln>
        </p:spPr>
        <p:style>
          <a:lnRef idx="0"/>
          <a:fillRef idx="0"/>
          <a:effectRef idx="0"/>
          <a:fontRef idx="minor"/>
        </p:style>
        <p:txBody>
          <a:bodyPr lIns="90000" rIns="90000" tIns="-13680" bIns="-13680" anchor="t">
            <a:noAutofit/>
          </a:bodyPr>
          <a:p>
            <a:endParaRPr b="0" lang="en-US" sz="2400" strike="noStrike" u="none">
              <a:solidFill>
                <a:srgbClr val="000000"/>
              </a:solidFill>
              <a:effectLst/>
              <a:uFillTx/>
              <a:latin typeface="Times New Roman"/>
            </a:endParaRPr>
          </a:p>
        </p:txBody>
      </p:sp>
      <p:sp>
        <p:nvSpPr>
          <p:cNvPr id="639" name=""/>
          <p:cNvSpPr/>
          <p:nvPr/>
        </p:nvSpPr>
        <p:spPr>
          <a:xfrm>
            <a:off x="3392640" y="6060960"/>
            <a:ext cx="41040" cy="30240"/>
          </a:xfrm>
          <a:custGeom>
            <a:avLst/>
            <a:gdLst/>
            <a:ahLst/>
            <a:rect l="l" t="t" r="r" b="b"/>
            <a:pathLst>
              <a:path w="45" h="48">
                <a:moveTo>
                  <a:pt x="23" y="0"/>
                </a:moveTo>
                <a:lnTo>
                  <a:pt x="45" y="24"/>
                </a:lnTo>
                <a:lnTo>
                  <a:pt x="23" y="48"/>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Times New Roman"/>
            </a:endParaRPr>
          </a:p>
        </p:txBody>
      </p:sp>
      <p:sp>
        <p:nvSpPr>
          <p:cNvPr id="640" name=""/>
          <p:cNvSpPr/>
          <p:nvPr/>
        </p:nvSpPr>
        <p:spPr>
          <a:xfrm>
            <a:off x="3406680" y="6062760"/>
            <a:ext cx="41400" cy="33120"/>
          </a:xfrm>
          <a:custGeom>
            <a:avLst/>
            <a:gdLst/>
            <a:ahLst/>
            <a:rect l="l" t="t" r="r" b="b"/>
            <a:pathLst>
              <a:path w="46" h="47">
                <a:moveTo>
                  <a:pt x="23" y="0"/>
                </a:moveTo>
                <a:lnTo>
                  <a:pt x="46" y="24"/>
                </a:lnTo>
                <a:lnTo>
                  <a:pt x="23" y="47"/>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3680" bIns="-13680" anchor="t">
            <a:noAutofit/>
          </a:bodyPr>
          <a:p>
            <a:endParaRPr b="0" lang="en-US" sz="2400" strike="noStrike" u="none">
              <a:solidFill>
                <a:srgbClr val="000000"/>
              </a:solidFill>
              <a:effectLst/>
              <a:uFillTx/>
              <a:latin typeface="Times New Roman"/>
            </a:endParaRPr>
          </a:p>
        </p:txBody>
      </p:sp>
      <p:sp>
        <p:nvSpPr>
          <p:cNvPr id="641" name=""/>
          <p:cNvSpPr/>
          <p:nvPr/>
        </p:nvSpPr>
        <p:spPr>
          <a:xfrm>
            <a:off x="3413160" y="6062760"/>
            <a:ext cx="39600" cy="33120"/>
          </a:xfrm>
          <a:custGeom>
            <a:avLst/>
            <a:gdLst/>
            <a:ahLst/>
            <a:rect l="l" t="t" r="r" b="b"/>
            <a:pathLst>
              <a:path w="45" h="47">
                <a:moveTo>
                  <a:pt x="22" y="0"/>
                </a:moveTo>
                <a:lnTo>
                  <a:pt x="45" y="24"/>
                </a:lnTo>
                <a:lnTo>
                  <a:pt x="22" y="47"/>
                </a:lnTo>
                <a:lnTo>
                  <a:pt x="0" y="24"/>
                </a:lnTo>
                <a:lnTo>
                  <a:pt x="22" y="0"/>
                </a:lnTo>
                <a:close/>
              </a:path>
            </a:pathLst>
          </a:custGeom>
          <a:solidFill>
            <a:srgbClr val="000080"/>
          </a:solidFill>
          <a:ln w="12600">
            <a:solidFill>
              <a:srgbClr val="000080"/>
            </a:solidFill>
            <a:round/>
          </a:ln>
        </p:spPr>
        <p:style>
          <a:lnRef idx="0"/>
          <a:fillRef idx="0"/>
          <a:effectRef idx="0"/>
          <a:fontRef idx="minor"/>
        </p:style>
        <p:txBody>
          <a:bodyPr lIns="90000" rIns="90000" tIns="-13680" bIns="-13680" anchor="t">
            <a:noAutofit/>
          </a:bodyPr>
          <a:p>
            <a:endParaRPr b="0" lang="en-US" sz="2400" strike="noStrike" u="none">
              <a:solidFill>
                <a:srgbClr val="000000"/>
              </a:solidFill>
              <a:effectLst/>
              <a:uFillTx/>
              <a:latin typeface="Times New Roman"/>
            </a:endParaRPr>
          </a:p>
        </p:txBody>
      </p:sp>
      <p:sp>
        <p:nvSpPr>
          <p:cNvPr id="642" name=""/>
          <p:cNvSpPr/>
          <p:nvPr/>
        </p:nvSpPr>
        <p:spPr>
          <a:xfrm>
            <a:off x="3419640" y="6062760"/>
            <a:ext cx="41040" cy="33120"/>
          </a:xfrm>
          <a:custGeom>
            <a:avLst/>
            <a:gdLst/>
            <a:ahLst/>
            <a:rect l="l" t="t" r="r" b="b"/>
            <a:pathLst>
              <a:path w="46" h="47">
                <a:moveTo>
                  <a:pt x="23" y="0"/>
                </a:moveTo>
                <a:lnTo>
                  <a:pt x="46" y="24"/>
                </a:lnTo>
                <a:lnTo>
                  <a:pt x="23" y="47"/>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3680" bIns="-13680" anchor="t">
            <a:noAutofit/>
          </a:bodyPr>
          <a:p>
            <a:endParaRPr b="0" lang="en-US" sz="2400" strike="noStrike" u="none">
              <a:solidFill>
                <a:srgbClr val="000000"/>
              </a:solidFill>
              <a:effectLst/>
              <a:uFillTx/>
              <a:latin typeface="Times New Roman"/>
            </a:endParaRPr>
          </a:p>
        </p:txBody>
      </p:sp>
      <p:sp>
        <p:nvSpPr>
          <p:cNvPr id="643" name=""/>
          <p:cNvSpPr/>
          <p:nvPr/>
        </p:nvSpPr>
        <p:spPr>
          <a:xfrm>
            <a:off x="3433680" y="6062760"/>
            <a:ext cx="41400" cy="33120"/>
          </a:xfrm>
          <a:custGeom>
            <a:avLst/>
            <a:gdLst/>
            <a:ahLst/>
            <a:rect l="l" t="t" r="r" b="b"/>
            <a:pathLst>
              <a:path w="46" h="47">
                <a:moveTo>
                  <a:pt x="23" y="0"/>
                </a:moveTo>
                <a:lnTo>
                  <a:pt x="46" y="24"/>
                </a:lnTo>
                <a:lnTo>
                  <a:pt x="23" y="47"/>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3680" bIns="-13680" anchor="t">
            <a:noAutofit/>
          </a:bodyPr>
          <a:p>
            <a:endParaRPr b="0" lang="en-US" sz="2400" strike="noStrike" u="none">
              <a:solidFill>
                <a:srgbClr val="000000"/>
              </a:solidFill>
              <a:effectLst/>
              <a:uFillTx/>
              <a:latin typeface="Times New Roman"/>
            </a:endParaRPr>
          </a:p>
        </p:txBody>
      </p:sp>
      <p:sp>
        <p:nvSpPr>
          <p:cNvPr id="644" name=""/>
          <p:cNvSpPr/>
          <p:nvPr/>
        </p:nvSpPr>
        <p:spPr>
          <a:xfrm>
            <a:off x="3440160" y="6060960"/>
            <a:ext cx="41400" cy="30240"/>
          </a:xfrm>
          <a:custGeom>
            <a:avLst/>
            <a:gdLst/>
            <a:ahLst/>
            <a:rect l="l" t="t" r="r" b="b"/>
            <a:pathLst>
              <a:path w="45" h="48">
                <a:moveTo>
                  <a:pt x="23" y="0"/>
                </a:moveTo>
                <a:lnTo>
                  <a:pt x="45" y="24"/>
                </a:lnTo>
                <a:lnTo>
                  <a:pt x="23" y="48"/>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6560" bIns="-16560" anchor="t">
            <a:noAutofit/>
          </a:bodyPr>
          <a:p>
            <a:endParaRPr b="0" lang="en-US" sz="2400" strike="noStrike" u="none">
              <a:solidFill>
                <a:srgbClr val="000000"/>
              </a:solidFill>
              <a:effectLst/>
              <a:uFillTx/>
              <a:latin typeface="Times New Roman"/>
            </a:endParaRPr>
          </a:p>
        </p:txBody>
      </p:sp>
      <p:sp>
        <p:nvSpPr>
          <p:cNvPr id="645" name=""/>
          <p:cNvSpPr/>
          <p:nvPr/>
        </p:nvSpPr>
        <p:spPr>
          <a:xfrm>
            <a:off x="3448080" y="6062760"/>
            <a:ext cx="39600" cy="33120"/>
          </a:xfrm>
          <a:custGeom>
            <a:avLst/>
            <a:gdLst/>
            <a:ahLst/>
            <a:rect l="l" t="t" r="r" b="b"/>
            <a:pathLst>
              <a:path w="45" h="47">
                <a:moveTo>
                  <a:pt x="22" y="0"/>
                </a:moveTo>
                <a:lnTo>
                  <a:pt x="45" y="24"/>
                </a:lnTo>
                <a:lnTo>
                  <a:pt x="22" y="47"/>
                </a:lnTo>
                <a:lnTo>
                  <a:pt x="0" y="24"/>
                </a:lnTo>
                <a:lnTo>
                  <a:pt x="22" y="0"/>
                </a:lnTo>
                <a:close/>
              </a:path>
            </a:pathLst>
          </a:custGeom>
          <a:solidFill>
            <a:srgbClr val="000080"/>
          </a:solidFill>
          <a:ln w="12600">
            <a:solidFill>
              <a:srgbClr val="000080"/>
            </a:solidFill>
            <a:round/>
          </a:ln>
        </p:spPr>
        <p:style>
          <a:lnRef idx="0"/>
          <a:fillRef idx="0"/>
          <a:effectRef idx="0"/>
          <a:fontRef idx="minor"/>
        </p:style>
        <p:txBody>
          <a:bodyPr lIns="90000" rIns="90000" tIns="-13680" bIns="-13680" anchor="t">
            <a:noAutofit/>
          </a:bodyPr>
          <a:p>
            <a:endParaRPr b="0" lang="en-US" sz="2400" strike="noStrike" u="none">
              <a:solidFill>
                <a:srgbClr val="000000"/>
              </a:solidFill>
              <a:effectLst/>
              <a:uFillTx/>
              <a:latin typeface="Times New Roman"/>
            </a:endParaRPr>
          </a:p>
        </p:txBody>
      </p:sp>
      <p:sp>
        <p:nvSpPr>
          <p:cNvPr id="646" name=""/>
          <p:cNvSpPr/>
          <p:nvPr/>
        </p:nvSpPr>
        <p:spPr>
          <a:xfrm>
            <a:off x="3460680" y="6062760"/>
            <a:ext cx="39600" cy="33120"/>
          </a:xfrm>
          <a:custGeom>
            <a:avLst/>
            <a:gdLst/>
            <a:ahLst/>
            <a:rect l="l" t="t" r="r" b="b"/>
            <a:pathLst>
              <a:path w="45" h="47">
                <a:moveTo>
                  <a:pt x="22" y="0"/>
                </a:moveTo>
                <a:lnTo>
                  <a:pt x="45" y="24"/>
                </a:lnTo>
                <a:lnTo>
                  <a:pt x="22" y="47"/>
                </a:lnTo>
                <a:lnTo>
                  <a:pt x="0" y="24"/>
                </a:lnTo>
                <a:lnTo>
                  <a:pt x="22" y="0"/>
                </a:lnTo>
                <a:close/>
              </a:path>
            </a:pathLst>
          </a:custGeom>
          <a:solidFill>
            <a:srgbClr val="000080"/>
          </a:solidFill>
          <a:ln w="12600">
            <a:solidFill>
              <a:srgbClr val="000080"/>
            </a:solidFill>
            <a:round/>
          </a:ln>
        </p:spPr>
        <p:style>
          <a:lnRef idx="0"/>
          <a:fillRef idx="0"/>
          <a:effectRef idx="0"/>
          <a:fontRef idx="minor"/>
        </p:style>
        <p:txBody>
          <a:bodyPr lIns="90000" rIns="90000" tIns="-13680" bIns="-13680" anchor="t">
            <a:noAutofit/>
          </a:bodyPr>
          <a:p>
            <a:endParaRPr b="0" lang="en-US" sz="2400" strike="noStrike" u="none">
              <a:solidFill>
                <a:srgbClr val="000000"/>
              </a:solidFill>
              <a:effectLst/>
              <a:uFillTx/>
              <a:latin typeface="Times New Roman"/>
            </a:endParaRPr>
          </a:p>
        </p:txBody>
      </p:sp>
      <p:sp>
        <p:nvSpPr>
          <p:cNvPr id="647" name=""/>
          <p:cNvSpPr/>
          <p:nvPr/>
        </p:nvSpPr>
        <p:spPr>
          <a:xfrm>
            <a:off x="3465360" y="6062760"/>
            <a:ext cx="42840" cy="33120"/>
          </a:xfrm>
          <a:custGeom>
            <a:avLst/>
            <a:gdLst/>
            <a:ahLst/>
            <a:rect l="l" t="t" r="r" b="b"/>
            <a:pathLst>
              <a:path w="46" h="47">
                <a:moveTo>
                  <a:pt x="23" y="0"/>
                </a:moveTo>
                <a:lnTo>
                  <a:pt x="46" y="24"/>
                </a:lnTo>
                <a:lnTo>
                  <a:pt x="23" y="47"/>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3680" bIns="-13680" anchor="t">
            <a:noAutofit/>
          </a:bodyPr>
          <a:p>
            <a:endParaRPr b="0" lang="en-US" sz="2400" strike="noStrike" u="none">
              <a:solidFill>
                <a:srgbClr val="000000"/>
              </a:solidFill>
              <a:effectLst/>
              <a:uFillTx/>
              <a:latin typeface="Times New Roman"/>
            </a:endParaRPr>
          </a:p>
        </p:txBody>
      </p:sp>
      <p:sp>
        <p:nvSpPr>
          <p:cNvPr id="648" name=""/>
          <p:cNvSpPr/>
          <p:nvPr/>
        </p:nvSpPr>
        <p:spPr>
          <a:xfrm>
            <a:off x="3481560" y="6062760"/>
            <a:ext cx="39600" cy="33120"/>
          </a:xfrm>
          <a:custGeom>
            <a:avLst/>
            <a:gdLst/>
            <a:ahLst/>
            <a:rect l="l" t="t" r="r" b="b"/>
            <a:pathLst>
              <a:path w="46" h="47">
                <a:moveTo>
                  <a:pt x="23" y="0"/>
                </a:moveTo>
                <a:lnTo>
                  <a:pt x="46" y="24"/>
                </a:lnTo>
                <a:lnTo>
                  <a:pt x="23" y="47"/>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3680" bIns="-13680" anchor="t">
            <a:noAutofit/>
          </a:bodyPr>
          <a:p>
            <a:endParaRPr b="0" lang="en-US" sz="2400" strike="noStrike" u="none">
              <a:solidFill>
                <a:srgbClr val="000000"/>
              </a:solidFill>
              <a:effectLst/>
              <a:uFillTx/>
              <a:latin typeface="Times New Roman"/>
            </a:endParaRPr>
          </a:p>
        </p:txBody>
      </p:sp>
      <p:sp>
        <p:nvSpPr>
          <p:cNvPr id="649" name=""/>
          <p:cNvSpPr/>
          <p:nvPr/>
        </p:nvSpPr>
        <p:spPr>
          <a:xfrm>
            <a:off x="3487680" y="6067440"/>
            <a:ext cx="39600" cy="31680"/>
          </a:xfrm>
          <a:custGeom>
            <a:avLst/>
            <a:gdLst/>
            <a:ahLst/>
            <a:rect l="l" t="t" r="r" b="b"/>
            <a:pathLst>
              <a:path w="45" h="47">
                <a:moveTo>
                  <a:pt x="23" y="0"/>
                </a:moveTo>
                <a:lnTo>
                  <a:pt x="45" y="24"/>
                </a:lnTo>
                <a:lnTo>
                  <a:pt x="23" y="47"/>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650" name=""/>
          <p:cNvSpPr/>
          <p:nvPr/>
        </p:nvSpPr>
        <p:spPr>
          <a:xfrm>
            <a:off x="3494160" y="6062760"/>
            <a:ext cx="39600" cy="33120"/>
          </a:xfrm>
          <a:custGeom>
            <a:avLst/>
            <a:gdLst/>
            <a:ahLst/>
            <a:rect l="l" t="t" r="r" b="b"/>
            <a:pathLst>
              <a:path w="46" h="47">
                <a:moveTo>
                  <a:pt x="23" y="0"/>
                </a:moveTo>
                <a:lnTo>
                  <a:pt x="46" y="24"/>
                </a:lnTo>
                <a:lnTo>
                  <a:pt x="23" y="47"/>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3680" bIns="-13680" anchor="t">
            <a:noAutofit/>
          </a:bodyPr>
          <a:p>
            <a:endParaRPr b="0" lang="en-US" sz="2400" strike="noStrike" u="none">
              <a:solidFill>
                <a:srgbClr val="000000"/>
              </a:solidFill>
              <a:effectLst/>
              <a:uFillTx/>
              <a:latin typeface="Times New Roman"/>
            </a:endParaRPr>
          </a:p>
        </p:txBody>
      </p:sp>
      <p:sp>
        <p:nvSpPr>
          <p:cNvPr id="651" name=""/>
          <p:cNvSpPr/>
          <p:nvPr/>
        </p:nvSpPr>
        <p:spPr>
          <a:xfrm>
            <a:off x="3508200" y="6062760"/>
            <a:ext cx="39960" cy="33120"/>
          </a:xfrm>
          <a:custGeom>
            <a:avLst/>
            <a:gdLst/>
            <a:ahLst/>
            <a:rect l="l" t="t" r="r" b="b"/>
            <a:pathLst>
              <a:path w="45" h="47">
                <a:moveTo>
                  <a:pt x="22" y="0"/>
                </a:moveTo>
                <a:lnTo>
                  <a:pt x="45" y="24"/>
                </a:lnTo>
                <a:lnTo>
                  <a:pt x="22" y="47"/>
                </a:lnTo>
                <a:lnTo>
                  <a:pt x="0" y="24"/>
                </a:lnTo>
                <a:lnTo>
                  <a:pt x="22" y="0"/>
                </a:lnTo>
                <a:close/>
              </a:path>
            </a:pathLst>
          </a:custGeom>
          <a:solidFill>
            <a:srgbClr val="000080"/>
          </a:solidFill>
          <a:ln w="12600">
            <a:solidFill>
              <a:srgbClr val="000080"/>
            </a:solidFill>
            <a:round/>
          </a:ln>
        </p:spPr>
        <p:style>
          <a:lnRef idx="0"/>
          <a:fillRef idx="0"/>
          <a:effectRef idx="0"/>
          <a:fontRef idx="minor"/>
        </p:style>
        <p:txBody>
          <a:bodyPr lIns="90000" rIns="90000" tIns="-13680" bIns="-13680" anchor="t">
            <a:noAutofit/>
          </a:bodyPr>
          <a:p>
            <a:endParaRPr b="0" lang="en-US" sz="2400" strike="noStrike" u="none">
              <a:solidFill>
                <a:srgbClr val="000000"/>
              </a:solidFill>
              <a:effectLst/>
              <a:uFillTx/>
              <a:latin typeface="Times New Roman"/>
            </a:endParaRPr>
          </a:p>
        </p:txBody>
      </p:sp>
      <p:sp>
        <p:nvSpPr>
          <p:cNvPr id="652" name=""/>
          <p:cNvSpPr/>
          <p:nvPr/>
        </p:nvSpPr>
        <p:spPr>
          <a:xfrm>
            <a:off x="3514680" y="6062760"/>
            <a:ext cx="41400" cy="33120"/>
          </a:xfrm>
          <a:custGeom>
            <a:avLst/>
            <a:gdLst/>
            <a:ahLst/>
            <a:rect l="l" t="t" r="r" b="b"/>
            <a:pathLst>
              <a:path w="46" h="47">
                <a:moveTo>
                  <a:pt x="23" y="0"/>
                </a:moveTo>
                <a:lnTo>
                  <a:pt x="46" y="24"/>
                </a:lnTo>
                <a:lnTo>
                  <a:pt x="23" y="47"/>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3680" bIns="-13680" anchor="t">
            <a:noAutofit/>
          </a:bodyPr>
          <a:p>
            <a:endParaRPr b="0" lang="en-US" sz="2400" strike="noStrike" u="none">
              <a:solidFill>
                <a:srgbClr val="000000"/>
              </a:solidFill>
              <a:effectLst/>
              <a:uFillTx/>
              <a:latin typeface="Times New Roman"/>
            </a:endParaRPr>
          </a:p>
        </p:txBody>
      </p:sp>
      <p:sp>
        <p:nvSpPr>
          <p:cNvPr id="653" name=""/>
          <p:cNvSpPr/>
          <p:nvPr/>
        </p:nvSpPr>
        <p:spPr>
          <a:xfrm>
            <a:off x="3527280" y="6067440"/>
            <a:ext cx="41400" cy="31680"/>
          </a:xfrm>
          <a:custGeom>
            <a:avLst/>
            <a:gdLst/>
            <a:ahLst/>
            <a:rect l="l" t="t" r="r" b="b"/>
            <a:pathLst>
              <a:path w="46" h="47">
                <a:moveTo>
                  <a:pt x="23" y="0"/>
                </a:moveTo>
                <a:lnTo>
                  <a:pt x="46" y="24"/>
                </a:lnTo>
                <a:lnTo>
                  <a:pt x="23" y="47"/>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654" name=""/>
          <p:cNvSpPr/>
          <p:nvPr/>
        </p:nvSpPr>
        <p:spPr>
          <a:xfrm>
            <a:off x="3533760" y="6062760"/>
            <a:ext cx="41400" cy="33120"/>
          </a:xfrm>
          <a:custGeom>
            <a:avLst/>
            <a:gdLst/>
            <a:ahLst/>
            <a:rect l="l" t="t" r="r" b="b"/>
            <a:pathLst>
              <a:path w="45" h="47">
                <a:moveTo>
                  <a:pt x="23" y="0"/>
                </a:moveTo>
                <a:lnTo>
                  <a:pt x="45" y="24"/>
                </a:lnTo>
                <a:lnTo>
                  <a:pt x="23" y="47"/>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3680" bIns="-13680" anchor="t">
            <a:noAutofit/>
          </a:bodyPr>
          <a:p>
            <a:endParaRPr b="0" lang="en-US" sz="2400" strike="noStrike" u="none">
              <a:solidFill>
                <a:srgbClr val="000000"/>
              </a:solidFill>
              <a:effectLst/>
              <a:uFillTx/>
              <a:latin typeface="Times New Roman"/>
            </a:endParaRPr>
          </a:p>
        </p:txBody>
      </p:sp>
      <p:sp>
        <p:nvSpPr>
          <p:cNvPr id="655" name=""/>
          <p:cNvSpPr/>
          <p:nvPr/>
        </p:nvSpPr>
        <p:spPr>
          <a:xfrm>
            <a:off x="3540240" y="6067440"/>
            <a:ext cx="42840" cy="31680"/>
          </a:xfrm>
          <a:custGeom>
            <a:avLst/>
            <a:gdLst/>
            <a:ahLst/>
            <a:rect l="l" t="t" r="r" b="b"/>
            <a:pathLst>
              <a:path w="46" h="47">
                <a:moveTo>
                  <a:pt x="23" y="0"/>
                </a:moveTo>
                <a:lnTo>
                  <a:pt x="46" y="24"/>
                </a:lnTo>
                <a:lnTo>
                  <a:pt x="23" y="47"/>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656" name=""/>
          <p:cNvSpPr/>
          <p:nvPr/>
        </p:nvSpPr>
        <p:spPr>
          <a:xfrm>
            <a:off x="3556080" y="6062760"/>
            <a:ext cx="39600" cy="33120"/>
          </a:xfrm>
          <a:custGeom>
            <a:avLst/>
            <a:gdLst/>
            <a:ahLst/>
            <a:rect l="l" t="t" r="r" b="b"/>
            <a:pathLst>
              <a:path w="45" h="47">
                <a:moveTo>
                  <a:pt x="22" y="0"/>
                </a:moveTo>
                <a:lnTo>
                  <a:pt x="45" y="24"/>
                </a:lnTo>
                <a:lnTo>
                  <a:pt x="22" y="47"/>
                </a:lnTo>
                <a:lnTo>
                  <a:pt x="0" y="24"/>
                </a:lnTo>
                <a:lnTo>
                  <a:pt x="22" y="0"/>
                </a:lnTo>
                <a:close/>
              </a:path>
            </a:pathLst>
          </a:custGeom>
          <a:solidFill>
            <a:srgbClr val="000080"/>
          </a:solidFill>
          <a:ln w="12600">
            <a:solidFill>
              <a:srgbClr val="000080"/>
            </a:solidFill>
            <a:round/>
          </a:ln>
        </p:spPr>
        <p:style>
          <a:lnRef idx="0"/>
          <a:fillRef idx="0"/>
          <a:effectRef idx="0"/>
          <a:fontRef idx="minor"/>
        </p:style>
        <p:txBody>
          <a:bodyPr lIns="90000" rIns="90000" tIns="-13680" bIns="-13680" anchor="t">
            <a:noAutofit/>
          </a:bodyPr>
          <a:p>
            <a:endParaRPr b="0" lang="en-US" sz="2400" strike="noStrike" u="none">
              <a:solidFill>
                <a:srgbClr val="000000"/>
              </a:solidFill>
              <a:effectLst/>
              <a:uFillTx/>
              <a:latin typeface="Times New Roman"/>
            </a:endParaRPr>
          </a:p>
        </p:txBody>
      </p:sp>
      <p:sp>
        <p:nvSpPr>
          <p:cNvPr id="657" name=""/>
          <p:cNvSpPr/>
          <p:nvPr/>
        </p:nvSpPr>
        <p:spPr>
          <a:xfrm>
            <a:off x="3562200" y="6062760"/>
            <a:ext cx="39960" cy="33120"/>
          </a:xfrm>
          <a:custGeom>
            <a:avLst/>
            <a:gdLst/>
            <a:ahLst/>
            <a:rect l="l" t="t" r="r" b="b"/>
            <a:pathLst>
              <a:path w="45" h="47">
                <a:moveTo>
                  <a:pt x="23" y="0"/>
                </a:moveTo>
                <a:lnTo>
                  <a:pt x="45" y="24"/>
                </a:lnTo>
                <a:lnTo>
                  <a:pt x="23" y="47"/>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3680" bIns="-13680" anchor="t">
            <a:noAutofit/>
          </a:bodyPr>
          <a:p>
            <a:endParaRPr b="0" lang="en-US" sz="2400" strike="noStrike" u="none">
              <a:solidFill>
                <a:srgbClr val="000000"/>
              </a:solidFill>
              <a:effectLst/>
              <a:uFillTx/>
              <a:latin typeface="Times New Roman"/>
            </a:endParaRPr>
          </a:p>
        </p:txBody>
      </p:sp>
      <p:sp>
        <p:nvSpPr>
          <p:cNvPr id="658" name=""/>
          <p:cNvSpPr/>
          <p:nvPr/>
        </p:nvSpPr>
        <p:spPr>
          <a:xfrm>
            <a:off x="3568680" y="6067440"/>
            <a:ext cx="39600" cy="31680"/>
          </a:xfrm>
          <a:custGeom>
            <a:avLst/>
            <a:gdLst/>
            <a:ahLst/>
            <a:rect l="l" t="t" r="r" b="b"/>
            <a:pathLst>
              <a:path w="45" h="47">
                <a:moveTo>
                  <a:pt x="22" y="0"/>
                </a:moveTo>
                <a:lnTo>
                  <a:pt x="45" y="24"/>
                </a:lnTo>
                <a:lnTo>
                  <a:pt x="22" y="47"/>
                </a:lnTo>
                <a:lnTo>
                  <a:pt x="0" y="24"/>
                </a:lnTo>
                <a:lnTo>
                  <a:pt x="22" y="0"/>
                </a:lnTo>
                <a:close/>
              </a:path>
            </a:pathLst>
          </a:custGeom>
          <a:solidFill>
            <a:srgbClr val="000080"/>
          </a:solidFill>
          <a:ln w="12600">
            <a:solidFill>
              <a:srgbClr val="000080"/>
            </a:solidFill>
            <a:round/>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659" name=""/>
          <p:cNvSpPr/>
          <p:nvPr/>
        </p:nvSpPr>
        <p:spPr>
          <a:xfrm>
            <a:off x="3583080" y="6067440"/>
            <a:ext cx="39600" cy="31680"/>
          </a:xfrm>
          <a:custGeom>
            <a:avLst/>
            <a:gdLst/>
            <a:ahLst/>
            <a:rect l="l" t="t" r="r" b="b"/>
            <a:pathLst>
              <a:path w="45" h="47">
                <a:moveTo>
                  <a:pt x="22" y="0"/>
                </a:moveTo>
                <a:lnTo>
                  <a:pt x="45" y="24"/>
                </a:lnTo>
                <a:lnTo>
                  <a:pt x="22" y="47"/>
                </a:lnTo>
                <a:lnTo>
                  <a:pt x="0" y="24"/>
                </a:lnTo>
                <a:lnTo>
                  <a:pt x="22" y="0"/>
                </a:lnTo>
                <a:close/>
              </a:path>
            </a:pathLst>
          </a:custGeom>
          <a:solidFill>
            <a:srgbClr val="000080"/>
          </a:solidFill>
          <a:ln w="12600">
            <a:solidFill>
              <a:srgbClr val="000080"/>
            </a:solidFill>
            <a:round/>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660" name=""/>
          <p:cNvSpPr/>
          <p:nvPr/>
        </p:nvSpPr>
        <p:spPr>
          <a:xfrm>
            <a:off x="3589200" y="6067440"/>
            <a:ext cx="39960" cy="31680"/>
          </a:xfrm>
          <a:custGeom>
            <a:avLst/>
            <a:gdLst/>
            <a:ahLst/>
            <a:rect l="l" t="t" r="r" b="b"/>
            <a:pathLst>
              <a:path w="46" h="47">
                <a:moveTo>
                  <a:pt x="23" y="0"/>
                </a:moveTo>
                <a:lnTo>
                  <a:pt x="46" y="24"/>
                </a:lnTo>
                <a:lnTo>
                  <a:pt x="23" y="47"/>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661" name=""/>
          <p:cNvSpPr/>
          <p:nvPr/>
        </p:nvSpPr>
        <p:spPr>
          <a:xfrm>
            <a:off x="3602160" y="6067440"/>
            <a:ext cx="41040" cy="31680"/>
          </a:xfrm>
          <a:custGeom>
            <a:avLst/>
            <a:gdLst/>
            <a:ahLst/>
            <a:rect l="l" t="t" r="r" b="b"/>
            <a:pathLst>
              <a:path w="46" h="47">
                <a:moveTo>
                  <a:pt x="23" y="0"/>
                </a:moveTo>
                <a:lnTo>
                  <a:pt x="46" y="24"/>
                </a:lnTo>
                <a:lnTo>
                  <a:pt x="23" y="47"/>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662" name=""/>
          <p:cNvSpPr/>
          <p:nvPr/>
        </p:nvSpPr>
        <p:spPr>
          <a:xfrm>
            <a:off x="3608280" y="6062760"/>
            <a:ext cx="39960" cy="33120"/>
          </a:xfrm>
          <a:custGeom>
            <a:avLst/>
            <a:gdLst/>
            <a:ahLst/>
            <a:rect l="l" t="t" r="r" b="b"/>
            <a:pathLst>
              <a:path w="45" h="47">
                <a:moveTo>
                  <a:pt x="23" y="0"/>
                </a:moveTo>
                <a:lnTo>
                  <a:pt x="45" y="24"/>
                </a:lnTo>
                <a:lnTo>
                  <a:pt x="23" y="47"/>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3680" bIns="-13680" anchor="t">
            <a:noAutofit/>
          </a:bodyPr>
          <a:p>
            <a:endParaRPr b="0" lang="en-US" sz="2400" strike="noStrike" u="none">
              <a:solidFill>
                <a:srgbClr val="000000"/>
              </a:solidFill>
              <a:effectLst/>
              <a:uFillTx/>
              <a:latin typeface="Times New Roman"/>
            </a:endParaRPr>
          </a:p>
        </p:txBody>
      </p:sp>
      <p:sp>
        <p:nvSpPr>
          <p:cNvPr id="663" name=""/>
          <p:cNvSpPr/>
          <p:nvPr/>
        </p:nvSpPr>
        <p:spPr>
          <a:xfrm>
            <a:off x="3614760" y="6062760"/>
            <a:ext cx="42840" cy="33120"/>
          </a:xfrm>
          <a:custGeom>
            <a:avLst/>
            <a:gdLst/>
            <a:ahLst/>
            <a:rect l="l" t="t" r="r" b="b"/>
            <a:pathLst>
              <a:path w="45" h="47">
                <a:moveTo>
                  <a:pt x="22" y="0"/>
                </a:moveTo>
                <a:lnTo>
                  <a:pt x="45" y="24"/>
                </a:lnTo>
                <a:lnTo>
                  <a:pt x="22" y="47"/>
                </a:lnTo>
                <a:lnTo>
                  <a:pt x="0" y="24"/>
                </a:lnTo>
                <a:lnTo>
                  <a:pt x="22" y="0"/>
                </a:lnTo>
                <a:close/>
              </a:path>
            </a:pathLst>
          </a:custGeom>
          <a:solidFill>
            <a:srgbClr val="000080"/>
          </a:solidFill>
          <a:ln w="12600">
            <a:solidFill>
              <a:srgbClr val="000080"/>
            </a:solidFill>
            <a:round/>
          </a:ln>
        </p:spPr>
        <p:style>
          <a:lnRef idx="0"/>
          <a:fillRef idx="0"/>
          <a:effectRef idx="0"/>
          <a:fontRef idx="minor"/>
        </p:style>
        <p:txBody>
          <a:bodyPr lIns="90000" rIns="90000" tIns="-13680" bIns="-13680" anchor="t">
            <a:noAutofit/>
          </a:bodyPr>
          <a:p>
            <a:endParaRPr b="0" lang="en-US" sz="2400" strike="noStrike" u="none">
              <a:solidFill>
                <a:srgbClr val="000000"/>
              </a:solidFill>
              <a:effectLst/>
              <a:uFillTx/>
              <a:latin typeface="Times New Roman"/>
            </a:endParaRPr>
          </a:p>
        </p:txBody>
      </p:sp>
      <p:sp>
        <p:nvSpPr>
          <p:cNvPr id="664" name=""/>
          <p:cNvSpPr/>
          <p:nvPr/>
        </p:nvSpPr>
        <p:spPr>
          <a:xfrm>
            <a:off x="3629160" y="6067440"/>
            <a:ext cx="41040" cy="31680"/>
          </a:xfrm>
          <a:custGeom>
            <a:avLst/>
            <a:gdLst/>
            <a:ahLst/>
            <a:rect l="l" t="t" r="r" b="b"/>
            <a:pathLst>
              <a:path w="45" h="47">
                <a:moveTo>
                  <a:pt x="22" y="0"/>
                </a:moveTo>
                <a:lnTo>
                  <a:pt x="45" y="24"/>
                </a:lnTo>
                <a:lnTo>
                  <a:pt x="22" y="47"/>
                </a:lnTo>
                <a:lnTo>
                  <a:pt x="0" y="24"/>
                </a:lnTo>
                <a:lnTo>
                  <a:pt x="22" y="0"/>
                </a:lnTo>
                <a:close/>
              </a:path>
            </a:pathLst>
          </a:custGeom>
          <a:solidFill>
            <a:srgbClr val="000080"/>
          </a:solidFill>
          <a:ln w="12600">
            <a:solidFill>
              <a:srgbClr val="000080"/>
            </a:solidFill>
            <a:round/>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665" name=""/>
          <p:cNvSpPr/>
          <p:nvPr/>
        </p:nvSpPr>
        <p:spPr>
          <a:xfrm>
            <a:off x="3635280" y="6067440"/>
            <a:ext cx="41400" cy="31680"/>
          </a:xfrm>
          <a:custGeom>
            <a:avLst/>
            <a:gdLst/>
            <a:ahLst/>
            <a:rect l="l" t="t" r="r" b="b"/>
            <a:pathLst>
              <a:path w="46" h="47">
                <a:moveTo>
                  <a:pt x="23" y="0"/>
                </a:moveTo>
                <a:lnTo>
                  <a:pt x="46" y="24"/>
                </a:lnTo>
                <a:lnTo>
                  <a:pt x="23" y="47"/>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666" name=""/>
          <p:cNvSpPr/>
          <p:nvPr/>
        </p:nvSpPr>
        <p:spPr>
          <a:xfrm>
            <a:off x="3648240" y="6067440"/>
            <a:ext cx="41040" cy="31680"/>
          </a:xfrm>
          <a:custGeom>
            <a:avLst/>
            <a:gdLst/>
            <a:ahLst/>
            <a:rect l="l" t="t" r="r" b="b"/>
            <a:pathLst>
              <a:path w="46" h="47">
                <a:moveTo>
                  <a:pt x="23" y="0"/>
                </a:moveTo>
                <a:lnTo>
                  <a:pt x="46" y="24"/>
                </a:lnTo>
                <a:lnTo>
                  <a:pt x="23" y="47"/>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667" name=""/>
          <p:cNvSpPr/>
          <p:nvPr/>
        </p:nvSpPr>
        <p:spPr>
          <a:xfrm>
            <a:off x="3657600" y="6067440"/>
            <a:ext cx="39600" cy="31680"/>
          </a:xfrm>
          <a:custGeom>
            <a:avLst/>
            <a:gdLst/>
            <a:ahLst/>
            <a:rect l="l" t="t" r="r" b="b"/>
            <a:pathLst>
              <a:path w="45" h="47">
                <a:moveTo>
                  <a:pt x="23" y="0"/>
                </a:moveTo>
                <a:lnTo>
                  <a:pt x="45" y="24"/>
                </a:lnTo>
                <a:lnTo>
                  <a:pt x="23" y="47"/>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668" name=""/>
          <p:cNvSpPr/>
          <p:nvPr/>
        </p:nvSpPr>
        <p:spPr>
          <a:xfrm>
            <a:off x="3662280" y="6067440"/>
            <a:ext cx="41400" cy="31680"/>
          </a:xfrm>
          <a:custGeom>
            <a:avLst/>
            <a:gdLst/>
            <a:ahLst/>
            <a:rect l="l" t="t" r="r" b="b"/>
            <a:pathLst>
              <a:path w="46" h="47">
                <a:moveTo>
                  <a:pt x="23" y="0"/>
                </a:moveTo>
                <a:lnTo>
                  <a:pt x="46" y="24"/>
                </a:lnTo>
                <a:lnTo>
                  <a:pt x="23" y="47"/>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669" name=""/>
          <p:cNvSpPr/>
          <p:nvPr/>
        </p:nvSpPr>
        <p:spPr>
          <a:xfrm>
            <a:off x="3676680" y="6067440"/>
            <a:ext cx="39600" cy="31680"/>
          </a:xfrm>
          <a:custGeom>
            <a:avLst/>
            <a:gdLst/>
            <a:ahLst/>
            <a:rect l="l" t="t" r="r" b="b"/>
            <a:pathLst>
              <a:path w="45" h="47">
                <a:moveTo>
                  <a:pt x="22" y="0"/>
                </a:moveTo>
                <a:lnTo>
                  <a:pt x="45" y="24"/>
                </a:lnTo>
                <a:lnTo>
                  <a:pt x="22" y="47"/>
                </a:lnTo>
                <a:lnTo>
                  <a:pt x="0" y="24"/>
                </a:lnTo>
                <a:lnTo>
                  <a:pt x="22" y="0"/>
                </a:lnTo>
                <a:close/>
              </a:path>
            </a:pathLst>
          </a:custGeom>
          <a:solidFill>
            <a:srgbClr val="000080"/>
          </a:solidFill>
          <a:ln w="12600">
            <a:solidFill>
              <a:srgbClr val="000080"/>
            </a:solidFill>
            <a:round/>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670" name=""/>
          <p:cNvSpPr/>
          <p:nvPr/>
        </p:nvSpPr>
        <p:spPr>
          <a:xfrm>
            <a:off x="3683160" y="6067440"/>
            <a:ext cx="39600" cy="31680"/>
          </a:xfrm>
          <a:custGeom>
            <a:avLst/>
            <a:gdLst/>
            <a:ahLst/>
            <a:rect l="l" t="t" r="r" b="b"/>
            <a:pathLst>
              <a:path w="45" h="47">
                <a:moveTo>
                  <a:pt x="23" y="0"/>
                </a:moveTo>
                <a:lnTo>
                  <a:pt x="45" y="24"/>
                </a:lnTo>
                <a:lnTo>
                  <a:pt x="23" y="47"/>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671" name=""/>
          <p:cNvSpPr/>
          <p:nvPr/>
        </p:nvSpPr>
        <p:spPr>
          <a:xfrm>
            <a:off x="3689280" y="6067440"/>
            <a:ext cx="39600" cy="31680"/>
          </a:xfrm>
          <a:custGeom>
            <a:avLst/>
            <a:gdLst/>
            <a:ahLst/>
            <a:rect l="l" t="t" r="r" b="b"/>
            <a:pathLst>
              <a:path w="45" h="47">
                <a:moveTo>
                  <a:pt x="22" y="0"/>
                </a:moveTo>
                <a:lnTo>
                  <a:pt x="45" y="24"/>
                </a:lnTo>
                <a:lnTo>
                  <a:pt x="22" y="47"/>
                </a:lnTo>
                <a:lnTo>
                  <a:pt x="0" y="24"/>
                </a:lnTo>
                <a:lnTo>
                  <a:pt x="22" y="0"/>
                </a:lnTo>
                <a:close/>
              </a:path>
            </a:pathLst>
          </a:custGeom>
          <a:solidFill>
            <a:srgbClr val="000080"/>
          </a:solidFill>
          <a:ln w="12600">
            <a:solidFill>
              <a:srgbClr val="000080"/>
            </a:solidFill>
            <a:round/>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672" name=""/>
          <p:cNvSpPr/>
          <p:nvPr/>
        </p:nvSpPr>
        <p:spPr>
          <a:xfrm>
            <a:off x="3703680" y="6067440"/>
            <a:ext cx="39600" cy="31680"/>
          </a:xfrm>
          <a:custGeom>
            <a:avLst/>
            <a:gdLst/>
            <a:ahLst/>
            <a:rect l="l" t="t" r="r" b="b"/>
            <a:pathLst>
              <a:path w="45" h="47">
                <a:moveTo>
                  <a:pt x="22" y="0"/>
                </a:moveTo>
                <a:lnTo>
                  <a:pt x="45" y="24"/>
                </a:lnTo>
                <a:lnTo>
                  <a:pt x="22" y="47"/>
                </a:lnTo>
                <a:lnTo>
                  <a:pt x="0" y="24"/>
                </a:lnTo>
                <a:lnTo>
                  <a:pt x="22" y="0"/>
                </a:lnTo>
                <a:close/>
              </a:path>
            </a:pathLst>
          </a:custGeom>
          <a:solidFill>
            <a:srgbClr val="000080"/>
          </a:solidFill>
          <a:ln w="12600">
            <a:solidFill>
              <a:srgbClr val="000080"/>
            </a:solidFill>
            <a:round/>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673" name=""/>
          <p:cNvSpPr/>
          <p:nvPr/>
        </p:nvSpPr>
        <p:spPr>
          <a:xfrm>
            <a:off x="3710160" y="6067440"/>
            <a:ext cx="41040" cy="31680"/>
          </a:xfrm>
          <a:custGeom>
            <a:avLst/>
            <a:gdLst/>
            <a:ahLst/>
            <a:rect l="l" t="t" r="r" b="b"/>
            <a:pathLst>
              <a:path w="46" h="47">
                <a:moveTo>
                  <a:pt x="23" y="0"/>
                </a:moveTo>
                <a:lnTo>
                  <a:pt x="46" y="24"/>
                </a:lnTo>
                <a:lnTo>
                  <a:pt x="23" y="47"/>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674" name=""/>
          <p:cNvSpPr/>
          <p:nvPr/>
        </p:nvSpPr>
        <p:spPr>
          <a:xfrm>
            <a:off x="3722760" y="6067440"/>
            <a:ext cx="41040" cy="31680"/>
          </a:xfrm>
          <a:custGeom>
            <a:avLst/>
            <a:gdLst/>
            <a:ahLst/>
            <a:rect l="l" t="t" r="r" b="b"/>
            <a:pathLst>
              <a:path w="46" h="47">
                <a:moveTo>
                  <a:pt x="23" y="0"/>
                </a:moveTo>
                <a:lnTo>
                  <a:pt x="46" y="24"/>
                </a:lnTo>
                <a:lnTo>
                  <a:pt x="23" y="47"/>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675" name=""/>
          <p:cNvSpPr/>
          <p:nvPr/>
        </p:nvSpPr>
        <p:spPr>
          <a:xfrm>
            <a:off x="3728880" y="6067440"/>
            <a:ext cx="43200" cy="31680"/>
          </a:xfrm>
          <a:custGeom>
            <a:avLst/>
            <a:gdLst/>
            <a:ahLst/>
            <a:rect l="l" t="t" r="r" b="b"/>
            <a:pathLst>
              <a:path w="45" h="47">
                <a:moveTo>
                  <a:pt x="23" y="0"/>
                </a:moveTo>
                <a:lnTo>
                  <a:pt x="45" y="24"/>
                </a:lnTo>
                <a:lnTo>
                  <a:pt x="23" y="47"/>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676" name=""/>
          <p:cNvSpPr/>
          <p:nvPr/>
        </p:nvSpPr>
        <p:spPr>
          <a:xfrm>
            <a:off x="3738600" y="6067440"/>
            <a:ext cx="39600" cy="31680"/>
          </a:xfrm>
          <a:custGeom>
            <a:avLst/>
            <a:gdLst/>
            <a:ahLst/>
            <a:rect l="l" t="t" r="r" b="b"/>
            <a:pathLst>
              <a:path w="45" h="47">
                <a:moveTo>
                  <a:pt x="22" y="0"/>
                </a:moveTo>
                <a:lnTo>
                  <a:pt x="45" y="24"/>
                </a:lnTo>
                <a:lnTo>
                  <a:pt x="22" y="47"/>
                </a:lnTo>
                <a:lnTo>
                  <a:pt x="0" y="24"/>
                </a:lnTo>
                <a:lnTo>
                  <a:pt x="22" y="0"/>
                </a:lnTo>
                <a:close/>
              </a:path>
            </a:pathLst>
          </a:custGeom>
          <a:solidFill>
            <a:srgbClr val="000080"/>
          </a:solidFill>
          <a:ln w="12600">
            <a:solidFill>
              <a:srgbClr val="000080"/>
            </a:solidFill>
            <a:round/>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677" name=""/>
          <p:cNvSpPr/>
          <p:nvPr/>
        </p:nvSpPr>
        <p:spPr>
          <a:xfrm>
            <a:off x="3751200" y="6067440"/>
            <a:ext cx="39600" cy="31680"/>
          </a:xfrm>
          <a:custGeom>
            <a:avLst/>
            <a:gdLst/>
            <a:ahLst/>
            <a:rect l="l" t="t" r="r" b="b"/>
            <a:pathLst>
              <a:path w="45" h="47">
                <a:moveTo>
                  <a:pt x="22" y="0"/>
                </a:moveTo>
                <a:lnTo>
                  <a:pt x="45" y="24"/>
                </a:lnTo>
                <a:lnTo>
                  <a:pt x="22" y="47"/>
                </a:lnTo>
                <a:lnTo>
                  <a:pt x="0" y="24"/>
                </a:lnTo>
                <a:lnTo>
                  <a:pt x="22" y="0"/>
                </a:lnTo>
                <a:close/>
              </a:path>
            </a:pathLst>
          </a:custGeom>
          <a:solidFill>
            <a:srgbClr val="000080"/>
          </a:solidFill>
          <a:ln w="12600">
            <a:solidFill>
              <a:srgbClr val="000080"/>
            </a:solidFill>
            <a:round/>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678" name=""/>
          <p:cNvSpPr/>
          <p:nvPr/>
        </p:nvSpPr>
        <p:spPr>
          <a:xfrm>
            <a:off x="3757680" y="6067440"/>
            <a:ext cx="39600" cy="31680"/>
          </a:xfrm>
          <a:custGeom>
            <a:avLst/>
            <a:gdLst/>
            <a:ahLst/>
            <a:rect l="l" t="t" r="r" b="b"/>
            <a:pathLst>
              <a:path w="46" h="47">
                <a:moveTo>
                  <a:pt x="23" y="0"/>
                </a:moveTo>
                <a:lnTo>
                  <a:pt x="46" y="24"/>
                </a:lnTo>
                <a:lnTo>
                  <a:pt x="23" y="47"/>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679" name=""/>
          <p:cNvSpPr/>
          <p:nvPr/>
        </p:nvSpPr>
        <p:spPr>
          <a:xfrm>
            <a:off x="3778200" y="6067440"/>
            <a:ext cx="39600" cy="31680"/>
          </a:xfrm>
          <a:custGeom>
            <a:avLst/>
            <a:gdLst/>
            <a:ahLst/>
            <a:rect l="l" t="t" r="r" b="b"/>
            <a:pathLst>
              <a:path w="45" h="47">
                <a:moveTo>
                  <a:pt x="23" y="0"/>
                </a:moveTo>
                <a:lnTo>
                  <a:pt x="45" y="24"/>
                </a:lnTo>
                <a:lnTo>
                  <a:pt x="23" y="47"/>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680" name=""/>
          <p:cNvSpPr/>
          <p:nvPr/>
        </p:nvSpPr>
        <p:spPr>
          <a:xfrm>
            <a:off x="3784680" y="6067440"/>
            <a:ext cx="39600" cy="31680"/>
          </a:xfrm>
          <a:custGeom>
            <a:avLst/>
            <a:gdLst/>
            <a:ahLst/>
            <a:rect l="l" t="t" r="r" b="b"/>
            <a:pathLst>
              <a:path w="45" h="47">
                <a:moveTo>
                  <a:pt x="22" y="0"/>
                </a:moveTo>
                <a:lnTo>
                  <a:pt x="45" y="24"/>
                </a:lnTo>
                <a:lnTo>
                  <a:pt x="22" y="47"/>
                </a:lnTo>
                <a:lnTo>
                  <a:pt x="0" y="24"/>
                </a:lnTo>
                <a:lnTo>
                  <a:pt x="22" y="0"/>
                </a:lnTo>
                <a:close/>
              </a:path>
            </a:pathLst>
          </a:custGeom>
          <a:solidFill>
            <a:srgbClr val="000080"/>
          </a:solidFill>
          <a:ln w="12600">
            <a:solidFill>
              <a:srgbClr val="000080"/>
            </a:solidFill>
            <a:round/>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681" name=""/>
          <p:cNvSpPr/>
          <p:nvPr/>
        </p:nvSpPr>
        <p:spPr>
          <a:xfrm>
            <a:off x="3797280" y="6067440"/>
            <a:ext cx="41400" cy="31680"/>
          </a:xfrm>
          <a:custGeom>
            <a:avLst/>
            <a:gdLst/>
            <a:ahLst/>
            <a:rect l="l" t="t" r="r" b="b"/>
            <a:pathLst>
              <a:path w="45" h="47">
                <a:moveTo>
                  <a:pt x="22" y="0"/>
                </a:moveTo>
                <a:lnTo>
                  <a:pt x="45" y="24"/>
                </a:lnTo>
                <a:lnTo>
                  <a:pt x="22" y="47"/>
                </a:lnTo>
                <a:lnTo>
                  <a:pt x="0" y="24"/>
                </a:lnTo>
                <a:lnTo>
                  <a:pt x="22" y="0"/>
                </a:lnTo>
                <a:close/>
              </a:path>
            </a:pathLst>
          </a:custGeom>
          <a:solidFill>
            <a:srgbClr val="000080"/>
          </a:solidFill>
          <a:ln w="12600">
            <a:solidFill>
              <a:srgbClr val="000080"/>
            </a:solidFill>
            <a:round/>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682" name=""/>
          <p:cNvSpPr/>
          <p:nvPr/>
        </p:nvSpPr>
        <p:spPr>
          <a:xfrm>
            <a:off x="3811680" y="6067440"/>
            <a:ext cx="41040" cy="31680"/>
          </a:xfrm>
          <a:custGeom>
            <a:avLst/>
            <a:gdLst/>
            <a:ahLst/>
            <a:rect l="l" t="t" r="r" b="b"/>
            <a:pathLst>
              <a:path w="45" h="47">
                <a:moveTo>
                  <a:pt x="22" y="0"/>
                </a:moveTo>
                <a:lnTo>
                  <a:pt x="45" y="24"/>
                </a:lnTo>
                <a:lnTo>
                  <a:pt x="22" y="47"/>
                </a:lnTo>
                <a:lnTo>
                  <a:pt x="0" y="24"/>
                </a:lnTo>
                <a:lnTo>
                  <a:pt x="22" y="0"/>
                </a:lnTo>
                <a:close/>
              </a:path>
            </a:pathLst>
          </a:custGeom>
          <a:solidFill>
            <a:srgbClr val="000080"/>
          </a:solidFill>
          <a:ln w="12600">
            <a:solidFill>
              <a:srgbClr val="000080"/>
            </a:solidFill>
            <a:round/>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683" name=""/>
          <p:cNvSpPr/>
          <p:nvPr/>
        </p:nvSpPr>
        <p:spPr>
          <a:xfrm>
            <a:off x="3824280" y="6067440"/>
            <a:ext cx="41400" cy="31680"/>
          </a:xfrm>
          <a:custGeom>
            <a:avLst/>
            <a:gdLst/>
            <a:ahLst/>
            <a:rect l="l" t="t" r="r" b="b"/>
            <a:pathLst>
              <a:path w="45" h="47">
                <a:moveTo>
                  <a:pt x="23" y="0"/>
                </a:moveTo>
                <a:lnTo>
                  <a:pt x="45" y="24"/>
                </a:lnTo>
                <a:lnTo>
                  <a:pt x="23" y="47"/>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684" name=""/>
          <p:cNvSpPr/>
          <p:nvPr/>
        </p:nvSpPr>
        <p:spPr>
          <a:xfrm>
            <a:off x="3830760" y="6067440"/>
            <a:ext cx="41040" cy="31680"/>
          </a:xfrm>
          <a:custGeom>
            <a:avLst/>
            <a:gdLst/>
            <a:ahLst/>
            <a:rect l="l" t="t" r="r" b="b"/>
            <a:pathLst>
              <a:path w="46" h="47">
                <a:moveTo>
                  <a:pt x="23" y="0"/>
                </a:moveTo>
                <a:lnTo>
                  <a:pt x="46" y="24"/>
                </a:lnTo>
                <a:lnTo>
                  <a:pt x="23" y="47"/>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685" name=""/>
          <p:cNvSpPr/>
          <p:nvPr/>
        </p:nvSpPr>
        <p:spPr>
          <a:xfrm>
            <a:off x="3846600" y="6067440"/>
            <a:ext cx="39600" cy="31680"/>
          </a:xfrm>
          <a:custGeom>
            <a:avLst/>
            <a:gdLst/>
            <a:ahLst/>
            <a:rect l="l" t="t" r="r" b="b"/>
            <a:pathLst>
              <a:path w="45" h="47">
                <a:moveTo>
                  <a:pt x="22" y="0"/>
                </a:moveTo>
                <a:lnTo>
                  <a:pt x="45" y="24"/>
                </a:lnTo>
                <a:lnTo>
                  <a:pt x="22" y="47"/>
                </a:lnTo>
                <a:lnTo>
                  <a:pt x="0" y="24"/>
                </a:lnTo>
                <a:lnTo>
                  <a:pt x="22" y="0"/>
                </a:lnTo>
                <a:close/>
              </a:path>
            </a:pathLst>
          </a:custGeom>
          <a:solidFill>
            <a:srgbClr val="000080"/>
          </a:solidFill>
          <a:ln w="12600">
            <a:solidFill>
              <a:srgbClr val="000080"/>
            </a:solidFill>
            <a:round/>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686" name=""/>
          <p:cNvSpPr/>
          <p:nvPr/>
        </p:nvSpPr>
        <p:spPr>
          <a:xfrm>
            <a:off x="3852720" y="6067440"/>
            <a:ext cx="39960" cy="31680"/>
          </a:xfrm>
          <a:custGeom>
            <a:avLst/>
            <a:gdLst/>
            <a:ahLst/>
            <a:rect l="l" t="t" r="r" b="b"/>
            <a:pathLst>
              <a:path w="45" h="47">
                <a:moveTo>
                  <a:pt x="23" y="0"/>
                </a:moveTo>
                <a:lnTo>
                  <a:pt x="45" y="24"/>
                </a:lnTo>
                <a:lnTo>
                  <a:pt x="23" y="47"/>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687" name=""/>
          <p:cNvSpPr/>
          <p:nvPr/>
        </p:nvSpPr>
        <p:spPr>
          <a:xfrm>
            <a:off x="3859200" y="6067440"/>
            <a:ext cx="39600" cy="31680"/>
          </a:xfrm>
          <a:custGeom>
            <a:avLst/>
            <a:gdLst/>
            <a:ahLst/>
            <a:rect l="l" t="t" r="r" b="b"/>
            <a:pathLst>
              <a:path w="45" h="47">
                <a:moveTo>
                  <a:pt x="22" y="0"/>
                </a:moveTo>
                <a:lnTo>
                  <a:pt x="45" y="24"/>
                </a:lnTo>
                <a:lnTo>
                  <a:pt x="22" y="47"/>
                </a:lnTo>
                <a:lnTo>
                  <a:pt x="0" y="24"/>
                </a:lnTo>
                <a:lnTo>
                  <a:pt x="22" y="0"/>
                </a:lnTo>
                <a:close/>
              </a:path>
            </a:pathLst>
          </a:custGeom>
          <a:solidFill>
            <a:srgbClr val="000080"/>
          </a:solidFill>
          <a:ln w="12600">
            <a:solidFill>
              <a:srgbClr val="000080"/>
            </a:solidFill>
            <a:round/>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688" name=""/>
          <p:cNvSpPr/>
          <p:nvPr/>
        </p:nvSpPr>
        <p:spPr>
          <a:xfrm>
            <a:off x="3878280" y="6067440"/>
            <a:ext cx="42840" cy="31680"/>
          </a:xfrm>
          <a:custGeom>
            <a:avLst/>
            <a:gdLst/>
            <a:ahLst/>
            <a:rect l="l" t="t" r="r" b="b"/>
            <a:pathLst>
              <a:path w="46" h="47">
                <a:moveTo>
                  <a:pt x="23" y="0"/>
                </a:moveTo>
                <a:lnTo>
                  <a:pt x="46" y="24"/>
                </a:lnTo>
                <a:lnTo>
                  <a:pt x="23" y="47"/>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689" name=""/>
          <p:cNvSpPr/>
          <p:nvPr/>
        </p:nvSpPr>
        <p:spPr>
          <a:xfrm>
            <a:off x="3886200" y="6067440"/>
            <a:ext cx="39600" cy="31680"/>
          </a:xfrm>
          <a:custGeom>
            <a:avLst/>
            <a:gdLst/>
            <a:ahLst/>
            <a:rect l="l" t="t" r="r" b="b"/>
            <a:pathLst>
              <a:path w="45" h="47">
                <a:moveTo>
                  <a:pt x="23" y="0"/>
                </a:moveTo>
                <a:lnTo>
                  <a:pt x="45" y="24"/>
                </a:lnTo>
                <a:lnTo>
                  <a:pt x="23" y="47"/>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690" name=""/>
          <p:cNvSpPr/>
          <p:nvPr/>
        </p:nvSpPr>
        <p:spPr>
          <a:xfrm>
            <a:off x="3898800" y="6067440"/>
            <a:ext cx="39960" cy="31680"/>
          </a:xfrm>
          <a:custGeom>
            <a:avLst/>
            <a:gdLst/>
            <a:ahLst/>
            <a:rect l="l" t="t" r="r" b="b"/>
            <a:pathLst>
              <a:path w="45" h="47">
                <a:moveTo>
                  <a:pt x="23" y="0"/>
                </a:moveTo>
                <a:lnTo>
                  <a:pt x="45" y="24"/>
                </a:lnTo>
                <a:lnTo>
                  <a:pt x="23" y="47"/>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691" name=""/>
          <p:cNvSpPr/>
          <p:nvPr/>
        </p:nvSpPr>
        <p:spPr>
          <a:xfrm>
            <a:off x="3905280" y="6067440"/>
            <a:ext cx="41400" cy="31680"/>
          </a:xfrm>
          <a:custGeom>
            <a:avLst/>
            <a:gdLst/>
            <a:ahLst/>
            <a:rect l="l" t="t" r="r" b="b"/>
            <a:pathLst>
              <a:path w="45" h="47">
                <a:moveTo>
                  <a:pt x="22" y="0"/>
                </a:moveTo>
                <a:lnTo>
                  <a:pt x="45" y="24"/>
                </a:lnTo>
                <a:lnTo>
                  <a:pt x="22" y="47"/>
                </a:lnTo>
                <a:lnTo>
                  <a:pt x="0" y="24"/>
                </a:lnTo>
                <a:lnTo>
                  <a:pt x="22" y="0"/>
                </a:lnTo>
                <a:close/>
              </a:path>
            </a:pathLst>
          </a:custGeom>
          <a:solidFill>
            <a:srgbClr val="000080"/>
          </a:solidFill>
          <a:ln w="12600">
            <a:solidFill>
              <a:srgbClr val="000080"/>
            </a:solidFill>
            <a:round/>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692" name=""/>
          <p:cNvSpPr/>
          <p:nvPr/>
        </p:nvSpPr>
        <p:spPr>
          <a:xfrm>
            <a:off x="4000680" y="6067440"/>
            <a:ext cx="41040" cy="31680"/>
          </a:xfrm>
          <a:custGeom>
            <a:avLst/>
            <a:gdLst/>
            <a:ahLst/>
            <a:rect l="l" t="t" r="r" b="b"/>
            <a:pathLst>
              <a:path w="46" h="47">
                <a:moveTo>
                  <a:pt x="23" y="0"/>
                </a:moveTo>
                <a:lnTo>
                  <a:pt x="46" y="24"/>
                </a:lnTo>
                <a:lnTo>
                  <a:pt x="23" y="47"/>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693" name=""/>
          <p:cNvSpPr/>
          <p:nvPr/>
        </p:nvSpPr>
        <p:spPr>
          <a:xfrm>
            <a:off x="4006800" y="6067440"/>
            <a:ext cx="41400" cy="31680"/>
          </a:xfrm>
          <a:custGeom>
            <a:avLst/>
            <a:gdLst/>
            <a:ahLst/>
            <a:rect l="l" t="t" r="r" b="b"/>
            <a:pathLst>
              <a:path w="45" h="47">
                <a:moveTo>
                  <a:pt x="23" y="0"/>
                </a:moveTo>
                <a:lnTo>
                  <a:pt x="45" y="24"/>
                </a:lnTo>
                <a:lnTo>
                  <a:pt x="23" y="47"/>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694" name=""/>
          <p:cNvSpPr/>
          <p:nvPr/>
        </p:nvSpPr>
        <p:spPr>
          <a:xfrm>
            <a:off x="4081320" y="6067440"/>
            <a:ext cx="39960" cy="31680"/>
          </a:xfrm>
          <a:custGeom>
            <a:avLst/>
            <a:gdLst/>
            <a:ahLst/>
            <a:rect l="l" t="t" r="r" b="b"/>
            <a:pathLst>
              <a:path w="45" h="47">
                <a:moveTo>
                  <a:pt x="23" y="0"/>
                </a:moveTo>
                <a:lnTo>
                  <a:pt x="45" y="24"/>
                </a:lnTo>
                <a:lnTo>
                  <a:pt x="23" y="47"/>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695" name=""/>
          <p:cNvSpPr/>
          <p:nvPr/>
        </p:nvSpPr>
        <p:spPr>
          <a:xfrm>
            <a:off x="4094280" y="6067440"/>
            <a:ext cx="41040" cy="31680"/>
          </a:xfrm>
          <a:custGeom>
            <a:avLst/>
            <a:gdLst/>
            <a:ahLst/>
            <a:rect l="l" t="t" r="r" b="b"/>
            <a:pathLst>
              <a:path w="46" h="47">
                <a:moveTo>
                  <a:pt x="23" y="0"/>
                </a:moveTo>
                <a:lnTo>
                  <a:pt x="46" y="24"/>
                </a:lnTo>
                <a:lnTo>
                  <a:pt x="23" y="47"/>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696" name=""/>
          <p:cNvSpPr/>
          <p:nvPr/>
        </p:nvSpPr>
        <p:spPr>
          <a:xfrm>
            <a:off x="4156200" y="6067440"/>
            <a:ext cx="41040" cy="31680"/>
          </a:xfrm>
          <a:custGeom>
            <a:avLst/>
            <a:gdLst/>
            <a:ahLst/>
            <a:rect l="l" t="t" r="r" b="b"/>
            <a:pathLst>
              <a:path w="46" h="47">
                <a:moveTo>
                  <a:pt x="23" y="0"/>
                </a:moveTo>
                <a:lnTo>
                  <a:pt x="46" y="24"/>
                </a:lnTo>
                <a:lnTo>
                  <a:pt x="23" y="47"/>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697" name=""/>
          <p:cNvSpPr/>
          <p:nvPr/>
        </p:nvSpPr>
        <p:spPr>
          <a:xfrm>
            <a:off x="4168800" y="6067440"/>
            <a:ext cx="41400" cy="31680"/>
          </a:xfrm>
          <a:custGeom>
            <a:avLst/>
            <a:gdLst/>
            <a:ahLst/>
            <a:rect l="l" t="t" r="r" b="b"/>
            <a:pathLst>
              <a:path w="46" h="47">
                <a:moveTo>
                  <a:pt x="23" y="0"/>
                </a:moveTo>
                <a:lnTo>
                  <a:pt x="46" y="24"/>
                </a:lnTo>
                <a:lnTo>
                  <a:pt x="23" y="47"/>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698" name=""/>
          <p:cNvSpPr/>
          <p:nvPr/>
        </p:nvSpPr>
        <p:spPr>
          <a:xfrm>
            <a:off x="4189320" y="6067440"/>
            <a:ext cx="39960" cy="31680"/>
          </a:xfrm>
          <a:custGeom>
            <a:avLst/>
            <a:gdLst/>
            <a:ahLst/>
            <a:rect l="l" t="t" r="r" b="b"/>
            <a:pathLst>
              <a:path w="45" h="47">
                <a:moveTo>
                  <a:pt x="23" y="0"/>
                </a:moveTo>
                <a:lnTo>
                  <a:pt x="45" y="24"/>
                </a:lnTo>
                <a:lnTo>
                  <a:pt x="23" y="47"/>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699" name=""/>
          <p:cNvSpPr/>
          <p:nvPr/>
        </p:nvSpPr>
        <p:spPr>
          <a:xfrm>
            <a:off x="4197240" y="6067440"/>
            <a:ext cx="39960" cy="31680"/>
          </a:xfrm>
          <a:custGeom>
            <a:avLst/>
            <a:gdLst/>
            <a:ahLst/>
            <a:rect l="l" t="t" r="r" b="b"/>
            <a:pathLst>
              <a:path w="45" h="47">
                <a:moveTo>
                  <a:pt x="22" y="0"/>
                </a:moveTo>
                <a:lnTo>
                  <a:pt x="45" y="24"/>
                </a:lnTo>
                <a:lnTo>
                  <a:pt x="22" y="47"/>
                </a:lnTo>
                <a:lnTo>
                  <a:pt x="0" y="24"/>
                </a:lnTo>
                <a:lnTo>
                  <a:pt x="22" y="0"/>
                </a:lnTo>
                <a:close/>
              </a:path>
            </a:pathLst>
          </a:custGeom>
          <a:solidFill>
            <a:srgbClr val="000080"/>
          </a:solidFill>
          <a:ln w="12600">
            <a:solidFill>
              <a:srgbClr val="000080"/>
            </a:solidFill>
            <a:round/>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700" name=""/>
          <p:cNvSpPr/>
          <p:nvPr/>
        </p:nvSpPr>
        <p:spPr>
          <a:xfrm>
            <a:off x="4224240" y="6067440"/>
            <a:ext cx="39960" cy="31680"/>
          </a:xfrm>
          <a:custGeom>
            <a:avLst/>
            <a:gdLst/>
            <a:ahLst/>
            <a:rect l="l" t="t" r="r" b="b"/>
            <a:pathLst>
              <a:path w="45" h="47">
                <a:moveTo>
                  <a:pt x="23" y="0"/>
                </a:moveTo>
                <a:lnTo>
                  <a:pt x="45" y="24"/>
                </a:lnTo>
                <a:lnTo>
                  <a:pt x="23" y="47"/>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701" name=""/>
          <p:cNvSpPr/>
          <p:nvPr/>
        </p:nvSpPr>
        <p:spPr>
          <a:xfrm>
            <a:off x="4237200" y="6067440"/>
            <a:ext cx="39600" cy="31680"/>
          </a:xfrm>
          <a:custGeom>
            <a:avLst/>
            <a:gdLst/>
            <a:ahLst/>
            <a:rect l="l" t="t" r="r" b="b"/>
            <a:pathLst>
              <a:path w="45" h="47">
                <a:moveTo>
                  <a:pt x="23" y="0"/>
                </a:moveTo>
                <a:lnTo>
                  <a:pt x="45" y="24"/>
                </a:lnTo>
                <a:lnTo>
                  <a:pt x="23" y="47"/>
                </a:lnTo>
                <a:lnTo>
                  <a:pt x="0" y="24"/>
                </a:lnTo>
                <a:lnTo>
                  <a:pt x="23" y="0"/>
                </a:lnTo>
                <a:close/>
              </a:path>
            </a:pathLst>
          </a:custGeom>
          <a:solidFill>
            <a:srgbClr val="000080"/>
          </a:solidFill>
          <a:ln w="12600">
            <a:solidFill>
              <a:srgbClr val="000080"/>
            </a:solidFill>
            <a:round/>
          </a:ln>
        </p:spPr>
        <p:style>
          <a:lnRef idx="0"/>
          <a:fillRef idx="0"/>
          <a:effectRef idx="0"/>
          <a:fontRef idx="minor"/>
        </p:style>
        <p:txBody>
          <a:bodyPr lIns="90000" rIns="90000" tIns="-15120" bIns="-15120" anchor="t">
            <a:noAutofit/>
          </a:bodyPr>
          <a:p>
            <a:endParaRPr b="0" lang="en-US" sz="2400" strike="noStrike" u="none">
              <a:solidFill>
                <a:srgbClr val="000000"/>
              </a:solidFill>
              <a:effectLst/>
              <a:uFillTx/>
              <a:latin typeface="Times New Roman"/>
            </a:endParaRPr>
          </a:p>
        </p:txBody>
      </p:sp>
      <p:sp>
        <p:nvSpPr>
          <p:cNvPr id="702" name=""/>
          <p:cNvSpPr/>
          <p:nvPr/>
        </p:nvSpPr>
        <p:spPr>
          <a:xfrm>
            <a:off x="673200" y="2448000"/>
            <a:ext cx="3262320" cy="54900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109520"/>
                <a:tab algn="l" pos="2219400"/>
                <a:tab algn="l" pos="3328920"/>
                <a:tab algn="l" pos="4438800"/>
                <a:tab algn="l" pos="5548320"/>
                <a:tab algn="l" pos="6657840"/>
                <a:tab algn="l" pos="7767720"/>
                <a:tab algn="l" pos="8877240"/>
                <a:tab algn="l" pos="9987120"/>
              </a:tabLst>
            </a:pPr>
            <a:r>
              <a:rPr b="1" lang="en-US" sz="1200" strike="noStrike" u="none">
                <a:solidFill>
                  <a:srgbClr val="000000"/>
                </a:solidFill>
                <a:effectLst/>
                <a:uFillTx/>
                <a:latin typeface="Arial"/>
              </a:rPr>
              <a:t>Starting point:</a:t>
            </a:r>
            <a:br>
              <a:rPr sz="1200"/>
            </a:br>
            <a:r>
              <a:rPr b="1" lang="en-US" sz="1200" strike="noStrike" u="none">
                <a:solidFill>
                  <a:srgbClr val="000000"/>
                </a:solidFill>
                <a:effectLst/>
                <a:uFillTx/>
                <a:latin typeface="Arial"/>
              </a:rPr>
              <a:t>Portfolio loss distribution before active portfolio management</a:t>
            </a:r>
            <a:endParaRPr b="0" lang="en-US" sz="1200" strike="noStrike" u="none">
              <a:solidFill>
                <a:srgbClr val="000000"/>
              </a:solidFill>
              <a:effectLst/>
              <a:uFillTx/>
              <a:latin typeface="Times New Roman"/>
            </a:endParaRPr>
          </a:p>
        </p:txBody>
      </p:sp>
      <p:sp>
        <p:nvSpPr>
          <p:cNvPr id="703" name=""/>
          <p:cNvSpPr/>
          <p:nvPr/>
        </p:nvSpPr>
        <p:spPr>
          <a:xfrm>
            <a:off x="5894280" y="6332400"/>
            <a:ext cx="3530880" cy="567000"/>
          </a:xfrm>
          <a:prstGeom prst="rightArrow">
            <a:avLst>
              <a:gd name="adj1" fmla="val 50000"/>
              <a:gd name="adj2" fmla="val 27763"/>
            </a:avLst>
          </a:prstGeom>
          <a:solidFill>
            <a:srgbClr val="909090"/>
          </a:solidFill>
          <a:ln w="9360">
            <a:solidFill>
              <a:srgbClr val="606060"/>
            </a:solidFill>
            <a:miter/>
          </a:ln>
        </p:spPr>
        <p:style>
          <a:lnRef idx="0"/>
          <a:fillRef idx="0"/>
          <a:effectRef idx="0"/>
          <a:fontRef idx="minor"/>
        </p:style>
        <p:txBody>
          <a:bodyPr wrap="none" lIns="0" rIns="0" tIns="0" bIns="46800" anchor="t">
            <a:noAutofit/>
          </a:bodyPr>
          <a:p>
            <a:endParaRPr b="0" lang="en-US" sz="2400" strike="noStrike" u="none">
              <a:solidFill>
                <a:srgbClr val="000000"/>
              </a:solidFill>
              <a:effectLst/>
              <a:uFillTx/>
              <a:latin typeface="Times New Roman"/>
            </a:endParaRPr>
          </a:p>
        </p:txBody>
      </p:sp>
      <p:sp>
        <p:nvSpPr>
          <p:cNvPr id="704" name=""/>
          <p:cNvSpPr/>
          <p:nvPr/>
        </p:nvSpPr>
        <p:spPr>
          <a:xfrm>
            <a:off x="6371280" y="6523200"/>
            <a:ext cx="2574720" cy="1832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ffffff"/>
                </a:solidFill>
                <a:effectLst/>
                <a:uFillTx/>
                <a:latin typeface="Arial"/>
              </a:rPr>
              <a:t>Loss of credit portfolio in $ Millions</a:t>
            </a:r>
            <a:endParaRPr b="0" lang="en-US" sz="1200" strike="noStrike" u="none">
              <a:solidFill>
                <a:srgbClr val="000000"/>
              </a:solidFill>
              <a:effectLst/>
              <a:uFillTx/>
              <a:latin typeface="Times New Roman"/>
            </a:endParaRPr>
          </a:p>
        </p:txBody>
      </p:sp>
      <p:sp>
        <p:nvSpPr>
          <p:cNvPr id="705" name=""/>
          <p:cNvSpPr/>
          <p:nvPr/>
        </p:nvSpPr>
        <p:spPr>
          <a:xfrm>
            <a:off x="6813720" y="3625920"/>
            <a:ext cx="2363760" cy="1481040"/>
          </a:xfrm>
          <a:prstGeom prst="rect">
            <a:avLst/>
          </a:prstGeom>
          <a:noFill/>
          <a:ln w="0">
            <a:noFill/>
          </a:ln>
        </p:spPr>
        <p:style>
          <a:lnRef idx="0"/>
          <a:fillRef idx="0"/>
          <a:effectRef idx="0"/>
          <a:fontRef idx="minor"/>
        </p:style>
        <p:txBody>
          <a:bodyPr lIns="0" rIns="0" tIns="0" bIns="0" anchor="t">
            <a:spAutoFit/>
          </a:bodyPr>
          <a:p>
            <a:pP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Active portfolio management led to:</a:t>
            </a:r>
            <a:endParaRPr b="0" lang="en-US" sz="1200" strike="noStrike" u="none">
              <a:solidFill>
                <a:srgbClr val="000000"/>
              </a:solidFill>
              <a:effectLst/>
              <a:uFillTx/>
              <a:latin typeface="Times New Roman"/>
            </a:endParaRPr>
          </a:p>
          <a:p>
            <a:pPr lvl="1" marL="749160" indent="-349200">
              <a:lnSpc>
                <a:spcPct val="9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Reduction of tail risk (I.e., maximum losses)</a:t>
            </a:r>
            <a:endParaRPr b="0" lang="en-US" sz="1200" strike="noStrike" u="none">
              <a:solidFill>
                <a:srgbClr val="000000"/>
              </a:solidFill>
              <a:effectLst/>
              <a:uFillTx/>
              <a:latin typeface="Times New Roman"/>
            </a:endParaRPr>
          </a:p>
          <a:p>
            <a:pPr lvl="1" marL="749160" indent="-349200">
              <a:lnSpc>
                <a:spcPct val="9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Reduction of concentration risk (i.e., individual big losses)</a:t>
            </a:r>
            <a:endParaRPr b="0" lang="en-US" sz="1200" strike="noStrike" u="none">
              <a:solidFill>
                <a:srgbClr val="000000"/>
              </a:solidFill>
              <a:effectLst/>
              <a:uFillTx/>
              <a:latin typeface="Times New Roman"/>
            </a:endParaRPr>
          </a:p>
          <a:p>
            <a:pPr lvl="1" marL="749160" indent="-349200">
              <a:lnSpc>
                <a:spcPct val="90000"/>
              </a:lnSpc>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Significant reduction of risk capital required</a:t>
            </a:r>
            <a:endParaRPr b="0" lang="en-US" sz="1200" strike="noStrike" u="none">
              <a:solidFill>
                <a:srgbClr val="000000"/>
              </a:solidFill>
              <a:effectLst/>
              <a:uFillTx/>
              <a:latin typeface="Times New Roman"/>
            </a:endParaRPr>
          </a:p>
        </p:txBody>
      </p:sp>
      <p:grpSp>
        <p:nvGrpSpPr>
          <p:cNvPr id="706" name=""/>
          <p:cNvGrpSpPr/>
          <p:nvPr/>
        </p:nvGrpSpPr>
        <p:grpSpPr>
          <a:xfrm>
            <a:off x="5753160" y="3373560"/>
            <a:ext cx="2057400" cy="2738160"/>
            <a:chOff x="5753160" y="3373560"/>
            <a:chExt cx="2057400" cy="2738160"/>
          </a:xfrm>
        </p:grpSpPr>
        <p:sp>
          <p:nvSpPr>
            <p:cNvPr id="707" name=""/>
            <p:cNvSpPr/>
            <p:nvPr/>
          </p:nvSpPr>
          <p:spPr>
            <a:xfrm>
              <a:off x="7316280" y="6049080"/>
              <a:ext cx="7920" cy="13680"/>
            </a:xfrm>
            <a:prstGeom prst="line">
              <a:avLst/>
            </a:prstGeom>
            <a:ln w="11160">
              <a:solidFill>
                <a:srgbClr val="ff0000"/>
              </a:solidFill>
              <a:miter/>
            </a:ln>
          </p:spPr>
          <p:style>
            <a:lnRef idx="0"/>
            <a:fillRef idx="0"/>
            <a:effectRef idx="0"/>
            <a:fontRef idx="minor"/>
          </p:style>
          <p:txBody>
            <a:bodyPr lIns="90000" rIns="90000" tIns="-33120" bIns="-33120" anchor="t">
              <a:noAutofit/>
            </a:bodyPr>
            <a:p>
              <a:endParaRPr b="0" lang="en-US" sz="2400" strike="noStrike" u="none">
                <a:solidFill>
                  <a:srgbClr val="000000"/>
                </a:solidFill>
                <a:effectLst/>
                <a:uFillTx/>
                <a:latin typeface="Times New Roman"/>
              </a:endParaRPr>
            </a:p>
          </p:txBody>
        </p:sp>
        <p:sp>
          <p:nvSpPr>
            <p:cNvPr id="708" name=""/>
            <p:cNvSpPr/>
            <p:nvPr/>
          </p:nvSpPr>
          <p:spPr>
            <a:xfrm>
              <a:off x="7324200" y="6062760"/>
              <a:ext cx="7560" cy="1080"/>
            </a:xfrm>
            <a:prstGeom prst="line">
              <a:avLst/>
            </a:prstGeom>
            <a:ln w="11160">
              <a:solidFill>
                <a:srgbClr val="ff0000"/>
              </a:solidFill>
              <a:miter/>
            </a:ln>
          </p:spPr>
          <p:style>
            <a:lnRef idx="0"/>
            <a:fillRef idx="0"/>
            <a:effectRef idx="0"/>
            <a:fontRef idx="minor"/>
          </p:style>
          <p:txBody>
            <a:bodyPr lIns="90000" rIns="90000" tIns="-45720" bIns="-45720" anchor="t">
              <a:noAutofit/>
            </a:bodyPr>
            <a:p>
              <a:endParaRPr b="0" lang="en-US" sz="2400" strike="noStrike" u="none">
                <a:solidFill>
                  <a:srgbClr val="000000"/>
                </a:solidFill>
                <a:effectLst/>
                <a:uFillTx/>
                <a:latin typeface="Times New Roman"/>
              </a:endParaRPr>
            </a:p>
          </p:txBody>
        </p:sp>
        <p:sp>
          <p:nvSpPr>
            <p:cNvPr id="709" name=""/>
            <p:cNvSpPr/>
            <p:nvPr/>
          </p:nvSpPr>
          <p:spPr>
            <a:xfrm flipV="1">
              <a:off x="7332120" y="6055920"/>
              <a:ext cx="7200" cy="6120"/>
            </a:xfrm>
            <a:prstGeom prst="line">
              <a:avLst/>
            </a:prstGeom>
            <a:ln w="11160">
              <a:solidFill>
                <a:srgbClr val="ff0000"/>
              </a:solidFill>
              <a:miter/>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710" name=""/>
            <p:cNvSpPr/>
            <p:nvPr/>
          </p:nvSpPr>
          <p:spPr>
            <a:xfrm>
              <a:off x="7339680" y="6056280"/>
              <a:ext cx="7200" cy="720"/>
            </a:xfrm>
            <a:prstGeom prst="line">
              <a:avLst/>
            </a:prstGeom>
            <a:ln w="11160">
              <a:solidFill>
                <a:srgbClr val="ff0000"/>
              </a:solidFill>
              <a:miter/>
            </a:ln>
          </p:spPr>
          <p:style>
            <a:lnRef idx="0"/>
            <a:fillRef idx="0"/>
            <a:effectRef idx="0"/>
            <a:fontRef idx="minor"/>
          </p:style>
          <p:txBody>
            <a:bodyPr lIns="90000" rIns="90000" tIns="-46080" bIns="-46080" anchor="t">
              <a:noAutofit/>
            </a:bodyPr>
            <a:p>
              <a:endParaRPr b="0" lang="en-US" sz="2400" strike="noStrike" u="none">
                <a:solidFill>
                  <a:srgbClr val="000000"/>
                </a:solidFill>
                <a:effectLst/>
                <a:uFillTx/>
                <a:latin typeface="Times New Roman"/>
              </a:endParaRPr>
            </a:p>
          </p:txBody>
        </p:sp>
        <p:sp>
          <p:nvSpPr>
            <p:cNvPr id="711" name=""/>
            <p:cNvSpPr/>
            <p:nvPr/>
          </p:nvSpPr>
          <p:spPr>
            <a:xfrm>
              <a:off x="7346880" y="6056280"/>
              <a:ext cx="7560" cy="6120"/>
            </a:xfrm>
            <a:prstGeom prst="line">
              <a:avLst/>
            </a:prstGeom>
            <a:ln w="11160">
              <a:solidFill>
                <a:srgbClr val="ff0000"/>
              </a:solidFill>
              <a:miter/>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712" name=""/>
            <p:cNvSpPr/>
            <p:nvPr/>
          </p:nvSpPr>
          <p:spPr>
            <a:xfrm flipV="1">
              <a:off x="7354800" y="6055920"/>
              <a:ext cx="11520" cy="6120"/>
            </a:xfrm>
            <a:prstGeom prst="line">
              <a:avLst/>
            </a:prstGeom>
            <a:ln w="11160">
              <a:solidFill>
                <a:srgbClr val="ff0000"/>
              </a:solidFill>
              <a:miter/>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713" name=""/>
            <p:cNvSpPr/>
            <p:nvPr/>
          </p:nvSpPr>
          <p:spPr>
            <a:xfrm>
              <a:off x="7366320" y="6056280"/>
              <a:ext cx="7200" cy="13680"/>
            </a:xfrm>
            <a:prstGeom prst="line">
              <a:avLst/>
            </a:prstGeom>
            <a:ln w="11160">
              <a:solidFill>
                <a:srgbClr val="ff0000"/>
              </a:solidFill>
              <a:miter/>
            </a:ln>
          </p:spPr>
          <p:style>
            <a:lnRef idx="0"/>
            <a:fillRef idx="0"/>
            <a:effectRef idx="0"/>
            <a:fontRef idx="minor"/>
          </p:style>
          <p:txBody>
            <a:bodyPr lIns="90000" rIns="90000" tIns="-33120" bIns="-33120" anchor="t">
              <a:noAutofit/>
            </a:bodyPr>
            <a:p>
              <a:endParaRPr b="0" lang="en-US" sz="2400" strike="noStrike" u="none">
                <a:solidFill>
                  <a:srgbClr val="000000"/>
                </a:solidFill>
                <a:effectLst/>
                <a:uFillTx/>
                <a:latin typeface="Times New Roman"/>
              </a:endParaRPr>
            </a:p>
          </p:txBody>
        </p:sp>
        <p:sp>
          <p:nvSpPr>
            <p:cNvPr id="714" name=""/>
            <p:cNvSpPr/>
            <p:nvPr/>
          </p:nvSpPr>
          <p:spPr>
            <a:xfrm flipV="1">
              <a:off x="7373880" y="6056280"/>
              <a:ext cx="7560" cy="13680"/>
            </a:xfrm>
            <a:prstGeom prst="line">
              <a:avLst/>
            </a:prstGeom>
            <a:ln w="11160">
              <a:solidFill>
                <a:srgbClr val="ff0000"/>
              </a:solidFill>
              <a:miter/>
            </a:ln>
          </p:spPr>
          <p:style>
            <a:lnRef idx="0"/>
            <a:fillRef idx="0"/>
            <a:effectRef idx="0"/>
            <a:fontRef idx="minor"/>
          </p:style>
          <p:txBody>
            <a:bodyPr lIns="90000" rIns="90000" tIns="-33120" bIns="-33120" anchor="t">
              <a:noAutofit/>
            </a:bodyPr>
            <a:p>
              <a:endParaRPr b="0" lang="en-US" sz="2400" strike="noStrike" u="none">
                <a:solidFill>
                  <a:srgbClr val="000000"/>
                </a:solidFill>
                <a:effectLst/>
                <a:uFillTx/>
                <a:latin typeface="Times New Roman"/>
              </a:endParaRPr>
            </a:p>
          </p:txBody>
        </p:sp>
        <p:sp>
          <p:nvSpPr>
            <p:cNvPr id="715" name=""/>
            <p:cNvSpPr/>
            <p:nvPr/>
          </p:nvSpPr>
          <p:spPr>
            <a:xfrm>
              <a:off x="7381440" y="6056280"/>
              <a:ext cx="7200" cy="720"/>
            </a:xfrm>
            <a:prstGeom prst="line">
              <a:avLst/>
            </a:prstGeom>
            <a:ln w="11160">
              <a:solidFill>
                <a:srgbClr val="ff0000"/>
              </a:solidFill>
              <a:miter/>
            </a:ln>
          </p:spPr>
          <p:style>
            <a:lnRef idx="0"/>
            <a:fillRef idx="0"/>
            <a:effectRef idx="0"/>
            <a:fontRef idx="minor"/>
          </p:style>
          <p:txBody>
            <a:bodyPr lIns="90000" rIns="90000" tIns="-46080" bIns="-46080" anchor="t">
              <a:noAutofit/>
            </a:bodyPr>
            <a:p>
              <a:endParaRPr b="0" lang="en-US" sz="2400" strike="noStrike" u="none">
                <a:solidFill>
                  <a:srgbClr val="000000"/>
                </a:solidFill>
                <a:effectLst/>
                <a:uFillTx/>
                <a:latin typeface="Times New Roman"/>
              </a:endParaRPr>
            </a:p>
          </p:txBody>
        </p:sp>
        <p:sp>
          <p:nvSpPr>
            <p:cNvPr id="716" name=""/>
            <p:cNvSpPr/>
            <p:nvPr/>
          </p:nvSpPr>
          <p:spPr>
            <a:xfrm>
              <a:off x="7389000" y="6056280"/>
              <a:ext cx="7920" cy="6120"/>
            </a:xfrm>
            <a:prstGeom prst="line">
              <a:avLst/>
            </a:prstGeom>
            <a:ln w="11160">
              <a:solidFill>
                <a:srgbClr val="ff0000"/>
              </a:solidFill>
              <a:miter/>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Times New Roman"/>
              </a:endParaRPr>
            </a:p>
          </p:txBody>
        </p:sp>
        <p:sp>
          <p:nvSpPr>
            <p:cNvPr id="717" name=""/>
            <p:cNvSpPr/>
            <p:nvPr/>
          </p:nvSpPr>
          <p:spPr>
            <a:xfrm>
              <a:off x="7397280" y="6062760"/>
              <a:ext cx="7200" cy="7200"/>
            </a:xfrm>
            <a:prstGeom prst="line">
              <a:avLst/>
            </a:prstGeom>
            <a:ln w="11160">
              <a:solidFill>
                <a:srgbClr val="ff0000"/>
              </a:solidFill>
              <a:miter/>
            </a:ln>
          </p:spPr>
          <p:style>
            <a:lnRef idx="0"/>
            <a:fillRef idx="0"/>
            <a:effectRef idx="0"/>
            <a:fontRef idx="minor"/>
          </p:style>
          <p:txBody>
            <a:bodyPr lIns="90000" rIns="90000" tIns="-39600" bIns="-39600" anchor="t">
              <a:noAutofit/>
            </a:bodyPr>
            <a:p>
              <a:endParaRPr b="0" lang="en-US" sz="2400" strike="noStrike" u="none">
                <a:solidFill>
                  <a:srgbClr val="000000"/>
                </a:solidFill>
                <a:effectLst/>
                <a:uFillTx/>
                <a:latin typeface="Times New Roman"/>
              </a:endParaRPr>
            </a:p>
          </p:txBody>
        </p:sp>
        <p:sp>
          <p:nvSpPr>
            <p:cNvPr id="718" name=""/>
            <p:cNvSpPr/>
            <p:nvPr/>
          </p:nvSpPr>
          <p:spPr>
            <a:xfrm>
              <a:off x="7404840" y="6070320"/>
              <a:ext cx="7200" cy="1080"/>
            </a:xfrm>
            <a:prstGeom prst="line">
              <a:avLst/>
            </a:prstGeom>
            <a:ln w="11160">
              <a:solidFill>
                <a:srgbClr val="ff0000"/>
              </a:solidFill>
              <a:miter/>
            </a:ln>
          </p:spPr>
          <p:style>
            <a:lnRef idx="0"/>
            <a:fillRef idx="0"/>
            <a:effectRef idx="0"/>
            <a:fontRef idx="minor"/>
          </p:style>
          <p:txBody>
            <a:bodyPr lIns="90000" rIns="90000" tIns="-45720" bIns="-45720" anchor="t">
              <a:noAutofit/>
            </a:bodyPr>
            <a:p>
              <a:endParaRPr b="0" lang="en-US" sz="2400" strike="noStrike" u="none">
                <a:solidFill>
                  <a:srgbClr val="000000"/>
                </a:solidFill>
                <a:effectLst/>
                <a:uFillTx/>
                <a:latin typeface="Times New Roman"/>
              </a:endParaRPr>
            </a:p>
          </p:txBody>
        </p:sp>
        <p:sp>
          <p:nvSpPr>
            <p:cNvPr id="719" name=""/>
            <p:cNvSpPr/>
            <p:nvPr/>
          </p:nvSpPr>
          <p:spPr>
            <a:xfrm>
              <a:off x="7412400" y="6070320"/>
              <a:ext cx="11520" cy="6480"/>
            </a:xfrm>
            <a:prstGeom prst="line">
              <a:avLst/>
            </a:prstGeom>
            <a:ln w="11160">
              <a:solidFill>
                <a:srgbClr val="ff0000"/>
              </a:solidFill>
              <a:miter/>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720" name=""/>
            <p:cNvSpPr/>
            <p:nvPr/>
          </p:nvSpPr>
          <p:spPr>
            <a:xfrm>
              <a:off x="7423920" y="6076800"/>
              <a:ext cx="7560" cy="720"/>
            </a:xfrm>
            <a:prstGeom prst="line">
              <a:avLst/>
            </a:prstGeom>
            <a:ln w="11160">
              <a:solidFill>
                <a:srgbClr val="ff0000"/>
              </a:solidFill>
              <a:miter/>
            </a:ln>
          </p:spPr>
          <p:style>
            <a:lnRef idx="0"/>
            <a:fillRef idx="0"/>
            <a:effectRef idx="0"/>
            <a:fontRef idx="minor"/>
          </p:style>
          <p:txBody>
            <a:bodyPr lIns="90000" rIns="90000" tIns="-46080" bIns="-46080" anchor="t">
              <a:noAutofit/>
            </a:bodyPr>
            <a:p>
              <a:endParaRPr b="0" lang="en-US" sz="2400" strike="noStrike" u="none">
                <a:solidFill>
                  <a:srgbClr val="000000"/>
                </a:solidFill>
                <a:effectLst/>
                <a:uFillTx/>
                <a:latin typeface="Times New Roman"/>
              </a:endParaRPr>
            </a:p>
          </p:txBody>
        </p:sp>
        <p:sp>
          <p:nvSpPr>
            <p:cNvPr id="721" name=""/>
            <p:cNvSpPr/>
            <p:nvPr/>
          </p:nvSpPr>
          <p:spPr>
            <a:xfrm flipV="1">
              <a:off x="7431480" y="6070320"/>
              <a:ext cx="7200" cy="6480"/>
            </a:xfrm>
            <a:prstGeom prst="line">
              <a:avLst/>
            </a:prstGeom>
            <a:ln w="11160">
              <a:solidFill>
                <a:srgbClr val="ff0000"/>
              </a:solidFill>
              <a:miter/>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722" name=""/>
            <p:cNvSpPr/>
            <p:nvPr/>
          </p:nvSpPr>
          <p:spPr>
            <a:xfrm>
              <a:off x="7439040" y="6070320"/>
              <a:ext cx="7200" cy="1080"/>
            </a:xfrm>
            <a:prstGeom prst="line">
              <a:avLst/>
            </a:prstGeom>
            <a:ln w="11160">
              <a:solidFill>
                <a:srgbClr val="ff0000"/>
              </a:solidFill>
              <a:miter/>
            </a:ln>
          </p:spPr>
          <p:style>
            <a:lnRef idx="0"/>
            <a:fillRef idx="0"/>
            <a:effectRef idx="0"/>
            <a:fontRef idx="minor"/>
          </p:style>
          <p:txBody>
            <a:bodyPr lIns="90000" rIns="90000" tIns="-45720" bIns="-45720" anchor="t">
              <a:noAutofit/>
            </a:bodyPr>
            <a:p>
              <a:endParaRPr b="0" lang="en-US" sz="2400" strike="noStrike" u="none">
                <a:solidFill>
                  <a:srgbClr val="000000"/>
                </a:solidFill>
                <a:effectLst/>
                <a:uFillTx/>
                <a:latin typeface="Times New Roman"/>
              </a:endParaRPr>
            </a:p>
          </p:txBody>
        </p:sp>
        <p:sp>
          <p:nvSpPr>
            <p:cNvPr id="723" name=""/>
            <p:cNvSpPr/>
            <p:nvPr/>
          </p:nvSpPr>
          <p:spPr>
            <a:xfrm>
              <a:off x="7446600" y="6070320"/>
              <a:ext cx="7560" cy="1080"/>
            </a:xfrm>
            <a:prstGeom prst="line">
              <a:avLst/>
            </a:prstGeom>
            <a:ln w="11160">
              <a:solidFill>
                <a:srgbClr val="ff0000"/>
              </a:solidFill>
              <a:miter/>
            </a:ln>
          </p:spPr>
          <p:style>
            <a:lnRef idx="0"/>
            <a:fillRef idx="0"/>
            <a:effectRef idx="0"/>
            <a:fontRef idx="minor"/>
          </p:style>
          <p:txBody>
            <a:bodyPr lIns="90000" rIns="90000" tIns="-45720" bIns="-45720" anchor="t">
              <a:noAutofit/>
            </a:bodyPr>
            <a:p>
              <a:endParaRPr b="0" lang="en-US" sz="2400" strike="noStrike" u="none">
                <a:solidFill>
                  <a:srgbClr val="000000"/>
                </a:solidFill>
                <a:effectLst/>
                <a:uFillTx/>
                <a:latin typeface="Times New Roman"/>
              </a:endParaRPr>
            </a:p>
          </p:txBody>
        </p:sp>
        <p:sp>
          <p:nvSpPr>
            <p:cNvPr id="724" name=""/>
            <p:cNvSpPr/>
            <p:nvPr/>
          </p:nvSpPr>
          <p:spPr>
            <a:xfrm>
              <a:off x="7454160" y="6070320"/>
              <a:ext cx="7200" cy="6480"/>
            </a:xfrm>
            <a:prstGeom prst="line">
              <a:avLst/>
            </a:prstGeom>
            <a:ln w="11160">
              <a:solidFill>
                <a:srgbClr val="ff0000"/>
              </a:solidFill>
              <a:miter/>
            </a:ln>
          </p:spPr>
          <p:style>
            <a:lnRef idx="0"/>
            <a:fillRef idx="0"/>
            <a:effectRef idx="0"/>
            <a:fontRef idx="minor"/>
          </p:style>
          <p:txBody>
            <a:bodyPr lIns="90000" rIns="90000" tIns="-40320" bIns="-40320" anchor="t">
              <a:noAutofit/>
            </a:bodyPr>
            <a:p>
              <a:endParaRPr b="0" lang="en-US" sz="2400" strike="noStrike" u="none">
                <a:solidFill>
                  <a:srgbClr val="000000"/>
                </a:solidFill>
                <a:effectLst/>
                <a:uFillTx/>
                <a:latin typeface="Times New Roman"/>
              </a:endParaRPr>
            </a:p>
          </p:txBody>
        </p:sp>
        <p:sp>
          <p:nvSpPr>
            <p:cNvPr id="725" name=""/>
            <p:cNvSpPr/>
            <p:nvPr/>
          </p:nvSpPr>
          <p:spPr>
            <a:xfrm>
              <a:off x="7461720" y="6076800"/>
              <a:ext cx="11520" cy="720"/>
            </a:xfrm>
            <a:prstGeom prst="line">
              <a:avLst/>
            </a:prstGeom>
            <a:ln w="11160">
              <a:solidFill>
                <a:srgbClr val="ff0000"/>
              </a:solidFill>
              <a:miter/>
            </a:ln>
          </p:spPr>
          <p:style>
            <a:lnRef idx="0"/>
            <a:fillRef idx="0"/>
            <a:effectRef idx="0"/>
            <a:fontRef idx="minor"/>
          </p:style>
          <p:txBody>
            <a:bodyPr lIns="90000" rIns="90000" tIns="-46080" bIns="-46080" anchor="t">
              <a:noAutofit/>
            </a:bodyPr>
            <a:p>
              <a:endParaRPr b="0" lang="en-US" sz="2400" strike="noStrike" u="none">
                <a:solidFill>
                  <a:srgbClr val="000000"/>
                </a:solidFill>
                <a:effectLst/>
                <a:uFillTx/>
                <a:latin typeface="Times New Roman"/>
              </a:endParaRPr>
            </a:p>
          </p:txBody>
        </p:sp>
        <p:sp>
          <p:nvSpPr>
            <p:cNvPr id="726" name=""/>
            <p:cNvSpPr/>
            <p:nvPr/>
          </p:nvSpPr>
          <p:spPr>
            <a:xfrm>
              <a:off x="7473240" y="6076800"/>
              <a:ext cx="7560" cy="7200"/>
            </a:xfrm>
            <a:prstGeom prst="line">
              <a:avLst/>
            </a:prstGeom>
            <a:ln w="11160">
              <a:solidFill>
                <a:srgbClr val="ff0000"/>
              </a:solidFill>
              <a:miter/>
            </a:ln>
          </p:spPr>
          <p:style>
            <a:lnRef idx="0"/>
            <a:fillRef idx="0"/>
            <a:effectRef idx="0"/>
            <a:fontRef idx="minor"/>
          </p:style>
          <p:txBody>
            <a:bodyPr lIns="90000" rIns="90000" tIns="-39600" bIns="-39600" anchor="t">
              <a:noAutofit/>
            </a:bodyPr>
            <a:p>
              <a:endParaRPr b="0" lang="en-US" sz="2400" strike="noStrike" u="none">
                <a:solidFill>
                  <a:srgbClr val="000000"/>
                </a:solidFill>
                <a:effectLst/>
                <a:uFillTx/>
                <a:latin typeface="Times New Roman"/>
              </a:endParaRPr>
            </a:p>
          </p:txBody>
        </p:sp>
        <p:sp>
          <p:nvSpPr>
            <p:cNvPr id="727" name=""/>
            <p:cNvSpPr/>
            <p:nvPr/>
          </p:nvSpPr>
          <p:spPr>
            <a:xfrm flipV="1">
              <a:off x="7481160" y="6076800"/>
              <a:ext cx="7920" cy="7200"/>
            </a:xfrm>
            <a:prstGeom prst="line">
              <a:avLst/>
            </a:prstGeom>
            <a:ln w="11160">
              <a:solidFill>
                <a:srgbClr val="ff0000"/>
              </a:solidFill>
              <a:miter/>
            </a:ln>
          </p:spPr>
          <p:style>
            <a:lnRef idx="0"/>
            <a:fillRef idx="0"/>
            <a:effectRef idx="0"/>
            <a:fontRef idx="minor"/>
          </p:style>
          <p:txBody>
            <a:bodyPr lIns="90000" rIns="90000" tIns="-39600" bIns="-39600" anchor="t">
              <a:noAutofit/>
            </a:bodyPr>
            <a:p>
              <a:endParaRPr b="0" lang="en-US" sz="2400" strike="noStrike" u="none">
                <a:solidFill>
                  <a:srgbClr val="000000"/>
                </a:solidFill>
                <a:effectLst/>
                <a:uFillTx/>
                <a:latin typeface="Times New Roman"/>
              </a:endParaRPr>
            </a:p>
          </p:txBody>
        </p:sp>
        <p:sp>
          <p:nvSpPr>
            <p:cNvPr id="728" name=""/>
            <p:cNvSpPr/>
            <p:nvPr/>
          </p:nvSpPr>
          <p:spPr>
            <a:xfrm>
              <a:off x="7489080" y="6076800"/>
              <a:ext cx="7560" cy="720"/>
            </a:xfrm>
            <a:prstGeom prst="line">
              <a:avLst/>
            </a:prstGeom>
            <a:ln w="11160">
              <a:solidFill>
                <a:srgbClr val="ff0000"/>
              </a:solidFill>
              <a:miter/>
            </a:ln>
          </p:spPr>
          <p:style>
            <a:lnRef idx="0"/>
            <a:fillRef idx="0"/>
            <a:effectRef idx="0"/>
            <a:fontRef idx="minor"/>
          </p:style>
          <p:txBody>
            <a:bodyPr lIns="90000" rIns="90000" tIns="-46080" bIns="-46080" anchor="t">
              <a:noAutofit/>
            </a:bodyPr>
            <a:p>
              <a:endParaRPr b="0" lang="en-US" sz="2400" strike="noStrike" u="none">
                <a:solidFill>
                  <a:srgbClr val="000000"/>
                </a:solidFill>
                <a:effectLst/>
                <a:uFillTx/>
                <a:latin typeface="Times New Roman"/>
              </a:endParaRPr>
            </a:p>
          </p:txBody>
        </p:sp>
        <p:sp>
          <p:nvSpPr>
            <p:cNvPr id="729" name=""/>
            <p:cNvSpPr/>
            <p:nvPr/>
          </p:nvSpPr>
          <p:spPr>
            <a:xfrm>
              <a:off x="7496640" y="6076800"/>
              <a:ext cx="7200" cy="720"/>
            </a:xfrm>
            <a:prstGeom prst="line">
              <a:avLst/>
            </a:prstGeom>
            <a:ln w="11160">
              <a:solidFill>
                <a:srgbClr val="ff0000"/>
              </a:solidFill>
              <a:miter/>
            </a:ln>
          </p:spPr>
          <p:style>
            <a:lnRef idx="0"/>
            <a:fillRef idx="0"/>
            <a:effectRef idx="0"/>
            <a:fontRef idx="minor"/>
          </p:style>
          <p:txBody>
            <a:bodyPr lIns="90000" rIns="90000" tIns="-46080" bIns="-46080" anchor="t">
              <a:noAutofit/>
            </a:bodyPr>
            <a:p>
              <a:endParaRPr b="0" lang="en-US" sz="2400" strike="noStrike" u="none">
                <a:solidFill>
                  <a:srgbClr val="000000"/>
                </a:solidFill>
                <a:effectLst/>
                <a:uFillTx/>
                <a:latin typeface="Times New Roman"/>
              </a:endParaRPr>
            </a:p>
          </p:txBody>
        </p:sp>
        <p:sp>
          <p:nvSpPr>
            <p:cNvPr id="730" name=""/>
            <p:cNvSpPr/>
            <p:nvPr/>
          </p:nvSpPr>
          <p:spPr>
            <a:xfrm>
              <a:off x="7504200" y="6076800"/>
              <a:ext cx="7200" cy="720"/>
            </a:xfrm>
            <a:prstGeom prst="line">
              <a:avLst/>
            </a:prstGeom>
            <a:ln w="11160">
              <a:solidFill>
                <a:srgbClr val="ff0000"/>
              </a:solidFill>
              <a:miter/>
            </a:ln>
          </p:spPr>
          <p:style>
            <a:lnRef idx="0"/>
            <a:fillRef idx="0"/>
            <a:effectRef idx="0"/>
            <a:fontRef idx="minor"/>
          </p:style>
          <p:txBody>
            <a:bodyPr lIns="90000" rIns="90000" tIns="-46080" bIns="-46080" anchor="t">
              <a:noAutofit/>
            </a:bodyPr>
            <a:p>
              <a:endParaRPr b="0" lang="en-US" sz="2400" strike="noStrike" u="none">
                <a:solidFill>
                  <a:srgbClr val="000000"/>
                </a:solidFill>
                <a:effectLst/>
                <a:uFillTx/>
                <a:latin typeface="Times New Roman"/>
              </a:endParaRPr>
            </a:p>
          </p:txBody>
        </p:sp>
        <p:sp>
          <p:nvSpPr>
            <p:cNvPr id="731" name=""/>
            <p:cNvSpPr/>
            <p:nvPr/>
          </p:nvSpPr>
          <p:spPr>
            <a:xfrm>
              <a:off x="7511760" y="6076800"/>
              <a:ext cx="7560" cy="7200"/>
            </a:xfrm>
            <a:prstGeom prst="line">
              <a:avLst/>
            </a:prstGeom>
            <a:ln w="11160">
              <a:solidFill>
                <a:srgbClr val="ff0000"/>
              </a:solidFill>
              <a:miter/>
            </a:ln>
          </p:spPr>
          <p:style>
            <a:lnRef idx="0"/>
            <a:fillRef idx="0"/>
            <a:effectRef idx="0"/>
            <a:fontRef idx="minor"/>
          </p:style>
          <p:txBody>
            <a:bodyPr lIns="90000" rIns="90000" tIns="-39600" bIns="-39600" anchor="t">
              <a:noAutofit/>
            </a:bodyPr>
            <a:p>
              <a:endParaRPr b="0" lang="en-US" sz="2400" strike="noStrike" u="none">
                <a:solidFill>
                  <a:srgbClr val="000000"/>
                </a:solidFill>
                <a:effectLst/>
                <a:uFillTx/>
                <a:latin typeface="Times New Roman"/>
              </a:endParaRPr>
            </a:p>
          </p:txBody>
        </p:sp>
        <p:sp>
          <p:nvSpPr>
            <p:cNvPr id="732" name=""/>
            <p:cNvSpPr/>
            <p:nvPr/>
          </p:nvSpPr>
          <p:spPr>
            <a:xfrm>
              <a:off x="7519320" y="6084000"/>
              <a:ext cx="11520" cy="720"/>
            </a:xfrm>
            <a:prstGeom prst="line">
              <a:avLst/>
            </a:prstGeom>
            <a:ln w="11160">
              <a:solidFill>
                <a:srgbClr val="ff0000"/>
              </a:solidFill>
              <a:miter/>
            </a:ln>
          </p:spPr>
          <p:style>
            <a:lnRef idx="0"/>
            <a:fillRef idx="0"/>
            <a:effectRef idx="0"/>
            <a:fontRef idx="minor"/>
          </p:style>
          <p:txBody>
            <a:bodyPr lIns="90000" rIns="90000" tIns="-46080" bIns="-46080" anchor="t">
              <a:noAutofit/>
            </a:bodyPr>
            <a:p>
              <a:endParaRPr b="0" lang="en-US" sz="2400" strike="noStrike" u="none">
                <a:solidFill>
                  <a:srgbClr val="000000"/>
                </a:solidFill>
                <a:effectLst/>
                <a:uFillTx/>
                <a:latin typeface="Times New Roman"/>
              </a:endParaRPr>
            </a:p>
          </p:txBody>
        </p:sp>
        <p:sp>
          <p:nvSpPr>
            <p:cNvPr id="733" name=""/>
            <p:cNvSpPr/>
            <p:nvPr/>
          </p:nvSpPr>
          <p:spPr>
            <a:xfrm>
              <a:off x="7531200" y="6084000"/>
              <a:ext cx="7200" cy="720"/>
            </a:xfrm>
            <a:prstGeom prst="line">
              <a:avLst/>
            </a:prstGeom>
            <a:ln w="11160">
              <a:solidFill>
                <a:srgbClr val="ff0000"/>
              </a:solidFill>
              <a:miter/>
            </a:ln>
          </p:spPr>
          <p:style>
            <a:lnRef idx="0"/>
            <a:fillRef idx="0"/>
            <a:effectRef idx="0"/>
            <a:fontRef idx="minor"/>
          </p:style>
          <p:txBody>
            <a:bodyPr lIns="90000" rIns="90000" tIns="-46080" bIns="-46080" anchor="t">
              <a:noAutofit/>
            </a:bodyPr>
            <a:p>
              <a:endParaRPr b="0" lang="en-US" sz="2400" strike="noStrike" u="none">
                <a:solidFill>
                  <a:srgbClr val="000000"/>
                </a:solidFill>
                <a:effectLst/>
                <a:uFillTx/>
                <a:latin typeface="Times New Roman"/>
              </a:endParaRPr>
            </a:p>
          </p:txBody>
        </p:sp>
        <p:sp>
          <p:nvSpPr>
            <p:cNvPr id="734" name=""/>
            <p:cNvSpPr/>
            <p:nvPr/>
          </p:nvSpPr>
          <p:spPr>
            <a:xfrm>
              <a:off x="7538760" y="6084000"/>
              <a:ext cx="7560" cy="720"/>
            </a:xfrm>
            <a:prstGeom prst="line">
              <a:avLst/>
            </a:prstGeom>
            <a:ln w="11160">
              <a:solidFill>
                <a:srgbClr val="ff0000"/>
              </a:solidFill>
              <a:miter/>
            </a:ln>
          </p:spPr>
          <p:style>
            <a:lnRef idx="0"/>
            <a:fillRef idx="0"/>
            <a:effectRef idx="0"/>
            <a:fontRef idx="minor"/>
          </p:style>
          <p:txBody>
            <a:bodyPr lIns="90000" rIns="90000" tIns="-46080" bIns="-46080" anchor="t">
              <a:noAutofit/>
            </a:bodyPr>
            <a:p>
              <a:endParaRPr b="0" lang="en-US" sz="2400" strike="noStrike" u="none">
                <a:solidFill>
                  <a:srgbClr val="000000"/>
                </a:solidFill>
                <a:effectLst/>
                <a:uFillTx/>
                <a:latin typeface="Times New Roman"/>
              </a:endParaRPr>
            </a:p>
          </p:txBody>
        </p:sp>
        <p:sp>
          <p:nvSpPr>
            <p:cNvPr id="735" name=""/>
            <p:cNvSpPr/>
            <p:nvPr/>
          </p:nvSpPr>
          <p:spPr>
            <a:xfrm>
              <a:off x="7546320" y="6084000"/>
              <a:ext cx="7200" cy="720"/>
            </a:xfrm>
            <a:prstGeom prst="line">
              <a:avLst/>
            </a:prstGeom>
            <a:ln w="11160">
              <a:solidFill>
                <a:srgbClr val="ff0000"/>
              </a:solidFill>
              <a:miter/>
            </a:ln>
          </p:spPr>
          <p:style>
            <a:lnRef idx="0"/>
            <a:fillRef idx="0"/>
            <a:effectRef idx="0"/>
            <a:fontRef idx="minor"/>
          </p:style>
          <p:txBody>
            <a:bodyPr lIns="90000" rIns="90000" tIns="-46080" bIns="-46080" anchor="t">
              <a:noAutofit/>
            </a:bodyPr>
            <a:p>
              <a:endParaRPr b="0" lang="en-US" sz="2400" strike="noStrike" u="none">
                <a:solidFill>
                  <a:srgbClr val="000000"/>
                </a:solidFill>
                <a:effectLst/>
                <a:uFillTx/>
                <a:latin typeface="Times New Roman"/>
              </a:endParaRPr>
            </a:p>
          </p:txBody>
        </p:sp>
        <p:sp>
          <p:nvSpPr>
            <p:cNvPr id="736" name=""/>
            <p:cNvSpPr/>
            <p:nvPr/>
          </p:nvSpPr>
          <p:spPr>
            <a:xfrm>
              <a:off x="7553880" y="6084000"/>
              <a:ext cx="7920" cy="720"/>
            </a:xfrm>
            <a:prstGeom prst="line">
              <a:avLst/>
            </a:prstGeom>
            <a:ln w="11160">
              <a:solidFill>
                <a:srgbClr val="ff0000"/>
              </a:solidFill>
              <a:miter/>
            </a:ln>
          </p:spPr>
          <p:style>
            <a:lnRef idx="0"/>
            <a:fillRef idx="0"/>
            <a:effectRef idx="0"/>
            <a:fontRef idx="minor"/>
          </p:style>
          <p:txBody>
            <a:bodyPr lIns="90000" rIns="90000" tIns="-46080" bIns="-46080" anchor="t">
              <a:noAutofit/>
            </a:bodyPr>
            <a:p>
              <a:endParaRPr b="0" lang="en-US" sz="2400" strike="noStrike" u="none">
                <a:solidFill>
                  <a:srgbClr val="000000"/>
                </a:solidFill>
                <a:effectLst/>
                <a:uFillTx/>
                <a:latin typeface="Times New Roman"/>
              </a:endParaRPr>
            </a:p>
          </p:txBody>
        </p:sp>
        <p:sp>
          <p:nvSpPr>
            <p:cNvPr id="737" name=""/>
            <p:cNvSpPr/>
            <p:nvPr/>
          </p:nvSpPr>
          <p:spPr>
            <a:xfrm>
              <a:off x="7562160" y="6084000"/>
              <a:ext cx="7200" cy="720"/>
            </a:xfrm>
            <a:prstGeom prst="line">
              <a:avLst/>
            </a:prstGeom>
            <a:ln w="11160">
              <a:solidFill>
                <a:srgbClr val="ff0000"/>
              </a:solidFill>
              <a:miter/>
            </a:ln>
          </p:spPr>
          <p:style>
            <a:lnRef idx="0"/>
            <a:fillRef idx="0"/>
            <a:effectRef idx="0"/>
            <a:fontRef idx="minor"/>
          </p:style>
          <p:txBody>
            <a:bodyPr lIns="90000" rIns="90000" tIns="-46080" bIns="-46080" anchor="t">
              <a:noAutofit/>
            </a:bodyPr>
            <a:p>
              <a:endParaRPr b="0" lang="en-US" sz="2400" strike="noStrike" u="none">
                <a:solidFill>
                  <a:srgbClr val="000000"/>
                </a:solidFill>
                <a:effectLst/>
                <a:uFillTx/>
                <a:latin typeface="Times New Roman"/>
              </a:endParaRPr>
            </a:p>
          </p:txBody>
        </p:sp>
        <p:sp>
          <p:nvSpPr>
            <p:cNvPr id="738" name=""/>
            <p:cNvSpPr/>
            <p:nvPr/>
          </p:nvSpPr>
          <p:spPr>
            <a:xfrm>
              <a:off x="7569360" y="6084000"/>
              <a:ext cx="10800" cy="720"/>
            </a:xfrm>
            <a:prstGeom prst="line">
              <a:avLst/>
            </a:prstGeom>
            <a:ln w="11160">
              <a:solidFill>
                <a:srgbClr val="ff0000"/>
              </a:solidFill>
              <a:miter/>
            </a:ln>
          </p:spPr>
          <p:style>
            <a:lnRef idx="0"/>
            <a:fillRef idx="0"/>
            <a:effectRef idx="0"/>
            <a:fontRef idx="minor"/>
          </p:style>
          <p:txBody>
            <a:bodyPr lIns="90000" rIns="90000" tIns="-46080" bIns="-46080" anchor="t">
              <a:noAutofit/>
            </a:bodyPr>
            <a:p>
              <a:endParaRPr b="0" lang="en-US" sz="2400" strike="noStrike" u="none">
                <a:solidFill>
                  <a:srgbClr val="000000"/>
                </a:solidFill>
                <a:effectLst/>
                <a:uFillTx/>
                <a:latin typeface="Times New Roman"/>
              </a:endParaRPr>
            </a:p>
          </p:txBody>
        </p:sp>
        <p:sp>
          <p:nvSpPr>
            <p:cNvPr id="739" name=""/>
            <p:cNvSpPr/>
            <p:nvPr/>
          </p:nvSpPr>
          <p:spPr>
            <a:xfrm>
              <a:off x="7580520" y="6084000"/>
              <a:ext cx="7920" cy="720"/>
            </a:xfrm>
            <a:prstGeom prst="line">
              <a:avLst/>
            </a:prstGeom>
            <a:ln w="11160">
              <a:solidFill>
                <a:srgbClr val="ff0000"/>
              </a:solidFill>
              <a:miter/>
            </a:ln>
          </p:spPr>
          <p:style>
            <a:lnRef idx="0"/>
            <a:fillRef idx="0"/>
            <a:effectRef idx="0"/>
            <a:fontRef idx="minor"/>
          </p:style>
          <p:txBody>
            <a:bodyPr lIns="90000" rIns="90000" tIns="-46080" bIns="-46080" anchor="t">
              <a:noAutofit/>
            </a:bodyPr>
            <a:p>
              <a:endParaRPr b="0" lang="en-US" sz="2400" strike="noStrike" u="none">
                <a:solidFill>
                  <a:srgbClr val="000000"/>
                </a:solidFill>
                <a:effectLst/>
                <a:uFillTx/>
                <a:latin typeface="Times New Roman"/>
              </a:endParaRPr>
            </a:p>
          </p:txBody>
        </p:sp>
        <p:sp>
          <p:nvSpPr>
            <p:cNvPr id="740" name=""/>
            <p:cNvSpPr/>
            <p:nvPr/>
          </p:nvSpPr>
          <p:spPr>
            <a:xfrm>
              <a:off x="7588800" y="6084000"/>
              <a:ext cx="7560" cy="7200"/>
            </a:xfrm>
            <a:prstGeom prst="line">
              <a:avLst/>
            </a:prstGeom>
            <a:ln w="11160">
              <a:solidFill>
                <a:srgbClr val="ff0000"/>
              </a:solidFill>
              <a:miter/>
            </a:ln>
          </p:spPr>
          <p:style>
            <a:lnRef idx="0"/>
            <a:fillRef idx="0"/>
            <a:effectRef idx="0"/>
            <a:fontRef idx="minor"/>
          </p:style>
          <p:txBody>
            <a:bodyPr lIns="90000" rIns="90000" tIns="-39600" bIns="-39600" anchor="t">
              <a:noAutofit/>
            </a:bodyPr>
            <a:p>
              <a:endParaRPr b="0" lang="en-US" sz="2400" strike="noStrike" u="none">
                <a:solidFill>
                  <a:srgbClr val="000000"/>
                </a:solidFill>
                <a:effectLst/>
                <a:uFillTx/>
                <a:latin typeface="Times New Roman"/>
              </a:endParaRPr>
            </a:p>
          </p:txBody>
        </p:sp>
        <p:sp>
          <p:nvSpPr>
            <p:cNvPr id="741" name=""/>
            <p:cNvSpPr/>
            <p:nvPr/>
          </p:nvSpPr>
          <p:spPr>
            <a:xfrm>
              <a:off x="7596360" y="6091560"/>
              <a:ext cx="7200" cy="1080"/>
            </a:xfrm>
            <a:prstGeom prst="line">
              <a:avLst/>
            </a:prstGeom>
            <a:ln w="11160">
              <a:solidFill>
                <a:srgbClr val="ff0000"/>
              </a:solidFill>
              <a:miter/>
            </a:ln>
          </p:spPr>
          <p:style>
            <a:lnRef idx="0"/>
            <a:fillRef idx="0"/>
            <a:effectRef idx="0"/>
            <a:fontRef idx="minor"/>
          </p:style>
          <p:txBody>
            <a:bodyPr lIns="90000" rIns="90000" tIns="-45720" bIns="-45720" anchor="t">
              <a:noAutofit/>
            </a:bodyPr>
            <a:p>
              <a:endParaRPr b="0" lang="en-US" sz="2400" strike="noStrike" u="none">
                <a:solidFill>
                  <a:srgbClr val="000000"/>
                </a:solidFill>
                <a:effectLst/>
                <a:uFillTx/>
                <a:latin typeface="Times New Roman"/>
              </a:endParaRPr>
            </a:p>
          </p:txBody>
        </p:sp>
        <p:sp>
          <p:nvSpPr>
            <p:cNvPr id="742" name=""/>
            <p:cNvSpPr/>
            <p:nvPr/>
          </p:nvSpPr>
          <p:spPr>
            <a:xfrm>
              <a:off x="7603920" y="6091560"/>
              <a:ext cx="7200" cy="1080"/>
            </a:xfrm>
            <a:prstGeom prst="line">
              <a:avLst/>
            </a:prstGeom>
            <a:ln w="11160">
              <a:solidFill>
                <a:srgbClr val="ff0000"/>
              </a:solidFill>
              <a:miter/>
            </a:ln>
          </p:spPr>
          <p:style>
            <a:lnRef idx="0"/>
            <a:fillRef idx="0"/>
            <a:effectRef idx="0"/>
            <a:fontRef idx="minor"/>
          </p:style>
          <p:txBody>
            <a:bodyPr lIns="90000" rIns="90000" tIns="-45720" bIns="-45720" anchor="t">
              <a:noAutofit/>
            </a:bodyPr>
            <a:p>
              <a:endParaRPr b="0" lang="en-US" sz="2400" strike="noStrike" u="none">
                <a:solidFill>
                  <a:srgbClr val="000000"/>
                </a:solidFill>
                <a:effectLst/>
                <a:uFillTx/>
                <a:latin typeface="Times New Roman"/>
              </a:endParaRPr>
            </a:p>
          </p:txBody>
        </p:sp>
        <p:sp>
          <p:nvSpPr>
            <p:cNvPr id="743" name=""/>
            <p:cNvSpPr/>
            <p:nvPr/>
          </p:nvSpPr>
          <p:spPr>
            <a:xfrm>
              <a:off x="7611480" y="6091560"/>
              <a:ext cx="7560" cy="1080"/>
            </a:xfrm>
            <a:prstGeom prst="line">
              <a:avLst/>
            </a:prstGeom>
            <a:ln w="11160">
              <a:solidFill>
                <a:srgbClr val="ff0000"/>
              </a:solidFill>
              <a:miter/>
            </a:ln>
          </p:spPr>
          <p:style>
            <a:lnRef idx="0"/>
            <a:fillRef idx="0"/>
            <a:effectRef idx="0"/>
            <a:fontRef idx="minor"/>
          </p:style>
          <p:txBody>
            <a:bodyPr lIns="90000" rIns="90000" tIns="-45720" bIns="-45720" anchor="t">
              <a:noAutofit/>
            </a:bodyPr>
            <a:p>
              <a:endParaRPr b="0" lang="en-US" sz="2400" strike="noStrike" u="none">
                <a:solidFill>
                  <a:srgbClr val="000000"/>
                </a:solidFill>
                <a:effectLst/>
                <a:uFillTx/>
                <a:latin typeface="Times New Roman"/>
              </a:endParaRPr>
            </a:p>
          </p:txBody>
        </p:sp>
        <p:sp>
          <p:nvSpPr>
            <p:cNvPr id="744" name=""/>
            <p:cNvSpPr/>
            <p:nvPr/>
          </p:nvSpPr>
          <p:spPr>
            <a:xfrm>
              <a:off x="7619040" y="6091560"/>
              <a:ext cx="7200" cy="1080"/>
            </a:xfrm>
            <a:prstGeom prst="line">
              <a:avLst/>
            </a:prstGeom>
            <a:ln w="11160">
              <a:solidFill>
                <a:srgbClr val="ff0000"/>
              </a:solidFill>
              <a:miter/>
            </a:ln>
          </p:spPr>
          <p:style>
            <a:lnRef idx="0"/>
            <a:fillRef idx="0"/>
            <a:effectRef idx="0"/>
            <a:fontRef idx="minor"/>
          </p:style>
          <p:txBody>
            <a:bodyPr lIns="90000" rIns="90000" tIns="-45720" bIns="-45720" anchor="t">
              <a:noAutofit/>
            </a:bodyPr>
            <a:p>
              <a:endParaRPr b="0" lang="en-US" sz="2400" strike="noStrike" u="none">
                <a:solidFill>
                  <a:srgbClr val="000000"/>
                </a:solidFill>
                <a:effectLst/>
                <a:uFillTx/>
                <a:latin typeface="Times New Roman"/>
              </a:endParaRPr>
            </a:p>
          </p:txBody>
        </p:sp>
        <p:sp>
          <p:nvSpPr>
            <p:cNvPr id="745" name=""/>
            <p:cNvSpPr/>
            <p:nvPr/>
          </p:nvSpPr>
          <p:spPr>
            <a:xfrm>
              <a:off x="7626600" y="6091560"/>
              <a:ext cx="11520" cy="1080"/>
            </a:xfrm>
            <a:prstGeom prst="line">
              <a:avLst/>
            </a:prstGeom>
            <a:ln w="11160">
              <a:solidFill>
                <a:srgbClr val="ff0000"/>
              </a:solidFill>
              <a:miter/>
            </a:ln>
          </p:spPr>
          <p:style>
            <a:lnRef idx="0"/>
            <a:fillRef idx="0"/>
            <a:effectRef idx="0"/>
            <a:fontRef idx="minor"/>
          </p:style>
          <p:txBody>
            <a:bodyPr lIns="90000" rIns="90000" tIns="-45720" bIns="-45720" anchor="t">
              <a:noAutofit/>
            </a:bodyPr>
            <a:p>
              <a:endParaRPr b="0" lang="en-US" sz="2400" strike="noStrike" u="none">
                <a:solidFill>
                  <a:srgbClr val="000000"/>
                </a:solidFill>
                <a:effectLst/>
                <a:uFillTx/>
                <a:latin typeface="Times New Roman"/>
              </a:endParaRPr>
            </a:p>
          </p:txBody>
        </p:sp>
        <p:sp>
          <p:nvSpPr>
            <p:cNvPr id="746" name=""/>
            <p:cNvSpPr/>
            <p:nvPr/>
          </p:nvSpPr>
          <p:spPr>
            <a:xfrm>
              <a:off x="7638120" y="6091560"/>
              <a:ext cx="7560" cy="1080"/>
            </a:xfrm>
            <a:prstGeom prst="line">
              <a:avLst/>
            </a:prstGeom>
            <a:ln w="11160">
              <a:solidFill>
                <a:srgbClr val="ff0000"/>
              </a:solidFill>
              <a:miter/>
            </a:ln>
          </p:spPr>
          <p:style>
            <a:lnRef idx="0"/>
            <a:fillRef idx="0"/>
            <a:effectRef idx="0"/>
            <a:fontRef idx="minor"/>
          </p:style>
          <p:txBody>
            <a:bodyPr lIns="90000" rIns="90000" tIns="-45720" bIns="-45720" anchor="t">
              <a:noAutofit/>
            </a:bodyPr>
            <a:p>
              <a:endParaRPr b="0" lang="en-US" sz="2400" strike="noStrike" u="none">
                <a:solidFill>
                  <a:srgbClr val="000000"/>
                </a:solidFill>
                <a:effectLst/>
                <a:uFillTx/>
                <a:latin typeface="Times New Roman"/>
              </a:endParaRPr>
            </a:p>
          </p:txBody>
        </p:sp>
        <p:sp>
          <p:nvSpPr>
            <p:cNvPr id="747" name=""/>
            <p:cNvSpPr/>
            <p:nvPr/>
          </p:nvSpPr>
          <p:spPr>
            <a:xfrm>
              <a:off x="7645680" y="6091560"/>
              <a:ext cx="7920" cy="1080"/>
            </a:xfrm>
            <a:prstGeom prst="line">
              <a:avLst/>
            </a:prstGeom>
            <a:ln w="11160">
              <a:solidFill>
                <a:srgbClr val="ff0000"/>
              </a:solidFill>
              <a:miter/>
            </a:ln>
          </p:spPr>
          <p:style>
            <a:lnRef idx="0"/>
            <a:fillRef idx="0"/>
            <a:effectRef idx="0"/>
            <a:fontRef idx="minor"/>
          </p:style>
          <p:txBody>
            <a:bodyPr lIns="90000" rIns="90000" tIns="-45720" bIns="-45720" anchor="t">
              <a:noAutofit/>
            </a:bodyPr>
            <a:p>
              <a:endParaRPr b="0" lang="en-US" sz="2400" strike="noStrike" u="none">
                <a:solidFill>
                  <a:srgbClr val="000000"/>
                </a:solidFill>
                <a:effectLst/>
                <a:uFillTx/>
                <a:latin typeface="Times New Roman"/>
              </a:endParaRPr>
            </a:p>
          </p:txBody>
        </p:sp>
        <p:sp>
          <p:nvSpPr>
            <p:cNvPr id="748" name=""/>
            <p:cNvSpPr/>
            <p:nvPr/>
          </p:nvSpPr>
          <p:spPr>
            <a:xfrm>
              <a:off x="7653960" y="6091560"/>
              <a:ext cx="7560" cy="1080"/>
            </a:xfrm>
            <a:prstGeom prst="line">
              <a:avLst/>
            </a:prstGeom>
            <a:ln w="11160">
              <a:solidFill>
                <a:srgbClr val="ff0000"/>
              </a:solidFill>
              <a:miter/>
            </a:ln>
          </p:spPr>
          <p:style>
            <a:lnRef idx="0"/>
            <a:fillRef idx="0"/>
            <a:effectRef idx="0"/>
            <a:fontRef idx="minor"/>
          </p:style>
          <p:txBody>
            <a:bodyPr lIns="90000" rIns="90000" tIns="-45720" bIns="-45720" anchor="t">
              <a:noAutofit/>
            </a:bodyPr>
            <a:p>
              <a:endParaRPr b="0" lang="en-US" sz="2400" strike="noStrike" u="none">
                <a:solidFill>
                  <a:srgbClr val="000000"/>
                </a:solidFill>
                <a:effectLst/>
                <a:uFillTx/>
                <a:latin typeface="Times New Roman"/>
              </a:endParaRPr>
            </a:p>
          </p:txBody>
        </p:sp>
        <p:sp>
          <p:nvSpPr>
            <p:cNvPr id="749" name=""/>
            <p:cNvSpPr/>
            <p:nvPr/>
          </p:nvSpPr>
          <p:spPr>
            <a:xfrm>
              <a:off x="7661520" y="6091560"/>
              <a:ext cx="14760" cy="1080"/>
            </a:xfrm>
            <a:prstGeom prst="line">
              <a:avLst/>
            </a:prstGeom>
            <a:ln w="11160">
              <a:solidFill>
                <a:srgbClr val="ff0000"/>
              </a:solidFill>
              <a:miter/>
            </a:ln>
          </p:spPr>
          <p:style>
            <a:lnRef idx="0"/>
            <a:fillRef idx="0"/>
            <a:effectRef idx="0"/>
            <a:fontRef idx="minor"/>
          </p:style>
          <p:txBody>
            <a:bodyPr lIns="90000" rIns="90000" tIns="-45720" bIns="-45720" anchor="t">
              <a:noAutofit/>
            </a:bodyPr>
            <a:p>
              <a:endParaRPr b="0" lang="en-US" sz="2400" strike="noStrike" u="none">
                <a:solidFill>
                  <a:srgbClr val="000000"/>
                </a:solidFill>
                <a:effectLst/>
                <a:uFillTx/>
                <a:latin typeface="Times New Roman"/>
              </a:endParaRPr>
            </a:p>
          </p:txBody>
        </p:sp>
        <p:sp>
          <p:nvSpPr>
            <p:cNvPr id="750" name=""/>
            <p:cNvSpPr/>
            <p:nvPr/>
          </p:nvSpPr>
          <p:spPr>
            <a:xfrm>
              <a:off x="7676640" y="6091560"/>
              <a:ext cx="7560" cy="1080"/>
            </a:xfrm>
            <a:prstGeom prst="line">
              <a:avLst/>
            </a:prstGeom>
            <a:ln w="11160">
              <a:solidFill>
                <a:srgbClr val="ff0000"/>
              </a:solidFill>
              <a:miter/>
            </a:ln>
          </p:spPr>
          <p:style>
            <a:lnRef idx="0"/>
            <a:fillRef idx="0"/>
            <a:effectRef idx="0"/>
            <a:fontRef idx="minor"/>
          </p:style>
          <p:txBody>
            <a:bodyPr lIns="90000" rIns="90000" tIns="-45720" bIns="-45720" anchor="t">
              <a:noAutofit/>
            </a:bodyPr>
            <a:p>
              <a:endParaRPr b="0" lang="en-US" sz="2400" strike="noStrike" u="none">
                <a:solidFill>
                  <a:srgbClr val="000000"/>
                </a:solidFill>
                <a:effectLst/>
                <a:uFillTx/>
                <a:latin typeface="Times New Roman"/>
              </a:endParaRPr>
            </a:p>
          </p:txBody>
        </p:sp>
        <p:sp>
          <p:nvSpPr>
            <p:cNvPr id="751" name=""/>
            <p:cNvSpPr/>
            <p:nvPr/>
          </p:nvSpPr>
          <p:spPr>
            <a:xfrm>
              <a:off x="7684200" y="6091560"/>
              <a:ext cx="11520" cy="1080"/>
            </a:xfrm>
            <a:prstGeom prst="line">
              <a:avLst/>
            </a:prstGeom>
            <a:ln w="11160">
              <a:solidFill>
                <a:srgbClr val="ff0000"/>
              </a:solidFill>
              <a:miter/>
            </a:ln>
          </p:spPr>
          <p:style>
            <a:lnRef idx="0"/>
            <a:fillRef idx="0"/>
            <a:effectRef idx="0"/>
            <a:fontRef idx="minor"/>
          </p:style>
          <p:txBody>
            <a:bodyPr lIns="90000" rIns="90000" tIns="-45720" bIns="-45720" anchor="t">
              <a:noAutofit/>
            </a:bodyPr>
            <a:p>
              <a:endParaRPr b="0" lang="en-US" sz="2400" strike="noStrike" u="none">
                <a:solidFill>
                  <a:srgbClr val="000000"/>
                </a:solidFill>
                <a:effectLst/>
                <a:uFillTx/>
                <a:latin typeface="Times New Roman"/>
              </a:endParaRPr>
            </a:p>
          </p:txBody>
        </p:sp>
        <p:sp>
          <p:nvSpPr>
            <p:cNvPr id="752" name=""/>
            <p:cNvSpPr/>
            <p:nvPr/>
          </p:nvSpPr>
          <p:spPr>
            <a:xfrm>
              <a:off x="7695720" y="6091560"/>
              <a:ext cx="7200" cy="1080"/>
            </a:xfrm>
            <a:prstGeom prst="line">
              <a:avLst/>
            </a:prstGeom>
            <a:ln w="11160">
              <a:solidFill>
                <a:srgbClr val="ff0000"/>
              </a:solidFill>
              <a:miter/>
            </a:ln>
          </p:spPr>
          <p:style>
            <a:lnRef idx="0"/>
            <a:fillRef idx="0"/>
            <a:effectRef idx="0"/>
            <a:fontRef idx="minor"/>
          </p:style>
          <p:txBody>
            <a:bodyPr lIns="90000" rIns="90000" tIns="-45720" bIns="-45720" anchor="t">
              <a:noAutofit/>
            </a:bodyPr>
            <a:p>
              <a:endParaRPr b="0" lang="en-US" sz="2400" strike="noStrike" u="none">
                <a:solidFill>
                  <a:srgbClr val="000000"/>
                </a:solidFill>
                <a:effectLst/>
                <a:uFillTx/>
                <a:latin typeface="Times New Roman"/>
              </a:endParaRPr>
            </a:p>
          </p:txBody>
        </p:sp>
        <p:sp>
          <p:nvSpPr>
            <p:cNvPr id="753" name=""/>
            <p:cNvSpPr/>
            <p:nvPr/>
          </p:nvSpPr>
          <p:spPr>
            <a:xfrm>
              <a:off x="7703280" y="6091560"/>
              <a:ext cx="7200" cy="1080"/>
            </a:xfrm>
            <a:prstGeom prst="line">
              <a:avLst/>
            </a:prstGeom>
            <a:ln w="11160">
              <a:solidFill>
                <a:srgbClr val="ff0000"/>
              </a:solidFill>
              <a:miter/>
            </a:ln>
          </p:spPr>
          <p:style>
            <a:lnRef idx="0"/>
            <a:fillRef idx="0"/>
            <a:effectRef idx="0"/>
            <a:fontRef idx="minor"/>
          </p:style>
          <p:txBody>
            <a:bodyPr lIns="90000" rIns="90000" tIns="-45720" bIns="-45720" anchor="t">
              <a:noAutofit/>
            </a:bodyPr>
            <a:p>
              <a:endParaRPr b="0" lang="en-US" sz="2400" strike="noStrike" u="none">
                <a:solidFill>
                  <a:srgbClr val="000000"/>
                </a:solidFill>
                <a:effectLst/>
                <a:uFillTx/>
                <a:latin typeface="Times New Roman"/>
              </a:endParaRPr>
            </a:p>
          </p:txBody>
        </p:sp>
        <p:sp>
          <p:nvSpPr>
            <p:cNvPr id="754" name=""/>
            <p:cNvSpPr/>
            <p:nvPr/>
          </p:nvSpPr>
          <p:spPr>
            <a:xfrm>
              <a:off x="7710840" y="6091560"/>
              <a:ext cx="7560" cy="1080"/>
            </a:xfrm>
            <a:prstGeom prst="line">
              <a:avLst/>
            </a:prstGeom>
            <a:ln w="11160">
              <a:solidFill>
                <a:srgbClr val="ff0000"/>
              </a:solidFill>
              <a:miter/>
            </a:ln>
          </p:spPr>
          <p:style>
            <a:lnRef idx="0"/>
            <a:fillRef idx="0"/>
            <a:effectRef idx="0"/>
            <a:fontRef idx="minor"/>
          </p:style>
          <p:txBody>
            <a:bodyPr lIns="90000" rIns="90000" tIns="-45720" bIns="-45720" anchor="t">
              <a:noAutofit/>
            </a:bodyPr>
            <a:p>
              <a:endParaRPr b="0" lang="en-US" sz="2400" strike="noStrike" u="none">
                <a:solidFill>
                  <a:srgbClr val="000000"/>
                </a:solidFill>
                <a:effectLst/>
                <a:uFillTx/>
                <a:latin typeface="Times New Roman"/>
              </a:endParaRPr>
            </a:p>
          </p:txBody>
        </p:sp>
        <p:sp>
          <p:nvSpPr>
            <p:cNvPr id="755" name=""/>
            <p:cNvSpPr/>
            <p:nvPr/>
          </p:nvSpPr>
          <p:spPr>
            <a:xfrm>
              <a:off x="7718400" y="6091560"/>
              <a:ext cx="7920" cy="1080"/>
            </a:xfrm>
            <a:prstGeom prst="line">
              <a:avLst/>
            </a:prstGeom>
            <a:ln w="11160">
              <a:solidFill>
                <a:srgbClr val="ff0000"/>
              </a:solidFill>
              <a:miter/>
            </a:ln>
          </p:spPr>
          <p:style>
            <a:lnRef idx="0"/>
            <a:fillRef idx="0"/>
            <a:effectRef idx="0"/>
            <a:fontRef idx="minor"/>
          </p:style>
          <p:txBody>
            <a:bodyPr lIns="90000" rIns="90000" tIns="-45720" bIns="-45720" anchor="t">
              <a:noAutofit/>
            </a:bodyPr>
            <a:p>
              <a:endParaRPr b="0" lang="en-US" sz="2400" strike="noStrike" u="none">
                <a:solidFill>
                  <a:srgbClr val="000000"/>
                </a:solidFill>
                <a:effectLst/>
                <a:uFillTx/>
                <a:latin typeface="Times New Roman"/>
              </a:endParaRPr>
            </a:p>
          </p:txBody>
        </p:sp>
        <p:sp>
          <p:nvSpPr>
            <p:cNvPr id="756" name=""/>
            <p:cNvSpPr/>
            <p:nvPr/>
          </p:nvSpPr>
          <p:spPr>
            <a:xfrm>
              <a:off x="7726680" y="6091560"/>
              <a:ext cx="7200" cy="1080"/>
            </a:xfrm>
            <a:prstGeom prst="line">
              <a:avLst/>
            </a:prstGeom>
            <a:ln w="11160">
              <a:solidFill>
                <a:srgbClr val="ff0000"/>
              </a:solidFill>
              <a:miter/>
            </a:ln>
          </p:spPr>
          <p:style>
            <a:lnRef idx="0"/>
            <a:fillRef idx="0"/>
            <a:effectRef idx="0"/>
            <a:fontRef idx="minor"/>
          </p:style>
          <p:txBody>
            <a:bodyPr lIns="90000" rIns="90000" tIns="-45720" bIns="-45720" anchor="t">
              <a:noAutofit/>
            </a:bodyPr>
            <a:p>
              <a:endParaRPr b="0" lang="en-US" sz="2400" strike="noStrike" u="none">
                <a:solidFill>
                  <a:srgbClr val="000000"/>
                </a:solidFill>
                <a:effectLst/>
                <a:uFillTx/>
                <a:latin typeface="Times New Roman"/>
              </a:endParaRPr>
            </a:p>
          </p:txBody>
        </p:sp>
        <p:sp>
          <p:nvSpPr>
            <p:cNvPr id="757" name=""/>
            <p:cNvSpPr/>
            <p:nvPr/>
          </p:nvSpPr>
          <p:spPr>
            <a:xfrm>
              <a:off x="7734240" y="6091560"/>
              <a:ext cx="68400" cy="1080"/>
            </a:xfrm>
            <a:prstGeom prst="line">
              <a:avLst/>
            </a:prstGeom>
            <a:ln w="11160">
              <a:solidFill>
                <a:srgbClr val="ff0000"/>
              </a:solidFill>
              <a:miter/>
            </a:ln>
          </p:spPr>
          <p:style>
            <a:lnRef idx="0"/>
            <a:fillRef idx="0"/>
            <a:effectRef idx="0"/>
            <a:fontRef idx="minor"/>
          </p:style>
          <p:txBody>
            <a:bodyPr lIns="90000" rIns="90000" tIns="-45720" bIns="-45720" anchor="t">
              <a:noAutofit/>
            </a:bodyPr>
            <a:p>
              <a:endParaRPr b="0" lang="en-US" sz="2400" strike="noStrike" u="none">
                <a:solidFill>
                  <a:srgbClr val="000000"/>
                </a:solidFill>
                <a:effectLst/>
                <a:uFillTx/>
                <a:latin typeface="Times New Roman"/>
              </a:endParaRPr>
            </a:p>
          </p:txBody>
        </p:sp>
        <p:sp>
          <p:nvSpPr>
            <p:cNvPr id="758" name=""/>
            <p:cNvSpPr/>
            <p:nvPr/>
          </p:nvSpPr>
          <p:spPr>
            <a:xfrm>
              <a:off x="7803000" y="6091560"/>
              <a:ext cx="7560" cy="1080"/>
            </a:xfrm>
            <a:prstGeom prst="line">
              <a:avLst/>
            </a:prstGeom>
            <a:ln w="11160">
              <a:solidFill>
                <a:srgbClr val="ff0000"/>
              </a:solidFill>
              <a:miter/>
            </a:ln>
          </p:spPr>
          <p:style>
            <a:lnRef idx="0"/>
            <a:fillRef idx="0"/>
            <a:effectRef idx="0"/>
            <a:fontRef idx="minor"/>
          </p:style>
          <p:txBody>
            <a:bodyPr lIns="90000" rIns="90000" tIns="-45720" bIns="-45720" anchor="t">
              <a:noAutofit/>
            </a:bodyPr>
            <a:p>
              <a:endParaRPr b="0" lang="en-US" sz="2400" strike="noStrike" u="none">
                <a:solidFill>
                  <a:srgbClr val="000000"/>
                </a:solidFill>
                <a:effectLst/>
                <a:uFillTx/>
                <a:latin typeface="Times New Roman"/>
              </a:endParaRPr>
            </a:p>
          </p:txBody>
        </p:sp>
        <p:sp>
          <p:nvSpPr>
            <p:cNvPr id="759" name=""/>
            <p:cNvSpPr/>
            <p:nvPr/>
          </p:nvSpPr>
          <p:spPr>
            <a:xfrm>
              <a:off x="5753160" y="6070320"/>
              <a:ext cx="23040" cy="41400"/>
            </a:xfrm>
            <a:custGeom>
              <a:avLst/>
              <a:gdLst/>
              <a:ahLst/>
              <a:rect l="l" t="t" r="r" b="b"/>
              <a:pathLst>
                <a:path w="40" h="39">
                  <a:moveTo>
                    <a:pt x="20" y="0"/>
                  </a:moveTo>
                  <a:lnTo>
                    <a:pt x="40" y="20"/>
                  </a:lnTo>
                  <a:lnTo>
                    <a:pt x="20" y="39"/>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760" name=""/>
            <p:cNvSpPr/>
            <p:nvPr/>
          </p:nvSpPr>
          <p:spPr>
            <a:xfrm>
              <a:off x="5760360" y="6070320"/>
              <a:ext cx="23040" cy="41400"/>
            </a:xfrm>
            <a:custGeom>
              <a:avLst/>
              <a:gdLst/>
              <a:ahLst/>
              <a:rect l="l" t="t" r="r" b="b"/>
              <a:pathLst>
                <a:path w="40" h="39">
                  <a:moveTo>
                    <a:pt x="20" y="0"/>
                  </a:moveTo>
                  <a:lnTo>
                    <a:pt x="40" y="20"/>
                  </a:lnTo>
                  <a:lnTo>
                    <a:pt x="20" y="39"/>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761" name=""/>
            <p:cNvSpPr/>
            <p:nvPr/>
          </p:nvSpPr>
          <p:spPr>
            <a:xfrm>
              <a:off x="5787720" y="6070320"/>
              <a:ext cx="22680" cy="41400"/>
            </a:xfrm>
            <a:custGeom>
              <a:avLst/>
              <a:gdLst/>
              <a:ahLst/>
              <a:rect l="l" t="t" r="r" b="b"/>
              <a:pathLst>
                <a:path w="39" h="39">
                  <a:moveTo>
                    <a:pt x="19" y="0"/>
                  </a:moveTo>
                  <a:lnTo>
                    <a:pt x="39" y="20"/>
                  </a:lnTo>
                  <a:lnTo>
                    <a:pt x="19" y="39"/>
                  </a:lnTo>
                  <a:lnTo>
                    <a:pt x="0" y="20"/>
                  </a:lnTo>
                  <a:lnTo>
                    <a:pt x="19" y="0"/>
                  </a:lnTo>
                  <a:close/>
                </a:path>
              </a:pathLst>
            </a:custGeom>
            <a:solidFill>
              <a:srgbClr val="ff0000"/>
            </a:solidFill>
            <a:ln w="11160">
              <a:solidFill>
                <a:srgbClr val="ff0000"/>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762" name=""/>
            <p:cNvSpPr/>
            <p:nvPr/>
          </p:nvSpPr>
          <p:spPr>
            <a:xfrm>
              <a:off x="5795280" y="6070320"/>
              <a:ext cx="22680" cy="41400"/>
            </a:xfrm>
            <a:custGeom>
              <a:avLst/>
              <a:gdLst/>
              <a:ahLst/>
              <a:rect l="l" t="t" r="r" b="b"/>
              <a:pathLst>
                <a:path w="39" h="39">
                  <a:moveTo>
                    <a:pt x="19" y="0"/>
                  </a:moveTo>
                  <a:lnTo>
                    <a:pt x="39" y="20"/>
                  </a:lnTo>
                  <a:lnTo>
                    <a:pt x="19" y="39"/>
                  </a:lnTo>
                  <a:lnTo>
                    <a:pt x="0" y="20"/>
                  </a:lnTo>
                  <a:lnTo>
                    <a:pt x="19" y="0"/>
                  </a:lnTo>
                  <a:close/>
                </a:path>
              </a:pathLst>
            </a:custGeom>
            <a:solidFill>
              <a:srgbClr val="ff0000"/>
            </a:solidFill>
            <a:ln w="11160">
              <a:solidFill>
                <a:srgbClr val="ff0000"/>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763" name=""/>
            <p:cNvSpPr/>
            <p:nvPr/>
          </p:nvSpPr>
          <p:spPr>
            <a:xfrm>
              <a:off x="5844960" y="6070320"/>
              <a:ext cx="23040" cy="41400"/>
            </a:xfrm>
            <a:custGeom>
              <a:avLst/>
              <a:gdLst/>
              <a:ahLst/>
              <a:rect l="l" t="t" r="r" b="b"/>
              <a:pathLst>
                <a:path w="40" h="39">
                  <a:moveTo>
                    <a:pt x="20" y="0"/>
                  </a:moveTo>
                  <a:lnTo>
                    <a:pt x="40" y="20"/>
                  </a:lnTo>
                  <a:lnTo>
                    <a:pt x="20" y="39"/>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764" name=""/>
            <p:cNvSpPr/>
            <p:nvPr/>
          </p:nvSpPr>
          <p:spPr>
            <a:xfrm>
              <a:off x="5852520" y="6070320"/>
              <a:ext cx="23040" cy="41400"/>
            </a:xfrm>
            <a:custGeom>
              <a:avLst/>
              <a:gdLst/>
              <a:ahLst/>
              <a:rect l="l" t="t" r="r" b="b"/>
              <a:pathLst>
                <a:path w="40" h="39">
                  <a:moveTo>
                    <a:pt x="20" y="0"/>
                  </a:moveTo>
                  <a:lnTo>
                    <a:pt x="40" y="20"/>
                  </a:lnTo>
                  <a:lnTo>
                    <a:pt x="20" y="39"/>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765" name=""/>
            <p:cNvSpPr/>
            <p:nvPr/>
          </p:nvSpPr>
          <p:spPr>
            <a:xfrm>
              <a:off x="5887440" y="6070320"/>
              <a:ext cx="22680" cy="41400"/>
            </a:xfrm>
            <a:custGeom>
              <a:avLst/>
              <a:gdLst/>
              <a:ahLst/>
              <a:rect l="l" t="t" r="r" b="b"/>
              <a:pathLst>
                <a:path w="39" h="39">
                  <a:moveTo>
                    <a:pt x="19" y="0"/>
                  </a:moveTo>
                  <a:lnTo>
                    <a:pt x="39" y="20"/>
                  </a:lnTo>
                  <a:lnTo>
                    <a:pt x="19" y="39"/>
                  </a:lnTo>
                  <a:lnTo>
                    <a:pt x="0" y="20"/>
                  </a:lnTo>
                  <a:lnTo>
                    <a:pt x="19" y="0"/>
                  </a:lnTo>
                  <a:close/>
                </a:path>
              </a:pathLst>
            </a:custGeom>
            <a:solidFill>
              <a:srgbClr val="ff0000"/>
            </a:solidFill>
            <a:ln w="11160">
              <a:solidFill>
                <a:srgbClr val="ff0000"/>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766" name=""/>
            <p:cNvSpPr/>
            <p:nvPr/>
          </p:nvSpPr>
          <p:spPr>
            <a:xfrm>
              <a:off x="5895000" y="6070320"/>
              <a:ext cx="22680" cy="41400"/>
            </a:xfrm>
            <a:custGeom>
              <a:avLst/>
              <a:gdLst/>
              <a:ahLst/>
              <a:rect l="l" t="t" r="r" b="b"/>
              <a:pathLst>
                <a:path w="39" h="39">
                  <a:moveTo>
                    <a:pt x="20" y="0"/>
                  </a:moveTo>
                  <a:lnTo>
                    <a:pt x="39" y="20"/>
                  </a:lnTo>
                  <a:lnTo>
                    <a:pt x="20" y="39"/>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767" name=""/>
            <p:cNvSpPr/>
            <p:nvPr/>
          </p:nvSpPr>
          <p:spPr>
            <a:xfrm>
              <a:off x="5902560" y="6062760"/>
              <a:ext cx="22680" cy="42480"/>
            </a:xfrm>
            <a:custGeom>
              <a:avLst/>
              <a:gdLst/>
              <a:ahLst/>
              <a:rect l="l" t="t" r="r" b="b"/>
              <a:pathLst>
                <a:path w="39" h="40">
                  <a:moveTo>
                    <a:pt x="20" y="0"/>
                  </a:moveTo>
                  <a:lnTo>
                    <a:pt x="39" y="20"/>
                  </a:lnTo>
                  <a:lnTo>
                    <a:pt x="20" y="40"/>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4320" bIns="-4320" anchor="t">
              <a:noAutofit/>
            </a:bodyPr>
            <a:p>
              <a:endParaRPr b="0" lang="en-US" sz="2400" strike="noStrike" u="none">
                <a:solidFill>
                  <a:srgbClr val="000000"/>
                </a:solidFill>
                <a:effectLst/>
                <a:uFillTx/>
                <a:latin typeface="Times New Roman"/>
              </a:endParaRPr>
            </a:p>
          </p:txBody>
        </p:sp>
        <p:sp>
          <p:nvSpPr>
            <p:cNvPr id="768" name=""/>
            <p:cNvSpPr/>
            <p:nvPr/>
          </p:nvSpPr>
          <p:spPr>
            <a:xfrm>
              <a:off x="5910120" y="6070320"/>
              <a:ext cx="23040" cy="41400"/>
            </a:xfrm>
            <a:custGeom>
              <a:avLst/>
              <a:gdLst/>
              <a:ahLst/>
              <a:rect l="l" t="t" r="r" b="b"/>
              <a:pathLst>
                <a:path w="40" h="39">
                  <a:moveTo>
                    <a:pt x="20" y="0"/>
                  </a:moveTo>
                  <a:lnTo>
                    <a:pt x="40" y="20"/>
                  </a:lnTo>
                  <a:lnTo>
                    <a:pt x="20" y="39"/>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769" name=""/>
            <p:cNvSpPr/>
            <p:nvPr/>
          </p:nvSpPr>
          <p:spPr>
            <a:xfrm>
              <a:off x="5917680" y="6062760"/>
              <a:ext cx="23040" cy="42480"/>
            </a:xfrm>
            <a:custGeom>
              <a:avLst/>
              <a:gdLst/>
              <a:ahLst/>
              <a:rect l="l" t="t" r="r" b="b"/>
              <a:pathLst>
                <a:path w="40" h="40">
                  <a:moveTo>
                    <a:pt x="20" y="0"/>
                  </a:moveTo>
                  <a:lnTo>
                    <a:pt x="40" y="20"/>
                  </a:lnTo>
                  <a:lnTo>
                    <a:pt x="20" y="40"/>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4320" bIns="-4320" anchor="t">
              <a:noAutofit/>
            </a:bodyPr>
            <a:p>
              <a:endParaRPr b="0" lang="en-US" sz="2400" strike="noStrike" u="none">
                <a:solidFill>
                  <a:srgbClr val="000000"/>
                </a:solidFill>
                <a:effectLst/>
                <a:uFillTx/>
                <a:latin typeface="Times New Roman"/>
              </a:endParaRPr>
            </a:p>
          </p:txBody>
        </p:sp>
        <p:sp>
          <p:nvSpPr>
            <p:cNvPr id="770" name=""/>
            <p:cNvSpPr/>
            <p:nvPr/>
          </p:nvSpPr>
          <p:spPr>
            <a:xfrm>
              <a:off x="5925240" y="6062760"/>
              <a:ext cx="23040" cy="42480"/>
            </a:xfrm>
            <a:custGeom>
              <a:avLst/>
              <a:gdLst/>
              <a:ahLst/>
              <a:rect l="l" t="t" r="r" b="b"/>
              <a:pathLst>
                <a:path w="40" h="40">
                  <a:moveTo>
                    <a:pt x="20" y="0"/>
                  </a:moveTo>
                  <a:lnTo>
                    <a:pt x="40" y="20"/>
                  </a:lnTo>
                  <a:lnTo>
                    <a:pt x="20" y="40"/>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4320" bIns="-4320" anchor="t">
              <a:noAutofit/>
            </a:bodyPr>
            <a:p>
              <a:endParaRPr b="0" lang="en-US" sz="2400" strike="noStrike" u="none">
                <a:solidFill>
                  <a:srgbClr val="000000"/>
                </a:solidFill>
                <a:effectLst/>
                <a:uFillTx/>
                <a:latin typeface="Times New Roman"/>
              </a:endParaRPr>
            </a:p>
          </p:txBody>
        </p:sp>
        <p:sp>
          <p:nvSpPr>
            <p:cNvPr id="771" name=""/>
            <p:cNvSpPr/>
            <p:nvPr/>
          </p:nvSpPr>
          <p:spPr>
            <a:xfrm>
              <a:off x="5936760" y="6056280"/>
              <a:ext cx="23040" cy="41400"/>
            </a:xfrm>
            <a:custGeom>
              <a:avLst/>
              <a:gdLst/>
              <a:ahLst/>
              <a:rect l="l" t="t" r="r" b="b"/>
              <a:pathLst>
                <a:path w="40" h="39">
                  <a:moveTo>
                    <a:pt x="20" y="0"/>
                  </a:moveTo>
                  <a:lnTo>
                    <a:pt x="40" y="19"/>
                  </a:lnTo>
                  <a:lnTo>
                    <a:pt x="20" y="39"/>
                  </a:lnTo>
                  <a:lnTo>
                    <a:pt x="0" y="19"/>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772" name=""/>
            <p:cNvSpPr/>
            <p:nvPr/>
          </p:nvSpPr>
          <p:spPr>
            <a:xfrm>
              <a:off x="5944320" y="6042600"/>
              <a:ext cx="23040" cy="41400"/>
            </a:xfrm>
            <a:custGeom>
              <a:avLst/>
              <a:gdLst/>
              <a:ahLst/>
              <a:rect l="l" t="t" r="r" b="b"/>
              <a:pathLst>
                <a:path w="40" h="39">
                  <a:moveTo>
                    <a:pt x="20" y="0"/>
                  </a:moveTo>
                  <a:lnTo>
                    <a:pt x="40" y="19"/>
                  </a:lnTo>
                  <a:lnTo>
                    <a:pt x="20" y="39"/>
                  </a:lnTo>
                  <a:lnTo>
                    <a:pt x="0" y="19"/>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773" name=""/>
            <p:cNvSpPr/>
            <p:nvPr/>
          </p:nvSpPr>
          <p:spPr>
            <a:xfrm>
              <a:off x="5952600" y="6027840"/>
              <a:ext cx="22680" cy="42120"/>
            </a:xfrm>
            <a:custGeom>
              <a:avLst/>
              <a:gdLst/>
              <a:ahLst/>
              <a:rect l="l" t="t" r="r" b="b"/>
              <a:pathLst>
                <a:path w="39" h="40">
                  <a:moveTo>
                    <a:pt x="19" y="0"/>
                  </a:moveTo>
                  <a:lnTo>
                    <a:pt x="39" y="20"/>
                  </a:lnTo>
                  <a:lnTo>
                    <a:pt x="19" y="40"/>
                  </a:lnTo>
                  <a:lnTo>
                    <a:pt x="0" y="20"/>
                  </a:lnTo>
                  <a:lnTo>
                    <a:pt x="19" y="0"/>
                  </a:lnTo>
                  <a:close/>
                </a:path>
              </a:pathLst>
            </a:custGeom>
            <a:solidFill>
              <a:srgbClr val="ff0000"/>
            </a:solidFill>
            <a:ln w="11160">
              <a:solidFill>
                <a:srgbClr val="ff0000"/>
              </a:solidFill>
              <a:round/>
            </a:ln>
          </p:spPr>
          <p:style>
            <a:lnRef idx="0"/>
            <a:fillRef idx="0"/>
            <a:effectRef idx="0"/>
            <a:fontRef idx="minor"/>
          </p:style>
          <p:txBody>
            <a:bodyPr lIns="90000" rIns="90000" tIns="-4680" bIns="-4680" anchor="t">
              <a:noAutofit/>
            </a:bodyPr>
            <a:p>
              <a:endParaRPr b="0" lang="en-US" sz="2400" strike="noStrike" u="none">
                <a:solidFill>
                  <a:srgbClr val="000000"/>
                </a:solidFill>
                <a:effectLst/>
                <a:uFillTx/>
                <a:latin typeface="Times New Roman"/>
              </a:endParaRPr>
            </a:p>
          </p:txBody>
        </p:sp>
        <p:sp>
          <p:nvSpPr>
            <p:cNvPr id="774" name=""/>
            <p:cNvSpPr/>
            <p:nvPr/>
          </p:nvSpPr>
          <p:spPr>
            <a:xfrm>
              <a:off x="5960160" y="6027840"/>
              <a:ext cx="22680" cy="42120"/>
            </a:xfrm>
            <a:custGeom>
              <a:avLst/>
              <a:gdLst/>
              <a:ahLst/>
              <a:rect l="l" t="t" r="r" b="b"/>
              <a:pathLst>
                <a:path w="39" h="40">
                  <a:moveTo>
                    <a:pt x="19" y="0"/>
                  </a:moveTo>
                  <a:lnTo>
                    <a:pt x="39" y="20"/>
                  </a:lnTo>
                  <a:lnTo>
                    <a:pt x="19" y="40"/>
                  </a:lnTo>
                  <a:lnTo>
                    <a:pt x="0" y="20"/>
                  </a:lnTo>
                  <a:lnTo>
                    <a:pt x="19" y="0"/>
                  </a:lnTo>
                  <a:close/>
                </a:path>
              </a:pathLst>
            </a:custGeom>
            <a:solidFill>
              <a:srgbClr val="ff0000"/>
            </a:solidFill>
            <a:ln w="11160">
              <a:solidFill>
                <a:srgbClr val="ff0000"/>
              </a:solidFill>
              <a:round/>
            </a:ln>
          </p:spPr>
          <p:style>
            <a:lnRef idx="0"/>
            <a:fillRef idx="0"/>
            <a:effectRef idx="0"/>
            <a:fontRef idx="minor"/>
          </p:style>
          <p:txBody>
            <a:bodyPr lIns="90000" rIns="90000" tIns="-4680" bIns="-4680" anchor="t">
              <a:noAutofit/>
            </a:bodyPr>
            <a:p>
              <a:endParaRPr b="0" lang="en-US" sz="2400" strike="noStrike" u="none">
                <a:solidFill>
                  <a:srgbClr val="000000"/>
                </a:solidFill>
                <a:effectLst/>
                <a:uFillTx/>
                <a:latin typeface="Times New Roman"/>
              </a:endParaRPr>
            </a:p>
          </p:txBody>
        </p:sp>
        <p:sp>
          <p:nvSpPr>
            <p:cNvPr id="775" name=""/>
            <p:cNvSpPr/>
            <p:nvPr/>
          </p:nvSpPr>
          <p:spPr>
            <a:xfrm>
              <a:off x="5967720" y="6007320"/>
              <a:ext cx="22680" cy="41400"/>
            </a:xfrm>
            <a:custGeom>
              <a:avLst/>
              <a:gdLst/>
              <a:ahLst/>
              <a:rect l="l" t="t" r="r" b="b"/>
              <a:pathLst>
                <a:path w="39" h="39">
                  <a:moveTo>
                    <a:pt x="20" y="0"/>
                  </a:moveTo>
                  <a:lnTo>
                    <a:pt x="39" y="19"/>
                  </a:lnTo>
                  <a:lnTo>
                    <a:pt x="20" y="39"/>
                  </a:lnTo>
                  <a:lnTo>
                    <a:pt x="0" y="19"/>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776" name=""/>
            <p:cNvSpPr/>
            <p:nvPr/>
          </p:nvSpPr>
          <p:spPr>
            <a:xfrm>
              <a:off x="5975280" y="5978520"/>
              <a:ext cx="23040" cy="42120"/>
            </a:xfrm>
            <a:custGeom>
              <a:avLst/>
              <a:gdLst/>
              <a:ahLst/>
              <a:rect l="l" t="t" r="r" b="b"/>
              <a:pathLst>
                <a:path w="40" h="40">
                  <a:moveTo>
                    <a:pt x="20" y="0"/>
                  </a:moveTo>
                  <a:lnTo>
                    <a:pt x="40" y="20"/>
                  </a:lnTo>
                  <a:lnTo>
                    <a:pt x="20" y="40"/>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4680" bIns="-4680" anchor="t">
              <a:noAutofit/>
            </a:bodyPr>
            <a:p>
              <a:endParaRPr b="0" lang="en-US" sz="2400" strike="noStrike" u="none">
                <a:solidFill>
                  <a:srgbClr val="000000"/>
                </a:solidFill>
                <a:effectLst/>
                <a:uFillTx/>
                <a:latin typeface="Times New Roman"/>
              </a:endParaRPr>
            </a:p>
          </p:txBody>
        </p:sp>
        <p:sp>
          <p:nvSpPr>
            <p:cNvPr id="777" name=""/>
            <p:cNvSpPr/>
            <p:nvPr/>
          </p:nvSpPr>
          <p:spPr>
            <a:xfrm>
              <a:off x="5986800" y="5958360"/>
              <a:ext cx="22680" cy="41400"/>
            </a:xfrm>
            <a:custGeom>
              <a:avLst/>
              <a:gdLst/>
              <a:ahLst/>
              <a:rect l="l" t="t" r="r" b="b"/>
              <a:pathLst>
                <a:path w="39" h="39">
                  <a:moveTo>
                    <a:pt x="20" y="0"/>
                  </a:moveTo>
                  <a:lnTo>
                    <a:pt x="39" y="19"/>
                  </a:lnTo>
                  <a:lnTo>
                    <a:pt x="20" y="39"/>
                  </a:lnTo>
                  <a:lnTo>
                    <a:pt x="0" y="19"/>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778" name=""/>
            <p:cNvSpPr/>
            <p:nvPr/>
          </p:nvSpPr>
          <p:spPr>
            <a:xfrm>
              <a:off x="5994720" y="5937120"/>
              <a:ext cx="22680" cy="41400"/>
            </a:xfrm>
            <a:custGeom>
              <a:avLst/>
              <a:gdLst/>
              <a:ahLst/>
              <a:rect l="l" t="t" r="r" b="b"/>
              <a:pathLst>
                <a:path w="39" h="39">
                  <a:moveTo>
                    <a:pt x="20" y="0"/>
                  </a:moveTo>
                  <a:lnTo>
                    <a:pt x="39" y="20"/>
                  </a:lnTo>
                  <a:lnTo>
                    <a:pt x="20" y="39"/>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779" name=""/>
            <p:cNvSpPr/>
            <p:nvPr/>
          </p:nvSpPr>
          <p:spPr>
            <a:xfrm>
              <a:off x="6002280" y="5874480"/>
              <a:ext cx="23040" cy="41400"/>
            </a:xfrm>
            <a:custGeom>
              <a:avLst/>
              <a:gdLst/>
              <a:ahLst/>
              <a:rect l="l" t="t" r="r" b="b"/>
              <a:pathLst>
                <a:path w="40" h="39">
                  <a:moveTo>
                    <a:pt x="20" y="0"/>
                  </a:moveTo>
                  <a:lnTo>
                    <a:pt x="40" y="19"/>
                  </a:lnTo>
                  <a:lnTo>
                    <a:pt x="20" y="39"/>
                  </a:lnTo>
                  <a:lnTo>
                    <a:pt x="0" y="19"/>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780" name=""/>
            <p:cNvSpPr/>
            <p:nvPr/>
          </p:nvSpPr>
          <p:spPr>
            <a:xfrm>
              <a:off x="6009480" y="5845680"/>
              <a:ext cx="23040" cy="42120"/>
            </a:xfrm>
            <a:custGeom>
              <a:avLst/>
              <a:gdLst/>
              <a:ahLst/>
              <a:rect l="l" t="t" r="r" b="b"/>
              <a:pathLst>
                <a:path w="40" h="40">
                  <a:moveTo>
                    <a:pt x="20" y="0"/>
                  </a:moveTo>
                  <a:lnTo>
                    <a:pt x="40" y="20"/>
                  </a:lnTo>
                  <a:lnTo>
                    <a:pt x="20" y="40"/>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4680" bIns="-4680" anchor="t">
              <a:noAutofit/>
            </a:bodyPr>
            <a:p>
              <a:endParaRPr b="0" lang="en-US" sz="2400" strike="noStrike" u="none">
                <a:solidFill>
                  <a:srgbClr val="000000"/>
                </a:solidFill>
                <a:effectLst/>
                <a:uFillTx/>
                <a:latin typeface="Times New Roman"/>
              </a:endParaRPr>
            </a:p>
          </p:txBody>
        </p:sp>
        <p:sp>
          <p:nvSpPr>
            <p:cNvPr id="781" name=""/>
            <p:cNvSpPr/>
            <p:nvPr/>
          </p:nvSpPr>
          <p:spPr>
            <a:xfrm>
              <a:off x="6017400" y="5817960"/>
              <a:ext cx="23040" cy="41400"/>
            </a:xfrm>
            <a:custGeom>
              <a:avLst/>
              <a:gdLst/>
              <a:ahLst/>
              <a:rect l="l" t="t" r="r" b="b"/>
              <a:pathLst>
                <a:path w="40" h="39">
                  <a:moveTo>
                    <a:pt x="20" y="0"/>
                  </a:moveTo>
                  <a:lnTo>
                    <a:pt x="40" y="20"/>
                  </a:lnTo>
                  <a:lnTo>
                    <a:pt x="20" y="39"/>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782" name=""/>
            <p:cNvSpPr/>
            <p:nvPr/>
          </p:nvSpPr>
          <p:spPr>
            <a:xfrm>
              <a:off x="6025320" y="5747760"/>
              <a:ext cx="22680" cy="42480"/>
            </a:xfrm>
            <a:custGeom>
              <a:avLst/>
              <a:gdLst/>
              <a:ahLst/>
              <a:rect l="l" t="t" r="r" b="b"/>
              <a:pathLst>
                <a:path w="39" h="40">
                  <a:moveTo>
                    <a:pt x="19" y="0"/>
                  </a:moveTo>
                  <a:lnTo>
                    <a:pt x="39" y="20"/>
                  </a:lnTo>
                  <a:lnTo>
                    <a:pt x="19" y="40"/>
                  </a:lnTo>
                  <a:lnTo>
                    <a:pt x="0" y="20"/>
                  </a:lnTo>
                  <a:lnTo>
                    <a:pt x="19" y="0"/>
                  </a:lnTo>
                  <a:close/>
                </a:path>
              </a:pathLst>
            </a:custGeom>
            <a:solidFill>
              <a:srgbClr val="ff0000"/>
            </a:solidFill>
            <a:ln w="11160">
              <a:solidFill>
                <a:srgbClr val="ff0000"/>
              </a:solidFill>
              <a:round/>
            </a:ln>
          </p:spPr>
          <p:style>
            <a:lnRef idx="0"/>
            <a:fillRef idx="0"/>
            <a:effectRef idx="0"/>
            <a:fontRef idx="minor"/>
          </p:style>
          <p:txBody>
            <a:bodyPr lIns="90000" rIns="90000" tIns="-4320" bIns="-4320" anchor="t">
              <a:noAutofit/>
            </a:bodyPr>
            <a:p>
              <a:endParaRPr b="0" lang="en-US" sz="2400" strike="noStrike" u="none">
                <a:solidFill>
                  <a:srgbClr val="000000"/>
                </a:solidFill>
                <a:effectLst/>
                <a:uFillTx/>
                <a:latin typeface="Times New Roman"/>
              </a:endParaRPr>
            </a:p>
          </p:txBody>
        </p:sp>
        <p:sp>
          <p:nvSpPr>
            <p:cNvPr id="783" name=""/>
            <p:cNvSpPr/>
            <p:nvPr/>
          </p:nvSpPr>
          <p:spPr>
            <a:xfrm>
              <a:off x="6032880" y="5685120"/>
              <a:ext cx="22680" cy="41400"/>
            </a:xfrm>
            <a:custGeom>
              <a:avLst/>
              <a:gdLst/>
              <a:ahLst/>
              <a:rect l="l" t="t" r="r" b="b"/>
              <a:pathLst>
                <a:path w="39" h="39">
                  <a:moveTo>
                    <a:pt x="19" y="0"/>
                  </a:moveTo>
                  <a:lnTo>
                    <a:pt x="39" y="20"/>
                  </a:lnTo>
                  <a:lnTo>
                    <a:pt x="19" y="39"/>
                  </a:lnTo>
                  <a:lnTo>
                    <a:pt x="0" y="20"/>
                  </a:lnTo>
                  <a:lnTo>
                    <a:pt x="19" y="0"/>
                  </a:lnTo>
                  <a:close/>
                </a:path>
              </a:pathLst>
            </a:custGeom>
            <a:solidFill>
              <a:srgbClr val="ff0000"/>
            </a:solidFill>
            <a:ln w="11160">
              <a:solidFill>
                <a:srgbClr val="ff0000"/>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784" name=""/>
            <p:cNvSpPr/>
            <p:nvPr/>
          </p:nvSpPr>
          <p:spPr>
            <a:xfrm>
              <a:off x="6044040" y="5657040"/>
              <a:ext cx="23040" cy="41400"/>
            </a:xfrm>
            <a:custGeom>
              <a:avLst/>
              <a:gdLst/>
              <a:ahLst/>
              <a:rect l="l" t="t" r="r" b="b"/>
              <a:pathLst>
                <a:path w="40" h="39">
                  <a:moveTo>
                    <a:pt x="20" y="0"/>
                  </a:moveTo>
                  <a:lnTo>
                    <a:pt x="40" y="19"/>
                  </a:lnTo>
                  <a:lnTo>
                    <a:pt x="20" y="39"/>
                  </a:lnTo>
                  <a:lnTo>
                    <a:pt x="0" y="19"/>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785" name=""/>
            <p:cNvSpPr/>
            <p:nvPr/>
          </p:nvSpPr>
          <p:spPr>
            <a:xfrm>
              <a:off x="6052320" y="5607360"/>
              <a:ext cx="22680" cy="42120"/>
            </a:xfrm>
            <a:custGeom>
              <a:avLst/>
              <a:gdLst/>
              <a:ahLst/>
              <a:rect l="l" t="t" r="r" b="b"/>
              <a:pathLst>
                <a:path w="39" h="40">
                  <a:moveTo>
                    <a:pt x="19" y="0"/>
                  </a:moveTo>
                  <a:lnTo>
                    <a:pt x="39" y="20"/>
                  </a:lnTo>
                  <a:lnTo>
                    <a:pt x="19" y="40"/>
                  </a:lnTo>
                  <a:lnTo>
                    <a:pt x="0" y="20"/>
                  </a:lnTo>
                  <a:lnTo>
                    <a:pt x="19" y="0"/>
                  </a:lnTo>
                  <a:close/>
                </a:path>
              </a:pathLst>
            </a:custGeom>
            <a:solidFill>
              <a:srgbClr val="ff0000"/>
            </a:solidFill>
            <a:ln w="11160">
              <a:solidFill>
                <a:srgbClr val="ff0000"/>
              </a:solidFill>
              <a:round/>
            </a:ln>
          </p:spPr>
          <p:style>
            <a:lnRef idx="0"/>
            <a:fillRef idx="0"/>
            <a:effectRef idx="0"/>
            <a:fontRef idx="minor"/>
          </p:style>
          <p:txBody>
            <a:bodyPr lIns="90000" rIns="90000" tIns="-4680" bIns="-4680" anchor="t">
              <a:noAutofit/>
            </a:bodyPr>
            <a:p>
              <a:endParaRPr b="0" lang="en-US" sz="2400" strike="noStrike" u="none">
                <a:solidFill>
                  <a:srgbClr val="000000"/>
                </a:solidFill>
                <a:effectLst/>
                <a:uFillTx/>
                <a:latin typeface="Times New Roman"/>
              </a:endParaRPr>
            </a:p>
          </p:txBody>
        </p:sp>
        <p:sp>
          <p:nvSpPr>
            <p:cNvPr id="786" name=""/>
            <p:cNvSpPr/>
            <p:nvPr/>
          </p:nvSpPr>
          <p:spPr>
            <a:xfrm>
              <a:off x="6059520" y="5551920"/>
              <a:ext cx="22680" cy="41400"/>
            </a:xfrm>
            <a:custGeom>
              <a:avLst/>
              <a:gdLst/>
              <a:ahLst/>
              <a:rect l="l" t="t" r="r" b="b"/>
              <a:pathLst>
                <a:path w="39" h="39">
                  <a:moveTo>
                    <a:pt x="20" y="0"/>
                  </a:moveTo>
                  <a:lnTo>
                    <a:pt x="39" y="20"/>
                  </a:lnTo>
                  <a:lnTo>
                    <a:pt x="20" y="39"/>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787" name=""/>
            <p:cNvSpPr/>
            <p:nvPr/>
          </p:nvSpPr>
          <p:spPr>
            <a:xfrm>
              <a:off x="6067440" y="5495400"/>
              <a:ext cx="22680" cy="42120"/>
            </a:xfrm>
            <a:custGeom>
              <a:avLst/>
              <a:gdLst/>
              <a:ahLst/>
              <a:rect l="l" t="t" r="r" b="b"/>
              <a:pathLst>
                <a:path w="39" h="40">
                  <a:moveTo>
                    <a:pt x="20" y="0"/>
                  </a:moveTo>
                  <a:lnTo>
                    <a:pt x="39" y="20"/>
                  </a:lnTo>
                  <a:lnTo>
                    <a:pt x="20" y="40"/>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4680" bIns="-4680" anchor="t">
              <a:noAutofit/>
            </a:bodyPr>
            <a:p>
              <a:endParaRPr b="0" lang="en-US" sz="2400" strike="noStrike" u="none">
                <a:solidFill>
                  <a:srgbClr val="000000"/>
                </a:solidFill>
                <a:effectLst/>
                <a:uFillTx/>
                <a:latin typeface="Times New Roman"/>
              </a:endParaRPr>
            </a:p>
          </p:txBody>
        </p:sp>
        <p:sp>
          <p:nvSpPr>
            <p:cNvPr id="788" name=""/>
            <p:cNvSpPr/>
            <p:nvPr/>
          </p:nvSpPr>
          <p:spPr>
            <a:xfrm>
              <a:off x="6075000" y="5446440"/>
              <a:ext cx="23040" cy="42480"/>
            </a:xfrm>
            <a:custGeom>
              <a:avLst/>
              <a:gdLst/>
              <a:ahLst/>
              <a:rect l="l" t="t" r="r" b="b"/>
              <a:pathLst>
                <a:path w="40" h="40">
                  <a:moveTo>
                    <a:pt x="20" y="0"/>
                  </a:moveTo>
                  <a:lnTo>
                    <a:pt x="40" y="20"/>
                  </a:lnTo>
                  <a:lnTo>
                    <a:pt x="20" y="40"/>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4320" bIns="-4320" anchor="t">
              <a:noAutofit/>
            </a:bodyPr>
            <a:p>
              <a:endParaRPr b="0" lang="en-US" sz="2400" strike="noStrike" u="none">
                <a:solidFill>
                  <a:srgbClr val="000000"/>
                </a:solidFill>
                <a:effectLst/>
                <a:uFillTx/>
                <a:latin typeface="Times New Roman"/>
              </a:endParaRPr>
            </a:p>
          </p:txBody>
        </p:sp>
        <p:sp>
          <p:nvSpPr>
            <p:cNvPr id="789" name=""/>
            <p:cNvSpPr/>
            <p:nvPr/>
          </p:nvSpPr>
          <p:spPr>
            <a:xfrm>
              <a:off x="6082560" y="5362560"/>
              <a:ext cx="23040" cy="42120"/>
            </a:xfrm>
            <a:custGeom>
              <a:avLst/>
              <a:gdLst/>
              <a:ahLst/>
              <a:rect l="l" t="t" r="r" b="b"/>
              <a:pathLst>
                <a:path w="40" h="40">
                  <a:moveTo>
                    <a:pt x="20" y="0"/>
                  </a:moveTo>
                  <a:lnTo>
                    <a:pt x="40" y="20"/>
                  </a:lnTo>
                  <a:lnTo>
                    <a:pt x="20" y="40"/>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4680" bIns="-4680" anchor="t">
              <a:noAutofit/>
            </a:bodyPr>
            <a:p>
              <a:endParaRPr b="0" lang="en-US" sz="2400" strike="noStrike" u="none">
                <a:solidFill>
                  <a:srgbClr val="000000"/>
                </a:solidFill>
                <a:effectLst/>
                <a:uFillTx/>
                <a:latin typeface="Times New Roman"/>
              </a:endParaRPr>
            </a:p>
          </p:txBody>
        </p:sp>
        <p:sp>
          <p:nvSpPr>
            <p:cNvPr id="790" name=""/>
            <p:cNvSpPr/>
            <p:nvPr/>
          </p:nvSpPr>
          <p:spPr>
            <a:xfrm>
              <a:off x="6090120" y="5355000"/>
              <a:ext cx="23040" cy="42120"/>
            </a:xfrm>
            <a:custGeom>
              <a:avLst/>
              <a:gdLst/>
              <a:ahLst/>
              <a:rect l="l" t="t" r="r" b="b"/>
              <a:pathLst>
                <a:path w="40" h="40">
                  <a:moveTo>
                    <a:pt x="20" y="0"/>
                  </a:moveTo>
                  <a:lnTo>
                    <a:pt x="40" y="20"/>
                  </a:lnTo>
                  <a:lnTo>
                    <a:pt x="20" y="40"/>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4680" bIns="-4680" anchor="t">
              <a:noAutofit/>
            </a:bodyPr>
            <a:p>
              <a:endParaRPr b="0" lang="en-US" sz="2400" strike="noStrike" u="none">
                <a:solidFill>
                  <a:srgbClr val="000000"/>
                </a:solidFill>
                <a:effectLst/>
                <a:uFillTx/>
                <a:latin typeface="Times New Roman"/>
              </a:endParaRPr>
            </a:p>
          </p:txBody>
        </p:sp>
        <p:sp>
          <p:nvSpPr>
            <p:cNvPr id="791" name=""/>
            <p:cNvSpPr/>
            <p:nvPr/>
          </p:nvSpPr>
          <p:spPr>
            <a:xfrm>
              <a:off x="6101640" y="5215680"/>
              <a:ext cx="23040" cy="41400"/>
            </a:xfrm>
            <a:custGeom>
              <a:avLst/>
              <a:gdLst/>
              <a:ahLst/>
              <a:rect l="l" t="t" r="r" b="b"/>
              <a:pathLst>
                <a:path w="40" h="39">
                  <a:moveTo>
                    <a:pt x="20" y="0"/>
                  </a:moveTo>
                  <a:lnTo>
                    <a:pt x="40" y="20"/>
                  </a:lnTo>
                  <a:lnTo>
                    <a:pt x="20" y="39"/>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792" name=""/>
            <p:cNvSpPr/>
            <p:nvPr/>
          </p:nvSpPr>
          <p:spPr>
            <a:xfrm>
              <a:off x="6109200" y="5068800"/>
              <a:ext cx="23040" cy="41400"/>
            </a:xfrm>
            <a:custGeom>
              <a:avLst/>
              <a:gdLst/>
              <a:ahLst/>
              <a:rect l="l" t="t" r="r" b="b"/>
              <a:pathLst>
                <a:path w="40" h="39">
                  <a:moveTo>
                    <a:pt x="20" y="0"/>
                  </a:moveTo>
                  <a:lnTo>
                    <a:pt x="40" y="19"/>
                  </a:lnTo>
                  <a:lnTo>
                    <a:pt x="20" y="39"/>
                  </a:lnTo>
                  <a:lnTo>
                    <a:pt x="0" y="19"/>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793" name=""/>
            <p:cNvSpPr/>
            <p:nvPr/>
          </p:nvSpPr>
          <p:spPr>
            <a:xfrm>
              <a:off x="6117480" y="5074920"/>
              <a:ext cx="22680" cy="42480"/>
            </a:xfrm>
            <a:custGeom>
              <a:avLst/>
              <a:gdLst/>
              <a:ahLst/>
              <a:rect l="l" t="t" r="r" b="b"/>
              <a:pathLst>
                <a:path w="39" h="40">
                  <a:moveTo>
                    <a:pt x="19" y="0"/>
                  </a:moveTo>
                  <a:lnTo>
                    <a:pt x="39" y="20"/>
                  </a:lnTo>
                  <a:lnTo>
                    <a:pt x="19" y="40"/>
                  </a:lnTo>
                  <a:lnTo>
                    <a:pt x="0" y="20"/>
                  </a:lnTo>
                  <a:lnTo>
                    <a:pt x="19" y="0"/>
                  </a:lnTo>
                  <a:close/>
                </a:path>
              </a:pathLst>
            </a:custGeom>
            <a:solidFill>
              <a:srgbClr val="ff0000"/>
            </a:solidFill>
            <a:ln w="11160">
              <a:solidFill>
                <a:srgbClr val="ff0000"/>
              </a:solidFill>
              <a:round/>
            </a:ln>
          </p:spPr>
          <p:style>
            <a:lnRef idx="0"/>
            <a:fillRef idx="0"/>
            <a:effectRef idx="0"/>
            <a:fontRef idx="minor"/>
          </p:style>
          <p:txBody>
            <a:bodyPr lIns="90000" rIns="90000" tIns="-4320" bIns="-4320" anchor="t">
              <a:noAutofit/>
            </a:bodyPr>
            <a:p>
              <a:endParaRPr b="0" lang="en-US" sz="2400" strike="noStrike" u="none">
                <a:solidFill>
                  <a:srgbClr val="000000"/>
                </a:solidFill>
                <a:effectLst/>
                <a:uFillTx/>
                <a:latin typeface="Times New Roman"/>
              </a:endParaRPr>
            </a:p>
          </p:txBody>
        </p:sp>
        <p:sp>
          <p:nvSpPr>
            <p:cNvPr id="794" name=""/>
            <p:cNvSpPr/>
            <p:nvPr/>
          </p:nvSpPr>
          <p:spPr>
            <a:xfrm>
              <a:off x="6125040" y="4969800"/>
              <a:ext cx="22680" cy="42120"/>
            </a:xfrm>
            <a:custGeom>
              <a:avLst/>
              <a:gdLst/>
              <a:ahLst/>
              <a:rect l="l" t="t" r="r" b="b"/>
              <a:pathLst>
                <a:path w="39" h="40">
                  <a:moveTo>
                    <a:pt x="19" y="0"/>
                  </a:moveTo>
                  <a:lnTo>
                    <a:pt x="39" y="20"/>
                  </a:lnTo>
                  <a:lnTo>
                    <a:pt x="19" y="40"/>
                  </a:lnTo>
                  <a:lnTo>
                    <a:pt x="0" y="20"/>
                  </a:lnTo>
                  <a:lnTo>
                    <a:pt x="19" y="0"/>
                  </a:lnTo>
                  <a:close/>
                </a:path>
              </a:pathLst>
            </a:custGeom>
            <a:solidFill>
              <a:srgbClr val="ff0000"/>
            </a:solidFill>
            <a:ln w="11160">
              <a:solidFill>
                <a:srgbClr val="ff0000"/>
              </a:solidFill>
              <a:round/>
            </a:ln>
          </p:spPr>
          <p:style>
            <a:lnRef idx="0"/>
            <a:fillRef idx="0"/>
            <a:effectRef idx="0"/>
            <a:fontRef idx="minor"/>
          </p:style>
          <p:txBody>
            <a:bodyPr lIns="90000" rIns="90000" tIns="-4680" bIns="-4680" anchor="t">
              <a:noAutofit/>
            </a:bodyPr>
            <a:p>
              <a:endParaRPr b="0" lang="en-US" sz="2400" strike="noStrike" u="none">
                <a:solidFill>
                  <a:srgbClr val="000000"/>
                </a:solidFill>
                <a:effectLst/>
                <a:uFillTx/>
                <a:latin typeface="Times New Roman"/>
              </a:endParaRPr>
            </a:p>
          </p:txBody>
        </p:sp>
        <p:sp>
          <p:nvSpPr>
            <p:cNvPr id="795" name=""/>
            <p:cNvSpPr/>
            <p:nvPr/>
          </p:nvSpPr>
          <p:spPr>
            <a:xfrm>
              <a:off x="6132600" y="4900680"/>
              <a:ext cx="22680" cy="41400"/>
            </a:xfrm>
            <a:custGeom>
              <a:avLst/>
              <a:gdLst/>
              <a:ahLst/>
              <a:rect l="l" t="t" r="r" b="b"/>
              <a:pathLst>
                <a:path w="39" h="39">
                  <a:moveTo>
                    <a:pt x="20" y="0"/>
                  </a:moveTo>
                  <a:lnTo>
                    <a:pt x="39" y="19"/>
                  </a:lnTo>
                  <a:lnTo>
                    <a:pt x="20" y="39"/>
                  </a:lnTo>
                  <a:lnTo>
                    <a:pt x="0" y="19"/>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796" name=""/>
            <p:cNvSpPr/>
            <p:nvPr/>
          </p:nvSpPr>
          <p:spPr>
            <a:xfrm>
              <a:off x="6140160" y="4844160"/>
              <a:ext cx="22680" cy="41400"/>
            </a:xfrm>
            <a:custGeom>
              <a:avLst/>
              <a:gdLst/>
              <a:ahLst/>
              <a:rect l="l" t="t" r="r" b="b"/>
              <a:pathLst>
                <a:path w="39" h="39">
                  <a:moveTo>
                    <a:pt x="20" y="0"/>
                  </a:moveTo>
                  <a:lnTo>
                    <a:pt x="39" y="20"/>
                  </a:lnTo>
                  <a:lnTo>
                    <a:pt x="20" y="39"/>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797" name=""/>
            <p:cNvSpPr/>
            <p:nvPr/>
          </p:nvSpPr>
          <p:spPr>
            <a:xfrm>
              <a:off x="6151680" y="4648320"/>
              <a:ext cx="22680" cy="41400"/>
            </a:xfrm>
            <a:custGeom>
              <a:avLst/>
              <a:gdLst/>
              <a:ahLst/>
              <a:rect l="l" t="t" r="r" b="b"/>
              <a:pathLst>
                <a:path w="39" h="39">
                  <a:moveTo>
                    <a:pt x="19" y="0"/>
                  </a:moveTo>
                  <a:lnTo>
                    <a:pt x="39" y="19"/>
                  </a:lnTo>
                  <a:lnTo>
                    <a:pt x="19" y="39"/>
                  </a:lnTo>
                  <a:lnTo>
                    <a:pt x="0" y="19"/>
                  </a:lnTo>
                  <a:lnTo>
                    <a:pt x="19" y="0"/>
                  </a:lnTo>
                  <a:close/>
                </a:path>
              </a:pathLst>
            </a:custGeom>
            <a:solidFill>
              <a:srgbClr val="ff0000"/>
            </a:solidFill>
            <a:ln w="11160">
              <a:solidFill>
                <a:srgbClr val="ff0000"/>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798" name=""/>
            <p:cNvSpPr/>
            <p:nvPr/>
          </p:nvSpPr>
          <p:spPr>
            <a:xfrm>
              <a:off x="6159240" y="4486680"/>
              <a:ext cx="22680" cy="42120"/>
            </a:xfrm>
            <a:custGeom>
              <a:avLst/>
              <a:gdLst/>
              <a:ahLst/>
              <a:rect l="l" t="t" r="r" b="b"/>
              <a:pathLst>
                <a:path w="39" h="40">
                  <a:moveTo>
                    <a:pt x="20" y="0"/>
                  </a:moveTo>
                  <a:lnTo>
                    <a:pt x="39" y="20"/>
                  </a:lnTo>
                  <a:lnTo>
                    <a:pt x="20" y="40"/>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4680" bIns="-4680" anchor="t">
              <a:noAutofit/>
            </a:bodyPr>
            <a:p>
              <a:endParaRPr b="0" lang="en-US" sz="2400" strike="noStrike" u="none">
                <a:solidFill>
                  <a:srgbClr val="000000"/>
                </a:solidFill>
                <a:effectLst/>
                <a:uFillTx/>
                <a:latin typeface="Times New Roman"/>
              </a:endParaRPr>
            </a:p>
          </p:txBody>
        </p:sp>
        <p:sp>
          <p:nvSpPr>
            <p:cNvPr id="799" name=""/>
            <p:cNvSpPr/>
            <p:nvPr/>
          </p:nvSpPr>
          <p:spPr>
            <a:xfrm>
              <a:off x="6166800" y="4402440"/>
              <a:ext cx="23040" cy="42480"/>
            </a:xfrm>
            <a:custGeom>
              <a:avLst/>
              <a:gdLst/>
              <a:ahLst/>
              <a:rect l="l" t="t" r="r" b="b"/>
              <a:pathLst>
                <a:path w="40" h="40">
                  <a:moveTo>
                    <a:pt x="20" y="0"/>
                  </a:moveTo>
                  <a:lnTo>
                    <a:pt x="40" y="20"/>
                  </a:lnTo>
                  <a:lnTo>
                    <a:pt x="20" y="40"/>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4320" bIns="-4320" anchor="t">
              <a:noAutofit/>
            </a:bodyPr>
            <a:p>
              <a:endParaRPr b="0" lang="en-US" sz="2400" strike="noStrike" u="none">
                <a:solidFill>
                  <a:srgbClr val="000000"/>
                </a:solidFill>
                <a:effectLst/>
                <a:uFillTx/>
                <a:latin typeface="Times New Roman"/>
              </a:endParaRPr>
            </a:p>
          </p:txBody>
        </p:sp>
        <p:sp>
          <p:nvSpPr>
            <p:cNvPr id="800" name=""/>
            <p:cNvSpPr/>
            <p:nvPr/>
          </p:nvSpPr>
          <p:spPr>
            <a:xfrm>
              <a:off x="6174360" y="4410000"/>
              <a:ext cx="23040" cy="41400"/>
            </a:xfrm>
            <a:custGeom>
              <a:avLst/>
              <a:gdLst/>
              <a:ahLst/>
              <a:rect l="l" t="t" r="r" b="b"/>
              <a:pathLst>
                <a:path w="40" h="39">
                  <a:moveTo>
                    <a:pt x="20" y="0"/>
                  </a:moveTo>
                  <a:lnTo>
                    <a:pt x="40" y="20"/>
                  </a:lnTo>
                  <a:lnTo>
                    <a:pt x="20" y="39"/>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801" name=""/>
            <p:cNvSpPr/>
            <p:nvPr/>
          </p:nvSpPr>
          <p:spPr>
            <a:xfrm>
              <a:off x="6181920" y="4214160"/>
              <a:ext cx="23040" cy="41400"/>
            </a:xfrm>
            <a:custGeom>
              <a:avLst/>
              <a:gdLst/>
              <a:ahLst/>
              <a:rect l="l" t="t" r="r" b="b"/>
              <a:pathLst>
                <a:path w="40" h="39">
                  <a:moveTo>
                    <a:pt x="20" y="0"/>
                  </a:moveTo>
                  <a:lnTo>
                    <a:pt x="40" y="19"/>
                  </a:lnTo>
                  <a:lnTo>
                    <a:pt x="20" y="39"/>
                  </a:lnTo>
                  <a:lnTo>
                    <a:pt x="0" y="19"/>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802" name=""/>
            <p:cNvSpPr/>
            <p:nvPr/>
          </p:nvSpPr>
          <p:spPr>
            <a:xfrm>
              <a:off x="6190200" y="4038480"/>
              <a:ext cx="22680" cy="42480"/>
            </a:xfrm>
            <a:custGeom>
              <a:avLst/>
              <a:gdLst/>
              <a:ahLst/>
              <a:rect l="l" t="t" r="r" b="b"/>
              <a:pathLst>
                <a:path w="39" h="40">
                  <a:moveTo>
                    <a:pt x="19" y="0"/>
                  </a:moveTo>
                  <a:lnTo>
                    <a:pt x="39" y="20"/>
                  </a:lnTo>
                  <a:lnTo>
                    <a:pt x="19" y="40"/>
                  </a:lnTo>
                  <a:lnTo>
                    <a:pt x="0" y="20"/>
                  </a:lnTo>
                  <a:lnTo>
                    <a:pt x="19" y="0"/>
                  </a:lnTo>
                  <a:close/>
                </a:path>
              </a:pathLst>
            </a:custGeom>
            <a:solidFill>
              <a:srgbClr val="ff0000"/>
            </a:solidFill>
            <a:ln w="11160">
              <a:solidFill>
                <a:srgbClr val="ff0000"/>
              </a:solidFill>
              <a:round/>
            </a:ln>
          </p:spPr>
          <p:style>
            <a:lnRef idx="0"/>
            <a:fillRef idx="0"/>
            <a:effectRef idx="0"/>
            <a:fontRef idx="minor"/>
          </p:style>
          <p:txBody>
            <a:bodyPr lIns="90000" rIns="90000" tIns="-4320" bIns="-4320" anchor="t">
              <a:noAutofit/>
            </a:bodyPr>
            <a:p>
              <a:endParaRPr b="0" lang="en-US" sz="2400" strike="noStrike" u="none">
                <a:solidFill>
                  <a:srgbClr val="000000"/>
                </a:solidFill>
                <a:effectLst/>
                <a:uFillTx/>
                <a:latin typeface="Times New Roman"/>
              </a:endParaRPr>
            </a:p>
          </p:txBody>
        </p:sp>
        <p:sp>
          <p:nvSpPr>
            <p:cNvPr id="803" name=""/>
            <p:cNvSpPr/>
            <p:nvPr/>
          </p:nvSpPr>
          <p:spPr>
            <a:xfrm>
              <a:off x="6197760" y="3926880"/>
              <a:ext cx="22680" cy="41400"/>
            </a:xfrm>
            <a:custGeom>
              <a:avLst/>
              <a:gdLst/>
              <a:ahLst/>
              <a:rect l="l" t="t" r="r" b="b"/>
              <a:pathLst>
                <a:path w="39" h="39">
                  <a:moveTo>
                    <a:pt x="19" y="0"/>
                  </a:moveTo>
                  <a:lnTo>
                    <a:pt x="39" y="20"/>
                  </a:lnTo>
                  <a:lnTo>
                    <a:pt x="19" y="39"/>
                  </a:lnTo>
                  <a:lnTo>
                    <a:pt x="0" y="20"/>
                  </a:lnTo>
                  <a:lnTo>
                    <a:pt x="19" y="0"/>
                  </a:lnTo>
                  <a:close/>
                </a:path>
              </a:pathLst>
            </a:custGeom>
            <a:solidFill>
              <a:srgbClr val="ff0000"/>
            </a:solidFill>
            <a:ln w="11160">
              <a:solidFill>
                <a:srgbClr val="ff0000"/>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804" name=""/>
            <p:cNvSpPr/>
            <p:nvPr/>
          </p:nvSpPr>
          <p:spPr>
            <a:xfrm>
              <a:off x="6208920" y="3863880"/>
              <a:ext cx="23040" cy="41400"/>
            </a:xfrm>
            <a:custGeom>
              <a:avLst/>
              <a:gdLst/>
              <a:ahLst/>
              <a:rect l="l" t="t" r="r" b="b"/>
              <a:pathLst>
                <a:path w="40" h="39">
                  <a:moveTo>
                    <a:pt x="20" y="0"/>
                  </a:moveTo>
                  <a:lnTo>
                    <a:pt x="40" y="19"/>
                  </a:lnTo>
                  <a:lnTo>
                    <a:pt x="20" y="39"/>
                  </a:lnTo>
                  <a:lnTo>
                    <a:pt x="0" y="19"/>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805" name=""/>
            <p:cNvSpPr/>
            <p:nvPr/>
          </p:nvSpPr>
          <p:spPr>
            <a:xfrm>
              <a:off x="6216840" y="3758400"/>
              <a:ext cx="22680" cy="41400"/>
            </a:xfrm>
            <a:custGeom>
              <a:avLst/>
              <a:gdLst/>
              <a:ahLst/>
              <a:rect l="l" t="t" r="r" b="b"/>
              <a:pathLst>
                <a:path w="39" h="39">
                  <a:moveTo>
                    <a:pt x="19" y="0"/>
                  </a:moveTo>
                  <a:lnTo>
                    <a:pt x="39" y="20"/>
                  </a:lnTo>
                  <a:lnTo>
                    <a:pt x="19" y="39"/>
                  </a:lnTo>
                  <a:lnTo>
                    <a:pt x="0" y="20"/>
                  </a:lnTo>
                  <a:lnTo>
                    <a:pt x="19" y="0"/>
                  </a:lnTo>
                  <a:close/>
                </a:path>
              </a:pathLst>
            </a:custGeom>
            <a:solidFill>
              <a:srgbClr val="ff0000"/>
            </a:solidFill>
            <a:ln w="11160">
              <a:solidFill>
                <a:srgbClr val="ff0000"/>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806" name=""/>
            <p:cNvSpPr/>
            <p:nvPr/>
          </p:nvSpPr>
          <p:spPr>
            <a:xfrm>
              <a:off x="6224400" y="3666960"/>
              <a:ext cx="22680" cy="42480"/>
            </a:xfrm>
            <a:custGeom>
              <a:avLst/>
              <a:gdLst/>
              <a:ahLst/>
              <a:rect l="l" t="t" r="r" b="b"/>
              <a:pathLst>
                <a:path w="39" h="40">
                  <a:moveTo>
                    <a:pt x="20" y="0"/>
                  </a:moveTo>
                  <a:lnTo>
                    <a:pt x="39" y="20"/>
                  </a:lnTo>
                  <a:lnTo>
                    <a:pt x="20" y="40"/>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4320" bIns="-4320" anchor="t">
              <a:noAutofit/>
            </a:bodyPr>
            <a:p>
              <a:endParaRPr b="0" lang="en-US" sz="2400" strike="noStrike" u="none">
                <a:solidFill>
                  <a:srgbClr val="000000"/>
                </a:solidFill>
                <a:effectLst/>
                <a:uFillTx/>
                <a:latin typeface="Times New Roman"/>
              </a:endParaRPr>
            </a:p>
          </p:txBody>
        </p:sp>
        <p:sp>
          <p:nvSpPr>
            <p:cNvPr id="807" name=""/>
            <p:cNvSpPr/>
            <p:nvPr/>
          </p:nvSpPr>
          <p:spPr>
            <a:xfrm>
              <a:off x="6231960" y="3604320"/>
              <a:ext cx="22680" cy="41400"/>
            </a:xfrm>
            <a:custGeom>
              <a:avLst/>
              <a:gdLst/>
              <a:ahLst/>
              <a:rect l="l" t="t" r="r" b="b"/>
              <a:pathLst>
                <a:path w="39" h="39">
                  <a:moveTo>
                    <a:pt x="20" y="0"/>
                  </a:moveTo>
                  <a:lnTo>
                    <a:pt x="39" y="20"/>
                  </a:lnTo>
                  <a:lnTo>
                    <a:pt x="20" y="39"/>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808" name=""/>
            <p:cNvSpPr/>
            <p:nvPr/>
          </p:nvSpPr>
          <p:spPr>
            <a:xfrm>
              <a:off x="6239520" y="3485160"/>
              <a:ext cx="23040" cy="42120"/>
            </a:xfrm>
            <a:custGeom>
              <a:avLst/>
              <a:gdLst/>
              <a:ahLst/>
              <a:rect l="l" t="t" r="r" b="b"/>
              <a:pathLst>
                <a:path w="40" h="40">
                  <a:moveTo>
                    <a:pt x="20" y="0"/>
                  </a:moveTo>
                  <a:lnTo>
                    <a:pt x="40" y="20"/>
                  </a:lnTo>
                  <a:lnTo>
                    <a:pt x="20" y="40"/>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4680" bIns="-4680" anchor="t">
              <a:noAutofit/>
            </a:bodyPr>
            <a:p>
              <a:endParaRPr b="0" lang="en-US" sz="2400" strike="noStrike" u="none">
                <a:solidFill>
                  <a:srgbClr val="000000"/>
                </a:solidFill>
                <a:effectLst/>
                <a:uFillTx/>
                <a:latin typeface="Times New Roman"/>
              </a:endParaRPr>
            </a:p>
          </p:txBody>
        </p:sp>
        <p:sp>
          <p:nvSpPr>
            <p:cNvPr id="809" name=""/>
            <p:cNvSpPr/>
            <p:nvPr/>
          </p:nvSpPr>
          <p:spPr>
            <a:xfrm>
              <a:off x="6247080" y="3443760"/>
              <a:ext cx="23040" cy="41400"/>
            </a:xfrm>
            <a:custGeom>
              <a:avLst/>
              <a:gdLst/>
              <a:ahLst/>
              <a:rect l="l" t="t" r="r" b="b"/>
              <a:pathLst>
                <a:path w="40" h="39">
                  <a:moveTo>
                    <a:pt x="20" y="0"/>
                  </a:moveTo>
                  <a:lnTo>
                    <a:pt x="40" y="19"/>
                  </a:lnTo>
                  <a:lnTo>
                    <a:pt x="20" y="39"/>
                  </a:lnTo>
                  <a:lnTo>
                    <a:pt x="0" y="19"/>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810" name=""/>
            <p:cNvSpPr/>
            <p:nvPr/>
          </p:nvSpPr>
          <p:spPr>
            <a:xfrm>
              <a:off x="6258960" y="3373560"/>
              <a:ext cx="23040" cy="41400"/>
            </a:xfrm>
            <a:custGeom>
              <a:avLst/>
              <a:gdLst/>
              <a:ahLst/>
              <a:rect l="l" t="t" r="r" b="b"/>
              <a:pathLst>
                <a:path w="40" h="39">
                  <a:moveTo>
                    <a:pt x="20" y="0"/>
                  </a:moveTo>
                  <a:lnTo>
                    <a:pt x="40" y="20"/>
                  </a:lnTo>
                  <a:lnTo>
                    <a:pt x="20" y="39"/>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811" name=""/>
            <p:cNvSpPr/>
            <p:nvPr/>
          </p:nvSpPr>
          <p:spPr>
            <a:xfrm>
              <a:off x="6266520" y="3436200"/>
              <a:ext cx="23040" cy="42480"/>
            </a:xfrm>
            <a:custGeom>
              <a:avLst/>
              <a:gdLst/>
              <a:ahLst/>
              <a:rect l="l" t="t" r="r" b="b"/>
              <a:pathLst>
                <a:path w="40" h="40">
                  <a:moveTo>
                    <a:pt x="20" y="0"/>
                  </a:moveTo>
                  <a:lnTo>
                    <a:pt x="40" y="20"/>
                  </a:lnTo>
                  <a:lnTo>
                    <a:pt x="20" y="40"/>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4320" bIns="-4320" anchor="t">
              <a:noAutofit/>
            </a:bodyPr>
            <a:p>
              <a:endParaRPr b="0" lang="en-US" sz="2400" strike="noStrike" u="none">
                <a:solidFill>
                  <a:srgbClr val="000000"/>
                </a:solidFill>
                <a:effectLst/>
                <a:uFillTx/>
                <a:latin typeface="Times New Roman"/>
              </a:endParaRPr>
            </a:p>
          </p:txBody>
        </p:sp>
        <p:sp>
          <p:nvSpPr>
            <p:cNvPr id="812" name=""/>
            <p:cNvSpPr/>
            <p:nvPr/>
          </p:nvSpPr>
          <p:spPr>
            <a:xfrm>
              <a:off x="6274080" y="3401280"/>
              <a:ext cx="23040" cy="42120"/>
            </a:xfrm>
            <a:custGeom>
              <a:avLst/>
              <a:gdLst/>
              <a:ahLst/>
              <a:rect l="l" t="t" r="r" b="b"/>
              <a:pathLst>
                <a:path w="40" h="40">
                  <a:moveTo>
                    <a:pt x="20" y="0"/>
                  </a:moveTo>
                  <a:lnTo>
                    <a:pt x="40" y="20"/>
                  </a:lnTo>
                  <a:lnTo>
                    <a:pt x="20" y="40"/>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4680" bIns="-4680" anchor="t">
              <a:noAutofit/>
            </a:bodyPr>
            <a:p>
              <a:endParaRPr b="0" lang="en-US" sz="2400" strike="noStrike" u="none">
                <a:solidFill>
                  <a:srgbClr val="000000"/>
                </a:solidFill>
                <a:effectLst/>
                <a:uFillTx/>
                <a:latin typeface="Times New Roman"/>
              </a:endParaRPr>
            </a:p>
          </p:txBody>
        </p:sp>
        <p:sp>
          <p:nvSpPr>
            <p:cNvPr id="813" name=""/>
            <p:cNvSpPr/>
            <p:nvPr/>
          </p:nvSpPr>
          <p:spPr>
            <a:xfrm>
              <a:off x="6282000" y="3401280"/>
              <a:ext cx="22680" cy="42120"/>
            </a:xfrm>
            <a:custGeom>
              <a:avLst/>
              <a:gdLst/>
              <a:ahLst/>
              <a:rect l="l" t="t" r="r" b="b"/>
              <a:pathLst>
                <a:path w="39" h="40">
                  <a:moveTo>
                    <a:pt x="19" y="0"/>
                  </a:moveTo>
                  <a:lnTo>
                    <a:pt x="39" y="20"/>
                  </a:lnTo>
                  <a:lnTo>
                    <a:pt x="19" y="40"/>
                  </a:lnTo>
                  <a:lnTo>
                    <a:pt x="0" y="20"/>
                  </a:lnTo>
                  <a:lnTo>
                    <a:pt x="19" y="0"/>
                  </a:lnTo>
                  <a:close/>
                </a:path>
              </a:pathLst>
            </a:custGeom>
            <a:solidFill>
              <a:srgbClr val="ff0000"/>
            </a:solidFill>
            <a:ln w="11160">
              <a:solidFill>
                <a:srgbClr val="ff0000"/>
              </a:solidFill>
              <a:round/>
            </a:ln>
          </p:spPr>
          <p:style>
            <a:lnRef idx="0"/>
            <a:fillRef idx="0"/>
            <a:effectRef idx="0"/>
            <a:fontRef idx="minor"/>
          </p:style>
          <p:txBody>
            <a:bodyPr lIns="90000" rIns="90000" tIns="-4680" bIns="-4680" anchor="t">
              <a:noAutofit/>
            </a:bodyPr>
            <a:p>
              <a:endParaRPr b="0" lang="en-US" sz="2400" strike="noStrike" u="none">
                <a:solidFill>
                  <a:srgbClr val="000000"/>
                </a:solidFill>
                <a:effectLst/>
                <a:uFillTx/>
                <a:latin typeface="Times New Roman"/>
              </a:endParaRPr>
            </a:p>
          </p:txBody>
        </p:sp>
        <p:sp>
          <p:nvSpPr>
            <p:cNvPr id="814" name=""/>
            <p:cNvSpPr/>
            <p:nvPr/>
          </p:nvSpPr>
          <p:spPr>
            <a:xfrm>
              <a:off x="6289560" y="3428640"/>
              <a:ext cx="22680" cy="42480"/>
            </a:xfrm>
            <a:custGeom>
              <a:avLst/>
              <a:gdLst/>
              <a:ahLst/>
              <a:rect l="l" t="t" r="r" b="b"/>
              <a:pathLst>
                <a:path w="39" h="40">
                  <a:moveTo>
                    <a:pt x="19" y="0"/>
                  </a:moveTo>
                  <a:lnTo>
                    <a:pt x="39" y="20"/>
                  </a:lnTo>
                  <a:lnTo>
                    <a:pt x="19" y="40"/>
                  </a:lnTo>
                  <a:lnTo>
                    <a:pt x="0" y="20"/>
                  </a:lnTo>
                  <a:lnTo>
                    <a:pt x="19" y="0"/>
                  </a:lnTo>
                  <a:close/>
                </a:path>
              </a:pathLst>
            </a:custGeom>
            <a:solidFill>
              <a:srgbClr val="ff0000"/>
            </a:solidFill>
            <a:ln w="11160">
              <a:solidFill>
                <a:srgbClr val="ff0000"/>
              </a:solidFill>
              <a:round/>
            </a:ln>
          </p:spPr>
          <p:style>
            <a:lnRef idx="0"/>
            <a:fillRef idx="0"/>
            <a:effectRef idx="0"/>
            <a:fontRef idx="minor"/>
          </p:style>
          <p:txBody>
            <a:bodyPr lIns="90000" rIns="90000" tIns="-4320" bIns="-4320" anchor="t">
              <a:noAutofit/>
            </a:bodyPr>
            <a:p>
              <a:endParaRPr b="0" lang="en-US" sz="2400" strike="noStrike" u="none">
                <a:solidFill>
                  <a:srgbClr val="000000"/>
                </a:solidFill>
                <a:effectLst/>
                <a:uFillTx/>
                <a:latin typeface="Times New Roman"/>
              </a:endParaRPr>
            </a:p>
          </p:txBody>
        </p:sp>
        <p:sp>
          <p:nvSpPr>
            <p:cNvPr id="815" name=""/>
            <p:cNvSpPr/>
            <p:nvPr/>
          </p:nvSpPr>
          <p:spPr>
            <a:xfrm>
              <a:off x="6297480" y="3436200"/>
              <a:ext cx="22680" cy="42480"/>
            </a:xfrm>
            <a:custGeom>
              <a:avLst/>
              <a:gdLst/>
              <a:ahLst/>
              <a:rect l="l" t="t" r="r" b="b"/>
              <a:pathLst>
                <a:path w="39" h="40">
                  <a:moveTo>
                    <a:pt x="20" y="0"/>
                  </a:moveTo>
                  <a:lnTo>
                    <a:pt x="39" y="20"/>
                  </a:lnTo>
                  <a:lnTo>
                    <a:pt x="20" y="40"/>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4320" bIns="-4320" anchor="t">
              <a:noAutofit/>
            </a:bodyPr>
            <a:p>
              <a:endParaRPr b="0" lang="en-US" sz="2400" strike="noStrike" u="none">
                <a:solidFill>
                  <a:srgbClr val="000000"/>
                </a:solidFill>
                <a:effectLst/>
                <a:uFillTx/>
                <a:latin typeface="Times New Roman"/>
              </a:endParaRPr>
            </a:p>
          </p:txBody>
        </p:sp>
        <p:sp>
          <p:nvSpPr>
            <p:cNvPr id="816" name=""/>
            <p:cNvSpPr/>
            <p:nvPr/>
          </p:nvSpPr>
          <p:spPr>
            <a:xfrm>
              <a:off x="6305040" y="3485160"/>
              <a:ext cx="22680" cy="42120"/>
            </a:xfrm>
            <a:custGeom>
              <a:avLst/>
              <a:gdLst/>
              <a:ahLst/>
              <a:rect l="l" t="t" r="r" b="b"/>
              <a:pathLst>
                <a:path w="39" h="40">
                  <a:moveTo>
                    <a:pt x="20" y="0"/>
                  </a:moveTo>
                  <a:lnTo>
                    <a:pt x="39" y="20"/>
                  </a:lnTo>
                  <a:lnTo>
                    <a:pt x="20" y="40"/>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4680" bIns="-4680" anchor="t">
              <a:noAutofit/>
            </a:bodyPr>
            <a:p>
              <a:endParaRPr b="0" lang="en-US" sz="2400" strike="noStrike" u="none">
                <a:solidFill>
                  <a:srgbClr val="000000"/>
                </a:solidFill>
                <a:effectLst/>
                <a:uFillTx/>
                <a:latin typeface="Times New Roman"/>
              </a:endParaRPr>
            </a:p>
          </p:txBody>
        </p:sp>
        <p:sp>
          <p:nvSpPr>
            <p:cNvPr id="817" name=""/>
            <p:cNvSpPr/>
            <p:nvPr/>
          </p:nvSpPr>
          <p:spPr>
            <a:xfrm>
              <a:off x="6316560" y="3604320"/>
              <a:ext cx="22680" cy="41400"/>
            </a:xfrm>
            <a:custGeom>
              <a:avLst/>
              <a:gdLst/>
              <a:ahLst/>
              <a:rect l="l" t="t" r="r" b="b"/>
              <a:pathLst>
                <a:path w="39" h="39">
                  <a:moveTo>
                    <a:pt x="19" y="0"/>
                  </a:moveTo>
                  <a:lnTo>
                    <a:pt x="39" y="20"/>
                  </a:lnTo>
                  <a:lnTo>
                    <a:pt x="19" y="39"/>
                  </a:lnTo>
                  <a:lnTo>
                    <a:pt x="0" y="20"/>
                  </a:lnTo>
                  <a:lnTo>
                    <a:pt x="19" y="0"/>
                  </a:lnTo>
                  <a:close/>
                </a:path>
              </a:pathLst>
            </a:custGeom>
            <a:solidFill>
              <a:srgbClr val="ff0000"/>
            </a:solidFill>
            <a:ln w="11160">
              <a:solidFill>
                <a:srgbClr val="ff0000"/>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818" name=""/>
            <p:cNvSpPr/>
            <p:nvPr/>
          </p:nvSpPr>
          <p:spPr>
            <a:xfrm>
              <a:off x="6324120" y="3632040"/>
              <a:ext cx="22680" cy="42120"/>
            </a:xfrm>
            <a:custGeom>
              <a:avLst/>
              <a:gdLst/>
              <a:ahLst/>
              <a:rect l="l" t="t" r="r" b="b"/>
              <a:pathLst>
                <a:path w="39" h="40">
                  <a:moveTo>
                    <a:pt x="20" y="0"/>
                  </a:moveTo>
                  <a:lnTo>
                    <a:pt x="39" y="20"/>
                  </a:lnTo>
                  <a:lnTo>
                    <a:pt x="20" y="40"/>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4680" bIns="-4680" anchor="t">
              <a:noAutofit/>
            </a:bodyPr>
            <a:p>
              <a:endParaRPr b="0" lang="en-US" sz="2400" strike="noStrike" u="none">
                <a:solidFill>
                  <a:srgbClr val="000000"/>
                </a:solidFill>
                <a:effectLst/>
                <a:uFillTx/>
                <a:latin typeface="Times New Roman"/>
              </a:endParaRPr>
            </a:p>
          </p:txBody>
        </p:sp>
        <p:sp>
          <p:nvSpPr>
            <p:cNvPr id="819" name=""/>
            <p:cNvSpPr/>
            <p:nvPr/>
          </p:nvSpPr>
          <p:spPr>
            <a:xfrm>
              <a:off x="6331680" y="3639240"/>
              <a:ext cx="23040" cy="41400"/>
            </a:xfrm>
            <a:custGeom>
              <a:avLst/>
              <a:gdLst/>
              <a:ahLst/>
              <a:rect l="l" t="t" r="r" b="b"/>
              <a:pathLst>
                <a:path w="40" h="39">
                  <a:moveTo>
                    <a:pt x="20" y="0"/>
                  </a:moveTo>
                  <a:lnTo>
                    <a:pt x="40" y="20"/>
                  </a:lnTo>
                  <a:lnTo>
                    <a:pt x="20" y="39"/>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820" name=""/>
            <p:cNvSpPr/>
            <p:nvPr/>
          </p:nvSpPr>
          <p:spPr>
            <a:xfrm>
              <a:off x="6339240" y="3751200"/>
              <a:ext cx="23040" cy="42120"/>
            </a:xfrm>
            <a:custGeom>
              <a:avLst/>
              <a:gdLst/>
              <a:ahLst/>
              <a:rect l="l" t="t" r="r" b="b"/>
              <a:pathLst>
                <a:path w="40" h="40">
                  <a:moveTo>
                    <a:pt x="20" y="0"/>
                  </a:moveTo>
                  <a:lnTo>
                    <a:pt x="40" y="20"/>
                  </a:lnTo>
                  <a:lnTo>
                    <a:pt x="20" y="40"/>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4680" bIns="-4680" anchor="t">
              <a:noAutofit/>
            </a:bodyPr>
            <a:p>
              <a:endParaRPr b="0" lang="en-US" sz="2400" strike="noStrike" u="none">
                <a:solidFill>
                  <a:srgbClr val="000000"/>
                </a:solidFill>
                <a:effectLst/>
                <a:uFillTx/>
                <a:latin typeface="Times New Roman"/>
              </a:endParaRPr>
            </a:p>
          </p:txBody>
        </p:sp>
        <p:sp>
          <p:nvSpPr>
            <p:cNvPr id="821" name=""/>
            <p:cNvSpPr/>
            <p:nvPr/>
          </p:nvSpPr>
          <p:spPr>
            <a:xfrm>
              <a:off x="6346800" y="3786480"/>
              <a:ext cx="23040" cy="42120"/>
            </a:xfrm>
            <a:custGeom>
              <a:avLst/>
              <a:gdLst/>
              <a:ahLst/>
              <a:rect l="l" t="t" r="r" b="b"/>
              <a:pathLst>
                <a:path w="40" h="40">
                  <a:moveTo>
                    <a:pt x="20" y="0"/>
                  </a:moveTo>
                  <a:lnTo>
                    <a:pt x="40" y="20"/>
                  </a:lnTo>
                  <a:lnTo>
                    <a:pt x="20" y="40"/>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4680" bIns="-4680" anchor="t">
              <a:noAutofit/>
            </a:bodyPr>
            <a:p>
              <a:endParaRPr b="0" lang="en-US" sz="2400" strike="noStrike" u="none">
                <a:solidFill>
                  <a:srgbClr val="000000"/>
                </a:solidFill>
                <a:effectLst/>
                <a:uFillTx/>
                <a:latin typeface="Times New Roman"/>
              </a:endParaRPr>
            </a:p>
          </p:txBody>
        </p:sp>
        <p:sp>
          <p:nvSpPr>
            <p:cNvPr id="822" name=""/>
            <p:cNvSpPr/>
            <p:nvPr/>
          </p:nvSpPr>
          <p:spPr>
            <a:xfrm>
              <a:off x="6355080" y="3981960"/>
              <a:ext cx="22680" cy="42480"/>
            </a:xfrm>
            <a:custGeom>
              <a:avLst/>
              <a:gdLst/>
              <a:ahLst/>
              <a:rect l="l" t="t" r="r" b="b"/>
              <a:pathLst>
                <a:path w="39" h="40">
                  <a:moveTo>
                    <a:pt x="19" y="0"/>
                  </a:moveTo>
                  <a:lnTo>
                    <a:pt x="39" y="20"/>
                  </a:lnTo>
                  <a:lnTo>
                    <a:pt x="19" y="40"/>
                  </a:lnTo>
                  <a:lnTo>
                    <a:pt x="0" y="20"/>
                  </a:lnTo>
                  <a:lnTo>
                    <a:pt x="19" y="0"/>
                  </a:lnTo>
                  <a:close/>
                </a:path>
              </a:pathLst>
            </a:custGeom>
            <a:solidFill>
              <a:srgbClr val="ff0000"/>
            </a:solidFill>
            <a:ln w="11160">
              <a:solidFill>
                <a:srgbClr val="ff0000"/>
              </a:solidFill>
              <a:round/>
            </a:ln>
          </p:spPr>
          <p:style>
            <a:lnRef idx="0"/>
            <a:fillRef idx="0"/>
            <a:effectRef idx="0"/>
            <a:fontRef idx="minor"/>
          </p:style>
          <p:txBody>
            <a:bodyPr lIns="90000" rIns="90000" tIns="-4320" bIns="-4320" anchor="t">
              <a:noAutofit/>
            </a:bodyPr>
            <a:p>
              <a:endParaRPr b="0" lang="en-US" sz="2400" strike="noStrike" u="none">
                <a:solidFill>
                  <a:srgbClr val="000000"/>
                </a:solidFill>
                <a:effectLst/>
                <a:uFillTx/>
                <a:latin typeface="Times New Roman"/>
              </a:endParaRPr>
            </a:p>
          </p:txBody>
        </p:sp>
        <p:sp>
          <p:nvSpPr>
            <p:cNvPr id="823" name=""/>
            <p:cNvSpPr/>
            <p:nvPr/>
          </p:nvSpPr>
          <p:spPr>
            <a:xfrm>
              <a:off x="6362640" y="4059720"/>
              <a:ext cx="22680" cy="41400"/>
            </a:xfrm>
            <a:custGeom>
              <a:avLst/>
              <a:gdLst/>
              <a:ahLst/>
              <a:rect l="l" t="t" r="r" b="b"/>
              <a:pathLst>
                <a:path w="39" h="39">
                  <a:moveTo>
                    <a:pt x="19" y="0"/>
                  </a:moveTo>
                  <a:lnTo>
                    <a:pt x="39" y="20"/>
                  </a:lnTo>
                  <a:lnTo>
                    <a:pt x="19" y="39"/>
                  </a:lnTo>
                  <a:lnTo>
                    <a:pt x="0" y="20"/>
                  </a:lnTo>
                  <a:lnTo>
                    <a:pt x="19" y="0"/>
                  </a:lnTo>
                  <a:close/>
                </a:path>
              </a:pathLst>
            </a:custGeom>
            <a:solidFill>
              <a:srgbClr val="ff0000"/>
            </a:solidFill>
            <a:ln w="11160">
              <a:solidFill>
                <a:srgbClr val="ff0000"/>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824" name=""/>
            <p:cNvSpPr/>
            <p:nvPr/>
          </p:nvSpPr>
          <p:spPr>
            <a:xfrm>
              <a:off x="6373440" y="4192920"/>
              <a:ext cx="23040" cy="41400"/>
            </a:xfrm>
            <a:custGeom>
              <a:avLst/>
              <a:gdLst/>
              <a:ahLst/>
              <a:rect l="l" t="t" r="r" b="b"/>
              <a:pathLst>
                <a:path w="40" h="39">
                  <a:moveTo>
                    <a:pt x="20" y="0"/>
                  </a:moveTo>
                  <a:lnTo>
                    <a:pt x="40" y="20"/>
                  </a:lnTo>
                  <a:lnTo>
                    <a:pt x="20" y="39"/>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825" name=""/>
            <p:cNvSpPr/>
            <p:nvPr/>
          </p:nvSpPr>
          <p:spPr>
            <a:xfrm>
              <a:off x="6381720" y="4290840"/>
              <a:ext cx="22680" cy="42480"/>
            </a:xfrm>
            <a:custGeom>
              <a:avLst/>
              <a:gdLst/>
              <a:ahLst/>
              <a:rect l="l" t="t" r="r" b="b"/>
              <a:pathLst>
                <a:path w="39" h="40">
                  <a:moveTo>
                    <a:pt x="19" y="0"/>
                  </a:moveTo>
                  <a:lnTo>
                    <a:pt x="39" y="20"/>
                  </a:lnTo>
                  <a:lnTo>
                    <a:pt x="19" y="40"/>
                  </a:lnTo>
                  <a:lnTo>
                    <a:pt x="0" y="20"/>
                  </a:lnTo>
                  <a:lnTo>
                    <a:pt x="19" y="0"/>
                  </a:lnTo>
                  <a:close/>
                </a:path>
              </a:pathLst>
            </a:custGeom>
            <a:solidFill>
              <a:srgbClr val="ff0000"/>
            </a:solidFill>
            <a:ln w="11160">
              <a:solidFill>
                <a:srgbClr val="ff0000"/>
              </a:solidFill>
              <a:round/>
            </a:ln>
          </p:spPr>
          <p:style>
            <a:lnRef idx="0"/>
            <a:fillRef idx="0"/>
            <a:effectRef idx="0"/>
            <a:fontRef idx="minor"/>
          </p:style>
          <p:txBody>
            <a:bodyPr lIns="90000" rIns="90000" tIns="-4320" bIns="-4320" anchor="t">
              <a:noAutofit/>
            </a:bodyPr>
            <a:p>
              <a:endParaRPr b="0" lang="en-US" sz="2400" strike="noStrike" u="none">
                <a:solidFill>
                  <a:srgbClr val="000000"/>
                </a:solidFill>
                <a:effectLst/>
                <a:uFillTx/>
                <a:latin typeface="Times New Roman"/>
              </a:endParaRPr>
            </a:p>
          </p:txBody>
        </p:sp>
        <p:sp>
          <p:nvSpPr>
            <p:cNvPr id="826" name=""/>
            <p:cNvSpPr/>
            <p:nvPr/>
          </p:nvSpPr>
          <p:spPr>
            <a:xfrm>
              <a:off x="6389280" y="4396320"/>
              <a:ext cx="22680" cy="41400"/>
            </a:xfrm>
            <a:custGeom>
              <a:avLst/>
              <a:gdLst/>
              <a:ahLst/>
              <a:rect l="l" t="t" r="r" b="b"/>
              <a:pathLst>
                <a:path w="39" h="39">
                  <a:moveTo>
                    <a:pt x="20" y="0"/>
                  </a:moveTo>
                  <a:lnTo>
                    <a:pt x="39" y="20"/>
                  </a:lnTo>
                  <a:lnTo>
                    <a:pt x="20" y="39"/>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827" name=""/>
            <p:cNvSpPr/>
            <p:nvPr/>
          </p:nvSpPr>
          <p:spPr>
            <a:xfrm>
              <a:off x="6396840" y="4584600"/>
              <a:ext cx="22680" cy="42480"/>
            </a:xfrm>
            <a:custGeom>
              <a:avLst/>
              <a:gdLst/>
              <a:ahLst/>
              <a:rect l="l" t="t" r="r" b="b"/>
              <a:pathLst>
                <a:path w="39" h="40">
                  <a:moveTo>
                    <a:pt x="20" y="0"/>
                  </a:moveTo>
                  <a:lnTo>
                    <a:pt x="39" y="20"/>
                  </a:lnTo>
                  <a:lnTo>
                    <a:pt x="20" y="40"/>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4320" bIns="-4320" anchor="t">
              <a:noAutofit/>
            </a:bodyPr>
            <a:p>
              <a:endParaRPr b="0" lang="en-US" sz="2400" strike="noStrike" u="none">
                <a:solidFill>
                  <a:srgbClr val="000000"/>
                </a:solidFill>
                <a:effectLst/>
                <a:uFillTx/>
                <a:latin typeface="Times New Roman"/>
              </a:endParaRPr>
            </a:p>
          </p:txBody>
        </p:sp>
        <p:sp>
          <p:nvSpPr>
            <p:cNvPr id="828" name=""/>
            <p:cNvSpPr/>
            <p:nvPr/>
          </p:nvSpPr>
          <p:spPr>
            <a:xfrm>
              <a:off x="6404400" y="4711320"/>
              <a:ext cx="23040" cy="41400"/>
            </a:xfrm>
            <a:custGeom>
              <a:avLst/>
              <a:gdLst/>
              <a:ahLst/>
              <a:rect l="l" t="t" r="r" b="b"/>
              <a:pathLst>
                <a:path w="40" h="39">
                  <a:moveTo>
                    <a:pt x="20" y="0"/>
                  </a:moveTo>
                  <a:lnTo>
                    <a:pt x="40" y="20"/>
                  </a:lnTo>
                  <a:lnTo>
                    <a:pt x="20" y="39"/>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829" name=""/>
            <p:cNvSpPr/>
            <p:nvPr/>
          </p:nvSpPr>
          <p:spPr>
            <a:xfrm>
              <a:off x="6411960" y="4836600"/>
              <a:ext cx="23040" cy="42480"/>
            </a:xfrm>
            <a:custGeom>
              <a:avLst/>
              <a:gdLst/>
              <a:ahLst/>
              <a:rect l="l" t="t" r="r" b="b"/>
              <a:pathLst>
                <a:path w="40" h="40">
                  <a:moveTo>
                    <a:pt x="20" y="0"/>
                  </a:moveTo>
                  <a:lnTo>
                    <a:pt x="40" y="20"/>
                  </a:lnTo>
                  <a:lnTo>
                    <a:pt x="20" y="40"/>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4320" bIns="-4320" anchor="t">
              <a:noAutofit/>
            </a:bodyPr>
            <a:p>
              <a:endParaRPr b="0" lang="en-US" sz="2400" strike="noStrike" u="none">
                <a:solidFill>
                  <a:srgbClr val="000000"/>
                </a:solidFill>
                <a:effectLst/>
                <a:uFillTx/>
                <a:latin typeface="Times New Roman"/>
              </a:endParaRPr>
            </a:p>
          </p:txBody>
        </p:sp>
        <p:sp>
          <p:nvSpPr>
            <p:cNvPr id="830" name=""/>
            <p:cNvSpPr/>
            <p:nvPr/>
          </p:nvSpPr>
          <p:spPr>
            <a:xfrm>
              <a:off x="6423840" y="4920840"/>
              <a:ext cx="22680" cy="42120"/>
            </a:xfrm>
            <a:custGeom>
              <a:avLst/>
              <a:gdLst/>
              <a:ahLst/>
              <a:rect l="l" t="t" r="r" b="b"/>
              <a:pathLst>
                <a:path w="39" h="40">
                  <a:moveTo>
                    <a:pt x="20" y="0"/>
                  </a:moveTo>
                  <a:lnTo>
                    <a:pt x="39" y="20"/>
                  </a:lnTo>
                  <a:lnTo>
                    <a:pt x="20" y="40"/>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4680" bIns="-4680" anchor="t">
              <a:noAutofit/>
            </a:bodyPr>
            <a:p>
              <a:endParaRPr b="0" lang="en-US" sz="2400" strike="noStrike" u="none">
                <a:solidFill>
                  <a:srgbClr val="000000"/>
                </a:solidFill>
                <a:effectLst/>
                <a:uFillTx/>
                <a:latin typeface="Times New Roman"/>
              </a:endParaRPr>
            </a:p>
          </p:txBody>
        </p:sp>
        <p:sp>
          <p:nvSpPr>
            <p:cNvPr id="831" name=""/>
            <p:cNvSpPr/>
            <p:nvPr/>
          </p:nvSpPr>
          <p:spPr>
            <a:xfrm>
              <a:off x="6431400" y="5082480"/>
              <a:ext cx="23040" cy="41400"/>
            </a:xfrm>
            <a:custGeom>
              <a:avLst/>
              <a:gdLst/>
              <a:ahLst/>
              <a:rect l="l" t="t" r="r" b="b"/>
              <a:pathLst>
                <a:path w="40" h="39">
                  <a:moveTo>
                    <a:pt x="20" y="0"/>
                  </a:moveTo>
                  <a:lnTo>
                    <a:pt x="40" y="20"/>
                  </a:lnTo>
                  <a:lnTo>
                    <a:pt x="20" y="39"/>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832" name=""/>
            <p:cNvSpPr/>
            <p:nvPr/>
          </p:nvSpPr>
          <p:spPr>
            <a:xfrm>
              <a:off x="6438600" y="5159160"/>
              <a:ext cx="23040" cy="42120"/>
            </a:xfrm>
            <a:custGeom>
              <a:avLst/>
              <a:gdLst/>
              <a:ahLst/>
              <a:rect l="l" t="t" r="r" b="b"/>
              <a:pathLst>
                <a:path w="40" h="40">
                  <a:moveTo>
                    <a:pt x="20" y="0"/>
                  </a:moveTo>
                  <a:lnTo>
                    <a:pt x="40" y="20"/>
                  </a:lnTo>
                  <a:lnTo>
                    <a:pt x="20" y="40"/>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4680" bIns="-4680" anchor="t">
              <a:noAutofit/>
            </a:bodyPr>
            <a:p>
              <a:endParaRPr b="0" lang="en-US" sz="2400" strike="noStrike" u="none">
                <a:solidFill>
                  <a:srgbClr val="000000"/>
                </a:solidFill>
                <a:effectLst/>
                <a:uFillTx/>
                <a:latin typeface="Times New Roman"/>
              </a:endParaRPr>
            </a:p>
          </p:txBody>
        </p:sp>
        <p:sp>
          <p:nvSpPr>
            <p:cNvPr id="833" name=""/>
            <p:cNvSpPr/>
            <p:nvPr/>
          </p:nvSpPr>
          <p:spPr>
            <a:xfrm>
              <a:off x="6446520" y="5215680"/>
              <a:ext cx="23040" cy="41400"/>
            </a:xfrm>
            <a:custGeom>
              <a:avLst/>
              <a:gdLst/>
              <a:ahLst/>
              <a:rect l="l" t="t" r="r" b="b"/>
              <a:pathLst>
                <a:path w="40" h="39">
                  <a:moveTo>
                    <a:pt x="20" y="0"/>
                  </a:moveTo>
                  <a:lnTo>
                    <a:pt x="40" y="20"/>
                  </a:lnTo>
                  <a:lnTo>
                    <a:pt x="20" y="39"/>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834" name=""/>
            <p:cNvSpPr/>
            <p:nvPr/>
          </p:nvSpPr>
          <p:spPr>
            <a:xfrm>
              <a:off x="6454440" y="5292360"/>
              <a:ext cx="22680" cy="42120"/>
            </a:xfrm>
            <a:custGeom>
              <a:avLst/>
              <a:gdLst/>
              <a:ahLst/>
              <a:rect l="l" t="t" r="r" b="b"/>
              <a:pathLst>
                <a:path w="39" h="40">
                  <a:moveTo>
                    <a:pt x="19" y="0"/>
                  </a:moveTo>
                  <a:lnTo>
                    <a:pt x="39" y="20"/>
                  </a:lnTo>
                  <a:lnTo>
                    <a:pt x="19" y="40"/>
                  </a:lnTo>
                  <a:lnTo>
                    <a:pt x="0" y="20"/>
                  </a:lnTo>
                  <a:lnTo>
                    <a:pt x="19" y="0"/>
                  </a:lnTo>
                  <a:close/>
                </a:path>
              </a:pathLst>
            </a:custGeom>
            <a:solidFill>
              <a:srgbClr val="ff0000"/>
            </a:solidFill>
            <a:ln w="11160">
              <a:solidFill>
                <a:srgbClr val="ff0000"/>
              </a:solidFill>
              <a:round/>
            </a:ln>
          </p:spPr>
          <p:style>
            <a:lnRef idx="0"/>
            <a:fillRef idx="0"/>
            <a:effectRef idx="0"/>
            <a:fontRef idx="minor"/>
          </p:style>
          <p:txBody>
            <a:bodyPr lIns="90000" rIns="90000" tIns="-4680" bIns="-4680" anchor="t">
              <a:noAutofit/>
            </a:bodyPr>
            <a:p>
              <a:endParaRPr b="0" lang="en-US" sz="2400" strike="noStrike" u="none">
                <a:solidFill>
                  <a:srgbClr val="000000"/>
                </a:solidFill>
                <a:effectLst/>
                <a:uFillTx/>
                <a:latin typeface="Times New Roman"/>
              </a:endParaRPr>
            </a:p>
          </p:txBody>
        </p:sp>
        <p:sp>
          <p:nvSpPr>
            <p:cNvPr id="835" name=""/>
            <p:cNvSpPr/>
            <p:nvPr/>
          </p:nvSpPr>
          <p:spPr>
            <a:xfrm>
              <a:off x="6462000" y="5376240"/>
              <a:ext cx="22680" cy="42480"/>
            </a:xfrm>
            <a:custGeom>
              <a:avLst/>
              <a:gdLst/>
              <a:ahLst/>
              <a:rect l="l" t="t" r="r" b="b"/>
              <a:pathLst>
                <a:path w="39" h="40">
                  <a:moveTo>
                    <a:pt x="20" y="0"/>
                  </a:moveTo>
                  <a:lnTo>
                    <a:pt x="39" y="20"/>
                  </a:lnTo>
                  <a:lnTo>
                    <a:pt x="20" y="40"/>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4320" bIns="-4320" anchor="t">
              <a:noAutofit/>
            </a:bodyPr>
            <a:p>
              <a:endParaRPr b="0" lang="en-US" sz="2400" strike="noStrike" u="none">
                <a:solidFill>
                  <a:srgbClr val="000000"/>
                </a:solidFill>
                <a:effectLst/>
                <a:uFillTx/>
                <a:latin typeface="Times New Roman"/>
              </a:endParaRPr>
            </a:p>
          </p:txBody>
        </p:sp>
        <p:sp>
          <p:nvSpPr>
            <p:cNvPr id="836" name=""/>
            <p:cNvSpPr/>
            <p:nvPr/>
          </p:nvSpPr>
          <p:spPr>
            <a:xfrm>
              <a:off x="6469560" y="5425200"/>
              <a:ext cx="22680" cy="42120"/>
            </a:xfrm>
            <a:custGeom>
              <a:avLst/>
              <a:gdLst/>
              <a:ahLst/>
              <a:rect l="l" t="t" r="r" b="b"/>
              <a:pathLst>
                <a:path w="39" h="40">
                  <a:moveTo>
                    <a:pt x="20" y="0"/>
                  </a:moveTo>
                  <a:lnTo>
                    <a:pt x="39" y="20"/>
                  </a:lnTo>
                  <a:lnTo>
                    <a:pt x="20" y="40"/>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4680" bIns="-4680" anchor="t">
              <a:noAutofit/>
            </a:bodyPr>
            <a:p>
              <a:endParaRPr b="0" lang="en-US" sz="2400" strike="noStrike" u="none">
                <a:solidFill>
                  <a:srgbClr val="000000"/>
                </a:solidFill>
                <a:effectLst/>
                <a:uFillTx/>
                <a:latin typeface="Times New Roman"/>
              </a:endParaRPr>
            </a:p>
          </p:txBody>
        </p:sp>
        <p:sp>
          <p:nvSpPr>
            <p:cNvPr id="837" name=""/>
            <p:cNvSpPr/>
            <p:nvPr/>
          </p:nvSpPr>
          <p:spPr>
            <a:xfrm>
              <a:off x="6481440" y="5523120"/>
              <a:ext cx="22680" cy="42120"/>
            </a:xfrm>
            <a:custGeom>
              <a:avLst/>
              <a:gdLst/>
              <a:ahLst/>
              <a:rect l="l" t="t" r="r" b="b"/>
              <a:pathLst>
                <a:path w="39" h="40">
                  <a:moveTo>
                    <a:pt x="19" y="0"/>
                  </a:moveTo>
                  <a:lnTo>
                    <a:pt x="39" y="20"/>
                  </a:lnTo>
                  <a:lnTo>
                    <a:pt x="19" y="40"/>
                  </a:lnTo>
                  <a:lnTo>
                    <a:pt x="0" y="20"/>
                  </a:lnTo>
                  <a:lnTo>
                    <a:pt x="19" y="0"/>
                  </a:lnTo>
                  <a:close/>
                </a:path>
              </a:pathLst>
            </a:custGeom>
            <a:solidFill>
              <a:srgbClr val="ff0000"/>
            </a:solidFill>
            <a:ln w="11160">
              <a:solidFill>
                <a:srgbClr val="ff0000"/>
              </a:solidFill>
              <a:round/>
            </a:ln>
          </p:spPr>
          <p:style>
            <a:lnRef idx="0"/>
            <a:fillRef idx="0"/>
            <a:effectRef idx="0"/>
            <a:fontRef idx="minor"/>
          </p:style>
          <p:txBody>
            <a:bodyPr lIns="90000" rIns="90000" tIns="-4680" bIns="-4680" anchor="t">
              <a:noAutofit/>
            </a:bodyPr>
            <a:p>
              <a:endParaRPr b="0" lang="en-US" sz="2400" strike="noStrike" u="none">
                <a:solidFill>
                  <a:srgbClr val="000000"/>
                </a:solidFill>
                <a:effectLst/>
                <a:uFillTx/>
                <a:latin typeface="Times New Roman"/>
              </a:endParaRPr>
            </a:p>
          </p:txBody>
        </p:sp>
        <p:sp>
          <p:nvSpPr>
            <p:cNvPr id="838" name=""/>
            <p:cNvSpPr/>
            <p:nvPr/>
          </p:nvSpPr>
          <p:spPr>
            <a:xfrm>
              <a:off x="6488640" y="5530680"/>
              <a:ext cx="22680" cy="42120"/>
            </a:xfrm>
            <a:custGeom>
              <a:avLst/>
              <a:gdLst/>
              <a:ahLst/>
              <a:rect l="l" t="t" r="r" b="b"/>
              <a:pathLst>
                <a:path w="39" h="40">
                  <a:moveTo>
                    <a:pt x="20" y="0"/>
                  </a:moveTo>
                  <a:lnTo>
                    <a:pt x="39" y="20"/>
                  </a:lnTo>
                  <a:lnTo>
                    <a:pt x="20" y="40"/>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4680" bIns="-4680" anchor="t">
              <a:noAutofit/>
            </a:bodyPr>
            <a:p>
              <a:endParaRPr b="0" lang="en-US" sz="2400" strike="noStrike" u="none">
                <a:solidFill>
                  <a:srgbClr val="000000"/>
                </a:solidFill>
                <a:effectLst/>
                <a:uFillTx/>
                <a:latin typeface="Times New Roman"/>
              </a:endParaRPr>
            </a:p>
          </p:txBody>
        </p:sp>
        <p:sp>
          <p:nvSpPr>
            <p:cNvPr id="839" name=""/>
            <p:cNvSpPr/>
            <p:nvPr/>
          </p:nvSpPr>
          <p:spPr>
            <a:xfrm>
              <a:off x="6496560" y="5649840"/>
              <a:ext cx="23040" cy="41400"/>
            </a:xfrm>
            <a:custGeom>
              <a:avLst/>
              <a:gdLst/>
              <a:ahLst/>
              <a:rect l="l" t="t" r="r" b="b"/>
              <a:pathLst>
                <a:path w="40" h="39">
                  <a:moveTo>
                    <a:pt x="20" y="0"/>
                  </a:moveTo>
                  <a:lnTo>
                    <a:pt x="40" y="20"/>
                  </a:lnTo>
                  <a:lnTo>
                    <a:pt x="20" y="39"/>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840" name=""/>
            <p:cNvSpPr/>
            <p:nvPr/>
          </p:nvSpPr>
          <p:spPr>
            <a:xfrm>
              <a:off x="6504120" y="5698800"/>
              <a:ext cx="23040" cy="42480"/>
            </a:xfrm>
            <a:custGeom>
              <a:avLst/>
              <a:gdLst/>
              <a:ahLst/>
              <a:rect l="l" t="t" r="r" b="b"/>
              <a:pathLst>
                <a:path w="40" h="40">
                  <a:moveTo>
                    <a:pt x="20" y="0"/>
                  </a:moveTo>
                  <a:lnTo>
                    <a:pt x="40" y="20"/>
                  </a:lnTo>
                  <a:lnTo>
                    <a:pt x="20" y="40"/>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4320" bIns="-4320" anchor="t">
              <a:noAutofit/>
            </a:bodyPr>
            <a:p>
              <a:endParaRPr b="0" lang="en-US" sz="2400" strike="noStrike" u="none">
                <a:solidFill>
                  <a:srgbClr val="000000"/>
                </a:solidFill>
                <a:effectLst/>
                <a:uFillTx/>
                <a:latin typeface="Times New Roman"/>
              </a:endParaRPr>
            </a:p>
          </p:txBody>
        </p:sp>
        <p:sp>
          <p:nvSpPr>
            <p:cNvPr id="841" name=""/>
            <p:cNvSpPr/>
            <p:nvPr/>
          </p:nvSpPr>
          <p:spPr>
            <a:xfrm>
              <a:off x="6511680" y="5747760"/>
              <a:ext cx="23040" cy="42480"/>
            </a:xfrm>
            <a:custGeom>
              <a:avLst/>
              <a:gdLst/>
              <a:ahLst/>
              <a:rect l="l" t="t" r="r" b="b"/>
              <a:pathLst>
                <a:path w="40" h="40">
                  <a:moveTo>
                    <a:pt x="20" y="0"/>
                  </a:moveTo>
                  <a:lnTo>
                    <a:pt x="40" y="20"/>
                  </a:lnTo>
                  <a:lnTo>
                    <a:pt x="20" y="40"/>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4320" bIns="-4320" anchor="t">
              <a:noAutofit/>
            </a:bodyPr>
            <a:p>
              <a:endParaRPr b="0" lang="en-US" sz="2400" strike="noStrike" u="none">
                <a:solidFill>
                  <a:srgbClr val="000000"/>
                </a:solidFill>
                <a:effectLst/>
                <a:uFillTx/>
                <a:latin typeface="Times New Roman"/>
              </a:endParaRPr>
            </a:p>
          </p:txBody>
        </p:sp>
        <p:sp>
          <p:nvSpPr>
            <p:cNvPr id="842" name=""/>
            <p:cNvSpPr/>
            <p:nvPr/>
          </p:nvSpPr>
          <p:spPr>
            <a:xfrm>
              <a:off x="6519600" y="5747760"/>
              <a:ext cx="22680" cy="42480"/>
            </a:xfrm>
            <a:custGeom>
              <a:avLst/>
              <a:gdLst/>
              <a:ahLst/>
              <a:rect l="l" t="t" r="r" b="b"/>
              <a:pathLst>
                <a:path w="39" h="40">
                  <a:moveTo>
                    <a:pt x="19" y="0"/>
                  </a:moveTo>
                  <a:lnTo>
                    <a:pt x="39" y="20"/>
                  </a:lnTo>
                  <a:lnTo>
                    <a:pt x="19" y="40"/>
                  </a:lnTo>
                  <a:lnTo>
                    <a:pt x="0" y="20"/>
                  </a:lnTo>
                  <a:lnTo>
                    <a:pt x="19" y="0"/>
                  </a:lnTo>
                  <a:close/>
                </a:path>
              </a:pathLst>
            </a:custGeom>
            <a:solidFill>
              <a:srgbClr val="ff0000"/>
            </a:solidFill>
            <a:ln w="11160">
              <a:solidFill>
                <a:srgbClr val="ff0000"/>
              </a:solidFill>
              <a:round/>
            </a:ln>
          </p:spPr>
          <p:style>
            <a:lnRef idx="0"/>
            <a:fillRef idx="0"/>
            <a:effectRef idx="0"/>
            <a:fontRef idx="minor"/>
          </p:style>
          <p:txBody>
            <a:bodyPr lIns="90000" rIns="90000" tIns="-4320" bIns="-4320" anchor="t">
              <a:noAutofit/>
            </a:bodyPr>
            <a:p>
              <a:endParaRPr b="0" lang="en-US" sz="2400" strike="noStrike" u="none">
                <a:solidFill>
                  <a:srgbClr val="000000"/>
                </a:solidFill>
                <a:effectLst/>
                <a:uFillTx/>
                <a:latin typeface="Times New Roman"/>
              </a:endParaRPr>
            </a:p>
          </p:txBody>
        </p:sp>
        <p:sp>
          <p:nvSpPr>
            <p:cNvPr id="843" name=""/>
            <p:cNvSpPr/>
            <p:nvPr/>
          </p:nvSpPr>
          <p:spPr>
            <a:xfrm>
              <a:off x="6527160" y="5775480"/>
              <a:ext cx="22680" cy="42120"/>
            </a:xfrm>
            <a:custGeom>
              <a:avLst/>
              <a:gdLst/>
              <a:ahLst/>
              <a:rect l="l" t="t" r="r" b="b"/>
              <a:pathLst>
                <a:path w="39" h="40">
                  <a:moveTo>
                    <a:pt x="19" y="0"/>
                  </a:moveTo>
                  <a:lnTo>
                    <a:pt x="39" y="20"/>
                  </a:lnTo>
                  <a:lnTo>
                    <a:pt x="19" y="40"/>
                  </a:lnTo>
                  <a:lnTo>
                    <a:pt x="0" y="20"/>
                  </a:lnTo>
                  <a:lnTo>
                    <a:pt x="19" y="0"/>
                  </a:lnTo>
                  <a:close/>
                </a:path>
              </a:pathLst>
            </a:custGeom>
            <a:solidFill>
              <a:srgbClr val="ff0000"/>
            </a:solidFill>
            <a:ln w="11160">
              <a:solidFill>
                <a:srgbClr val="ff0000"/>
              </a:solidFill>
              <a:round/>
            </a:ln>
          </p:spPr>
          <p:style>
            <a:lnRef idx="0"/>
            <a:fillRef idx="0"/>
            <a:effectRef idx="0"/>
            <a:fontRef idx="minor"/>
          </p:style>
          <p:txBody>
            <a:bodyPr lIns="90000" rIns="90000" tIns="-4680" bIns="-4680" anchor="t">
              <a:noAutofit/>
            </a:bodyPr>
            <a:p>
              <a:endParaRPr b="0" lang="en-US" sz="2400" strike="noStrike" u="none">
                <a:solidFill>
                  <a:srgbClr val="000000"/>
                </a:solidFill>
                <a:effectLst/>
                <a:uFillTx/>
                <a:latin typeface="Times New Roman"/>
              </a:endParaRPr>
            </a:p>
          </p:txBody>
        </p:sp>
        <p:sp>
          <p:nvSpPr>
            <p:cNvPr id="844" name=""/>
            <p:cNvSpPr/>
            <p:nvPr/>
          </p:nvSpPr>
          <p:spPr>
            <a:xfrm>
              <a:off x="6538320" y="5810400"/>
              <a:ext cx="23040" cy="42480"/>
            </a:xfrm>
            <a:custGeom>
              <a:avLst/>
              <a:gdLst/>
              <a:ahLst/>
              <a:rect l="l" t="t" r="r" b="b"/>
              <a:pathLst>
                <a:path w="40" h="40">
                  <a:moveTo>
                    <a:pt x="20" y="0"/>
                  </a:moveTo>
                  <a:lnTo>
                    <a:pt x="40" y="20"/>
                  </a:lnTo>
                  <a:lnTo>
                    <a:pt x="20" y="40"/>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4320" bIns="-4320" anchor="t">
              <a:noAutofit/>
            </a:bodyPr>
            <a:p>
              <a:endParaRPr b="0" lang="en-US" sz="2400" strike="noStrike" u="none">
                <a:solidFill>
                  <a:srgbClr val="000000"/>
                </a:solidFill>
                <a:effectLst/>
                <a:uFillTx/>
                <a:latin typeface="Times New Roman"/>
              </a:endParaRPr>
            </a:p>
          </p:txBody>
        </p:sp>
        <p:sp>
          <p:nvSpPr>
            <p:cNvPr id="845" name=""/>
            <p:cNvSpPr/>
            <p:nvPr/>
          </p:nvSpPr>
          <p:spPr>
            <a:xfrm>
              <a:off x="6546600" y="5839200"/>
              <a:ext cx="22680" cy="41400"/>
            </a:xfrm>
            <a:custGeom>
              <a:avLst/>
              <a:gdLst/>
              <a:ahLst/>
              <a:rect l="l" t="t" r="r" b="b"/>
              <a:pathLst>
                <a:path w="39" h="39">
                  <a:moveTo>
                    <a:pt x="19" y="0"/>
                  </a:moveTo>
                  <a:lnTo>
                    <a:pt x="39" y="19"/>
                  </a:lnTo>
                  <a:lnTo>
                    <a:pt x="19" y="39"/>
                  </a:lnTo>
                  <a:lnTo>
                    <a:pt x="0" y="19"/>
                  </a:lnTo>
                  <a:lnTo>
                    <a:pt x="19" y="0"/>
                  </a:lnTo>
                  <a:close/>
                </a:path>
              </a:pathLst>
            </a:custGeom>
            <a:solidFill>
              <a:srgbClr val="ff0000"/>
            </a:solidFill>
            <a:ln w="11160">
              <a:solidFill>
                <a:srgbClr val="ff0000"/>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846" name=""/>
            <p:cNvSpPr/>
            <p:nvPr/>
          </p:nvSpPr>
          <p:spPr>
            <a:xfrm>
              <a:off x="6554160" y="5832000"/>
              <a:ext cx="22680" cy="42120"/>
            </a:xfrm>
            <a:custGeom>
              <a:avLst/>
              <a:gdLst/>
              <a:ahLst/>
              <a:rect l="l" t="t" r="r" b="b"/>
              <a:pathLst>
                <a:path w="39" h="40">
                  <a:moveTo>
                    <a:pt x="20" y="0"/>
                  </a:moveTo>
                  <a:lnTo>
                    <a:pt x="39" y="20"/>
                  </a:lnTo>
                  <a:lnTo>
                    <a:pt x="20" y="40"/>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4680" bIns="-4680" anchor="t">
              <a:noAutofit/>
            </a:bodyPr>
            <a:p>
              <a:endParaRPr b="0" lang="en-US" sz="2400" strike="noStrike" u="none">
                <a:solidFill>
                  <a:srgbClr val="000000"/>
                </a:solidFill>
                <a:effectLst/>
                <a:uFillTx/>
                <a:latin typeface="Times New Roman"/>
              </a:endParaRPr>
            </a:p>
          </p:txBody>
        </p:sp>
        <p:sp>
          <p:nvSpPr>
            <p:cNvPr id="847" name=""/>
            <p:cNvSpPr/>
            <p:nvPr/>
          </p:nvSpPr>
          <p:spPr>
            <a:xfrm>
              <a:off x="6561720" y="5839200"/>
              <a:ext cx="22680" cy="41400"/>
            </a:xfrm>
            <a:custGeom>
              <a:avLst/>
              <a:gdLst/>
              <a:ahLst/>
              <a:rect l="l" t="t" r="r" b="b"/>
              <a:pathLst>
                <a:path w="39" h="39">
                  <a:moveTo>
                    <a:pt x="20" y="0"/>
                  </a:moveTo>
                  <a:lnTo>
                    <a:pt x="39" y="19"/>
                  </a:lnTo>
                  <a:lnTo>
                    <a:pt x="20" y="39"/>
                  </a:lnTo>
                  <a:lnTo>
                    <a:pt x="0" y="19"/>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848" name=""/>
            <p:cNvSpPr/>
            <p:nvPr/>
          </p:nvSpPr>
          <p:spPr>
            <a:xfrm>
              <a:off x="6569280" y="5859360"/>
              <a:ext cx="23040" cy="42480"/>
            </a:xfrm>
            <a:custGeom>
              <a:avLst/>
              <a:gdLst/>
              <a:ahLst/>
              <a:rect l="l" t="t" r="r" b="b"/>
              <a:pathLst>
                <a:path w="40" h="40">
                  <a:moveTo>
                    <a:pt x="20" y="0"/>
                  </a:moveTo>
                  <a:lnTo>
                    <a:pt x="40" y="20"/>
                  </a:lnTo>
                  <a:lnTo>
                    <a:pt x="20" y="40"/>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4320" bIns="-4320" anchor="t">
              <a:noAutofit/>
            </a:bodyPr>
            <a:p>
              <a:endParaRPr b="0" lang="en-US" sz="2400" strike="noStrike" u="none">
                <a:solidFill>
                  <a:srgbClr val="000000"/>
                </a:solidFill>
                <a:effectLst/>
                <a:uFillTx/>
                <a:latin typeface="Times New Roman"/>
              </a:endParaRPr>
            </a:p>
          </p:txBody>
        </p:sp>
        <p:sp>
          <p:nvSpPr>
            <p:cNvPr id="849" name=""/>
            <p:cNvSpPr/>
            <p:nvPr/>
          </p:nvSpPr>
          <p:spPr>
            <a:xfrm>
              <a:off x="6576840" y="5880600"/>
              <a:ext cx="23040" cy="42480"/>
            </a:xfrm>
            <a:custGeom>
              <a:avLst/>
              <a:gdLst/>
              <a:ahLst/>
              <a:rect l="l" t="t" r="r" b="b"/>
              <a:pathLst>
                <a:path w="40" h="40">
                  <a:moveTo>
                    <a:pt x="20" y="0"/>
                  </a:moveTo>
                  <a:lnTo>
                    <a:pt x="40" y="20"/>
                  </a:lnTo>
                  <a:lnTo>
                    <a:pt x="20" y="40"/>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4320" bIns="-4320" anchor="t">
              <a:noAutofit/>
            </a:bodyPr>
            <a:p>
              <a:endParaRPr b="0" lang="en-US" sz="2400" strike="noStrike" u="none">
                <a:solidFill>
                  <a:srgbClr val="000000"/>
                </a:solidFill>
                <a:effectLst/>
                <a:uFillTx/>
                <a:latin typeface="Times New Roman"/>
              </a:endParaRPr>
            </a:p>
          </p:txBody>
        </p:sp>
        <p:sp>
          <p:nvSpPr>
            <p:cNvPr id="850" name=""/>
            <p:cNvSpPr/>
            <p:nvPr/>
          </p:nvSpPr>
          <p:spPr>
            <a:xfrm>
              <a:off x="6588360" y="5888160"/>
              <a:ext cx="22320" cy="41400"/>
            </a:xfrm>
            <a:custGeom>
              <a:avLst/>
              <a:gdLst/>
              <a:ahLst/>
              <a:rect l="l" t="t" r="r" b="b"/>
              <a:pathLst>
                <a:path w="39" h="39">
                  <a:moveTo>
                    <a:pt x="20" y="0"/>
                  </a:moveTo>
                  <a:lnTo>
                    <a:pt x="39" y="19"/>
                  </a:lnTo>
                  <a:lnTo>
                    <a:pt x="20" y="39"/>
                  </a:lnTo>
                  <a:lnTo>
                    <a:pt x="0" y="19"/>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851" name=""/>
            <p:cNvSpPr/>
            <p:nvPr/>
          </p:nvSpPr>
          <p:spPr>
            <a:xfrm>
              <a:off x="6595920" y="5915880"/>
              <a:ext cx="23040" cy="42120"/>
            </a:xfrm>
            <a:custGeom>
              <a:avLst/>
              <a:gdLst/>
              <a:ahLst/>
              <a:rect l="l" t="t" r="r" b="b"/>
              <a:pathLst>
                <a:path w="40" h="40">
                  <a:moveTo>
                    <a:pt x="20" y="0"/>
                  </a:moveTo>
                  <a:lnTo>
                    <a:pt x="40" y="20"/>
                  </a:lnTo>
                  <a:lnTo>
                    <a:pt x="20" y="40"/>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4680" bIns="-4680" anchor="t">
              <a:noAutofit/>
            </a:bodyPr>
            <a:p>
              <a:endParaRPr b="0" lang="en-US" sz="2400" strike="noStrike" u="none">
                <a:solidFill>
                  <a:srgbClr val="000000"/>
                </a:solidFill>
                <a:effectLst/>
                <a:uFillTx/>
                <a:latin typeface="Times New Roman"/>
              </a:endParaRPr>
            </a:p>
          </p:txBody>
        </p:sp>
        <p:sp>
          <p:nvSpPr>
            <p:cNvPr id="852" name=""/>
            <p:cNvSpPr/>
            <p:nvPr/>
          </p:nvSpPr>
          <p:spPr>
            <a:xfrm>
              <a:off x="6603480" y="5908320"/>
              <a:ext cx="23040" cy="42120"/>
            </a:xfrm>
            <a:custGeom>
              <a:avLst/>
              <a:gdLst/>
              <a:ahLst/>
              <a:rect l="l" t="t" r="r" b="b"/>
              <a:pathLst>
                <a:path w="40" h="40">
                  <a:moveTo>
                    <a:pt x="20" y="0"/>
                  </a:moveTo>
                  <a:lnTo>
                    <a:pt x="40" y="20"/>
                  </a:lnTo>
                  <a:lnTo>
                    <a:pt x="20" y="40"/>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4680" bIns="-4680" anchor="t">
              <a:noAutofit/>
            </a:bodyPr>
            <a:p>
              <a:endParaRPr b="0" lang="en-US" sz="2400" strike="noStrike" u="none">
                <a:solidFill>
                  <a:srgbClr val="000000"/>
                </a:solidFill>
                <a:effectLst/>
                <a:uFillTx/>
                <a:latin typeface="Times New Roman"/>
              </a:endParaRPr>
            </a:p>
          </p:txBody>
        </p:sp>
        <p:sp>
          <p:nvSpPr>
            <p:cNvPr id="853" name=""/>
            <p:cNvSpPr/>
            <p:nvPr/>
          </p:nvSpPr>
          <p:spPr>
            <a:xfrm>
              <a:off x="6611040" y="5929560"/>
              <a:ext cx="23040" cy="42480"/>
            </a:xfrm>
            <a:custGeom>
              <a:avLst/>
              <a:gdLst/>
              <a:ahLst/>
              <a:rect l="l" t="t" r="r" b="b"/>
              <a:pathLst>
                <a:path w="40" h="40">
                  <a:moveTo>
                    <a:pt x="20" y="0"/>
                  </a:moveTo>
                  <a:lnTo>
                    <a:pt x="40" y="20"/>
                  </a:lnTo>
                  <a:lnTo>
                    <a:pt x="20" y="40"/>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4320" bIns="-4320" anchor="t">
              <a:noAutofit/>
            </a:bodyPr>
            <a:p>
              <a:endParaRPr b="0" lang="en-US" sz="2400" strike="noStrike" u="none">
                <a:solidFill>
                  <a:srgbClr val="000000"/>
                </a:solidFill>
                <a:effectLst/>
                <a:uFillTx/>
                <a:latin typeface="Times New Roman"/>
              </a:endParaRPr>
            </a:p>
          </p:txBody>
        </p:sp>
        <p:sp>
          <p:nvSpPr>
            <p:cNvPr id="854" name=""/>
            <p:cNvSpPr/>
            <p:nvPr/>
          </p:nvSpPr>
          <p:spPr>
            <a:xfrm>
              <a:off x="6619320" y="5937120"/>
              <a:ext cx="22680" cy="41400"/>
            </a:xfrm>
            <a:custGeom>
              <a:avLst/>
              <a:gdLst/>
              <a:ahLst/>
              <a:rect l="l" t="t" r="r" b="b"/>
              <a:pathLst>
                <a:path w="39" h="39">
                  <a:moveTo>
                    <a:pt x="19" y="0"/>
                  </a:moveTo>
                  <a:lnTo>
                    <a:pt x="39" y="20"/>
                  </a:lnTo>
                  <a:lnTo>
                    <a:pt x="19" y="39"/>
                  </a:lnTo>
                  <a:lnTo>
                    <a:pt x="0" y="20"/>
                  </a:lnTo>
                  <a:lnTo>
                    <a:pt x="19" y="0"/>
                  </a:lnTo>
                  <a:close/>
                </a:path>
              </a:pathLst>
            </a:custGeom>
            <a:solidFill>
              <a:srgbClr val="ff0000"/>
            </a:solidFill>
            <a:ln w="11160">
              <a:solidFill>
                <a:srgbClr val="ff0000"/>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855" name=""/>
            <p:cNvSpPr/>
            <p:nvPr/>
          </p:nvSpPr>
          <p:spPr>
            <a:xfrm>
              <a:off x="6626880" y="5943600"/>
              <a:ext cx="22680" cy="42120"/>
            </a:xfrm>
            <a:custGeom>
              <a:avLst/>
              <a:gdLst/>
              <a:ahLst/>
              <a:rect l="l" t="t" r="r" b="b"/>
              <a:pathLst>
                <a:path w="39" h="40">
                  <a:moveTo>
                    <a:pt x="20" y="0"/>
                  </a:moveTo>
                  <a:lnTo>
                    <a:pt x="39" y="20"/>
                  </a:lnTo>
                  <a:lnTo>
                    <a:pt x="20" y="40"/>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4680" bIns="-4680" anchor="t">
              <a:noAutofit/>
            </a:bodyPr>
            <a:p>
              <a:endParaRPr b="0" lang="en-US" sz="2400" strike="noStrike" u="none">
                <a:solidFill>
                  <a:srgbClr val="000000"/>
                </a:solidFill>
                <a:effectLst/>
                <a:uFillTx/>
                <a:latin typeface="Times New Roman"/>
              </a:endParaRPr>
            </a:p>
          </p:txBody>
        </p:sp>
        <p:sp>
          <p:nvSpPr>
            <p:cNvPr id="856" name=""/>
            <p:cNvSpPr/>
            <p:nvPr/>
          </p:nvSpPr>
          <p:spPr>
            <a:xfrm>
              <a:off x="6634440" y="5972400"/>
              <a:ext cx="22680" cy="41400"/>
            </a:xfrm>
            <a:custGeom>
              <a:avLst/>
              <a:gdLst/>
              <a:ahLst/>
              <a:rect l="l" t="t" r="r" b="b"/>
              <a:pathLst>
                <a:path w="39" h="39">
                  <a:moveTo>
                    <a:pt x="20" y="0"/>
                  </a:moveTo>
                  <a:lnTo>
                    <a:pt x="39" y="19"/>
                  </a:lnTo>
                  <a:lnTo>
                    <a:pt x="20" y="39"/>
                  </a:lnTo>
                  <a:lnTo>
                    <a:pt x="0" y="19"/>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857" name=""/>
            <p:cNvSpPr/>
            <p:nvPr/>
          </p:nvSpPr>
          <p:spPr>
            <a:xfrm>
              <a:off x="6645960" y="5964840"/>
              <a:ext cx="22680" cy="42120"/>
            </a:xfrm>
            <a:custGeom>
              <a:avLst/>
              <a:gdLst/>
              <a:ahLst/>
              <a:rect l="l" t="t" r="r" b="b"/>
              <a:pathLst>
                <a:path w="39" h="40">
                  <a:moveTo>
                    <a:pt x="19" y="0"/>
                  </a:moveTo>
                  <a:lnTo>
                    <a:pt x="39" y="20"/>
                  </a:lnTo>
                  <a:lnTo>
                    <a:pt x="19" y="40"/>
                  </a:lnTo>
                  <a:lnTo>
                    <a:pt x="0" y="20"/>
                  </a:lnTo>
                  <a:lnTo>
                    <a:pt x="19" y="0"/>
                  </a:lnTo>
                  <a:close/>
                </a:path>
              </a:pathLst>
            </a:custGeom>
            <a:solidFill>
              <a:srgbClr val="ff0000"/>
            </a:solidFill>
            <a:ln w="11160">
              <a:solidFill>
                <a:srgbClr val="ff0000"/>
              </a:solidFill>
              <a:round/>
            </a:ln>
          </p:spPr>
          <p:style>
            <a:lnRef idx="0"/>
            <a:fillRef idx="0"/>
            <a:effectRef idx="0"/>
            <a:fontRef idx="minor"/>
          </p:style>
          <p:txBody>
            <a:bodyPr lIns="90000" rIns="90000" tIns="-4680" bIns="-4680" anchor="t">
              <a:noAutofit/>
            </a:bodyPr>
            <a:p>
              <a:endParaRPr b="0" lang="en-US" sz="2400" strike="noStrike" u="none">
                <a:solidFill>
                  <a:srgbClr val="000000"/>
                </a:solidFill>
                <a:effectLst/>
                <a:uFillTx/>
                <a:latin typeface="Times New Roman"/>
              </a:endParaRPr>
            </a:p>
          </p:txBody>
        </p:sp>
        <p:sp>
          <p:nvSpPr>
            <p:cNvPr id="858" name=""/>
            <p:cNvSpPr/>
            <p:nvPr/>
          </p:nvSpPr>
          <p:spPr>
            <a:xfrm>
              <a:off x="6653520" y="5992560"/>
              <a:ext cx="22680" cy="42480"/>
            </a:xfrm>
            <a:custGeom>
              <a:avLst/>
              <a:gdLst/>
              <a:ahLst/>
              <a:rect l="l" t="t" r="r" b="b"/>
              <a:pathLst>
                <a:path w="39" h="40">
                  <a:moveTo>
                    <a:pt x="20" y="0"/>
                  </a:moveTo>
                  <a:lnTo>
                    <a:pt x="39" y="20"/>
                  </a:lnTo>
                  <a:lnTo>
                    <a:pt x="20" y="40"/>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4320" bIns="-4320" anchor="t">
              <a:noAutofit/>
            </a:bodyPr>
            <a:p>
              <a:endParaRPr b="0" lang="en-US" sz="2400" strike="noStrike" u="none">
                <a:solidFill>
                  <a:srgbClr val="000000"/>
                </a:solidFill>
                <a:effectLst/>
                <a:uFillTx/>
                <a:latin typeface="Times New Roman"/>
              </a:endParaRPr>
            </a:p>
          </p:txBody>
        </p:sp>
        <p:sp>
          <p:nvSpPr>
            <p:cNvPr id="859" name=""/>
            <p:cNvSpPr/>
            <p:nvPr/>
          </p:nvSpPr>
          <p:spPr>
            <a:xfrm>
              <a:off x="6661080" y="5992560"/>
              <a:ext cx="23040" cy="42480"/>
            </a:xfrm>
            <a:custGeom>
              <a:avLst/>
              <a:gdLst/>
              <a:ahLst/>
              <a:rect l="l" t="t" r="r" b="b"/>
              <a:pathLst>
                <a:path w="40" h="40">
                  <a:moveTo>
                    <a:pt x="20" y="0"/>
                  </a:moveTo>
                  <a:lnTo>
                    <a:pt x="40" y="20"/>
                  </a:lnTo>
                  <a:lnTo>
                    <a:pt x="20" y="40"/>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4320" bIns="-4320" anchor="t">
              <a:noAutofit/>
            </a:bodyPr>
            <a:p>
              <a:endParaRPr b="0" lang="en-US" sz="2400" strike="noStrike" u="none">
                <a:solidFill>
                  <a:srgbClr val="000000"/>
                </a:solidFill>
                <a:effectLst/>
                <a:uFillTx/>
                <a:latin typeface="Times New Roman"/>
              </a:endParaRPr>
            </a:p>
          </p:txBody>
        </p:sp>
        <p:sp>
          <p:nvSpPr>
            <p:cNvPr id="860" name=""/>
            <p:cNvSpPr/>
            <p:nvPr/>
          </p:nvSpPr>
          <p:spPr>
            <a:xfrm>
              <a:off x="6668640" y="5986080"/>
              <a:ext cx="23040" cy="41400"/>
            </a:xfrm>
            <a:custGeom>
              <a:avLst/>
              <a:gdLst/>
              <a:ahLst/>
              <a:rect l="l" t="t" r="r" b="b"/>
              <a:pathLst>
                <a:path w="40" h="39">
                  <a:moveTo>
                    <a:pt x="20" y="0"/>
                  </a:moveTo>
                  <a:lnTo>
                    <a:pt x="40" y="20"/>
                  </a:lnTo>
                  <a:lnTo>
                    <a:pt x="20" y="39"/>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861" name=""/>
            <p:cNvSpPr/>
            <p:nvPr/>
          </p:nvSpPr>
          <p:spPr>
            <a:xfrm>
              <a:off x="6676200" y="5999760"/>
              <a:ext cx="23040" cy="42480"/>
            </a:xfrm>
            <a:custGeom>
              <a:avLst/>
              <a:gdLst/>
              <a:ahLst/>
              <a:rect l="l" t="t" r="r" b="b"/>
              <a:pathLst>
                <a:path w="40" h="40">
                  <a:moveTo>
                    <a:pt x="20" y="0"/>
                  </a:moveTo>
                  <a:lnTo>
                    <a:pt x="40" y="20"/>
                  </a:lnTo>
                  <a:lnTo>
                    <a:pt x="20" y="40"/>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4320" bIns="-4320" anchor="t">
              <a:noAutofit/>
            </a:bodyPr>
            <a:p>
              <a:endParaRPr b="0" lang="en-US" sz="2400" strike="noStrike" u="none">
                <a:solidFill>
                  <a:srgbClr val="000000"/>
                </a:solidFill>
                <a:effectLst/>
                <a:uFillTx/>
                <a:latin typeface="Times New Roman"/>
              </a:endParaRPr>
            </a:p>
          </p:txBody>
        </p:sp>
        <p:sp>
          <p:nvSpPr>
            <p:cNvPr id="862" name=""/>
            <p:cNvSpPr/>
            <p:nvPr/>
          </p:nvSpPr>
          <p:spPr>
            <a:xfrm>
              <a:off x="6684480" y="5999760"/>
              <a:ext cx="22680" cy="42480"/>
            </a:xfrm>
            <a:custGeom>
              <a:avLst/>
              <a:gdLst/>
              <a:ahLst/>
              <a:rect l="l" t="t" r="r" b="b"/>
              <a:pathLst>
                <a:path w="39" h="40">
                  <a:moveTo>
                    <a:pt x="19" y="0"/>
                  </a:moveTo>
                  <a:lnTo>
                    <a:pt x="39" y="20"/>
                  </a:lnTo>
                  <a:lnTo>
                    <a:pt x="19" y="40"/>
                  </a:lnTo>
                  <a:lnTo>
                    <a:pt x="0" y="20"/>
                  </a:lnTo>
                  <a:lnTo>
                    <a:pt x="19" y="0"/>
                  </a:lnTo>
                  <a:close/>
                </a:path>
              </a:pathLst>
            </a:custGeom>
            <a:solidFill>
              <a:srgbClr val="ff0000"/>
            </a:solidFill>
            <a:ln w="11160">
              <a:solidFill>
                <a:srgbClr val="ff0000"/>
              </a:solidFill>
              <a:round/>
            </a:ln>
          </p:spPr>
          <p:style>
            <a:lnRef idx="0"/>
            <a:fillRef idx="0"/>
            <a:effectRef idx="0"/>
            <a:fontRef idx="minor"/>
          </p:style>
          <p:txBody>
            <a:bodyPr lIns="90000" rIns="90000" tIns="-4320" bIns="-4320" anchor="t">
              <a:noAutofit/>
            </a:bodyPr>
            <a:p>
              <a:endParaRPr b="0" lang="en-US" sz="2400" strike="noStrike" u="none">
                <a:solidFill>
                  <a:srgbClr val="000000"/>
                </a:solidFill>
                <a:effectLst/>
                <a:uFillTx/>
                <a:latin typeface="Times New Roman"/>
              </a:endParaRPr>
            </a:p>
          </p:txBody>
        </p:sp>
        <p:sp>
          <p:nvSpPr>
            <p:cNvPr id="863" name=""/>
            <p:cNvSpPr/>
            <p:nvPr/>
          </p:nvSpPr>
          <p:spPr>
            <a:xfrm>
              <a:off x="6695640" y="6007320"/>
              <a:ext cx="23040" cy="41400"/>
            </a:xfrm>
            <a:custGeom>
              <a:avLst/>
              <a:gdLst/>
              <a:ahLst/>
              <a:rect l="l" t="t" r="r" b="b"/>
              <a:pathLst>
                <a:path w="40" h="39">
                  <a:moveTo>
                    <a:pt x="20" y="0"/>
                  </a:moveTo>
                  <a:lnTo>
                    <a:pt x="40" y="19"/>
                  </a:lnTo>
                  <a:lnTo>
                    <a:pt x="20" y="39"/>
                  </a:lnTo>
                  <a:lnTo>
                    <a:pt x="0" y="19"/>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864" name=""/>
            <p:cNvSpPr/>
            <p:nvPr/>
          </p:nvSpPr>
          <p:spPr>
            <a:xfrm>
              <a:off x="6703200" y="6007320"/>
              <a:ext cx="23040" cy="41400"/>
            </a:xfrm>
            <a:custGeom>
              <a:avLst/>
              <a:gdLst/>
              <a:ahLst/>
              <a:rect l="l" t="t" r="r" b="b"/>
              <a:pathLst>
                <a:path w="40" h="39">
                  <a:moveTo>
                    <a:pt x="20" y="0"/>
                  </a:moveTo>
                  <a:lnTo>
                    <a:pt x="40" y="19"/>
                  </a:lnTo>
                  <a:lnTo>
                    <a:pt x="20" y="39"/>
                  </a:lnTo>
                  <a:lnTo>
                    <a:pt x="0" y="19"/>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865" name=""/>
            <p:cNvSpPr/>
            <p:nvPr/>
          </p:nvSpPr>
          <p:spPr>
            <a:xfrm>
              <a:off x="6711120" y="6021000"/>
              <a:ext cx="22680" cy="41400"/>
            </a:xfrm>
            <a:custGeom>
              <a:avLst/>
              <a:gdLst/>
              <a:ahLst/>
              <a:rect l="l" t="t" r="r" b="b"/>
              <a:pathLst>
                <a:path w="39" h="39">
                  <a:moveTo>
                    <a:pt x="19" y="0"/>
                  </a:moveTo>
                  <a:lnTo>
                    <a:pt x="39" y="20"/>
                  </a:lnTo>
                  <a:lnTo>
                    <a:pt x="19" y="39"/>
                  </a:lnTo>
                  <a:lnTo>
                    <a:pt x="0" y="20"/>
                  </a:lnTo>
                  <a:lnTo>
                    <a:pt x="19" y="0"/>
                  </a:lnTo>
                  <a:close/>
                </a:path>
              </a:pathLst>
            </a:custGeom>
            <a:solidFill>
              <a:srgbClr val="ff0000"/>
            </a:solidFill>
            <a:ln w="11160">
              <a:solidFill>
                <a:srgbClr val="ff0000"/>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866" name=""/>
            <p:cNvSpPr/>
            <p:nvPr/>
          </p:nvSpPr>
          <p:spPr>
            <a:xfrm>
              <a:off x="6718680" y="6021000"/>
              <a:ext cx="22680" cy="41400"/>
            </a:xfrm>
            <a:custGeom>
              <a:avLst/>
              <a:gdLst/>
              <a:ahLst/>
              <a:rect l="l" t="t" r="r" b="b"/>
              <a:pathLst>
                <a:path w="39" h="39">
                  <a:moveTo>
                    <a:pt x="19" y="0"/>
                  </a:moveTo>
                  <a:lnTo>
                    <a:pt x="39" y="20"/>
                  </a:lnTo>
                  <a:lnTo>
                    <a:pt x="19" y="39"/>
                  </a:lnTo>
                  <a:lnTo>
                    <a:pt x="0" y="20"/>
                  </a:lnTo>
                  <a:lnTo>
                    <a:pt x="19" y="0"/>
                  </a:lnTo>
                  <a:close/>
                </a:path>
              </a:pathLst>
            </a:custGeom>
            <a:solidFill>
              <a:srgbClr val="ff0000"/>
            </a:solidFill>
            <a:ln w="11160">
              <a:solidFill>
                <a:srgbClr val="ff0000"/>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867" name=""/>
            <p:cNvSpPr/>
            <p:nvPr/>
          </p:nvSpPr>
          <p:spPr>
            <a:xfrm>
              <a:off x="6726600" y="6021000"/>
              <a:ext cx="22680" cy="41400"/>
            </a:xfrm>
            <a:custGeom>
              <a:avLst/>
              <a:gdLst/>
              <a:ahLst/>
              <a:rect l="l" t="t" r="r" b="b"/>
              <a:pathLst>
                <a:path w="39" h="39">
                  <a:moveTo>
                    <a:pt x="20" y="0"/>
                  </a:moveTo>
                  <a:lnTo>
                    <a:pt x="39" y="20"/>
                  </a:lnTo>
                  <a:lnTo>
                    <a:pt x="20" y="39"/>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868" name=""/>
            <p:cNvSpPr/>
            <p:nvPr/>
          </p:nvSpPr>
          <p:spPr>
            <a:xfrm>
              <a:off x="6734160" y="6021000"/>
              <a:ext cx="23040" cy="41400"/>
            </a:xfrm>
            <a:custGeom>
              <a:avLst/>
              <a:gdLst/>
              <a:ahLst/>
              <a:rect l="l" t="t" r="r" b="b"/>
              <a:pathLst>
                <a:path w="40" h="39">
                  <a:moveTo>
                    <a:pt x="20" y="0"/>
                  </a:moveTo>
                  <a:lnTo>
                    <a:pt x="40" y="20"/>
                  </a:lnTo>
                  <a:lnTo>
                    <a:pt x="20" y="39"/>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869" name=""/>
            <p:cNvSpPr/>
            <p:nvPr/>
          </p:nvSpPr>
          <p:spPr>
            <a:xfrm>
              <a:off x="6741360" y="6021000"/>
              <a:ext cx="23040" cy="41400"/>
            </a:xfrm>
            <a:custGeom>
              <a:avLst/>
              <a:gdLst/>
              <a:ahLst/>
              <a:rect l="l" t="t" r="r" b="b"/>
              <a:pathLst>
                <a:path w="40" h="39">
                  <a:moveTo>
                    <a:pt x="20" y="0"/>
                  </a:moveTo>
                  <a:lnTo>
                    <a:pt x="40" y="20"/>
                  </a:lnTo>
                  <a:lnTo>
                    <a:pt x="20" y="39"/>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870" name=""/>
            <p:cNvSpPr/>
            <p:nvPr/>
          </p:nvSpPr>
          <p:spPr>
            <a:xfrm>
              <a:off x="6753240" y="6013800"/>
              <a:ext cx="22680" cy="42120"/>
            </a:xfrm>
            <a:custGeom>
              <a:avLst/>
              <a:gdLst/>
              <a:ahLst/>
              <a:rect l="l" t="t" r="r" b="b"/>
              <a:pathLst>
                <a:path w="39" h="40">
                  <a:moveTo>
                    <a:pt x="20" y="0"/>
                  </a:moveTo>
                  <a:lnTo>
                    <a:pt x="39" y="20"/>
                  </a:lnTo>
                  <a:lnTo>
                    <a:pt x="20" y="40"/>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4680" bIns="-4680" anchor="t">
              <a:noAutofit/>
            </a:bodyPr>
            <a:p>
              <a:endParaRPr b="0" lang="en-US" sz="2400" strike="noStrike" u="none">
                <a:solidFill>
                  <a:srgbClr val="000000"/>
                </a:solidFill>
                <a:effectLst/>
                <a:uFillTx/>
                <a:latin typeface="Times New Roman"/>
              </a:endParaRPr>
            </a:p>
          </p:txBody>
        </p:sp>
        <p:sp>
          <p:nvSpPr>
            <p:cNvPr id="871" name=""/>
            <p:cNvSpPr/>
            <p:nvPr/>
          </p:nvSpPr>
          <p:spPr>
            <a:xfrm>
              <a:off x="6760800" y="6013800"/>
              <a:ext cx="23040" cy="42120"/>
            </a:xfrm>
            <a:custGeom>
              <a:avLst/>
              <a:gdLst/>
              <a:ahLst/>
              <a:rect l="l" t="t" r="r" b="b"/>
              <a:pathLst>
                <a:path w="40" h="40">
                  <a:moveTo>
                    <a:pt x="20" y="0"/>
                  </a:moveTo>
                  <a:lnTo>
                    <a:pt x="40" y="20"/>
                  </a:lnTo>
                  <a:lnTo>
                    <a:pt x="20" y="40"/>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4680" bIns="-4680" anchor="t">
              <a:noAutofit/>
            </a:bodyPr>
            <a:p>
              <a:endParaRPr b="0" lang="en-US" sz="2400" strike="noStrike" u="none">
                <a:solidFill>
                  <a:srgbClr val="000000"/>
                </a:solidFill>
                <a:effectLst/>
                <a:uFillTx/>
                <a:latin typeface="Times New Roman"/>
              </a:endParaRPr>
            </a:p>
          </p:txBody>
        </p:sp>
        <p:sp>
          <p:nvSpPr>
            <p:cNvPr id="872" name=""/>
            <p:cNvSpPr/>
            <p:nvPr/>
          </p:nvSpPr>
          <p:spPr>
            <a:xfrm>
              <a:off x="6768360" y="6013800"/>
              <a:ext cx="23040" cy="42120"/>
            </a:xfrm>
            <a:custGeom>
              <a:avLst/>
              <a:gdLst/>
              <a:ahLst/>
              <a:rect l="l" t="t" r="r" b="b"/>
              <a:pathLst>
                <a:path w="40" h="40">
                  <a:moveTo>
                    <a:pt x="20" y="0"/>
                  </a:moveTo>
                  <a:lnTo>
                    <a:pt x="40" y="20"/>
                  </a:lnTo>
                  <a:lnTo>
                    <a:pt x="20" y="40"/>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4680" bIns="-4680" anchor="t">
              <a:noAutofit/>
            </a:bodyPr>
            <a:p>
              <a:endParaRPr b="0" lang="en-US" sz="2400" strike="noStrike" u="none">
                <a:solidFill>
                  <a:srgbClr val="000000"/>
                </a:solidFill>
                <a:effectLst/>
                <a:uFillTx/>
                <a:latin typeface="Times New Roman"/>
              </a:endParaRPr>
            </a:p>
          </p:txBody>
        </p:sp>
        <p:sp>
          <p:nvSpPr>
            <p:cNvPr id="873" name=""/>
            <p:cNvSpPr/>
            <p:nvPr/>
          </p:nvSpPr>
          <p:spPr>
            <a:xfrm>
              <a:off x="6775920" y="6013800"/>
              <a:ext cx="23040" cy="42120"/>
            </a:xfrm>
            <a:custGeom>
              <a:avLst/>
              <a:gdLst/>
              <a:ahLst/>
              <a:rect l="l" t="t" r="r" b="b"/>
              <a:pathLst>
                <a:path w="40" h="40">
                  <a:moveTo>
                    <a:pt x="20" y="0"/>
                  </a:moveTo>
                  <a:lnTo>
                    <a:pt x="40" y="20"/>
                  </a:lnTo>
                  <a:lnTo>
                    <a:pt x="20" y="40"/>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4680" bIns="-4680" anchor="t">
              <a:noAutofit/>
            </a:bodyPr>
            <a:p>
              <a:endParaRPr b="0" lang="en-US" sz="2400" strike="noStrike" u="none">
                <a:solidFill>
                  <a:srgbClr val="000000"/>
                </a:solidFill>
                <a:effectLst/>
                <a:uFillTx/>
                <a:latin typeface="Times New Roman"/>
              </a:endParaRPr>
            </a:p>
          </p:txBody>
        </p:sp>
        <p:sp>
          <p:nvSpPr>
            <p:cNvPr id="874" name=""/>
            <p:cNvSpPr/>
            <p:nvPr/>
          </p:nvSpPr>
          <p:spPr>
            <a:xfrm>
              <a:off x="6784200" y="6021000"/>
              <a:ext cx="22680" cy="41400"/>
            </a:xfrm>
            <a:custGeom>
              <a:avLst/>
              <a:gdLst/>
              <a:ahLst/>
              <a:rect l="l" t="t" r="r" b="b"/>
              <a:pathLst>
                <a:path w="39" h="39">
                  <a:moveTo>
                    <a:pt x="19" y="0"/>
                  </a:moveTo>
                  <a:lnTo>
                    <a:pt x="39" y="20"/>
                  </a:lnTo>
                  <a:lnTo>
                    <a:pt x="19" y="39"/>
                  </a:lnTo>
                  <a:lnTo>
                    <a:pt x="0" y="20"/>
                  </a:lnTo>
                  <a:lnTo>
                    <a:pt x="19" y="0"/>
                  </a:lnTo>
                  <a:close/>
                </a:path>
              </a:pathLst>
            </a:custGeom>
            <a:solidFill>
              <a:srgbClr val="ff0000"/>
            </a:solidFill>
            <a:ln w="11160">
              <a:solidFill>
                <a:srgbClr val="ff0000"/>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875" name=""/>
            <p:cNvSpPr/>
            <p:nvPr/>
          </p:nvSpPr>
          <p:spPr>
            <a:xfrm>
              <a:off x="6791760" y="6021000"/>
              <a:ext cx="22320" cy="41400"/>
            </a:xfrm>
            <a:custGeom>
              <a:avLst/>
              <a:gdLst/>
              <a:ahLst/>
              <a:rect l="l" t="t" r="r" b="b"/>
              <a:pathLst>
                <a:path w="39" h="39">
                  <a:moveTo>
                    <a:pt x="20" y="0"/>
                  </a:moveTo>
                  <a:lnTo>
                    <a:pt x="39" y="20"/>
                  </a:lnTo>
                  <a:lnTo>
                    <a:pt x="20" y="39"/>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876" name=""/>
            <p:cNvSpPr/>
            <p:nvPr/>
          </p:nvSpPr>
          <p:spPr>
            <a:xfrm>
              <a:off x="6799320" y="6021000"/>
              <a:ext cx="22680" cy="41400"/>
            </a:xfrm>
            <a:custGeom>
              <a:avLst/>
              <a:gdLst/>
              <a:ahLst/>
              <a:rect l="l" t="t" r="r" b="b"/>
              <a:pathLst>
                <a:path w="39" h="39">
                  <a:moveTo>
                    <a:pt x="20" y="0"/>
                  </a:moveTo>
                  <a:lnTo>
                    <a:pt x="39" y="20"/>
                  </a:lnTo>
                  <a:lnTo>
                    <a:pt x="20" y="39"/>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877" name=""/>
            <p:cNvSpPr/>
            <p:nvPr/>
          </p:nvSpPr>
          <p:spPr>
            <a:xfrm>
              <a:off x="6810840" y="6035040"/>
              <a:ext cx="22680" cy="41400"/>
            </a:xfrm>
            <a:custGeom>
              <a:avLst/>
              <a:gdLst/>
              <a:ahLst/>
              <a:rect l="l" t="t" r="r" b="b"/>
              <a:pathLst>
                <a:path w="39" h="39">
                  <a:moveTo>
                    <a:pt x="19" y="0"/>
                  </a:moveTo>
                  <a:lnTo>
                    <a:pt x="39" y="20"/>
                  </a:lnTo>
                  <a:lnTo>
                    <a:pt x="19" y="39"/>
                  </a:lnTo>
                  <a:lnTo>
                    <a:pt x="0" y="20"/>
                  </a:lnTo>
                  <a:lnTo>
                    <a:pt x="19" y="0"/>
                  </a:lnTo>
                  <a:close/>
                </a:path>
              </a:pathLst>
            </a:custGeom>
            <a:solidFill>
              <a:srgbClr val="ff0000"/>
            </a:solidFill>
            <a:ln w="11160">
              <a:solidFill>
                <a:srgbClr val="ff0000"/>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878" name=""/>
            <p:cNvSpPr/>
            <p:nvPr/>
          </p:nvSpPr>
          <p:spPr>
            <a:xfrm>
              <a:off x="6818400" y="6035040"/>
              <a:ext cx="22680" cy="41400"/>
            </a:xfrm>
            <a:custGeom>
              <a:avLst/>
              <a:gdLst/>
              <a:ahLst/>
              <a:rect l="l" t="t" r="r" b="b"/>
              <a:pathLst>
                <a:path w="39" h="39">
                  <a:moveTo>
                    <a:pt x="20" y="0"/>
                  </a:moveTo>
                  <a:lnTo>
                    <a:pt x="39" y="20"/>
                  </a:lnTo>
                  <a:lnTo>
                    <a:pt x="20" y="39"/>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879" name=""/>
            <p:cNvSpPr/>
            <p:nvPr/>
          </p:nvSpPr>
          <p:spPr>
            <a:xfrm>
              <a:off x="6825960" y="6027840"/>
              <a:ext cx="23040" cy="42120"/>
            </a:xfrm>
            <a:custGeom>
              <a:avLst/>
              <a:gdLst/>
              <a:ahLst/>
              <a:rect l="l" t="t" r="r" b="b"/>
              <a:pathLst>
                <a:path w="40" h="40">
                  <a:moveTo>
                    <a:pt x="20" y="0"/>
                  </a:moveTo>
                  <a:lnTo>
                    <a:pt x="40" y="20"/>
                  </a:lnTo>
                  <a:lnTo>
                    <a:pt x="20" y="40"/>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4680" bIns="-4680" anchor="t">
              <a:noAutofit/>
            </a:bodyPr>
            <a:p>
              <a:endParaRPr b="0" lang="en-US" sz="2400" strike="noStrike" u="none">
                <a:solidFill>
                  <a:srgbClr val="000000"/>
                </a:solidFill>
                <a:effectLst/>
                <a:uFillTx/>
                <a:latin typeface="Times New Roman"/>
              </a:endParaRPr>
            </a:p>
          </p:txBody>
        </p:sp>
        <p:sp>
          <p:nvSpPr>
            <p:cNvPr id="880" name=""/>
            <p:cNvSpPr/>
            <p:nvPr/>
          </p:nvSpPr>
          <p:spPr>
            <a:xfrm>
              <a:off x="6833520" y="6027840"/>
              <a:ext cx="23040" cy="42120"/>
            </a:xfrm>
            <a:custGeom>
              <a:avLst/>
              <a:gdLst/>
              <a:ahLst/>
              <a:rect l="l" t="t" r="r" b="b"/>
              <a:pathLst>
                <a:path w="40" h="40">
                  <a:moveTo>
                    <a:pt x="20" y="0"/>
                  </a:moveTo>
                  <a:lnTo>
                    <a:pt x="40" y="20"/>
                  </a:lnTo>
                  <a:lnTo>
                    <a:pt x="20" y="40"/>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4680" bIns="-4680" anchor="t">
              <a:noAutofit/>
            </a:bodyPr>
            <a:p>
              <a:endParaRPr b="0" lang="en-US" sz="2400" strike="noStrike" u="none">
                <a:solidFill>
                  <a:srgbClr val="000000"/>
                </a:solidFill>
                <a:effectLst/>
                <a:uFillTx/>
                <a:latin typeface="Times New Roman"/>
              </a:endParaRPr>
            </a:p>
          </p:txBody>
        </p:sp>
        <p:sp>
          <p:nvSpPr>
            <p:cNvPr id="881" name=""/>
            <p:cNvSpPr/>
            <p:nvPr/>
          </p:nvSpPr>
          <p:spPr>
            <a:xfrm>
              <a:off x="6841080" y="6035040"/>
              <a:ext cx="23040" cy="41400"/>
            </a:xfrm>
            <a:custGeom>
              <a:avLst/>
              <a:gdLst/>
              <a:ahLst/>
              <a:rect l="l" t="t" r="r" b="b"/>
              <a:pathLst>
                <a:path w="40" h="39">
                  <a:moveTo>
                    <a:pt x="20" y="0"/>
                  </a:moveTo>
                  <a:lnTo>
                    <a:pt x="40" y="20"/>
                  </a:lnTo>
                  <a:lnTo>
                    <a:pt x="20" y="39"/>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882" name=""/>
            <p:cNvSpPr/>
            <p:nvPr/>
          </p:nvSpPr>
          <p:spPr>
            <a:xfrm>
              <a:off x="6849360" y="6035040"/>
              <a:ext cx="22680" cy="41400"/>
            </a:xfrm>
            <a:custGeom>
              <a:avLst/>
              <a:gdLst/>
              <a:ahLst/>
              <a:rect l="l" t="t" r="r" b="b"/>
              <a:pathLst>
                <a:path w="39" h="39">
                  <a:moveTo>
                    <a:pt x="19" y="0"/>
                  </a:moveTo>
                  <a:lnTo>
                    <a:pt x="39" y="20"/>
                  </a:lnTo>
                  <a:lnTo>
                    <a:pt x="19" y="39"/>
                  </a:lnTo>
                  <a:lnTo>
                    <a:pt x="0" y="20"/>
                  </a:lnTo>
                  <a:lnTo>
                    <a:pt x="19" y="0"/>
                  </a:lnTo>
                  <a:close/>
                </a:path>
              </a:pathLst>
            </a:custGeom>
            <a:solidFill>
              <a:srgbClr val="ff0000"/>
            </a:solidFill>
            <a:ln w="11160">
              <a:solidFill>
                <a:srgbClr val="ff0000"/>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883" name=""/>
            <p:cNvSpPr/>
            <p:nvPr/>
          </p:nvSpPr>
          <p:spPr>
            <a:xfrm>
              <a:off x="6860520" y="6042600"/>
              <a:ext cx="23040" cy="41400"/>
            </a:xfrm>
            <a:custGeom>
              <a:avLst/>
              <a:gdLst/>
              <a:ahLst/>
              <a:rect l="l" t="t" r="r" b="b"/>
              <a:pathLst>
                <a:path w="40" h="39">
                  <a:moveTo>
                    <a:pt x="20" y="0"/>
                  </a:moveTo>
                  <a:lnTo>
                    <a:pt x="40" y="19"/>
                  </a:lnTo>
                  <a:lnTo>
                    <a:pt x="20" y="39"/>
                  </a:lnTo>
                  <a:lnTo>
                    <a:pt x="0" y="19"/>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884" name=""/>
            <p:cNvSpPr/>
            <p:nvPr/>
          </p:nvSpPr>
          <p:spPr>
            <a:xfrm>
              <a:off x="6867720" y="6049080"/>
              <a:ext cx="23040" cy="42120"/>
            </a:xfrm>
            <a:custGeom>
              <a:avLst/>
              <a:gdLst/>
              <a:ahLst/>
              <a:rect l="l" t="t" r="r" b="b"/>
              <a:pathLst>
                <a:path w="40" h="40">
                  <a:moveTo>
                    <a:pt x="20" y="0"/>
                  </a:moveTo>
                  <a:lnTo>
                    <a:pt x="40" y="20"/>
                  </a:lnTo>
                  <a:lnTo>
                    <a:pt x="20" y="40"/>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4680" bIns="-4680" anchor="t">
              <a:noAutofit/>
            </a:bodyPr>
            <a:p>
              <a:endParaRPr b="0" lang="en-US" sz="2400" strike="noStrike" u="none">
                <a:solidFill>
                  <a:srgbClr val="000000"/>
                </a:solidFill>
                <a:effectLst/>
                <a:uFillTx/>
                <a:latin typeface="Times New Roman"/>
              </a:endParaRPr>
            </a:p>
          </p:txBody>
        </p:sp>
        <p:sp>
          <p:nvSpPr>
            <p:cNvPr id="885" name=""/>
            <p:cNvSpPr/>
            <p:nvPr/>
          </p:nvSpPr>
          <p:spPr>
            <a:xfrm>
              <a:off x="6876000" y="6042600"/>
              <a:ext cx="22680" cy="41400"/>
            </a:xfrm>
            <a:custGeom>
              <a:avLst/>
              <a:gdLst/>
              <a:ahLst/>
              <a:rect l="l" t="t" r="r" b="b"/>
              <a:pathLst>
                <a:path w="39" h="39">
                  <a:moveTo>
                    <a:pt x="19" y="0"/>
                  </a:moveTo>
                  <a:lnTo>
                    <a:pt x="39" y="19"/>
                  </a:lnTo>
                  <a:lnTo>
                    <a:pt x="19" y="39"/>
                  </a:lnTo>
                  <a:lnTo>
                    <a:pt x="0" y="19"/>
                  </a:lnTo>
                  <a:lnTo>
                    <a:pt x="19" y="0"/>
                  </a:lnTo>
                  <a:close/>
                </a:path>
              </a:pathLst>
            </a:custGeom>
            <a:solidFill>
              <a:srgbClr val="ff0000"/>
            </a:solidFill>
            <a:ln w="11160">
              <a:solidFill>
                <a:srgbClr val="ff0000"/>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886" name=""/>
            <p:cNvSpPr/>
            <p:nvPr/>
          </p:nvSpPr>
          <p:spPr>
            <a:xfrm>
              <a:off x="6883560" y="6042600"/>
              <a:ext cx="22680" cy="41400"/>
            </a:xfrm>
            <a:custGeom>
              <a:avLst/>
              <a:gdLst/>
              <a:ahLst/>
              <a:rect l="l" t="t" r="r" b="b"/>
              <a:pathLst>
                <a:path w="39" h="39">
                  <a:moveTo>
                    <a:pt x="19" y="0"/>
                  </a:moveTo>
                  <a:lnTo>
                    <a:pt x="39" y="19"/>
                  </a:lnTo>
                  <a:lnTo>
                    <a:pt x="19" y="39"/>
                  </a:lnTo>
                  <a:lnTo>
                    <a:pt x="0" y="19"/>
                  </a:lnTo>
                  <a:lnTo>
                    <a:pt x="19" y="0"/>
                  </a:lnTo>
                  <a:close/>
                </a:path>
              </a:pathLst>
            </a:custGeom>
            <a:solidFill>
              <a:srgbClr val="ff0000"/>
            </a:solidFill>
            <a:ln w="11160">
              <a:solidFill>
                <a:srgbClr val="ff0000"/>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887" name=""/>
            <p:cNvSpPr/>
            <p:nvPr/>
          </p:nvSpPr>
          <p:spPr>
            <a:xfrm>
              <a:off x="6891120" y="6049080"/>
              <a:ext cx="22680" cy="42120"/>
            </a:xfrm>
            <a:custGeom>
              <a:avLst/>
              <a:gdLst/>
              <a:ahLst/>
              <a:rect l="l" t="t" r="r" b="b"/>
              <a:pathLst>
                <a:path w="39" h="40">
                  <a:moveTo>
                    <a:pt x="20" y="0"/>
                  </a:moveTo>
                  <a:lnTo>
                    <a:pt x="39" y="20"/>
                  </a:lnTo>
                  <a:lnTo>
                    <a:pt x="20" y="40"/>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4680" bIns="-4680" anchor="t">
              <a:noAutofit/>
            </a:bodyPr>
            <a:p>
              <a:endParaRPr b="0" lang="en-US" sz="2400" strike="noStrike" u="none">
                <a:solidFill>
                  <a:srgbClr val="000000"/>
                </a:solidFill>
                <a:effectLst/>
                <a:uFillTx/>
                <a:latin typeface="Times New Roman"/>
              </a:endParaRPr>
            </a:p>
          </p:txBody>
        </p:sp>
        <p:sp>
          <p:nvSpPr>
            <p:cNvPr id="888" name=""/>
            <p:cNvSpPr/>
            <p:nvPr/>
          </p:nvSpPr>
          <p:spPr>
            <a:xfrm>
              <a:off x="6898680" y="6049080"/>
              <a:ext cx="23040" cy="42120"/>
            </a:xfrm>
            <a:custGeom>
              <a:avLst/>
              <a:gdLst/>
              <a:ahLst/>
              <a:rect l="l" t="t" r="r" b="b"/>
              <a:pathLst>
                <a:path w="40" h="40">
                  <a:moveTo>
                    <a:pt x="20" y="0"/>
                  </a:moveTo>
                  <a:lnTo>
                    <a:pt x="40" y="20"/>
                  </a:lnTo>
                  <a:lnTo>
                    <a:pt x="20" y="40"/>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4680" bIns="-4680" anchor="t">
              <a:noAutofit/>
            </a:bodyPr>
            <a:p>
              <a:endParaRPr b="0" lang="en-US" sz="2400" strike="noStrike" u="none">
                <a:solidFill>
                  <a:srgbClr val="000000"/>
                </a:solidFill>
                <a:effectLst/>
                <a:uFillTx/>
                <a:latin typeface="Times New Roman"/>
              </a:endParaRPr>
            </a:p>
          </p:txBody>
        </p:sp>
        <p:sp>
          <p:nvSpPr>
            <p:cNvPr id="889" name=""/>
            <p:cNvSpPr/>
            <p:nvPr/>
          </p:nvSpPr>
          <p:spPr>
            <a:xfrm>
              <a:off x="6906240" y="6049080"/>
              <a:ext cx="23040" cy="42120"/>
            </a:xfrm>
            <a:custGeom>
              <a:avLst/>
              <a:gdLst/>
              <a:ahLst/>
              <a:rect l="l" t="t" r="r" b="b"/>
              <a:pathLst>
                <a:path w="40" h="40">
                  <a:moveTo>
                    <a:pt x="20" y="0"/>
                  </a:moveTo>
                  <a:lnTo>
                    <a:pt x="40" y="20"/>
                  </a:lnTo>
                  <a:lnTo>
                    <a:pt x="20" y="40"/>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4680" bIns="-4680" anchor="t">
              <a:noAutofit/>
            </a:bodyPr>
            <a:p>
              <a:endParaRPr b="0" lang="en-US" sz="2400" strike="noStrike" u="none">
                <a:solidFill>
                  <a:srgbClr val="000000"/>
                </a:solidFill>
                <a:effectLst/>
                <a:uFillTx/>
                <a:latin typeface="Times New Roman"/>
              </a:endParaRPr>
            </a:p>
          </p:txBody>
        </p:sp>
        <p:sp>
          <p:nvSpPr>
            <p:cNvPr id="890" name=""/>
            <p:cNvSpPr/>
            <p:nvPr/>
          </p:nvSpPr>
          <p:spPr>
            <a:xfrm>
              <a:off x="6917760" y="6056280"/>
              <a:ext cx="22680" cy="41400"/>
            </a:xfrm>
            <a:custGeom>
              <a:avLst/>
              <a:gdLst/>
              <a:ahLst/>
              <a:rect l="l" t="t" r="r" b="b"/>
              <a:pathLst>
                <a:path w="39" h="39">
                  <a:moveTo>
                    <a:pt x="20" y="0"/>
                  </a:moveTo>
                  <a:lnTo>
                    <a:pt x="39" y="19"/>
                  </a:lnTo>
                  <a:lnTo>
                    <a:pt x="20" y="39"/>
                  </a:lnTo>
                  <a:lnTo>
                    <a:pt x="0" y="19"/>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891" name=""/>
            <p:cNvSpPr/>
            <p:nvPr/>
          </p:nvSpPr>
          <p:spPr>
            <a:xfrm>
              <a:off x="6925680" y="6056280"/>
              <a:ext cx="23040" cy="41400"/>
            </a:xfrm>
            <a:custGeom>
              <a:avLst/>
              <a:gdLst/>
              <a:ahLst/>
              <a:rect l="l" t="t" r="r" b="b"/>
              <a:pathLst>
                <a:path w="40" h="39">
                  <a:moveTo>
                    <a:pt x="20" y="0"/>
                  </a:moveTo>
                  <a:lnTo>
                    <a:pt x="40" y="19"/>
                  </a:lnTo>
                  <a:lnTo>
                    <a:pt x="20" y="39"/>
                  </a:lnTo>
                  <a:lnTo>
                    <a:pt x="0" y="19"/>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892" name=""/>
            <p:cNvSpPr/>
            <p:nvPr/>
          </p:nvSpPr>
          <p:spPr>
            <a:xfrm>
              <a:off x="6933240" y="6056280"/>
              <a:ext cx="23040" cy="41400"/>
            </a:xfrm>
            <a:custGeom>
              <a:avLst/>
              <a:gdLst/>
              <a:ahLst/>
              <a:rect l="l" t="t" r="r" b="b"/>
              <a:pathLst>
                <a:path w="40" h="39">
                  <a:moveTo>
                    <a:pt x="20" y="0"/>
                  </a:moveTo>
                  <a:lnTo>
                    <a:pt x="40" y="19"/>
                  </a:lnTo>
                  <a:lnTo>
                    <a:pt x="20" y="39"/>
                  </a:lnTo>
                  <a:lnTo>
                    <a:pt x="0" y="19"/>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893" name=""/>
            <p:cNvSpPr/>
            <p:nvPr/>
          </p:nvSpPr>
          <p:spPr>
            <a:xfrm>
              <a:off x="6940800" y="6049080"/>
              <a:ext cx="23040" cy="42120"/>
            </a:xfrm>
            <a:custGeom>
              <a:avLst/>
              <a:gdLst/>
              <a:ahLst/>
              <a:rect l="l" t="t" r="r" b="b"/>
              <a:pathLst>
                <a:path w="40" h="40">
                  <a:moveTo>
                    <a:pt x="20" y="0"/>
                  </a:moveTo>
                  <a:lnTo>
                    <a:pt x="40" y="20"/>
                  </a:lnTo>
                  <a:lnTo>
                    <a:pt x="20" y="40"/>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4680" bIns="-4680" anchor="t">
              <a:noAutofit/>
            </a:bodyPr>
            <a:p>
              <a:endParaRPr b="0" lang="en-US" sz="2400" strike="noStrike" u="none">
                <a:solidFill>
                  <a:srgbClr val="000000"/>
                </a:solidFill>
                <a:effectLst/>
                <a:uFillTx/>
                <a:latin typeface="Times New Roman"/>
              </a:endParaRPr>
            </a:p>
          </p:txBody>
        </p:sp>
        <p:sp>
          <p:nvSpPr>
            <p:cNvPr id="894" name=""/>
            <p:cNvSpPr/>
            <p:nvPr/>
          </p:nvSpPr>
          <p:spPr>
            <a:xfrm>
              <a:off x="6948720" y="6056280"/>
              <a:ext cx="22680" cy="41400"/>
            </a:xfrm>
            <a:custGeom>
              <a:avLst/>
              <a:gdLst/>
              <a:ahLst/>
              <a:rect l="l" t="t" r="r" b="b"/>
              <a:pathLst>
                <a:path w="39" h="39">
                  <a:moveTo>
                    <a:pt x="19" y="0"/>
                  </a:moveTo>
                  <a:lnTo>
                    <a:pt x="39" y="19"/>
                  </a:lnTo>
                  <a:lnTo>
                    <a:pt x="19" y="39"/>
                  </a:lnTo>
                  <a:lnTo>
                    <a:pt x="0" y="19"/>
                  </a:lnTo>
                  <a:lnTo>
                    <a:pt x="19" y="0"/>
                  </a:lnTo>
                  <a:close/>
                </a:path>
              </a:pathLst>
            </a:custGeom>
            <a:solidFill>
              <a:srgbClr val="ff0000"/>
            </a:solidFill>
            <a:ln w="11160">
              <a:solidFill>
                <a:srgbClr val="ff0000"/>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895" name=""/>
            <p:cNvSpPr/>
            <p:nvPr/>
          </p:nvSpPr>
          <p:spPr>
            <a:xfrm>
              <a:off x="6956280" y="6056280"/>
              <a:ext cx="22680" cy="41400"/>
            </a:xfrm>
            <a:custGeom>
              <a:avLst/>
              <a:gdLst/>
              <a:ahLst/>
              <a:rect l="l" t="t" r="r" b="b"/>
              <a:pathLst>
                <a:path w="39" h="39">
                  <a:moveTo>
                    <a:pt x="20" y="0"/>
                  </a:moveTo>
                  <a:lnTo>
                    <a:pt x="39" y="19"/>
                  </a:lnTo>
                  <a:lnTo>
                    <a:pt x="20" y="39"/>
                  </a:lnTo>
                  <a:lnTo>
                    <a:pt x="0" y="19"/>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896" name=""/>
            <p:cNvSpPr/>
            <p:nvPr/>
          </p:nvSpPr>
          <p:spPr>
            <a:xfrm>
              <a:off x="6963840" y="6049080"/>
              <a:ext cx="22680" cy="42120"/>
            </a:xfrm>
            <a:custGeom>
              <a:avLst/>
              <a:gdLst/>
              <a:ahLst/>
              <a:rect l="l" t="t" r="r" b="b"/>
              <a:pathLst>
                <a:path w="39" h="40">
                  <a:moveTo>
                    <a:pt x="20" y="0"/>
                  </a:moveTo>
                  <a:lnTo>
                    <a:pt x="39" y="20"/>
                  </a:lnTo>
                  <a:lnTo>
                    <a:pt x="20" y="40"/>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4680" bIns="-4680" anchor="t">
              <a:noAutofit/>
            </a:bodyPr>
            <a:p>
              <a:endParaRPr b="0" lang="en-US" sz="2400" strike="noStrike" u="none">
                <a:solidFill>
                  <a:srgbClr val="000000"/>
                </a:solidFill>
                <a:effectLst/>
                <a:uFillTx/>
                <a:latin typeface="Times New Roman"/>
              </a:endParaRPr>
            </a:p>
          </p:txBody>
        </p:sp>
        <p:sp>
          <p:nvSpPr>
            <p:cNvPr id="897" name=""/>
            <p:cNvSpPr/>
            <p:nvPr/>
          </p:nvSpPr>
          <p:spPr>
            <a:xfrm>
              <a:off x="6975720" y="6049080"/>
              <a:ext cx="22680" cy="42120"/>
            </a:xfrm>
            <a:custGeom>
              <a:avLst/>
              <a:gdLst/>
              <a:ahLst/>
              <a:rect l="l" t="t" r="r" b="b"/>
              <a:pathLst>
                <a:path w="39" h="40">
                  <a:moveTo>
                    <a:pt x="19" y="0"/>
                  </a:moveTo>
                  <a:lnTo>
                    <a:pt x="39" y="20"/>
                  </a:lnTo>
                  <a:lnTo>
                    <a:pt x="19" y="40"/>
                  </a:lnTo>
                  <a:lnTo>
                    <a:pt x="0" y="20"/>
                  </a:lnTo>
                  <a:lnTo>
                    <a:pt x="19" y="0"/>
                  </a:lnTo>
                  <a:close/>
                </a:path>
              </a:pathLst>
            </a:custGeom>
            <a:solidFill>
              <a:srgbClr val="ff0000"/>
            </a:solidFill>
            <a:ln w="11160">
              <a:solidFill>
                <a:srgbClr val="ff0000"/>
              </a:solidFill>
              <a:round/>
            </a:ln>
          </p:spPr>
          <p:style>
            <a:lnRef idx="0"/>
            <a:fillRef idx="0"/>
            <a:effectRef idx="0"/>
            <a:fontRef idx="minor"/>
          </p:style>
          <p:txBody>
            <a:bodyPr lIns="90000" rIns="90000" tIns="-4680" bIns="-4680" anchor="t">
              <a:noAutofit/>
            </a:bodyPr>
            <a:p>
              <a:endParaRPr b="0" lang="en-US" sz="2400" strike="noStrike" u="none">
                <a:solidFill>
                  <a:srgbClr val="000000"/>
                </a:solidFill>
                <a:effectLst/>
                <a:uFillTx/>
                <a:latin typeface="Times New Roman"/>
              </a:endParaRPr>
            </a:p>
          </p:txBody>
        </p:sp>
        <p:sp>
          <p:nvSpPr>
            <p:cNvPr id="898" name=""/>
            <p:cNvSpPr/>
            <p:nvPr/>
          </p:nvSpPr>
          <p:spPr>
            <a:xfrm>
              <a:off x="6983280" y="6042600"/>
              <a:ext cx="22680" cy="41400"/>
            </a:xfrm>
            <a:custGeom>
              <a:avLst/>
              <a:gdLst/>
              <a:ahLst/>
              <a:rect l="l" t="t" r="r" b="b"/>
              <a:pathLst>
                <a:path w="39" h="39">
                  <a:moveTo>
                    <a:pt x="20" y="0"/>
                  </a:moveTo>
                  <a:lnTo>
                    <a:pt x="39" y="19"/>
                  </a:lnTo>
                  <a:lnTo>
                    <a:pt x="20" y="39"/>
                  </a:lnTo>
                  <a:lnTo>
                    <a:pt x="0" y="19"/>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899" name=""/>
            <p:cNvSpPr/>
            <p:nvPr/>
          </p:nvSpPr>
          <p:spPr>
            <a:xfrm>
              <a:off x="6990840" y="6042600"/>
              <a:ext cx="22680" cy="41400"/>
            </a:xfrm>
            <a:custGeom>
              <a:avLst/>
              <a:gdLst/>
              <a:ahLst/>
              <a:rect l="l" t="t" r="r" b="b"/>
              <a:pathLst>
                <a:path w="39" h="39">
                  <a:moveTo>
                    <a:pt x="20" y="0"/>
                  </a:moveTo>
                  <a:lnTo>
                    <a:pt x="39" y="19"/>
                  </a:lnTo>
                  <a:lnTo>
                    <a:pt x="20" y="39"/>
                  </a:lnTo>
                  <a:lnTo>
                    <a:pt x="0" y="19"/>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900" name=""/>
            <p:cNvSpPr/>
            <p:nvPr/>
          </p:nvSpPr>
          <p:spPr>
            <a:xfrm>
              <a:off x="6998400" y="6062760"/>
              <a:ext cx="23040" cy="42480"/>
            </a:xfrm>
            <a:custGeom>
              <a:avLst/>
              <a:gdLst/>
              <a:ahLst/>
              <a:rect l="l" t="t" r="r" b="b"/>
              <a:pathLst>
                <a:path w="40" h="40">
                  <a:moveTo>
                    <a:pt x="20" y="0"/>
                  </a:moveTo>
                  <a:lnTo>
                    <a:pt x="40" y="20"/>
                  </a:lnTo>
                  <a:lnTo>
                    <a:pt x="20" y="40"/>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4320" bIns="-4320" anchor="t">
              <a:noAutofit/>
            </a:bodyPr>
            <a:p>
              <a:endParaRPr b="0" lang="en-US" sz="2400" strike="noStrike" u="none">
                <a:solidFill>
                  <a:srgbClr val="000000"/>
                </a:solidFill>
                <a:effectLst/>
                <a:uFillTx/>
                <a:latin typeface="Times New Roman"/>
              </a:endParaRPr>
            </a:p>
          </p:txBody>
        </p:sp>
        <p:sp>
          <p:nvSpPr>
            <p:cNvPr id="901" name=""/>
            <p:cNvSpPr/>
            <p:nvPr/>
          </p:nvSpPr>
          <p:spPr>
            <a:xfrm>
              <a:off x="7005960" y="6056280"/>
              <a:ext cx="23040" cy="41400"/>
            </a:xfrm>
            <a:custGeom>
              <a:avLst/>
              <a:gdLst/>
              <a:ahLst/>
              <a:rect l="l" t="t" r="r" b="b"/>
              <a:pathLst>
                <a:path w="40" h="39">
                  <a:moveTo>
                    <a:pt x="20" y="0"/>
                  </a:moveTo>
                  <a:lnTo>
                    <a:pt x="40" y="19"/>
                  </a:lnTo>
                  <a:lnTo>
                    <a:pt x="20" y="39"/>
                  </a:lnTo>
                  <a:lnTo>
                    <a:pt x="0" y="19"/>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902" name=""/>
            <p:cNvSpPr/>
            <p:nvPr/>
          </p:nvSpPr>
          <p:spPr>
            <a:xfrm>
              <a:off x="7013520" y="6056280"/>
              <a:ext cx="23040" cy="41400"/>
            </a:xfrm>
            <a:custGeom>
              <a:avLst/>
              <a:gdLst/>
              <a:ahLst/>
              <a:rect l="l" t="t" r="r" b="b"/>
              <a:pathLst>
                <a:path w="40" h="39">
                  <a:moveTo>
                    <a:pt x="20" y="0"/>
                  </a:moveTo>
                  <a:lnTo>
                    <a:pt x="40" y="19"/>
                  </a:lnTo>
                  <a:lnTo>
                    <a:pt x="20" y="39"/>
                  </a:lnTo>
                  <a:lnTo>
                    <a:pt x="0" y="19"/>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903" name=""/>
            <p:cNvSpPr/>
            <p:nvPr/>
          </p:nvSpPr>
          <p:spPr>
            <a:xfrm>
              <a:off x="7025040" y="6035040"/>
              <a:ext cx="23040" cy="41400"/>
            </a:xfrm>
            <a:custGeom>
              <a:avLst/>
              <a:gdLst/>
              <a:ahLst/>
              <a:rect l="l" t="t" r="r" b="b"/>
              <a:pathLst>
                <a:path w="40" h="39">
                  <a:moveTo>
                    <a:pt x="20" y="0"/>
                  </a:moveTo>
                  <a:lnTo>
                    <a:pt x="40" y="20"/>
                  </a:lnTo>
                  <a:lnTo>
                    <a:pt x="20" y="39"/>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904" name=""/>
            <p:cNvSpPr/>
            <p:nvPr/>
          </p:nvSpPr>
          <p:spPr>
            <a:xfrm>
              <a:off x="7032600" y="6042600"/>
              <a:ext cx="23040" cy="41400"/>
            </a:xfrm>
            <a:custGeom>
              <a:avLst/>
              <a:gdLst/>
              <a:ahLst/>
              <a:rect l="l" t="t" r="r" b="b"/>
              <a:pathLst>
                <a:path w="40" h="39">
                  <a:moveTo>
                    <a:pt x="20" y="0"/>
                  </a:moveTo>
                  <a:lnTo>
                    <a:pt x="40" y="19"/>
                  </a:lnTo>
                  <a:lnTo>
                    <a:pt x="20" y="39"/>
                  </a:lnTo>
                  <a:lnTo>
                    <a:pt x="0" y="19"/>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905" name=""/>
            <p:cNvSpPr/>
            <p:nvPr/>
          </p:nvSpPr>
          <p:spPr>
            <a:xfrm>
              <a:off x="7040880" y="6035040"/>
              <a:ext cx="22680" cy="41400"/>
            </a:xfrm>
            <a:custGeom>
              <a:avLst/>
              <a:gdLst/>
              <a:ahLst/>
              <a:rect l="l" t="t" r="r" b="b"/>
              <a:pathLst>
                <a:path w="39" h="39">
                  <a:moveTo>
                    <a:pt x="19" y="0"/>
                  </a:moveTo>
                  <a:lnTo>
                    <a:pt x="39" y="20"/>
                  </a:lnTo>
                  <a:lnTo>
                    <a:pt x="19" y="39"/>
                  </a:lnTo>
                  <a:lnTo>
                    <a:pt x="0" y="20"/>
                  </a:lnTo>
                  <a:lnTo>
                    <a:pt x="19" y="0"/>
                  </a:lnTo>
                  <a:close/>
                </a:path>
              </a:pathLst>
            </a:custGeom>
            <a:solidFill>
              <a:srgbClr val="ff0000"/>
            </a:solidFill>
            <a:ln w="11160">
              <a:solidFill>
                <a:srgbClr val="ff0000"/>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906" name=""/>
            <p:cNvSpPr/>
            <p:nvPr/>
          </p:nvSpPr>
          <p:spPr>
            <a:xfrm>
              <a:off x="7048440" y="6049080"/>
              <a:ext cx="22680" cy="42120"/>
            </a:xfrm>
            <a:custGeom>
              <a:avLst/>
              <a:gdLst/>
              <a:ahLst/>
              <a:rect l="l" t="t" r="r" b="b"/>
              <a:pathLst>
                <a:path w="39" h="40">
                  <a:moveTo>
                    <a:pt x="19" y="0"/>
                  </a:moveTo>
                  <a:lnTo>
                    <a:pt x="39" y="20"/>
                  </a:lnTo>
                  <a:lnTo>
                    <a:pt x="19" y="40"/>
                  </a:lnTo>
                  <a:lnTo>
                    <a:pt x="0" y="20"/>
                  </a:lnTo>
                  <a:lnTo>
                    <a:pt x="19" y="0"/>
                  </a:lnTo>
                  <a:close/>
                </a:path>
              </a:pathLst>
            </a:custGeom>
            <a:solidFill>
              <a:srgbClr val="ff0000"/>
            </a:solidFill>
            <a:ln w="11160">
              <a:solidFill>
                <a:srgbClr val="ff0000"/>
              </a:solidFill>
              <a:round/>
            </a:ln>
          </p:spPr>
          <p:style>
            <a:lnRef idx="0"/>
            <a:fillRef idx="0"/>
            <a:effectRef idx="0"/>
            <a:fontRef idx="minor"/>
          </p:style>
          <p:txBody>
            <a:bodyPr lIns="90000" rIns="90000" tIns="-4680" bIns="-4680" anchor="t">
              <a:noAutofit/>
            </a:bodyPr>
            <a:p>
              <a:endParaRPr b="0" lang="en-US" sz="2400" strike="noStrike" u="none">
                <a:solidFill>
                  <a:srgbClr val="000000"/>
                </a:solidFill>
                <a:effectLst/>
                <a:uFillTx/>
                <a:latin typeface="Times New Roman"/>
              </a:endParaRPr>
            </a:p>
          </p:txBody>
        </p:sp>
      </p:grpSp>
      <p:sp>
        <p:nvSpPr>
          <p:cNvPr id="907" name=""/>
          <p:cNvSpPr/>
          <p:nvPr/>
        </p:nvSpPr>
        <p:spPr>
          <a:xfrm>
            <a:off x="7039080" y="6048360"/>
            <a:ext cx="21960" cy="42840"/>
          </a:xfrm>
          <a:custGeom>
            <a:avLst/>
            <a:gdLst/>
            <a:ahLst/>
            <a:rect l="l" t="t" r="r" b="b"/>
            <a:pathLst>
              <a:path w="39" h="40">
                <a:moveTo>
                  <a:pt x="20" y="0"/>
                </a:moveTo>
                <a:lnTo>
                  <a:pt x="39" y="20"/>
                </a:lnTo>
                <a:lnTo>
                  <a:pt x="20" y="40"/>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908" name=""/>
          <p:cNvSpPr/>
          <p:nvPr/>
        </p:nvSpPr>
        <p:spPr>
          <a:xfrm>
            <a:off x="7047000" y="6029280"/>
            <a:ext cx="23760" cy="39600"/>
          </a:xfrm>
          <a:custGeom>
            <a:avLst/>
            <a:gdLst/>
            <a:ahLst/>
            <a:rect l="l" t="t" r="r" b="b"/>
            <a:pathLst>
              <a:path w="40" h="40">
                <a:moveTo>
                  <a:pt x="20" y="0"/>
                </a:moveTo>
                <a:lnTo>
                  <a:pt x="40" y="20"/>
                </a:lnTo>
                <a:lnTo>
                  <a:pt x="20" y="40"/>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909" name=""/>
          <p:cNvSpPr/>
          <p:nvPr/>
        </p:nvSpPr>
        <p:spPr>
          <a:xfrm>
            <a:off x="7054920" y="6029280"/>
            <a:ext cx="23760" cy="39600"/>
          </a:xfrm>
          <a:custGeom>
            <a:avLst/>
            <a:gdLst/>
            <a:ahLst/>
            <a:rect l="l" t="t" r="r" b="b"/>
            <a:pathLst>
              <a:path w="40" h="40">
                <a:moveTo>
                  <a:pt x="20" y="0"/>
                </a:moveTo>
                <a:lnTo>
                  <a:pt x="40" y="20"/>
                </a:lnTo>
                <a:lnTo>
                  <a:pt x="20" y="40"/>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910" name=""/>
          <p:cNvSpPr/>
          <p:nvPr/>
        </p:nvSpPr>
        <p:spPr>
          <a:xfrm>
            <a:off x="7066080" y="6033960"/>
            <a:ext cx="21960" cy="41400"/>
          </a:xfrm>
          <a:custGeom>
            <a:avLst/>
            <a:gdLst/>
            <a:ahLst/>
            <a:rect l="l" t="t" r="r" b="b"/>
            <a:pathLst>
              <a:path w="39" h="39">
                <a:moveTo>
                  <a:pt x="20" y="0"/>
                </a:moveTo>
                <a:lnTo>
                  <a:pt x="39" y="20"/>
                </a:lnTo>
                <a:lnTo>
                  <a:pt x="20" y="39"/>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911" name=""/>
          <p:cNvSpPr/>
          <p:nvPr/>
        </p:nvSpPr>
        <p:spPr>
          <a:xfrm>
            <a:off x="7074000" y="6033960"/>
            <a:ext cx="21960" cy="41400"/>
          </a:xfrm>
          <a:custGeom>
            <a:avLst/>
            <a:gdLst/>
            <a:ahLst/>
            <a:rect l="l" t="t" r="r" b="b"/>
            <a:pathLst>
              <a:path w="40" h="39">
                <a:moveTo>
                  <a:pt x="20" y="0"/>
                </a:moveTo>
                <a:lnTo>
                  <a:pt x="40" y="20"/>
                </a:lnTo>
                <a:lnTo>
                  <a:pt x="20" y="39"/>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912" name=""/>
          <p:cNvSpPr/>
          <p:nvPr/>
        </p:nvSpPr>
        <p:spPr>
          <a:xfrm>
            <a:off x="7080120" y="6029280"/>
            <a:ext cx="24120" cy="39600"/>
          </a:xfrm>
          <a:custGeom>
            <a:avLst/>
            <a:gdLst/>
            <a:ahLst/>
            <a:rect l="l" t="t" r="r" b="b"/>
            <a:pathLst>
              <a:path w="40" h="40">
                <a:moveTo>
                  <a:pt x="20" y="0"/>
                </a:moveTo>
                <a:lnTo>
                  <a:pt x="40" y="20"/>
                </a:lnTo>
                <a:lnTo>
                  <a:pt x="20" y="40"/>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913" name=""/>
          <p:cNvSpPr/>
          <p:nvPr/>
        </p:nvSpPr>
        <p:spPr>
          <a:xfrm>
            <a:off x="7088040" y="6033960"/>
            <a:ext cx="24120" cy="41400"/>
          </a:xfrm>
          <a:custGeom>
            <a:avLst/>
            <a:gdLst/>
            <a:ahLst/>
            <a:rect l="l" t="t" r="r" b="b"/>
            <a:pathLst>
              <a:path w="40" h="39">
                <a:moveTo>
                  <a:pt x="20" y="0"/>
                </a:moveTo>
                <a:lnTo>
                  <a:pt x="40" y="20"/>
                </a:lnTo>
                <a:lnTo>
                  <a:pt x="20" y="39"/>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914" name=""/>
          <p:cNvSpPr/>
          <p:nvPr/>
        </p:nvSpPr>
        <p:spPr>
          <a:xfrm>
            <a:off x="7095960" y="6041880"/>
            <a:ext cx="24120" cy="42840"/>
          </a:xfrm>
          <a:custGeom>
            <a:avLst/>
            <a:gdLst/>
            <a:ahLst/>
            <a:rect l="l" t="t" r="r" b="b"/>
            <a:pathLst>
              <a:path w="39" h="39">
                <a:moveTo>
                  <a:pt x="19" y="0"/>
                </a:moveTo>
                <a:lnTo>
                  <a:pt x="39" y="19"/>
                </a:lnTo>
                <a:lnTo>
                  <a:pt x="19" y="39"/>
                </a:lnTo>
                <a:lnTo>
                  <a:pt x="0" y="19"/>
                </a:lnTo>
                <a:lnTo>
                  <a:pt x="19" y="0"/>
                </a:lnTo>
                <a:close/>
              </a:path>
            </a:pathLst>
          </a:custGeom>
          <a:solidFill>
            <a:srgbClr val="ff0000"/>
          </a:solidFill>
          <a:ln w="11160">
            <a:solidFill>
              <a:srgbClr val="ff0000"/>
            </a:solidFill>
            <a:round/>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915" name=""/>
          <p:cNvSpPr/>
          <p:nvPr/>
        </p:nvSpPr>
        <p:spPr>
          <a:xfrm>
            <a:off x="7104240" y="6033960"/>
            <a:ext cx="21960" cy="41400"/>
          </a:xfrm>
          <a:custGeom>
            <a:avLst/>
            <a:gdLst/>
            <a:ahLst/>
            <a:rect l="l" t="t" r="r" b="b"/>
            <a:pathLst>
              <a:path w="39" h="39">
                <a:moveTo>
                  <a:pt x="20" y="0"/>
                </a:moveTo>
                <a:lnTo>
                  <a:pt x="39" y="20"/>
                </a:lnTo>
                <a:lnTo>
                  <a:pt x="20" y="39"/>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916" name=""/>
          <p:cNvSpPr/>
          <p:nvPr/>
        </p:nvSpPr>
        <p:spPr>
          <a:xfrm>
            <a:off x="7116840" y="6033960"/>
            <a:ext cx="22320" cy="41400"/>
          </a:xfrm>
          <a:custGeom>
            <a:avLst/>
            <a:gdLst/>
            <a:ahLst/>
            <a:rect l="l" t="t" r="r" b="b"/>
            <a:pathLst>
              <a:path w="39" h="39">
                <a:moveTo>
                  <a:pt x="19" y="0"/>
                </a:moveTo>
                <a:lnTo>
                  <a:pt x="39" y="20"/>
                </a:lnTo>
                <a:lnTo>
                  <a:pt x="19" y="39"/>
                </a:lnTo>
                <a:lnTo>
                  <a:pt x="0" y="20"/>
                </a:lnTo>
                <a:lnTo>
                  <a:pt x="19" y="0"/>
                </a:lnTo>
                <a:close/>
              </a:path>
            </a:pathLst>
          </a:custGeom>
          <a:solidFill>
            <a:srgbClr val="ff0000"/>
          </a:solidFill>
          <a:ln w="11160">
            <a:solidFill>
              <a:srgbClr val="ff0000"/>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917" name=""/>
          <p:cNvSpPr/>
          <p:nvPr/>
        </p:nvSpPr>
        <p:spPr>
          <a:xfrm>
            <a:off x="7124760" y="6033960"/>
            <a:ext cx="20520" cy="41400"/>
          </a:xfrm>
          <a:custGeom>
            <a:avLst/>
            <a:gdLst/>
            <a:ahLst/>
            <a:rect l="l" t="t" r="r" b="b"/>
            <a:pathLst>
              <a:path w="39" h="39">
                <a:moveTo>
                  <a:pt x="19" y="0"/>
                </a:moveTo>
                <a:lnTo>
                  <a:pt x="39" y="20"/>
                </a:lnTo>
                <a:lnTo>
                  <a:pt x="19" y="39"/>
                </a:lnTo>
                <a:lnTo>
                  <a:pt x="0" y="20"/>
                </a:lnTo>
                <a:lnTo>
                  <a:pt x="19" y="0"/>
                </a:lnTo>
                <a:close/>
              </a:path>
            </a:pathLst>
          </a:custGeom>
          <a:solidFill>
            <a:srgbClr val="ff0000"/>
          </a:solidFill>
          <a:ln w="11160">
            <a:solidFill>
              <a:srgbClr val="ff0000"/>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918" name=""/>
          <p:cNvSpPr/>
          <p:nvPr/>
        </p:nvSpPr>
        <p:spPr>
          <a:xfrm>
            <a:off x="7130880" y="6033960"/>
            <a:ext cx="22320" cy="41400"/>
          </a:xfrm>
          <a:custGeom>
            <a:avLst/>
            <a:gdLst/>
            <a:ahLst/>
            <a:rect l="l" t="t" r="r" b="b"/>
            <a:pathLst>
              <a:path w="39" h="39">
                <a:moveTo>
                  <a:pt x="20" y="0"/>
                </a:moveTo>
                <a:lnTo>
                  <a:pt x="39" y="20"/>
                </a:lnTo>
                <a:lnTo>
                  <a:pt x="20" y="39"/>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919" name=""/>
          <p:cNvSpPr/>
          <p:nvPr/>
        </p:nvSpPr>
        <p:spPr>
          <a:xfrm>
            <a:off x="7139160" y="6029280"/>
            <a:ext cx="21960" cy="39600"/>
          </a:xfrm>
          <a:custGeom>
            <a:avLst/>
            <a:gdLst/>
            <a:ahLst/>
            <a:rect l="l" t="t" r="r" b="b"/>
            <a:pathLst>
              <a:path w="39" h="40">
                <a:moveTo>
                  <a:pt x="20" y="0"/>
                </a:moveTo>
                <a:lnTo>
                  <a:pt x="39" y="20"/>
                </a:lnTo>
                <a:lnTo>
                  <a:pt x="20" y="40"/>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920" name=""/>
          <p:cNvSpPr/>
          <p:nvPr/>
        </p:nvSpPr>
        <p:spPr>
          <a:xfrm>
            <a:off x="7145280" y="6033960"/>
            <a:ext cx="23760" cy="41400"/>
          </a:xfrm>
          <a:custGeom>
            <a:avLst/>
            <a:gdLst/>
            <a:ahLst/>
            <a:rect l="l" t="t" r="r" b="b"/>
            <a:pathLst>
              <a:path w="40" h="39">
                <a:moveTo>
                  <a:pt x="20" y="0"/>
                </a:moveTo>
                <a:lnTo>
                  <a:pt x="40" y="20"/>
                </a:lnTo>
                <a:lnTo>
                  <a:pt x="20" y="39"/>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921" name=""/>
          <p:cNvSpPr/>
          <p:nvPr/>
        </p:nvSpPr>
        <p:spPr>
          <a:xfrm>
            <a:off x="7153200" y="6041880"/>
            <a:ext cx="23760" cy="42840"/>
          </a:xfrm>
          <a:custGeom>
            <a:avLst/>
            <a:gdLst/>
            <a:ahLst/>
            <a:rect l="l" t="t" r="r" b="b"/>
            <a:pathLst>
              <a:path w="40" h="39">
                <a:moveTo>
                  <a:pt x="20" y="0"/>
                </a:moveTo>
                <a:lnTo>
                  <a:pt x="40" y="19"/>
                </a:lnTo>
                <a:lnTo>
                  <a:pt x="20" y="39"/>
                </a:lnTo>
                <a:lnTo>
                  <a:pt x="0" y="19"/>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922" name=""/>
          <p:cNvSpPr/>
          <p:nvPr/>
        </p:nvSpPr>
        <p:spPr>
          <a:xfrm>
            <a:off x="7161120" y="6033960"/>
            <a:ext cx="23760" cy="41400"/>
          </a:xfrm>
          <a:custGeom>
            <a:avLst/>
            <a:gdLst/>
            <a:ahLst/>
            <a:rect l="l" t="t" r="r" b="b"/>
            <a:pathLst>
              <a:path w="40" h="39">
                <a:moveTo>
                  <a:pt x="20" y="0"/>
                </a:moveTo>
                <a:lnTo>
                  <a:pt x="40" y="20"/>
                </a:lnTo>
                <a:lnTo>
                  <a:pt x="20" y="39"/>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923" name=""/>
          <p:cNvSpPr/>
          <p:nvPr/>
        </p:nvSpPr>
        <p:spPr>
          <a:xfrm>
            <a:off x="7174080" y="6033960"/>
            <a:ext cx="21960" cy="41400"/>
          </a:xfrm>
          <a:custGeom>
            <a:avLst/>
            <a:gdLst/>
            <a:ahLst/>
            <a:rect l="l" t="t" r="r" b="b"/>
            <a:pathLst>
              <a:path w="40" h="39">
                <a:moveTo>
                  <a:pt x="20" y="0"/>
                </a:moveTo>
                <a:lnTo>
                  <a:pt x="40" y="20"/>
                </a:lnTo>
                <a:lnTo>
                  <a:pt x="20" y="39"/>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924" name=""/>
          <p:cNvSpPr/>
          <p:nvPr/>
        </p:nvSpPr>
        <p:spPr>
          <a:xfrm>
            <a:off x="7180200" y="6041880"/>
            <a:ext cx="23760" cy="42840"/>
          </a:xfrm>
          <a:custGeom>
            <a:avLst/>
            <a:gdLst/>
            <a:ahLst/>
            <a:rect l="l" t="t" r="r" b="b"/>
            <a:pathLst>
              <a:path w="40" h="39">
                <a:moveTo>
                  <a:pt x="20" y="0"/>
                </a:moveTo>
                <a:lnTo>
                  <a:pt x="40" y="19"/>
                </a:lnTo>
                <a:lnTo>
                  <a:pt x="20" y="39"/>
                </a:lnTo>
                <a:lnTo>
                  <a:pt x="0" y="19"/>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925" name=""/>
          <p:cNvSpPr/>
          <p:nvPr/>
        </p:nvSpPr>
        <p:spPr>
          <a:xfrm>
            <a:off x="7188120" y="6033960"/>
            <a:ext cx="23760" cy="41400"/>
          </a:xfrm>
          <a:custGeom>
            <a:avLst/>
            <a:gdLst/>
            <a:ahLst/>
            <a:rect l="l" t="t" r="r" b="b"/>
            <a:pathLst>
              <a:path w="39" h="39">
                <a:moveTo>
                  <a:pt x="19" y="0"/>
                </a:moveTo>
                <a:lnTo>
                  <a:pt x="39" y="20"/>
                </a:lnTo>
                <a:lnTo>
                  <a:pt x="19" y="39"/>
                </a:lnTo>
                <a:lnTo>
                  <a:pt x="0" y="20"/>
                </a:lnTo>
                <a:lnTo>
                  <a:pt x="19" y="0"/>
                </a:lnTo>
                <a:close/>
              </a:path>
            </a:pathLst>
          </a:custGeom>
          <a:solidFill>
            <a:srgbClr val="ff0000"/>
          </a:solidFill>
          <a:ln w="11160">
            <a:solidFill>
              <a:srgbClr val="ff0000"/>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926" name=""/>
          <p:cNvSpPr/>
          <p:nvPr/>
        </p:nvSpPr>
        <p:spPr>
          <a:xfrm>
            <a:off x="7196040" y="6033960"/>
            <a:ext cx="23760" cy="41400"/>
          </a:xfrm>
          <a:custGeom>
            <a:avLst/>
            <a:gdLst/>
            <a:ahLst/>
            <a:rect l="l" t="t" r="r" b="b"/>
            <a:pathLst>
              <a:path w="39" h="39">
                <a:moveTo>
                  <a:pt x="19" y="0"/>
                </a:moveTo>
                <a:lnTo>
                  <a:pt x="39" y="20"/>
                </a:lnTo>
                <a:lnTo>
                  <a:pt x="19" y="39"/>
                </a:lnTo>
                <a:lnTo>
                  <a:pt x="0" y="20"/>
                </a:lnTo>
                <a:lnTo>
                  <a:pt x="19" y="0"/>
                </a:lnTo>
                <a:close/>
              </a:path>
            </a:pathLst>
          </a:custGeom>
          <a:solidFill>
            <a:srgbClr val="ff0000"/>
          </a:solidFill>
          <a:ln w="11160">
            <a:solidFill>
              <a:srgbClr val="ff0000"/>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927" name=""/>
          <p:cNvSpPr/>
          <p:nvPr/>
        </p:nvSpPr>
        <p:spPr>
          <a:xfrm>
            <a:off x="7203960" y="6033960"/>
            <a:ext cx="22320" cy="41400"/>
          </a:xfrm>
          <a:custGeom>
            <a:avLst/>
            <a:gdLst/>
            <a:ahLst/>
            <a:rect l="l" t="t" r="r" b="b"/>
            <a:pathLst>
              <a:path w="39" h="39">
                <a:moveTo>
                  <a:pt x="20" y="0"/>
                </a:moveTo>
                <a:lnTo>
                  <a:pt x="39" y="20"/>
                </a:lnTo>
                <a:lnTo>
                  <a:pt x="20" y="39"/>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928" name=""/>
          <p:cNvSpPr/>
          <p:nvPr/>
        </p:nvSpPr>
        <p:spPr>
          <a:xfrm>
            <a:off x="7211880" y="6033960"/>
            <a:ext cx="22320" cy="41400"/>
          </a:xfrm>
          <a:custGeom>
            <a:avLst/>
            <a:gdLst/>
            <a:ahLst/>
            <a:rect l="l" t="t" r="r" b="b"/>
            <a:pathLst>
              <a:path w="40" h="39">
                <a:moveTo>
                  <a:pt x="20" y="0"/>
                </a:moveTo>
                <a:lnTo>
                  <a:pt x="40" y="20"/>
                </a:lnTo>
                <a:lnTo>
                  <a:pt x="20" y="39"/>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929" name=""/>
          <p:cNvSpPr/>
          <p:nvPr/>
        </p:nvSpPr>
        <p:spPr>
          <a:xfrm>
            <a:off x="7219800" y="6033960"/>
            <a:ext cx="22320" cy="41400"/>
          </a:xfrm>
          <a:custGeom>
            <a:avLst/>
            <a:gdLst/>
            <a:ahLst/>
            <a:rect l="l" t="t" r="r" b="b"/>
            <a:pathLst>
              <a:path w="40" h="39">
                <a:moveTo>
                  <a:pt x="20" y="0"/>
                </a:moveTo>
                <a:lnTo>
                  <a:pt x="40" y="20"/>
                </a:lnTo>
                <a:lnTo>
                  <a:pt x="20" y="39"/>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930" name=""/>
          <p:cNvSpPr/>
          <p:nvPr/>
        </p:nvSpPr>
        <p:spPr>
          <a:xfrm>
            <a:off x="7230960" y="6029280"/>
            <a:ext cx="22320" cy="39600"/>
          </a:xfrm>
          <a:custGeom>
            <a:avLst/>
            <a:gdLst/>
            <a:ahLst/>
            <a:rect l="l" t="t" r="r" b="b"/>
            <a:pathLst>
              <a:path w="39" h="40">
                <a:moveTo>
                  <a:pt x="20" y="0"/>
                </a:moveTo>
                <a:lnTo>
                  <a:pt x="39" y="20"/>
                </a:lnTo>
                <a:lnTo>
                  <a:pt x="20" y="40"/>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931" name=""/>
          <p:cNvSpPr/>
          <p:nvPr/>
        </p:nvSpPr>
        <p:spPr>
          <a:xfrm>
            <a:off x="7237440" y="6033960"/>
            <a:ext cx="23760" cy="41400"/>
          </a:xfrm>
          <a:custGeom>
            <a:avLst/>
            <a:gdLst/>
            <a:ahLst/>
            <a:rect l="l" t="t" r="r" b="b"/>
            <a:pathLst>
              <a:path w="40" h="39">
                <a:moveTo>
                  <a:pt x="20" y="0"/>
                </a:moveTo>
                <a:lnTo>
                  <a:pt x="40" y="20"/>
                </a:lnTo>
                <a:lnTo>
                  <a:pt x="20" y="39"/>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932" name=""/>
          <p:cNvSpPr/>
          <p:nvPr/>
        </p:nvSpPr>
        <p:spPr>
          <a:xfrm>
            <a:off x="7245360" y="6041880"/>
            <a:ext cx="23760" cy="42840"/>
          </a:xfrm>
          <a:custGeom>
            <a:avLst/>
            <a:gdLst/>
            <a:ahLst/>
            <a:rect l="l" t="t" r="r" b="b"/>
            <a:pathLst>
              <a:path w="40" h="39">
                <a:moveTo>
                  <a:pt x="20" y="0"/>
                </a:moveTo>
                <a:lnTo>
                  <a:pt x="40" y="19"/>
                </a:lnTo>
                <a:lnTo>
                  <a:pt x="20" y="39"/>
                </a:lnTo>
                <a:lnTo>
                  <a:pt x="0" y="19"/>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933" name=""/>
          <p:cNvSpPr/>
          <p:nvPr/>
        </p:nvSpPr>
        <p:spPr>
          <a:xfrm>
            <a:off x="7253280" y="6029280"/>
            <a:ext cx="22320" cy="39600"/>
          </a:xfrm>
          <a:custGeom>
            <a:avLst/>
            <a:gdLst/>
            <a:ahLst/>
            <a:rect l="l" t="t" r="r" b="b"/>
            <a:pathLst>
              <a:path w="40" h="40">
                <a:moveTo>
                  <a:pt x="20" y="0"/>
                </a:moveTo>
                <a:lnTo>
                  <a:pt x="40" y="20"/>
                </a:lnTo>
                <a:lnTo>
                  <a:pt x="20" y="40"/>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934" name=""/>
          <p:cNvSpPr/>
          <p:nvPr/>
        </p:nvSpPr>
        <p:spPr>
          <a:xfrm>
            <a:off x="7261200" y="6029280"/>
            <a:ext cx="22320" cy="39600"/>
          </a:xfrm>
          <a:custGeom>
            <a:avLst/>
            <a:gdLst/>
            <a:ahLst/>
            <a:rect l="l" t="t" r="r" b="b"/>
            <a:pathLst>
              <a:path w="39" h="40">
                <a:moveTo>
                  <a:pt x="19" y="0"/>
                </a:moveTo>
                <a:lnTo>
                  <a:pt x="39" y="20"/>
                </a:lnTo>
                <a:lnTo>
                  <a:pt x="19" y="40"/>
                </a:lnTo>
                <a:lnTo>
                  <a:pt x="0" y="20"/>
                </a:lnTo>
                <a:lnTo>
                  <a:pt x="19" y="0"/>
                </a:lnTo>
                <a:close/>
              </a:path>
            </a:pathLst>
          </a:custGeom>
          <a:solidFill>
            <a:srgbClr val="ff0000"/>
          </a:solidFill>
          <a:ln w="11160">
            <a:solidFill>
              <a:srgbClr val="ff0000"/>
            </a:solidFill>
            <a:round/>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935" name=""/>
          <p:cNvSpPr/>
          <p:nvPr/>
        </p:nvSpPr>
        <p:spPr>
          <a:xfrm>
            <a:off x="7269120" y="6029280"/>
            <a:ext cx="23760" cy="39600"/>
          </a:xfrm>
          <a:custGeom>
            <a:avLst/>
            <a:gdLst/>
            <a:ahLst/>
            <a:rect l="l" t="t" r="r" b="b"/>
            <a:pathLst>
              <a:path w="39" h="40">
                <a:moveTo>
                  <a:pt x="19" y="0"/>
                </a:moveTo>
                <a:lnTo>
                  <a:pt x="39" y="20"/>
                </a:lnTo>
                <a:lnTo>
                  <a:pt x="19" y="40"/>
                </a:lnTo>
                <a:lnTo>
                  <a:pt x="0" y="20"/>
                </a:lnTo>
                <a:lnTo>
                  <a:pt x="19" y="0"/>
                </a:lnTo>
                <a:close/>
              </a:path>
            </a:pathLst>
          </a:custGeom>
          <a:solidFill>
            <a:srgbClr val="ff0000"/>
          </a:solidFill>
          <a:ln w="11160">
            <a:solidFill>
              <a:srgbClr val="ff0000"/>
            </a:solidFill>
            <a:round/>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936" name=""/>
          <p:cNvSpPr/>
          <p:nvPr/>
        </p:nvSpPr>
        <p:spPr>
          <a:xfrm>
            <a:off x="7280280" y="6033960"/>
            <a:ext cx="23760" cy="41400"/>
          </a:xfrm>
          <a:custGeom>
            <a:avLst/>
            <a:gdLst/>
            <a:ahLst/>
            <a:rect l="l" t="t" r="r" b="b"/>
            <a:pathLst>
              <a:path w="40" h="39">
                <a:moveTo>
                  <a:pt x="20" y="0"/>
                </a:moveTo>
                <a:lnTo>
                  <a:pt x="40" y="20"/>
                </a:lnTo>
                <a:lnTo>
                  <a:pt x="20" y="39"/>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937" name=""/>
          <p:cNvSpPr/>
          <p:nvPr/>
        </p:nvSpPr>
        <p:spPr>
          <a:xfrm>
            <a:off x="7288200" y="6029280"/>
            <a:ext cx="23760" cy="39600"/>
          </a:xfrm>
          <a:custGeom>
            <a:avLst/>
            <a:gdLst/>
            <a:ahLst/>
            <a:rect l="l" t="t" r="r" b="b"/>
            <a:pathLst>
              <a:path w="39" h="40">
                <a:moveTo>
                  <a:pt x="19" y="0"/>
                </a:moveTo>
                <a:lnTo>
                  <a:pt x="39" y="20"/>
                </a:lnTo>
                <a:lnTo>
                  <a:pt x="19" y="40"/>
                </a:lnTo>
                <a:lnTo>
                  <a:pt x="0" y="20"/>
                </a:lnTo>
                <a:lnTo>
                  <a:pt x="19" y="0"/>
                </a:lnTo>
                <a:close/>
              </a:path>
            </a:pathLst>
          </a:custGeom>
          <a:solidFill>
            <a:srgbClr val="ff0000"/>
          </a:solidFill>
          <a:ln w="11160">
            <a:solidFill>
              <a:srgbClr val="ff0000"/>
            </a:solidFill>
            <a:round/>
          </a:ln>
        </p:spPr>
        <p:style>
          <a:lnRef idx="0"/>
          <a:fillRef idx="0"/>
          <a:effectRef idx="0"/>
          <a:fontRef idx="minor"/>
        </p:style>
        <p:txBody>
          <a:bodyPr lIns="90000" rIns="90000" tIns="-7200" bIns="-7200" anchor="t">
            <a:noAutofit/>
          </a:bodyPr>
          <a:p>
            <a:endParaRPr b="0" lang="en-US" sz="2400" strike="noStrike" u="none">
              <a:solidFill>
                <a:srgbClr val="000000"/>
              </a:solidFill>
              <a:effectLst/>
              <a:uFillTx/>
              <a:latin typeface="Times New Roman"/>
            </a:endParaRPr>
          </a:p>
        </p:txBody>
      </p:sp>
      <p:sp>
        <p:nvSpPr>
          <p:cNvPr id="938" name=""/>
          <p:cNvSpPr/>
          <p:nvPr/>
        </p:nvSpPr>
        <p:spPr>
          <a:xfrm>
            <a:off x="7296120" y="6041880"/>
            <a:ext cx="22320" cy="42840"/>
          </a:xfrm>
          <a:custGeom>
            <a:avLst/>
            <a:gdLst/>
            <a:ahLst/>
            <a:rect l="l" t="t" r="r" b="b"/>
            <a:pathLst>
              <a:path w="39" h="39">
                <a:moveTo>
                  <a:pt x="20" y="0"/>
                </a:moveTo>
                <a:lnTo>
                  <a:pt x="39" y="19"/>
                </a:lnTo>
                <a:lnTo>
                  <a:pt x="20" y="39"/>
                </a:lnTo>
                <a:lnTo>
                  <a:pt x="0" y="19"/>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939" name=""/>
          <p:cNvSpPr/>
          <p:nvPr/>
        </p:nvSpPr>
        <p:spPr>
          <a:xfrm>
            <a:off x="7304040" y="6041880"/>
            <a:ext cx="22320" cy="42840"/>
          </a:xfrm>
          <a:custGeom>
            <a:avLst/>
            <a:gdLst/>
            <a:ahLst/>
            <a:rect l="l" t="t" r="r" b="b"/>
            <a:pathLst>
              <a:path w="39" h="39">
                <a:moveTo>
                  <a:pt x="20" y="0"/>
                </a:moveTo>
                <a:lnTo>
                  <a:pt x="39" y="19"/>
                </a:lnTo>
                <a:lnTo>
                  <a:pt x="20" y="39"/>
                </a:lnTo>
                <a:lnTo>
                  <a:pt x="0" y="19"/>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940" name=""/>
          <p:cNvSpPr/>
          <p:nvPr/>
        </p:nvSpPr>
        <p:spPr>
          <a:xfrm>
            <a:off x="7311960" y="6033960"/>
            <a:ext cx="22320" cy="41400"/>
          </a:xfrm>
          <a:custGeom>
            <a:avLst/>
            <a:gdLst/>
            <a:ahLst/>
            <a:rect l="l" t="t" r="r" b="b"/>
            <a:pathLst>
              <a:path w="40" h="39">
                <a:moveTo>
                  <a:pt x="20" y="0"/>
                </a:moveTo>
                <a:lnTo>
                  <a:pt x="40" y="20"/>
                </a:lnTo>
                <a:lnTo>
                  <a:pt x="20" y="39"/>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941" name=""/>
          <p:cNvSpPr/>
          <p:nvPr/>
        </p:nvSpPr>
        <p:spPr>
          <a:xfrm>
            <a:off x="7318440" y="6033960"/>
            <a:ext cx="23760" cy="41400"/>
          </a:xfrm>
          <a:custGeom>
            <a:avLst/>
            <a:gdLst/>
            <a:ahLst/>
            <a:rect l="l" t="t" r="r" b="b"/>
            <a:pathLst>
              <a:path w="40" h="39">
                <a:moveTo>
                  <a:pt x="20" y="0"/>
                </a:moveTo>
                <a:lnTo>
                  <a:pt x="40" y="20"/>
                </a:lnTo>
                <a:lnTo>
                  <a:pt x="20" y="39"/>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942" name=""/>
          <p:cNvSpPr/>
          <p:nvPr/>
        </p:nvSpPr>
        <p:spPr>
          <a:xfrm>
            <a:off x="7326360" y="6041880"/>
            <a:ext cx="23760" cy="42840"/>
          </a:xfrm>
          <a:custGeom>
            <a:avLst/>
            <a:gdLst/>
            <a:ahLst/>
            <a:rect l="l" t="t" r="r" b="b"/>
            <a:pathLst>
              <a:path w="40" h="39">
                <a:moveTo>
                  <a:pt x="20" y="0"/>
                </a:moveTo>
                <a:lnTo>
                  <a:pt x="40" y="19"/>
                </a:lnTo>
                <a:lnTo>
                  <a:pt x="20" y="39"/>
                </a:lnTo>
                <a:lnTo>
                  <a:pt x="0" y="19"/>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943" name=""/>
          <p:cNvSpPr/>
          <p:nvPr/>
        </p:nvSpPr>
        <p:spPr>
          <a:xfrm>
            <a:off x="7338960" y="6033960"/>
            <a:ext cx="22320" cy="41400"/>
          </a:xfrm>
          <a:custGeom>
            <a:avLst/>
            <a:gdLst/>
            <a:ahLst/>
            <a:rect l="l" t="t" r="r" b="b"/>
            <a:pathLst>
              <a:path w="40" h="39">
                <a:moveTo>
                  <a:pt x="20" y="0"/>
                </a:moveTo>
                <a:lnTo>
                  <a:pt x="40" y="20"/>
                </a:lnTo>
                <a:lnTo>
                  <a:pt x="20" y="39"/>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944" name=""/>
          <p:cNvSpPr/>
          <p:nvPr/>
        </p:nvSpPr>
        <p:spPr>
          <a:xfrm>
            <a:off x="7345440" y="6048360"/>
            <a:ext cx="23760" cy="42840"/>
          </a:xfrm>
          <a:custGeom>
            <a:avLst/>
            <a:gdLst/>
            <a:ahLst/>
            <a:rect l="l" t="t" r="r" b="b"/>
            <a:pathLst>
              <a:path w="40" h="40">
                <a:moveTo>
                  <a:pt x="20" y="0"/>
                </a:moveTo>
                <a:lnTo>
                  <a:pt x="40" y="20"/>
                </a:lnTo>
                <a:lnTo>
                  <a:pt x="20" y="40"/>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945" name=""/>
          <p:cNvSpPr/>
          <p:nvPr/>
        </p:nvSpPr>
        <p:spPr>
          <a:xfrm>
            <a:off x="7353360" y="6033960"/>
            <a:ext cx="23760" cy="41400"/>
          </a:xfrm>
          <a:custGeom>
            <a:avLst/>
            <a:gdLst/>
            <a:ahLst/>
            <a:rect l="l" t="t" r="r" b="b"/>
            <a:pathLst>
              <a:path w="39" h="39">
                <a:moveTo>
                  <a:pt x="19" y="0"/>
                </a:moveTo>
                <a:lnTo>
                  <a:pt x="39" y="20"/>
                </a:lnTo>
                <a:lnTo>
                  <a:pt x="19" y="39"/>
                </a:lnTo>
                <a:lnTo>
                  <a:pt x="0" y="20"/>
                </a:lnTo>
                <a:lnTo>
                  <a:pt x="19" y="0"/>
                </a:lnTo>
                <a:close/>
              </a:path>
            </a:pathLst>
          </a:custGeom>
          <a:solidFill>
            <a:srgbClr val="ff0000"/>
          </a:solidFill>
          <a:ln w="11160">
            <a:solidFill>
              <a:srgbClr val="ff0000"/>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946" name=""/>
          <p:cNvSpPr/>
          <p:nvPr/>
        </p:nvSpPr>
        <p:spPr>
          <a:xfrm>
            <a:off x="7361280" y="6033960"/>
            <a:ext cx="22320" cy="41400"/>
          </a:xfrm>
          <a:custGeom>
            <a:avLst/>
            <a:gdLst/>
            <a:ahLst/>
            <a:rect l="l" t="t" r="r" b="b"/>
            <a:pathLst>
              <a:path w="39" h="39">
                <a:moveTo>
                  <a:pt x="19" y="0"/>
                </a:moveTo>
                <a:lnTo>
                  <a:pt x="39" y="20"/>
                </a:lnTo>
                <a:lnTo>
                  <a:pt x="19" y="39"/>
                </a:lnTo>
                <a:lnTo>
                  <a:pt x="0" y="20"/>
                </a:lnTo>
                <a:lnTo>
                  <a:pt x="19" y="0"/>
                </a:lnTo>
                <a:close/>
              </a:path>
            </a:pathLst>
          </a:custGeom>
          <a:solidFill>
            <a:srgbClr val="ff0000"/>
          </a:solidFill>
          <a:ln w="11160">
            <a:solidFill>
              <a:srgbClr val="ff0000"/>
            </a:solidFill>
            <a:round/>
          </a:ln>
        </p:spPr>
        <p:style>
          <a:lnRef idx="0"/>
          <a:fillRef idx="0"/>
          <a:effectRef idx="0"/>
          <a:fontRef idx="minor"/>
        </p:style>
        <p:txBody>
          <a:bodyPr lIns="90000" rIns="90000" tIns="-5400" bIns="-5400" anchor="t">
            <a:noAutofit/>
          </a:bodyPr>
          <a:p>
            <a:endParaRPr b="0" lang="en-US" sz="2400" strike="noStrike" u="none">
              <a:solidFill>
                <a:srgbClr val="000000"/>
              </a:solidFill>
              <a:effectLst/>
              <a:uFillTx/>
              <a:latin typeface="Times New Roman"/>
            </a:endParaRPr>
          </a:p>
        </p:txBody>
      </p:sp>
      <p:sp>
        <p:nvSpPr>
          <p:cNvPr id="947" name=""/>
          <p:cNvSpPr/>
          <p:nvPr/>
        </p:nvSpPr>
        <p:spPr>
          <a:xfrm>
            <a:off x="7369200" y="6041880"/>
            <a:ext cx="22320" cy="42840"/>
          </a:xfrm>
          <a:custGeom>
            <a:avLst/>
            <a:gdLst/>
            <a:ahLst/>
            <a:rect l="l" t="t" r="r" b="b"/>
            <a:pathLst>
              <a:path w="39" h="39">
                <a:moveTo>
                  <a:pt x="20" y="0"/>
                </a:moveTo>
                <a:lnTo>
                  <a:pt x="39" y="19"/>
                </a:lnTo>
                <a:lnTo>
                  <a:pt x="20" y="39"/>
                </a:lnTo>
                <a:lnTo>
                  <a:pt x="0" y="19"/>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948" name=""/>
          <p:cNvSpPr/>
          <p:nvPr/>
        </p:nvSpPr>
        <p:spPr>
          <a:xfrm>
            <a:off x="7377120" y="6048360"/>
            <a:ext cx="22320" cy="42840"/>
          </a:xfrm>
          <a:custGeom>
            <a:avLst/>
            <a:gdLst/>
            <a:ahLst/>
            <a:rect l="l" t="t" r="r" b="b"/>
            <a:pathLst>
              <a:path w="40" h="40">
                <a:moveTo>
                  <a:pt x="20" y="0"/>
                </a:moveTo>
                <a:lnTo>
                  <a:pt x="40" y="20"/>
                </a:lnTo>
                <a:lnTo>
                  <a:pt x="20" y="40"/>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949" name=""/>
          <p:cNvSpPr/>
          <p:nvPr/>
        </p:nvSpPr>
        <p:spPr>
          <a:xfrm>
            <a:off x="7383600" y="6048360"/>
            <a:ext cx="21960" cy="42840"/>
          </a:xfrm>
          <a:custGeom>
            <a:avLst/>
            <a:gdLst/>
            <a:ahLst/>
            <a:rect l="l" t="t" r="r" b="b"/>
            <a:pathLst>
              <a:path w="40" h="40">
                <a:moveTo>
                  <a:pt x="20" y="0"/>
                </a:moveTo>
                <a:lnTo>
                  <a:pt x="40" y="20"/>
                </a:lnTo>
                <a:lnTo>
                  <a:pt x="20" y="40"/>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950" name=""/>
          <p:cNvSpPr/>
          <p:nvPr/>
        </p:nvSpPr>
        <p:spPr>
          <a:xfrm>
            <a:off x="7396200" y="6056280"/>
            <a:ext cx="22320" cy="42840"/>
          </a:xfrm>
          <a:custGeom>
            <a:avLst/>
            <a:gdLst/>
            <a:ahLst/>
            <a:rect l="l" t="t" r="r" b="b"/>
            <a:pathLst>
              <a:path w="39" h="39">
                <a:moveTo>
                  <a:pt x="20" y="0"/>
                </a:moveTo>
                <a:lnTo>
                  <a:pt x="39" y="19"/>
                </a:lnTo>
                <a:lnTo>
                  <a:pt x="20" y="39"/>
                </a:lnTo>
                <a:lnTo>
                  <a:pt x="0" y="19"/>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951" name=""/>
          <p:cNvSpPr/>
          <p:nvPr/>
        </p:nvSpPr>
        <p:spPr>
          <a:xfrm>
            <a:off x="7404120" y="6056280"/>
            <a:ext cx="22320" cy="42840"/>
          </a:xfrm>
          <a:custGeom>
            <a:avLst/>
            <a:gdLst/>
            <a:ahLst/>
            <a:rect l="l" t="t" r="r" b="b"/>
            <a:pathLst>
              <a:path w="40" h="39">
                <a:moveTo>
                  <a:pt x="20" y="0"/>
                </a:moveTo>
                <a:lnTo>
                  <a:pt x="40" y="19"/>
                </a:lnTo>
                <a:lnTo>
                  <a:pt x="20" y="39"/>
                </a:lnTo>
                <a:lnTo>
                  <a:pt x="0" y="19"/>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952" name=""/>
          <p:cNvSpPr/>
          <p:nvPr/>
        </p:nvSpPr>
        <p:spPr>
          <a:xfrm>
            <a:off x="7410600" y="6048360"/>
            <a:ext cx="23760" cy="42840"/>
          </a:xfrm>
          <a:custGeom>
            <a:avLst/>
            <a:gdLst/>
            <a:ahLst/>
            <a:rect l="l" t="t" r="r" b="b"/>
            <a:pathLst>
              <a:path w="40" h="40">
                <a:moveTo>
                  <a:pt x="20" y="0"/>
                </a:moveTo>
                <a:lnTo>
                  <a:pt x="40" y="20"/>
                </a:lnTo>
                <a:lnTo>
                  <a:pt x="20" y="40"/>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953" name=""/>
          <p:cNvSpPr/>
          <p:nvPr/>
        </p:nvSpPr>
        <p:spPr>
          <a:xfrm>
            <a:off x="7418520" y="6048360"/>
            <a:ext cx="23760" cy="42840"/>
          </a:xfrm>
          <a:custGeom>
            <a:avLst/>
            <a:gdLst/>
            <a:ahLst/>
            <a:rect l="l" t="t" r="r" b="b"/>
            <a:pathLst>
              <a:path w="40" h="40">
                <a:moveTo>
                  <a:pt x="20" y="0"/>
                </a:moveTo>
                <a:lnTo>
                  <a:pt x="40" y="20"/>
                </a:lnTo>
                <a:lnTo>
                  <a:pt x="20" y="40"/>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954" name=""/>
          <p:cNvSpPr/>
          <p:nvPr/>
        </p:nvSpPr>
        <p:spPr>
          <a:xfrm>
            <a:off x="7426440" y="6048360"/>
            <a:ext cx="21960" cy="42840"/>
          </a:xfrm>
          <a:custGeom>
            <a:avLst/>
            <a:gdLst/>
            <a:ahLst/>
            <a:rect l="l" t="t" r="r" b="b"/>
            <a:pathLst>
              <a:path w="39" h="40">
                <a:moveTo>
                  <a:pt x="19" y="0"/>
                </a:moveTo>
                <a:lnTo>
                  <a:pt x="39" y="20"/>
                </a:lnTo>
                <a:lnTo>
                  <a:pt x="19" y="40"/>
                </a:lnTo>
                <a:lnTo>
                  <a:pt x="0" y="20"/>
                </a:lnTo>
                <a:lnTo>
                  <a:pt x="19" y="0"/>
                </a:lnTo>
                <a:close/>
              </a:path>
            </a:pathLst>
          </a:custGeom>
          <a:solidFill>
            <a:srgbClr val="ff0000"/>
          </a:solidFill>
          <a:ln w="11160">
            <a:solidFill>
              <a:srgbClr val="ff0000"/>
            </a:solidFill>
            <a:round/>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955" name=""/>
          <p:cNvSpPr/>
          <p:nvPr/>
        </p:nvSpPr>
        <p:spPr>
          <a:xfrm>
            <a:off x="7434360" y="6056280"/>
            <a:ext cx="21960" cy="42840"/>
          </a:xfrm>
          <a:custGeom>
            <a:avLst/>
            <a:gdLst/>
            <a:ahLst/>
            <a:rect l="l" t="t" r="r" b="b"/>
            <a:pathLst>
              <a:path w="39" h="39">
                <a:moveTo>
                  <a:pt x="19" y="0"/>
                </a:moveTo>
                <a:lnTo>
                  <a:pt x="39" y="19"/>
                </a:lnTo>
                <a:lnTo>
                  <a:pt x="19" y="39"/>
                </a:lnTo>
                <a:lnTo>
                  <a:pt x="0" y="19"/>
                </a:lnTo>
                <a:lnTo>
                  <a:pt x="19" y="0"/>
                </a:lnTo>
                <a:close/>
              </a:path>
            </a:pathLst>
          </a:custGeom>
          <a:solidFill>
            <a:srgbClr val="ff0000"/>
          </a:solidFill>
          <a:ln w="11160">
            <a:solidFill>
              <a:srgbClr val="ff0000"/>
            </a:solidFill>
            <a:round/>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956" name=""/>
          <p:cNvSpPr/>
          <p:nvPr/>
        </p:nvSpPr>
        <p:spPr>
          <a:xfrm>
            <a:off x="7445520" y="6056280"/>
            <a:ext cx="23760" cy="42840"/>
          </a:xfrm>
          <a:custGeom>
            <a:avLst/>
            <a:gdLst/>
            <a:ahLst/>
            <a:rect l="l" t="t" r="r" b="b"/>
            <a:pathLst>
              <a:path w="40" h="39">
                <a:moveTo>
                  <a:pt x="20" y="0"/>
                </a:moveTo>
                <a:lnTo>
                  <a:pt x="40" y="19"/>
                </a:lnTo>
                <a:lnTo>
                  <a:pt x="20" y="39"/>
                </a:lnTo>
                <a:lnTo>
                  <a:pt x="0" y="19"/>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957" name=""/>
          <p:cNvSpPr/>
          <p:nvPr/>
        </p:nvSpPr>
        <p:spPr>
          <a:xfrm>
            <a:off x="7453440" y="6062760"/>
            <a:ext cx="21960" cy="41040"/>
          </a:xfrm>
          <a:custGeom>
            <a:avLst/>
            <a:gdLst/>
            <a:ahLst/>
            <a:rect l="l" t="t" r="r" b="b"/>
            <a:pathLst>
              <a:path w="39" h="40">
                <a:moveTo>
                  <a:pt x="19" y="0"/>
                </a:moveTo>
                <a:lnTo>
                  <a:pt x="39" y="20"/>
                </a:lnTo>
                <a:lnTo>
                  <a:pt x="19" y="40"/>
                </a:lnTo>
                <a:lnTo>
                  <a:pt x="0" y="20"/>
                </a:lnTo>
                <a:lnTo>
                  <a:pt x="19" y="0"/>
                </a:lnTo>
                <a:close/>
              </a:path>
            </a:pathLst>
          </a:custGeom>
          <a:solidFill>
            <a:srgbClr val="ff0000"/>
          </a:solidFill>
          <a:ln w="11160">
            <a:solidFill>
              <a:srgbClr val="ff0000"/>
            </a:solidFill>
            <a:round/>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Times New Roman"/>
            </a:endParaRPr>
          </a:p>
        </p:txBody>
      </p:sp>
      <p:sp>
        <p:nvSpPr>
          <p:cNvPr id="958" name=""/>
          <p:cNvSpPr/>
          <p:nvPr/>
        </p:nvSpPr>
        <p:spPr>
          <a:xfrm>
            <a:off x="7461360" y="6056280"/>
            <a:ext cx="21960" cy="42840"/>
          </a:xfrm>
          <a:custGeom>
            <a:avLst/>
            <a:gdLst/>
            <a:ahLst/>
            <a:rect l="l" t="t" r="r" b="b"/>
            <a:pathLst>
              <a:path w="39" h="39">
                <a:moveTo>
                  <a:pt x="20" y="0"/>
                </a:moveTo>
                <a:lnTo>
                  <a:pt x="39" y="19"/>
                </a:lnTo>
                <a:lnTo>
                  <a:pt x="20" y="39"/>
                </a:lnTo>
                <a:lnTo>
                  <a:pt x="0" y="19"/>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959" name=""/>
          <p:cNvSpPr/>
          <p:nvPr/>
        </p:nvSpPr>
        <p:spPr>
          <a:xfrm>
            <a:off x="7469280" y="6056280"/>
            <a:ext cx="21960" cy="42840"/>
          </a:xfrm>
          <a:custGeom>
            <a:avLst/>
            <a:gdLst/>
            <a:ahLst/>
            <a:rect l="l" t="t" r="r" b="b"/>
            <a:pathLst>
              <a:path w="39" h="39">
                <a:moveTo>
                  <a:pt x="20" y="0"/>
                </a:moveTo>
                <a:lnTo>
                  <a:pt x="39" y="19"/>
                </a:lnTo>
                <a:lnTo>
                  <a:pt x="20" y="39"/>
                </a:lnTo>
                <a:lnTo>
                  <a:pt x="0" y="19"/>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960" name=""/>
          <p:cNvSpPr/>
          <p:nvPr/>
        </p:nvSpPr>
        <p:spPr>
          <a:xfrm>
            <a:off x="7475400" y="6056280"/>
            <a:ext cx="24120" cy="42840"/>
          </a:xfrm>
          <a:custGeom>
            <a:avLst/>
            <a:gdLst/>
            <a:ahLst/>
            <a:rect l="l" t="t" r="r" b="b"/>
            <a:pathLst>
              <a:path w="40" h="39">
                <a:moveTo>
                  <a:pt x="20" y="0"/>
                </a:moveTo>
                <a:lnTo>
                  <a:pt x="40" y="19"/>
                </a:lnTo>
                <a:lnTo>
                  <a:pt x="20" y="39"/>
                </a:lnTo>
                <a:lnTo>
                  <a:pt x="0" y="19"/>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961" name=""/>
          <p:cNvSpPr/>
          <p:nvPr/>
        </p:nvSpPr>
        <p:spPr>
          <a:xfrm>
            <a:off x="7483320" y="6056280"/>
            <a:ext cx="24120" cy="42840"/>
          </a:xfrm>
          <a:custGeom>
            <a:avLst/>
            <a:gdLst/>
            <a:ahLst/>
            <a:rect l="l" t="t" r="r" b="b"/>
            <a:pathLst>
              <a:path w="40" h="39">
                <a:moveTo>
                  <a:pt x="20" y="0"/>
                </a:moveTo>
                <a:lnTo>
                  <a:pt x="40" y="19"/>
                </a:lnTo>
                <a:lnTo>
                  <a:pt x="20" y="39"/>
                </a:lnTo>
                <a:lnTo>
                  <a:pt x="0" y="19"/>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962" name=""/>
          <p:cNvSpPr/>
          <p:nvPr/>
        </p:nvSpPr>
        <p:spPr>
          <a:xfrm>
            <a:off x="7491240" y="6062760"/>
            <a:ext cx="22320" cy="41040"/>
          </a:xfrm>
          <a:custGeom>
            <a:avLst/>
            <a:gdLst/>
            <a:ahLst/>
            <a:rect l="l" t="t" r="r" b="b"/>
            <a:pathLst>
              <a:path w="40" h="40">
                <a:moveTo>
                  <a:pt x="20" y="0"/>
                </a:moveTo>
                <a:lnTo>
                  <a:pt x="40" y="20"/>
                </a:lnTo>
                <a:lnTo>
                  <a:pt x="20" y="40"/>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Times New Roman"/>
            </a:endParaRPr>
          </a:p>
        </p:txBody>
      </p:sp>
      <p:sp>
        <p:nvSpPr>
          <p:cNvPr id="963" name=""/>
          <p:cNvSpPr/>
          <p:nvPr/>
        </p:nvSpPr>
        <p:spPr>
          <a:xfrm>
            <a:off x="7502400" y="6062760"/>
            <a:ext cx="23760" cy="41040"/>
          </a:xfrm>
          <a:custGeom>
            <a:avLst/>
            <a:gdLst/>
            <a:ahLst/>
            <a:rect l="l" t="t" r="r" b="b"/>
            <a:pathLst>
              <a:path w="40" h="40">
                <a:moveTo>
                  <a:pt x="20" y="0"/>
                </a:moveTo>
                <a:lnTo>
                  <a:pt x="40" y="20"/>
                </a:lnTo>
                <a:lnTo>
                  <a:pt x="20" y="40"/>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Times New Roman"/>
            </a:endParaRPr>
          </a:p>
        </p:txBody>
      </p:sp>
      <p:sp>
        <p:nvSpPr>
          <p:cNvPr id="964" name=""/>
          <p:cNvSpPr/>
          <p:nvPr/>
        </p:nvSpPr>
        <p:spPr>
          <a:xfrm>
            <a:off x="7510320" y="6062760"/>
            <a:ext cx="24120" cy="41040"/>
          </a:xfrm>
          <a:custGeom>
            <a:avLst/>
            <a:gdLst/>
            <a:ahLst/>
            <a:rect l="l" t="t" r="r" b="b"/>
            <a:pathLst>
              <a:path w="40" h="40">
                <a:moveTo>
                  <a:pt x="20" y="0"/>
                </a:moveTo>
                <a:lnTo>
                  <a:pt x="40" y="20"/>
                </a:lnTo>
                <a:lnTo>
                  <a:pt x="20" y="40"/>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Times New Roman"/>
            </a:endParaRPr>
          </a:p>
        </p:txBody>
      </p:sp>
      <p:sp>
        <p:nvSpPr>
          <p:cNvPr id="965" name=""/>
          <p:cNvSpPr/>
          <p:nvPr/>
        </p:nvSpPr>
        <p:spPr>
          <a:xfrm>
            <a:off x="7518240" y="6062760"/>
            <a:ext cx="22320" cy="41040"/>
          </a:xfrm>
          <a:custGeom>
            <a:avLst/>
            <a:gdLst/>
            <a:ahLst/>
            <a:rect l="l" t="t" r="r" b="b"/>
            <a:pathLst>
              <a:path w="39" h="40">
                <a:moveTo>
                  <a:pt x="19" y="0"/>
                </a:moveTo>
                <a:lnTo>
                  <a:pt x="39" y="20"/>
                </a:lnTo>
                <a:lnTo>
                  <a:pt x="19" y="40"/>
                </a:lnTo>
                <a:lnTo>
                  <a:pt x="0" y="20"/>
                </a:lnTo>
                <a:lnTo>
                  <a:pt x="19" y="0"/>
                </a:lnTo>
                <a:close/>
              </a:path>
            </a:pathLst>
          </a:custGeom>
          <a:solidFill>
            <a:srgbClr val="ff0000"/>
          </a:solidFill>
          <a:ln w="11160">
            <a:solidFill>
              <a:srgbClr val="ff0000"/>
            </a:solidFill>
            <a:round/>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Times New Roman"/>
            </a:endParaRPr>
          </a:p>
        </p:txBody>
      </p:sp>
      <p:sp>
        <p:nvSpPr>
          <p:cNvPr id="966" name=""/>
          <p:cNvSpPr/>
          <p:nvPr/>
        </p:nvSpPr>
        <p:spPr>
          <a:xfrm>
            <a:off x="7526160" y="6062760"/>
            <a:ext cx="22320" cy="41040"/>
          </a:xfrm>
          <a:custGeom>
            <a:avLst/>
            <a:gdLst/>
            <a:ahLst/>
            <a:rect l="l" t="t" r="r" b="b"/>
            <a:pathLst>
              <a:path w="39" h="40">
                <a:moveTo>
                  <a:pt x="19" y="0"/>
                </a:moveTo>
                <a:lnTo>
                  <a:pt x="39" y="20"/>
                </a:lnTo>
                <a:lnTo>
                  <a:pt x="19" y="40"/>
                </a:lnTo>
                <a:lnTo>
                  <a:pt x="0" y="20"/>
                </a:lnTo>
                <a:lnTo>
                  <a:pt x="19" y="0"/>
                </a:lnTo>
                <a:close/>
              </a:path>
            </a:pathLst>
          </a:custGeom>
          <a:solidFill>
            <a:srgbClr val="ff0000"/>
          </a:solidFill>
          <a:ln w="11160">
            <a:solidFill>
              <a:srgbClr val="ff0000"/>
            </a:solidFill>
            <a:round/>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Times New Roman"/>
            </a:endParaRPr>
          </a:p>
        </p:txBody>
      </p:sp>
      <p:sp>
        <p:nvSpPr>
          <p:cNvPr id="967" name=""/>
          <p:cNvSpPr/>
          <p:nvPr/>
        </p:nvSpPr>
        <p:spPr>
          <a:xfrm>
            <a:off x="7534440" y="6062760"/>
            <a:ext cx="21960" cy="41040"/>
          </a:xfrm>
          <a:custGeom>
            <a:avLst/>
            <a:gdLst/>
            <a:ahLst/>
            <a:rect l="l" t="t" r="r" b="b"/>
            <a:pathLst>
              <a:path w="39" h="40">
                <a:moveTo>
                  <a:pt x="20" y="0"/>
                </a:moveTo>
                <a:lnTo>
                  <a:pt x="39" y="20"/>
                </a:lnTo>
                <a:lnTo>
                  <a:pt x="20" y="40"/>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Times New Roman"/>
            </a:endParaRPr>
          </a:p>
        </p:txBody>
      </p:sp>
      <p:sp>
        <p:nvSpPr>
          <p:cNvPr id="968" name=""/>
          <p:cNvSpPr/>
          <p:nvPr/>
        </p:nvSpPr>
        <p:spPr>
          <a:xfrm>
            <a:off x="7540560" y="6062760"/>
            <a:ext cx="23760" cy="41040"/>
          </a:xfrm>
          <a:custGeom>
            <a:avLst/>
            <a:gdLst/>
            <a:ahLst/>
            <a:rect l="l" t="t" r="r" b="b"/>
            <a:pathLst>
              <a:path w="39" h="40">
                <a:moveTo>
                  <a:pt x="20" y="0"/>
                </a:moveTo>
                <a:lnTo>
                  <a:pt x="39" y="20"/>
                </a:lnTo>
                <a:lnTo>
                  <a:pt x="20" y="40"/>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Times New Roman"/>
            </a:endParaRPr>
          </a:p>
        </p:txBody>
      </p:sp>
      <p:sp>
        <p:nvSpPr>
          <p:cNvPr id="969" name=""/>
          <p:cNvSpPr/>
          <p:nvPr/>
        </p:nvSpPr>
        <p:spPr>
          <a:xfrm>
            <a:off x="7553160" y="6062760"/>
            <a:ext cx="22320" cy="41040"/>
          </a:xfrm>
          <a:custGeom>
            <a:avLst/>
            <a:gdLst/>
            <a:ahLst/>
            <a:rect l="l" t="t" r="r" b="b"/>
            <a:pathLst>
              <a:path w="39" h="40">
                <a:moveTo>
                  <a:pt x="19" y="0"/>
                </a:moveTo>
                <a:lnTo>
                  <a:pt x="39" y="20"/>
                </a:lnTo>
                <a:lnTo>
                  <a:pt x="19" y="40"/>
                </a:lnTo>
                <a:lnTo>
                  <a:pt x="0" y="20"/>
                </a:lnTo>
                <a:lnTo>
                  <a:pt x="19" y="0"/>
                </a:lnTo>
                <a:close/>
              </a:path>
            </a:pathLst>
          </a:custGeom>
          <a:solidFill>
            <a:srgbClr val="ff0000"/>
          </a:solidFill>
          <a:ln w="11160">
            <a:solidFill>
              <a:srgbClr val="ff0000"/>
            </a:solidFill>
            <a:round/>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Times New Roman"/>
            </a:endParaRPr>
          </a:p>
        </p:txBody>
      </p:sp>
      <p:sp>
        <p:nvSpPr>
          <p:cNvPr id="970" name=""/>
          <p:cNvSpPr/>
          <p:nvPr/>
        </p:nvSpPr>
        <p:spPr>
          <a:xfrm>
            <a:off x="7559640" y="6062760"/>
            <a:ext cx="23760" cy="41040"/>
          </a:xfrm>
          <a:custGeom>
            <a:avLst/>
            <a:gdLst/>
            <a:ahLst/>
            <a:rect l="l" t="t" r="r" b="b"/>
            <a:pathLst>
              <a:path w="39" h="40">
                <a:moveTo>
                  <a:pt x="20" y="0"/>
                </a:moveTo>
                <a:lnTo>
                  <a:pt x="39" y="20"/>
                </a:lnTo>
                <a:lnTo>
                  <a:pt x="20" y="40"/>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5760" bIns="-5760" anchor="t">
            <a:noAutofit/>
          </a:bodyPr>
          <a:p>
            <a:endParaRPr b="0" lang="en-US" sz="2400" strike="noStrike" u="none">
              <a:solidFill>
                <a:srgbClr val="000000"/>
              </a:solidFill>
              <a:effectLst/>
              <a:uFillTx/>
              <a:latin typeface="Times New Roman"/>
            </a:endParaRPr>
          </a:p>
        </p:txBody>
      </p:sp>
      <p:sp>
        <p:nvSpPr>
          <p:cNvPr id="971" name=""/>
          <p:cNvSpPr/>
          <p:nvPr/>
        </p:nvSpPr>
        <p:spPr>
          <a:xfrm>
            <a:off x="7567560" y="6068880"/>
            <a:ext cx="23760" cy="42840"/>
          </a:xfrm>
          <a:custGeom>
            <a:avLst/>
            <a:gdLst/>
            <a:ahLst/>
            <a:rect l="l" t="t" r="r" b="b"/>
            <a:pathLst>
              <a:path w="40" h="39">
                <a:moveTo>
                  <a:pt x="20" y="0"/>
                </a:moveTo>
                <a:lnTo>
                  <a:pt x="40" y="20"/>
                </a:lnTo>
                <a:lnTo>
                  <a:pt x="20" y="39"/>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972" name=""/>
          <p:cNvSpPr/>
          <p:nvPr/>
        </p:nvSpPr>
        <p:spPr>
          <a:xfrm>
            <a:off x="7575480" y="6068880"/>
            <a:ext cx="23760" cy="42840"/>
          </a:xfrm>
          <a:custGeom>
            <a:avLst/>
            <a:gdLst/>
            <a:ahLst/>
            <a:rect l="l" t="t" r="r" b="b"/>
            <a:pathLst>
              <a:path w="40" h="39">
                <a:moveTo>
                  <a:pt x="20" y="0"/>
                </a:moveTo>
                <a:lnTo>
                  <a:pt x="40" y="20"/>
                </a:lnTo>
                <a:lnTo>
                  <a:pt x="20" y="39"/>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973" name=""/>
          <p:cNvSpPr/>
          <p:nvPr/>
        </p:nvSpPr>
        <p:spPr>
          <a:xfrm>
            <a:off x="7583400" y="6068880"/>
            <a:ext cx="22320" cy="42840"/>
          </a:xfrm>
          <a:custGeom>
            <a:avLst/>
            <a:gdLst/>
            <a:ahLst/>
            <a:rect l="l" t="t" r="r" b="b"/>
            <a:pathLst>
              <a:path w="40" h="39">
                <a:moveTo>
                  <a:pt x="20" y="0"/>
                </a:moveTo>
                <a:lnTo>
                  <a:pt x="40" y="20"/>
                </a:lnTo>
                <a:lnTo>
                  <a:pt x="20" y="39"/>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974" name=""/>
          <p:cNvSpPr/>
          <p:nvPr/>
        </p:nvSpPr>
        <p:spPr>
          <a:xfrm>
            <a:off x="7591320" y="6068880"/>
            <a:ext cx="22320" cy="42840"/>
          </a:xfrm>
          <a:custGeom>
            <a:avLst/>
            <a:gdLst/>
            <a:ahLst/>
            <a:rect l="l" t="t" r="r" b="b"/>
            <a:pathLst>
              <a:path w="39" h="39">
                <a:moveTo>
                  <a:pt x="19" y="0"/>
                </a:moveTo>
                <a:lnTo>
                  <a:pt x="39" y="20"/>
                </a:lnTo>
                <a:lnTo>
                  <a:pt x="19" y="39"/>
                </a:lnTo>
                <a:lnTo>
                  <a:pt x="0" y="20"/>
                </a:lnTo>
                <a:lnTo>
                  <a:pt x="19" y="0"/>
                </a:lnTo>
                <a:close/>
              </a:path>
            </a:pathLst>
          </a:custGeom>
          <a:solidFill>
            <a:srgbClr val="ff0000"/>
          </a:solidFill>
          <a:ln w="11160">
            <a:solidFill>
              <a:srgbClr val="ff0000"/>
            </a:solidFill>
            <a:round/>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975" name=""/>
          <p:cNvSpPr/>
          <p:nvPr/>
        </p:nvSpPr>
        <p:spPr>
          <a:xfrm>
            <a:off x="7599240" y="6068880"/>
            <a:ext cx="22320" cy="42840"/>
          </a:xfrm>
          <a:custGeom>
            <a:avLst/>
            <a:gdLst/>
            <a:ahLst/>
            <a:rect l="l" t="t" r="r" b="b"/>
            <a:pathLst>
              <a:path w="39" h="39">
                <a:moveTo>
                  <a:pt x="19" y="0"/>
                </a:moveTo>
                <a:lnTo>
                  <a:pt x="39" y="20"/>
                </a:lnTo>
                <a:lnTo>
                  <a:pt x="19" y="39"/>
                </a:lnTo>
                <a:lnTo>
                  <a:pt x="0" y="20"/>
                </a:lnTo>
                <a:lnTo>
                  <a:pt x="19" y="0"/>
                </a:lnTo>
                <a:close/>
              </a:path>
            </a:pathLst>
          </a:custGeom>
          <a:solidFill>
            <a:srgbClr val="ff0000"/>
          </a:solidFill>
          <a:ln w="11160">
            <a:solidFill>
              <a:srgbClr val="ff0000"/>
            </a:solidFill>
            <a:round/>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976" name=""/>
          <p:cNvSpPr/>
          <p:nvPr/>
        </p:nvSpPr>
        <p:spPr>
          <a:xfrm>
            <a:off x="7610400" y="6068880"/>
            <a:ext cx="22320" cy="42840"/>
          </a:xfrm>
          <a:custGeom>
            <a:avLst/>
            <a:gdLst/>
            <a:ahLst/>
            <a:rect l="l" t="t" r="r" b="b"/>
            <a:pathLst>
              <a:path w="40" h="39">
                <a:moveTo>
                  <a:pt x="20" y="0"/>
                </a:moveTo>
                <a:lnTo>
                  <a:pt x="40" y="20"/>
                </a:lnTo>
                <a:lnTo>
                  <a:pt x="20" y="39"/>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977" name=""/>
          <p:cNvSpPr/>
          <p:nvPr/>
        </p:nvSpPr>
        <p:spPr>
          <a:xfrm>
            <a:off x="7618320" y="6068880"/>
            <a:ext cx="23760" cy="42840"/>
          </a:xfrm>
          <a:custGeom>
            <a:avLst/>
            <a:gdLst/>
            <a:ahLst/>
            <a:rect l="l" t="t" r="r" b="b"/>
            <a:pathLst>
              <a:path w="39" h="39">
                <a:moveTo>
                  <a:pt x="19" y="0"/>
                </a:moveTo>
                <a:lnTo>
                  <a:pt x="39" y="20"/>
                </a:lnTo>
                <a:lnTo>
                  <a:pt x="19" y="39"/>
                </a:lnTo>
                <a:lnTo>
                  <a:pt x="0" y="20"/>
                </a:lnTo>
                <a:lnTo>
                  <a:pt x="19" y="0"/>
                </a:lnTo>
                <a:close/>
              </a:path>
            </a:pathLst>
          </a:custGeom>
          <a:solidFill>
            <a:srgbClr val="ff0000"/>
          </a:solidFill>
          <a:ln w="11160">
            <a:solidFill>
              <a:srgbClr val="ff0000"/>
            </a:solidFill>
            <a:round/>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978" name=""/>
          <p:cNvSpPr/>
          <p:nvPr/>
        </p:nvSpPr>
        <p:spPr>
          <a:xfrm>
            <a:off x="7624800" y="6068880"/>
            <a:ext cx="23760" cy="42840"/>
          </a:xfrm>
          <a:custGeom>
            <a:avLst/>
            <a:gdLst/>
            <a:ahLst/>
            <a:rect l="l" t="t" r="r" b="b"/>
            <a:pathLst>
              <a:path w="39" h="39">
                <a:moveTo>
                  <a:pt x="20" y="0"/>
                </a:moveTo>
                <a:lnTo>
                  <a:pt x="39" y="20"/>
                </a:lnTo>
                <a:lnTo>
                  <a:pt x="20" y="39"/>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979" name=""/>
          <p:cNvSpPr/>
          <p:nvPr/>
        </p:nvSpPr>
        <p:spPr>
          <a:xfrm>
            <a:off x="7632720" y="6068880"/>
            <a:ext cx="23760" cy="42840"/>
          </a:xfrm>
          <a:custGeom>
            <a:avLst/>
            <a:gdLst/>
            <a:ahLst/>
            <a:rect l="l" t="t" r="r" b="b"/>
            <a:pathLst>
              <a:path w="39" h="39">
                <a:moveTo>
                  <a:pt x="20" y="0"/>
                </a:moveTo>
                <a:lnTo>
                  <a:pt x="39" y="20"/>
                </a:lnTo>
                <a:lnTo>
                  <a:pt x="20" y="39"/>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980" name=""/>
          <p:cNvSpPr/>
          <p:nvPr/>
        </p:nvSpPr>
        <p:spPr>
          <a:xfrm>
            <a:off x="7648560" y="6068880"/>
            <a:ext cx="22320" cy="42840"/>
          </a:xfrm>
          <a:custGeom>
            <a:avLst/>
            <a:gdLst/>
            <a:ahLst/>
            <a:rect l="l" t="t" r="r" b="b"/>
            <a:pathLst>
              <a:path w="40" h="39">
                <a:moveTo>
                  <a:pt x="20" y="0"/>
                </a:moveTo>
                <a:lnTo>
                  <a:pt x="40" y="20"/>
                </a:lnTo>
                <a:lnTo>
                  <a:pt x="20" y="39"/>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981" name=""/>
          <p:cNvSpPr/>
          <p:nvPr/>
        </p:nvSpPr>
        <p:spPr>
          <a:xfrm>
            <a:off x="7656480" y="6068880"/>
            <a:ext cx="23760" cy="42840"/>
          </a:xfrm>
          <a:custGeom>
            <a:avLst/>
            <a:gdLst/>
            <a:ahLst/>
            <a:rect l="l" t="t" r="r" b="b"/>
            <a:pathLst>
              <a:path w="40" h="39">
                <a:moveTo>
                  <a:pt x="20" y="0"/>
                </a:moveTo>
                <a:lnTo>
                  <a:pt x="40" y="20"/>
                </a:lnTo>
                <a:lnTo>
                  <a:pt x="20" y="39"/>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982" name=""/>
          <p:cNvSpPr/>
          <p:nvPr/>
        </p:nvSpPr>
        <p:spPr>
          <a:xfrm>
            <a:off x="7667640" y="6068880"/>
            <a:ext cx="23760" cy="42840"/>
          </a:xfrm>
          <a:custGeom>
            <a:avLst/>
            <a:gdLst/>
            <a:ahLst/>
            <a:rect l="l" t="t" r="r" b="b"/>
            <a:pathLst>
              <a:path w="40" h="39">
                <a:moveTo>
                  <a:pt x="20" y="0"/>
                </a:moveTo>
                <a:lnTo>
                  <a:pt x="40" y="20"/>
                </a:lnTo>
                <a:lnTo>
                  <a:pt x="20" y="39"/>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983" name=""/>
          <p:cNvSpPr/>
          <p:nvPr/>
        </p:nvSpPr>
        <p:spPr>
          <a:xfrm>
            <a:off x="7675560" y="6068880"/>
            <a:ext cx="22320" cy="42840"/>
          </a:xfrm>
          <a:custGeom>
            <a:avLst/>
            <a:gdLst/>
            <a:ahLst/>
            <a:rect l="l" t="t" r="r" b="b"/>
            <a:pathLst>
              <a:path w="40" h="39">
                <a:moveTo>
                  <a:pt x="20" y="0"/>
                </a:moveTo>
                <a:lnTo>
                  <a:pt x="40" y="20"/>
                </a:lnTo>
                <a:lnTo>
                  <a:pt x="20" y="39"/>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984" name=""/>
          <p:cNvSpPr/>
          <p:nvPr/>
        </p:nvSpPr>
        <p:spPr>
          <a:xfrm>
            <a:off x="7683480" y="6068880"/>
            <a:ext cx="22320" cy="42840"/>
          </a:xfrm>
          <a:custGeom>
            <a:avLst/>
            <a:gdLst/>
            <a:ahLst/>
            <a:rect l="l" t="t" r="r" b="b"/>
            <a:pathLst>
              <a:path w="39" h="39">
                <a:moveTo>
                  <a:pt x="19" y="0"/>
                </a:moveTo>
                <a:lnTo>
                  <a:pt x="39" y="20"/>
                </a:lnTo>
                <a:lnTo>
                  <a:pt x="19" y="39"/>
                </a:lnTo>
                <a:lnTo>
                  <a:pt x="0" y="20"/>
                </a:lnTo>
                <a:lnTo>
                  <a:pt x="19" y="0"/>
                </a:lnTo>
                <a:close/>
              </a:path>
            </a:pathLst>
          </a:custGeom>
          <a:solidFill>
            <a:srgbClr val="ff0000"/>
          </a:solidFill>
          <a:ln w="11160">
            <a:solidFill>
              <a:srgbClr val="ff0000"/>
            </a:solidFill>
            <a:round/>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985" name=""/>
          <p:cNvSpPr/>
          <p:nvPr/>
        </p:nvSpPr>
        <p:spPr>
          <a:xfrm>
            <a:off x="7691400" y="6068880"/>
            <a:ext cx="22320" cy="42840"/>
          </a:xfrm>
          <a:custGeom>
            <a:avLst/>
            <a:gdLst/>
            <a:ahLst/>
            <a:rect l="l" t="t" r="r" b="b"/>
            <a:pathLst>
              <a:path w="39" h="39">
                <a:moveTo>
                  <a:pt x="19" y="0"/>
                </a:moveTo>
                <a:lnTo>
                  <a:pt x="39" y="20"/>
                </a:lnTo>
                <a:lnTo>
                  <a:pt x="19" y="39"/>
                </a:lnTo>
                <a:lnTo>
                  <a:pt x="0" y="20"/>
                </a:lnTo>
                <a:lnTo>
                  <a:pt x="19" y="0"/>
                </a:lnTo>
                <a:close/>
              </a:path>
            </a:pathLst>
          </a:custGeom>
          <a:solidFill>
            <a:srgbClr val="ff0000"/>
          </a:solidFill>
          <a:ln w="11160">
            <a:solidFill>
              <a:srgbClr val="ff0000"/>
            </a:solidFill>
            <a:round/>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986" name=""/>
          <p:cNvSpPr/>
          <p:nvPr/>
        </p:nvSpPr>
        <p:spPr>
          <a:xfrm>
            <a:off x="7697880" y="6068880"/>
            <a:ext cx="23760" cy="42840"/>
          </a:xfrm>
          <a:custGeom>
            <a:avLst/>
            <a:gdLst/>
            <a:ahLst/>
            <a:rect l="l" t="t" r="r" b="b"/>
            <a:pathLst>
              <a:path w="39" h="39">
                <a:moveTo>
                  <a:pt x="20" y="0"/>
                </a:moveTo>
                <a:lnTo>
                  <a:pt x="39" y="20"/>
                </a:lnTo>
                <a:lnTo>
                  <a:pt x="20" y="39"/>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987" name=""/>
          <p:cNvSpPr/>
          <p:nvPr/>
        </p:nvSpPr>
        <p:spPr>
          <a:xfrm>
            <a:off x="7705800" y="6068880"/>
            <a:ext cx="23760" cy="42840"/>
          </a:xfrm>
          <a:custGeom>
            <a:avLst/>
            <a:gdLst/>
            <a:ahLst/>
            <a:rect l="l" t="t" r="r" b="b"/>
            <a:pathLst>
              <a:path w="39" h="39">
                <a:moveTo>
                  <a:pt x="20" y="0"/>
                </a:moveTo>
                <a:lnTo>
                  <a:pt x="39" y="20"/>
                </a:lnTo>
                <a:lnTo>
                  <a:pt x="20" y="39"/>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988" name=""/>
          <p:cNvSpPr/>
          <p:nvPr/>
        </p:nvSpPr>
        <p:spPr>
          <a:xfrm>
            <a:off x="7773840" y="6068880"/>
            <a:ext cx="24120" cy="42840"/>
          </a:xfrm>
          <a:custGeom>
            <a:avLst/>
            <a:gdLst/>
            <a:ahLst/>
            <a:rect l="l" t="t" r="r" b="b"/>
            <a:pathLst>
              <a:path w="40" h="39">
                <a:moveTo>
                  <a:pt x="20" y="0"/>
                </a:moveTo>
                <a:lnTo>
                  <a:pt x="40" y="20"/>
                </a:lnTo>
                <a:lnTo>
                  <a:pt x="20" y="39"/>
                </a:lnTo>
                <a:lnTo>
                  <a:pt x="0" y="20"/>
                </a:lnTo>
                <a:lnTo>
                  <a:pt x="20" y="0"/>
                </a:lnTo>
                <a:close/>
              </a:path>
            </a:pathLst>
          </a:custGeom>
          <a:solidFill>
            <a:srgbClr val="ff0000"/>
          </a:solidFill>
          <a:ln w="11160">
            <a:solidFill>
              <a:srgbClr val="ff0000"/>
            </a:solidFill>
            <a:round/>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989" name=""/>
          <p:cNvSpPr/>
          <p:nvPr/>
        </p:nvSpPr>
        <p:spPr>
          <a:xfrm>
            <a:off x="7783560" y="6068880"/>
            <a:ext cx="22320" cy="42840"/>
          </a:xfrm>
          <a:custGeom>
            <a:avLst/>
            <a:gdLst/>
            <a:ahLst/>
            <a:rect l="l" t="t" r="r" b="b"/>
            <a:pathLst>
              <a:path w="39" h="39">
                <a:moveTo>
                  <a:pt x="19" y="0"/>
                </a:moveTo>
                <a:lnTo>
                  <a:pt x="39" y="20"/>
                </a:lnTo>
                <a:lnTo>
                  <a:pt x="19" y="39"/>
                </a:lnTo>
                <a:lnTo>
                  <a:pt x="0" y="20"/>
                </a:lnTo>
                <a:lnTo>
                  <a:pt x="19" y="0"/>
                </a:lnTo>
                <a:close/>
              </a:path>
            </a:pathLst>
          </a:custGeom>
          <a:solidFill>
            <a:srgbClr val="ff0000"/>
          </a:solidFill>
          <a:ln w="11160">
            <a:solidFill>
              <a:srgbClr val="ff0000"/>
            </a:solidFill>
            <a:round/>
          </a:ln>
        </p:spPr>
        <p:style>
          <a:lnRef idx="0"/>
          <a:fillRef idx="0"/>
          <a:effectRef idx="0"/>
          <a:fontRef idx="minor"/>
        </p:style>
        <p:txBody>
          <a:bodyPr lIns="90000" rIns="90000" tIns="-3960" bIns="-3960" anchor="t">
            <a:noAutofit/>
          </a:bodyPr>
          <a:p>
            <a:endParaRPr b="0" lang="en-US" sz="2400" strike="noStrike" u="none">
              <a:solidFill>
                <a:srgbClr val="000000"/>
              </a:solidFill>
              <a:effectLst/>
              <a:uFillTx/>
              <a:latin typeface="Times New Roman"/>
            </a:endParaRPr>
          </a:p>
        </p:txBody>
      </p:sp>
      <p:sp>
        <p:nvSpPr>
          <p:cNvPr id="990" name=""/>
          <p:cNvSpPr/>
          <p:nvPr/>
        </p:nvSpPr>
        <p:spPr>
          <a:xfrm>
            <a:off x="5263200" y="6002280"/>
            <a:ext cx="297360" cy="1832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0.00</a:t>
            </a:r>
            <a:endParaRPr b="0" lang="en-US" sz="1200" strike="noStrike" u="none">
              <a:solidFill>
                <a:srgbClr val="000000"/>
              </a:solidFill>
              <a:effectLst/>
              <a:uFillTx/>
              <a:latin typeface="Times New Roman"/>
            </a:endParaRPr>
          </a:p>
        </p:txBody>
      </p:sp>
      <p:sp>
        <p:nvSpPr>
          <p:cNvPr id="991" name=""/>
          <p:cNvSpPr/>
          <p:nvPr/>
        </p:nvSpPr>
        <p:spPr>
          <a:xfrm>
            <a:off x="5263200" y="5513400"/>
            <a:ext cx="297360" cy="1832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0.50</a:t>
            </a:r>
            <a:endParaRPr b="0" lang="en-US" sz="1200" strike="noStrike" u="none">
              <a:solidFill>
                <a:srgbClr val="000000"/>
              </a:solidFill>
              <a:effectLst/>
              <a:uFillTx/>
              <a:latin typeface="Times New Roman"/>
            </a:endParaRPr>
          </a:p>
        </p:txBody>
      </p:sp>
      <p:sp>
        <p:nvSpPr>
          <p:cNvPr id="992" name=""/>
          <p:cNvSpPr/>
          <p:nvPr/>
        </p:nvSpPr>
        <p:spPr>
          <a:xfrm>
            <a:off x="5263200" y="5022720"/>
            <a:ext cx="297360" cy="1832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1.00</a:t>
            </a:r>
            <a:endParaRPr b="0" lang="en-US" sz="1200" strike="noStrike" u="none">
              <a:solidFill>
                <a:srgbClr val="000000"/>
              </a:solidFill>
              <a:effectLst/>
              <a:uFillTx/>
              <a:latin typeface="Times New Roman"/>
            </a:endParaRPr>
          </a:p>
        </p:txBody>
      </p:sp>
      <p:sp>
        <p:nvSpPr>
          <p:cNvPr id="993" name=""/>
          <p:cNvSpPr/>
          <p:nvPr/>
        </p:nvSpPr>
        <p:spPr>
          <a:xfrm>
            <a:off x="5263200" y="4530600"/>
            <a:ext cx="297360" cy="1832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1.50</a:t>
            </a:r>
            <a:endParaRPr b="0" lang="en-US" sz="1200" strike="noStrike" u="none">
              <a:solidFill>
                <a:srgbClr val="000000"/>
              </a:solidFill>
              <a:effectLst/>
              <a:uFillTx/>
              <a:latin typeface="Times New Roman"/>
            </a:endParaRPr>
          </a:p>
        </p:txBody>
      </p:sp>
      <p:sp>
        <p:nvSpPr>
          <p:cNvPr id="994" name=""/>
          <p:cNvSpPr/>
          <p:nvPr/>
        </p:nvSpPr>
        <p:spPr>
          <a:xfrm>
            <a:off x="5263200" y="4043520"/>
            <a:ext cx="297360" cy="1832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2.00</a:t>
            </a:r>
            <a:endParaRPr b="0" lang="en-US" sz="1200" strike="noStrike" u="none">
              <a:solidFill>
                <a:srgbClr val="000000"/>
              </a:solidFill>
              <a:effectLst/>
              <a:uFillTx/>
              <a:latin typeface="Times New Roman"/>
            </a:endParaRPr>
          </a:p>
        </p:txBody>
      </p:sp>
      <p:sp>
        <p:nvSpPr>
          <p:cNvPr id="995" name=""/>
          <p:cNvSpPr/>
          <p:nvPr/>
        </p:nvSpPr>
        <p:spPr>
          <a:xfrm>
            <a:off x="5263200" y="3551400"/>
            <a:ext cx="297360" cy="1832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2.50</a:t>
            </a:r>
            <a:endParaRPr b="0" lang="en-US" sz="1200" strike="noStrike" u="none">
              <a:solidFill>
                <a:srgbClr val="000000"/>
              </a:solidFill>
              <a:effectLst/>
              <a:uFillTx/>
              <a:latin typeface="Times New Roman"/>
            </a:endParaRPr>
          </a:p>
        </p:txBody>
      </p:sp>
      <p:sp>
        <p:nvSpPr>
          <p:cNvPr id="996" name=""/>
          <p:cNvSpPr/>
          <p:nvPr/>
        </p:nvSpPr>
        <p:spPr>
          <a:xfrm>
            <a:off x="5263200" y="3060720"/>
            <a:ext cx="432720" cy="1832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3.00%</a:t>
            </a:r>
            <a:endParaRPr b="0" lang="en-US" sz="1200" strike="noStrike" u="none">
              <a:solidFill>
                <a:srgbClr val="000000"/>
              </a:solidFill>
              <a:effectLst/>
              <a:uFillTx/>
              <a:latin typeface="Times New Roman"/>
            </a:endParaRPr>
          </a:p>
        </p:txBody>
      </p:sp>
      <p:sp>
        <p:nvSpPr>
          <p:cNvPr id="997" name=""/>
          <p:cNvSpPr/>
          <p:nvPr/>
        </p:nvSpPr>
        <p:spPr>
          <a:xfrm>
            <a:off x="5619240" y="6145200"/>
            <a:ext cx="85320" cy="1832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a:t>
            </a:r>
            <a:endParaRPr b="0" lang="en-US" sz="1200" strike="noStrike" u="none">
              <a:solidFill>
                <a:srgbClr val="000000"/>
              </a:solidFill>
              <a:effectLst/>
              <a:uFillTx/>
              <a:latin typeface="Times New Roman"/>
            </a:endParaRPr>
          </a:p>
        </p:txBody>
      </p:sp>
      <p:sp>
        <p:nvSpPr>
          <p:cNvPr id="998" name=""/>
          <p:cNvSpPr/>
          <p:nvPr/>
        </p:nvSpPr>
        <p:spPr>
          <a:xfrm>
            <a:off x="729360" y="6002280"/>
            <a:ext cx="297360" cy="1832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0.00</a:t>
            </a:r>
            <a:endParaRPr b="0" lang="en-US" sz="1200" strike="noStrike" u="none">
              <a:solidFill>
                <a:srgbClr val="000000"/>
              </a:solidFill>
              <a:effectLst/>
              <a:uFillTx/>
              <a:latin typeface="Times New Roman"/>
            </a:endParaRPr>
          </a:p>
        </p:txBody>
      </p:sp>
      <p:sp>
        <p:nvSpPr>
          <p:cNvPr id="999" name=""/>
          <p:cNvSpPr/>
          <p:nvPr/>
        </p:nvSpPr>
        <p:spPr>
          <a:xfrm>
            <a:off x="729360" y="5513400"/>
            <a:ext cx="297360" cy="1832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0.50</a:t>
            </a:r>
            <a:endParaRPr b="0" lang="en-US" sz="1200" strike="noStrike" u="none">
              <a:solidFill>
                <a:srgbClr val="000000"/>
              </a:solidFill>
              <a:effectLst/>
              <a:uFillTx/>
              <a:latin typeface="Times New Roman"/>
            </a:endParaRPr>
          </a:p>
        </p:txBody>
      </p:sp>
      <p:sp>
        <p:nvSpPr>
          <p:cNvPr id="1000" name=""/>
          <p:cNvSpPr/>
          <p:nvPr/>
        </p:nvSpPr>
        <p:spPr>
          <a:xfrm>
            <a:off x="729360" y="5022720"/>
            <a:ext cx="297360" cy="1832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1.00</a:t>
            </a:r>
            <a:endParaRPr b="0" lang="en-US" sz="1200" strike="noStrike" u="none">
              <a:solidFill>
                <a:srgbClr val="000000"/>
              </a:solidFill>
              <a:effectLst/>
              <a:uFillTx/>
              <a:latin typeface="Times New Roman"/>
            </a:endParaRPr>
          </a:p>
        </p:txBody>
      </p:sp>
      <p:sp>
        <p:nvSpPr>
          <p:cNvPr id="1001" name=""/>
          <p:cNvSpPr/>
          <p:nvPr/>
        </p:nvSpPr>
        <p:spPr>
          <a:xfrm>
            <a:off x="729360" y="4530600"/>
            <a:ext cx="297360" cy="1832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1.50</a:t>
            </a:r>
            <a:endParaRPr b="0" lang="en-US" sz="1200" strike="noStrike" u="none">
              <a:solidFill>
                <a:srgbClr val="000000"/>
              </a:solidFill>
              <a:effectLst/>
              <a:uFillTx/>
              <a:latin typeface="Times New Roman"/>
            </a:endParaRPr>
          </a:p>
        </p:txBody>
      </p:sp>
      <p:sp>
        <p:nvSpPr>
          <p:cNvPr id="1002" name=""/>
          <p:cNvSpPr/>
          <p:nvPr/>
        </p:nvSpPr>
        <p:spPr>
          <a:xfrm>
            <a:off x="729360" y="4043520"/>
            <a:ext cx="297360" cy="1832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2.00</a:t>
            </a:r>
            <a:endParaRPr b="0" lang="en-US" sz="1200" strike="noStrike" u="none">
              <a:solidFill>
                <a:srgbClr val="000000"/>
              </a:solidFill>
              <a:effectLst/>
              <a:uFillTx/>
              <a:latin typeface="Times New Roman"/>
            </a:endParaRPr>
          </a:p>
        </p:txBody>
      </p:sp>
      <p:sp>
        <p:nvSpPr>
          <p:cNvPr id="1003" name=""/>
          <p:cNvSpPr/>
          <p:nvPr/>
        </p:nvSpPr>
        <p:spPr>
          <a:xfrm>
            <a:off x="729360" y="3551400"/>
            <a:ext cx="297360" cy="1832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2.50</a:t>
            </a:r>
            <a:endParaRPr b="0" lang="en-US" sz="1200" strike="noStrike" u="none">
              <a:solidFill>
                <a:srgbClr val="000000"/>
              </a:solidFill>
              <a:effectLst/>
              <a:uFillTx/>
              <a:latin typeface="Times New Roman"/>
            </a:endParaRPr>
          </a:p>
        </p:txBody>
      </p:sp>
      <p:sp>
        <p:nvSpPr>
          <p:cNvPr id="1004" name=""/>
          <p:cNvSpPr/>
          <p:nvPr/>
        </p:nvSpPr>
        <p:spPr>
          <a:xfrm>
            <a:off x="729000" y="3060720"/>
            <a:ext cx="432720" cy="1832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3.00%</a:t>
            </a:r>
            <a:endParaRPr b="0" lang="en-US" sz="1200" strike="noStrike" u="none">
              <a:solidFill>
                <a:srgbClr val="000000"/>
              </a:solidFill>
              <a:effectLst/>
              <a:uFillTx/>
              <a:latin typeface="Times New Roman"/>
            </a:endParaRPr>
          </a:p>
        </p:txBody>
      </p:sp>
      <p:sp>
        <p:nvSpPr>
          <p:cNvPr id="1005" name=""/>
          <p:cNvSpPr/>
          <p:nvPr/>
        </p:nvSpPr>
        <p:spPr>
          <a:xfrm>
            <a:off x="7594920" y="6145200"/>
            <a:ext cx="381960" cy="18324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1,300</a:t>
            </a:r>
            <a:endParaRPr b="0" lang="en-US" sz="1200" strike="noStrike" u="none">
              <a:solidFill>
                <a:srgbClr val="000000"/>
              </a:solidFill>
              <a:effectLst/>
              <a:uFillTx/>
              <a:latin typeface="Times New Roman"/>
            </a:endParaRPr>
          </a:p>
        </p:txBody>
      </p:sp>
      <p:sp>
        <p:nvSpPr>
          <p:cNvPr id="1006" name=""/>
          <p:cNvSpPr/>
          <p:nvPr/>
        </p:nvSpPr>
        <p:spPr>
          <a:xfrm>
            <a:off x="1163520" y="6862680"/>
            <a:ext cx="238896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From credit risk management . . .</a:t>
            </a:r>
            <a:endParaRPr b="0" lang="en-US" sz="1200" strike="noStrike" u="none">
              <a:solidFill>
                <a:srgbClr val="000000"/>
              </a:solidFill>
              <a:effectLst/>
              <a:uFillTx/>
              <a:latin typeface="Times New Roman"/>
            </a:endParaRPr>
          </a:p>
        </p:txBody>
      </p:sp>
      <p:sp>
        <p:nvSpPr>
          <p:cNvPr id="1007" name=""/>
          <p:cNvSpPr/>
          <p:nvPr/>
        </p:nvSpPr>
        <p:spPr>
          <a:xfrm>
            <a:off x="5893200" y="6862680"/>
            <a:ext cx="215172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 . . to credit risk management</a:t>
            </a:r>
            <a:endParaRPr b="0" lang="en-US" sz="1200" strike="noStrike" u="none">
              <a:solidFill>
                <a:srgbClr val="000000"/>
              </a:solidFill>
              <a:effectLst/>
              <a:uFillTx/>
              <a:latin typeface="Times New Roman"/>
            </a:endParaRPr>
          </a:p>
        </p:txBody>
      </p:sp>
      <p:sp>
        <p:nvSpPr>
          <p:cNvPr id="1008" name="McK Footnote"/>
          <p:cNvSpPr/>
          <p:nvPr/>
        </p:nvSpPr>
        <p:spPr>
          <a:xfrm>
            <a:off x="314280" y="7066800"/>
            <a:ext cx="7315200" cy="303840"/>
          </a:xfrm>
          <a:prstGeom prst="rect">
            <a:avLst/>
          </a:prstGeom>
          <a:noFill/>
          <a:ln w="0">
            <a:noFill/>
          </a:ln>
        </p:spPr>
        <p:style>
          <a:lnRef idx="0"/>
          <a:fillRef idx="0"/>
          <a:effectRef idx="0"/>
          <a:fontRef idx="minor"/>
        </p:style>
        <p:txBody>
          <a:bodyPr lIns="0" rIns="0" tIns="0" bIns="0" anchor="b">
            <a:spAutoFit/>
          </a:bodyPr>
          <a:p>
            <a:pPr marL="457200" indent="-457200">
              <a:lnSpc>
                <a:spcPct val="100000"/>
              </a:lnSpc>
              <a:spcAft>
                <a:spcPts val="224"/>
              </a:spcAft>
              <a:tabLst>
                <a:tab algn="l" pos="0"/>
                <a:tab algn="r" pos="3999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a:t>
            </a: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Based on McKinsey CPV tool</a:t>
            </a:r>
            <a:endParaRPr b="0" lang="en-US" sz="900" strike="noStrike" u="none">
              <a:solidFill>
                <a:srgbClr val="000000"/>
              </a:solidFill>
              <a:effectLst/>
              <a:uFillTx/>
              <a:latin typeface="Times New Roman"/>
            </a:endParaRPr>
          </a:p>
          <a:p>
            <a:pPr marL="457200" indent="-457200">
              <a:lnSpc>
                <a:spcPct val="100000"/>
              </a:lnSpc>
              <a:spcAft>
                <a:spcPts val="224"/>
              </a:spcAft>
              <a:tabLst>
                <a:tab algn="l" pos="0"/>
                <a:tab algn="r" pos="3999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Times New Roman"/>
            </a:endParaRPr>
          </a:p>
        </p:txBody>
      </p:sp>
      <p:sp>
        <p:nvSpPr>
          <p:cNvPr id="1009" name="McK Annotation"/>
          <p:cNvSpPr/>
          <p:nvPr/>
        </p:nvSpPr>
        <p:spPr>
          <a:xfrm>
            <a:off x="696960" y="915840"/>
            <a:ext cx="8701200" cy="42732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Palatino"/>
              </a:rPr>
              <a:t>While one can use portfolio management tools to measure and reduce (see below) overall exposure to credit risk, the first question becomes “how do we price the true cost of credit and what factors play a role?”</a:t>
            </a:r>
            <a:endParaRPr b="0" lang="en-US" sz="1400" strike="noStrike" u="none">
              <a:solidFill>
                <a:srgbClr val="000000"/>
              </a:solidFill>
              <a:effectLst/>
              <a:uFillTx/>
              <a:latin typeface="Times New Roman"/>
            </a:endParaRPr>
          </a:p>
        </p:txBody>
      </p:sp>
      <p:sp>
        <p:nvSpPr>
          <p:cNvPr id="1010" name=""/>
          <p:cNvSpPr/>
          <p:nvPr/>
        </p:nvSpPr>
        <p:spPr>
          <a:xfrm>
            <a:off x="668160" y="2049480"/>
            <a:ext cx="872028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 name="PlaceHolder 2"/>
          <p:cNvSpPr>
            <a:spLocks noGrp="1"/>
          </p:cNvSpPr>
          <p:nvPr>
            <p:ph type="sldNum" idx="2"/>
          </p:nvPr>
        </p:nvSpPr>
        <p:spPr/>
        <p:txBody>
          <a:bodyPr/>
          <a:p>
            <a:fld id="{99F6F8A1-B69F-45BD-9ABF-03F30BB4F210}" type="slidenum">
              <a:t>4</a:t>
            </a:fld>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11" name="PlaceHolder 1"/>
          <p:cNvSpPr>
            <a:spLocks noGrp="1"/>
          </p:cNvSpPr>
          <p:nvPr>
            <p:ph type="title"/>
          </p:nvPr>
        </p:nvSpPr>
        <p:spPr>
          <a:xfrm>
            <a:off x="688680" y="2072880"/>
            <a:ext cx="7313400" cy="18324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THE THREE STEPS TO VAR PROVIDED BY ALL PORTFOLIO SYSTEMS</a:t>
            </a:r>
            <a:endParaRPr b="1" lang="en-US" sz="1200" strike="noStrike" u="none">
              <a:solidFill>
                <a:srgbClr val="000000"/>
              </a:solidFill>
              <a:effectLst/>
              <a:uFillTx/>
              <a:latin typeface="Arial"/>
            </a:endParaRPr>
          </a:p>
        </p:txBody>
      </p:sp>
      <p:sp>
        <p:nvSpPr>
          <p:cNvPr id="1012" name="McK Annotation"/>
          <p:cNvSpPr/>
          <p:nvPr/>
        </p:nvSpPr>
        <p:spPr>
          <a:xfrm>
            <a:off x="684360" y="895320"/>
            <a:ext cx="8275320" cy="2138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Palatino"/>
              </a:rPr>
              <a:t>To get to the answer via a best practice portfolio model, we need three key components.</a:t>
            </a:r>
            <a:endParaRPr b="0" lang="en-US" sz="1400" strike="noStrike" u="none">
              <a:solidFill>
                <a:srgbClr val="000000"/>
              </a:solidFill>
              <a:effectLst/>
              <a:uFillTx/>
              <a:latin typeface="Times New Roman"/>
            </a:endParaRPr>
          </a:p>
        </p:txBody>
      </p:sp>
      <p:sp>
        <p:nvSpPr>
          <p:cNvPr id="1013" name="McK Separator"/>
          <p:cNvSpPr/>
          <p:nvPr/>
        </p:nvSpPr>
        <p:spPr>
          <a:xfrm>
            <a:off x="676440" y="2055960"/>
            <a:ext cx="8713800" cy="0"/>
          </a:xfrm>
          <a:prstGeom prst="line">
            <a:avLst/>
          </a:prstGeom>
          <a:ln w="9360">
            <a:solidFill>
              <a:srgbClr val="000000"/>
            </a:solidFill>
            <a:miter/>
          </a:ln>
        </p:spPr>
        <p:style>
          <a:lnRef idx="0"/>
          <a:fillRef idx="0"/>
          <a:effectRef idx="0"/>
          <a:fontRef idx="minor"/>
        </p:style>
        <p:txBody>
          <a:bodyPr lIns="0" rIns="0" tIns="0" bIns="0" anchor="t">
            <a:noAutofit/>
          </a:bodyPr>
          <a:p>
            <a:endParaRPr b="0" lang="en-US" sz="2400" strike="noStrike" u="none">
              <a:solidFill>
                <a:srgbClr val="000000"/>
              </a:solidFill>
              <a:effectLst/>
              <a:uFillTx/>
              <a:latin typeface="Times New Roman"/>
            </a:endParaRPr>
          </a:p>
        </p:txBody>
      </p:sp>
      <p:sp>
        <p:nvSpPr>
          <p:cNvPr id="1014" name=""/>
          <p:cNvSpPr/>
          <p:nvPr/>
        </p:nvSpPr>
        <p:spPr>
          <a:xfrm>
            <a:off x="1944720" y="3903840"/>
            <a:ext cx="2182680" cy="1829160"/>
          </a:xfrm>
          <a:prstGeom prst="rect">
            <a:avLst/>
          </a:prstGeom>
          <a:noFill/>
          <a:ln w="0">
            <a:noFill/>
          </a:ln>
        </p:spPr>
        <p:style>
          <a:lnRef idx="0"/>
          <a:fillRef idx="0"/>
          <a:effectRef idx="0"/>
          <a:fontRef idx="minor"/>
        </p:style>
        <p:txBody>
          <a:bodyPr lIns="0" rIns="0" tIns="0" bIns="0" anchor="t">
            <a:spAutoFit/>
          </a:bodyPr>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To which segments are credits aggregated, for either performance or methodological reasons?</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Rating classes</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Loan types</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Maturity</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Customer segments</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p:txBody>
      </p:sp>
      <p:sp>
        <p:nvSpPr>
          <p:cNvPr id="1015" name=""/>
          <p:cNvSpPr/>
          <p:nvPr/>
        </p:nvSpPr>
        <p:spPr>
          <a:xfrm>
            <a:off x="4460760" y="3903840"/>
            <a:ext cx="1613160" cy="1463400"/>
          </a:xfrm>
          <a:prstGeom prst="rect">
            <a:avLst/>
          </a:prstGeom>
          <a:noFill/>
          <a:ln w="0">
            <a:noFill/>
          </a:ln>
        </p:spPr>
        <p:style>
          <a:lnRef idx="0"/>
          <a:fillRef idx="0"/>
          <a:effectRef idx="0"/>
          <a:fontRef idx="minor"/>
        </p:style>
        <p:txBody>
          <a:bodyPr lIns="0" rIns="0" tIns="0" bIns="0" anchor="t">
            <a:spAutoFit/>
          </a:bodyPr>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Which default probabilities are assumed or simulated by the model?</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Bond or risk ratings</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Macro default formulas</a:t>
            </a:r>
            <a:endParaRPr b="0" lang="en-US" sz="1200" strike="noStrike" u="none">
              <a:solidFill>
                <a:srgbClr val="000000"/>
              </a:solidFill>
              <a:effectLst/>
              <a:uFillTx/>
              <a:latin typeface="Times New Roman"/>
            </a:endParaRPr>
          </a:p>
        </p:txBody>
      </p:sp>
      <p:sp>
        <p:nvSpPr>
          <p:cNvPr id="1016" name=""/>
          <p:cNvSpPr/>
          <p:nvPr/>
        </p:nvSpPr>
        <p:spPr>
          <a:xfrm>
            <a:off x="6620040" y="3916440"/>
            <a:ext cx="2339640" cy="1280520"/>
          </a:xfrm>
          <a:prstGeom prst="rect">
            <a:avLst/>
          </a:prstGeom>
          <a:noFill/>
          <a:ln w="0">
            <a:noFill/>
          </a:ln>
        </p:spPr>
        <p:style>
          <a:lnRef idx="0"/>
          <a:fillRef idx="0"/>
          <a:effectRef idx="0"/>
          <a:fontRef idx="minor"/>
        </p:style>
        <p:txBody>
          <a:bodyPr lIns="0" rIns="0" tIns="0" bIns="0" anchor="t">
            <a:spAutoFit/>
          </a:bodyPr>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Which correlations among counter-parties or default probabilities are assumed?</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Ratings migration</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Country risk correlation</a:t>
            </a:r>
            <a:endParaRPr b="0" lang="en-US" sz="1200" strike="noStrike" u="none">
              <a:solidFill>
                <a:srgbClr val="000000"/>
              </a:solidFill>
              <a:effectLst/>
              <a:uFillTx/>
              <a:latin typeface="Times New Roman"/>
            </a:endParaRPr>
          </a:p>
        </p:txBody>
      </p:sp>
      <p:sp>
        <p:nvSpPr>
          <p:cNvPr id="1017" name=""/>
          <p:cNvSpPr/>
          <p:nvPr/>
        </p:nvSpPr>
        <p:spPr>
          <a:xfrm>
            <a:off x="655560" y="4565520"/>
            <a:ext cx="1108080" cy="36612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Key Questions and Attributes</a:t>
            </a:r>
            <a:endParaRPr b="0" lang="en-US" sz="1200" strike="noStrike" u="none">
              <a:solidFill>
                <a:srgbClr val="000000"/>
              </a:solidFill>
              <a:effectLst/>
              <a:uFillTx/>
              <a:latin typeface="Times New Roman"/>
            </a:endParaRPr>
          </a:p>
        </p:txBody>
      </p:sp>
      <p:sp>
        <p:nvSpPr>
          <p:cNvPr id="1018" name=""/>
          <p:cNvSpPr/>
          <p:nvPr/>
        </p:nvSpPr>
        <p:spPr>
          <a:xfrm>
            <a:off x="1711440" y="3852720"/>
            <a:ext cx="195120" cy="1814760"/>
          </a:xfrm>
          <a:custGeom>
            <a:avLst/>
            <a:gdLst>
              <a:gd name="textAreaLeft" fmla="*/ 124560 w 195120"/>
              <a:gd name="textAreaRight" fmla="*/ 195480 w 195120"/>
              <a:gd name="textAreaTop" fmla="*/ 47160 h 1814760"/>
              <a:gd name="textAreaBottom" fmla="*/ 1767600 h 1814760"/>
              <a:gd name="GluePoint1X" fmla="*/ 21600 w 21600"/>
              <a:gd name="GluePoint1Y" fmla="*/ 0 h 21600"/>
              <a:gd name="GluePoint2X" fmla="*/ 0 w 21600"/>
              <a:gd name="GluePoint2Y" fmla="*/ 10800 h 21600"/>
              <a:gd name="GluePoint3X" fmla="*/ 21600 w 21600"/>
              <a:gd name="GluePoint3Y" fmla="*/ 216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21600" y="0"/>
                </a:moveTo>
                <a:cubicBezTo>
                  <a:pt x="16200" y="0"/>
                  <a:pt x="10800" y="900"/>
                  <a:pt x="10800" y="1800"/>
                </a:cubicBezTo>
                <a:lnTo>
                  <a:pt x="10800" y="9000"/>
                </a:lnTo>
                <a:cubicBezTo>
                  <a:pt x="10800" y="9900"/>
                  <a:pt x="5400" y="10800"/>
                  <a:pt x="0" y="10800"/>
                </a:cubicBezTo>
                <a:cubicBezTo>
                  <a:pt x="5400" y="10800"/>
                  <a:pt x="10800" y="11700"/>
                  <a:pt x="10800" y="12600"/>
                </a:cubicBezTo>
                <a:lnTo>
                  <a:pt x="10800" y="19800"/>
                </a:lnTo>
                <a:cubicBezTo>
                  <a:pt x="10800" y="20700"/>
                  <a:pt x="16200" y="21600"/>
                  <a:pt x="21600" y="21600"/>
                </a:cubicBezTo>
              </a:path>
            </a:pathLst>
          </a:cu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19" name=""/>
          <p:cNvSpPr/>
          <p:nvPr/>
        </p:nvSpPr>
        <p:spPr>
          <a:xfrm>
            <a:off x="1828800" y="2689200"/>
            <a:ext cx="2538360" cy="998640"/>
          </a:xfrm>
          <a:custGeom>
            <a:avLst/>
            <a:gdLst>
              <a:gd name="textAreaLeft" fmla="*/ 0 w 2538360"/>
              <a:gd name="textAreaRight" fmla="*/ 2538720 w 2538360"/>
              <a:gd name="textAreaTop" fmla="*/ 0 h 998640"/>
              <a:gd name="textAreaBottom" fmla="*/ 998640 h 998640"/>
            </a:gdLst>
            <a:ahLst/>
            <a:cxnLst/>
            <a:rect l="textAreaLeft" t="textAreaTop" r="textAreaRight" b="textAreaBottom"/>
            <a:pathLst>
              <a:path w="21600" h="21600">
                <a:moveTo>
                  <a:pt x="0" y="0"/>
                </a:moveTo>
                <a:lnTo>
                  <a:pt x="19800" y="0"/>
                </a:lnTo>
                <a:lnTo>
                  <a:pt x="21600" y="10800"/>
                </a:lnTo>
                <a:lnTo>
                  <a:pt x="19800" y="21600"/>
                </a:lnTo>
                <a:lnTo>
                  <a:pt x="0" y="21600"/>
                </a:lnTo>
                <a:close/>
              </a:path>
            </a:pathLst>
          </a:cu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Customer Segments</a:t>
            </a:r>
            <a:endParaRPr b="0" lang="en-US" sz="1200" strike="noStrike" u="none">
              <a:solidFill>
                <a:srgbClr val="000000"/>
              </a:solidFill>
              <a:effectLst/>
              <a:uFillTx/>
              <a:latin typeface="Times New Roman"/>
            </a:endParaRPr>
          </a:p>
        </p:txBody>
      </p:sp>
      <p:sp>
        <p:nvSpPr>
          <p:cNvPr id="1020" name=""/>
          <p:cNvSpPr/>
          <p:nvPr/>
        </p:nvSpPr>
        <p:spPr>
          <a:xfrm>
            <a:off x="4367160" y="2689200"/>
            <a:ext cx="2008080" cy="998640"/>
          </a:xfrm>
          <a:custGeom>
            <a:avLst/>
            <a:gdLst>
              <a:gd name="textAreaLeft" fmla="*/ 0 w 2008080"/>
              <a:gd name="textAreaRight" fmla="*/ 2008440 w 2008080"/>
              <a:gd name="textAreaTop" fmla="*/ 0 h 998640"/>
              <a:gd name="textAreaBottom" fmla="*/ 998640 h 998640"/>
            </a:gdLst>
            <a:ahLst/>
            <a:cxnLst/>
            <a:rect l="textAreaLeft" t="textAreaTop" r="textAreaRight" b="textAreaBottom"/>
            <a:pathLst>
              <a:path w="21600" h="21600">
                <a:moveTo>
                  <a:pt x="0" y="0"/>
                </a:moveTo>
                <a:lnTo>
                  <a:pt x="19841" y="0"/>
                </a:lnTo>
                <a:lnTo>
                  <a:pt x="21600" y="10800"/>
                </a:lnTo>
                <a:lnTo>
                  <a:pt x="19841" y="21600"/>
                </a:lnTo>
                <a:lnTo>
                  <a:pt x="0" y="21600"/>
                </a:lnTo>
                <a:lnTo>
                  <a:pt x="1759" y="10800"/>
                </a:lnTo>
                <a:close/>
              </a:path>
            </a:pathLst>
          </a:custGeom>
          <a:solidFill>
            <a:srgbClr val="d5d5d5"/>
          </a:solidFill>
          <a:ln w="9360">
            <a:solidFill>
              <a:srgbClr val="000000"/>
            </a:solidFill>
            <a:miter/>
          </a:ln>
        </p:spPr>
        <p:style>
          <a:lnRef idx="0"/>
          <a:fillRef idx="0"/>
          <a:effectRef idx="0"/>
          <a:fontRef idx="minor"/>
        </p:style>
        <p:txBody>
          <a:bodyPr wrap="none" lIns="18288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  Default Probabilities</a:t>
            </a:r>
            <a:endParaRPr b="0" lang="en-US" sz="1200" strike="noStrike" u="none">
              <a:solidFill>
                <a:srgbClr val="000000"/>
              </a:solidFill>
              <a:effectLst/>
              <a:uFillTx/>
              <a:latin typeface="Times New Roman"/>
            </a:endParaRPr>
          </a:p>
        </p:txBody>
      </p:sp>
      <p:sp>
        <p:nvSpPr>
          <p:cNvPr id="1021" name=""/>
          <p:cNvSpPr/>
          <p:nvPr/>
        </p:nvSpPr>
        <p:spPr>
          <a:xfrm>
            <a:off x="6375240" y="2689200"/>
            <a:ext cx="2681280" cy="1023840"/>
          </a:xfrm>
          <a:custGeom>
            <a:avLst/>
            <a:gdLst>
              <a:gd name="textAreaLeft" fmla="*/ 0 w 2681280"/>
              <a:gd name="textAreaRight" fmla="*/ 2681640 w 2681280"/>
              <a:gd name="textAreaTop" fmla="*/ 0 h 1023840"/>
              <a:gd name="textAreaBottom" fmla="*/ 1024200 h 1023840"/>
            </a:gdLst>
            <a:ahLst/>
            <a:cxnLst/>
            <a:rect l="textAreaLeft" t="textAreaTop" r="textAreaRight" b="textAreaBottom"/>
            <a:pathLst>
              <a:path w="21600" h="21600">
                <a:moveTo>
                  <a:pt x="0" y="0"/>
                </a:moveTo>
                <a:lnTo>
                  <a:pt x="19841" y="0"/>
                </a:lnTo>
                <a:lnTo>
                  <a:pt x="21600" y="10800"/>
                </a:lnTo>
                <a:lnTo>
                  <a:pt x="19841" y="21600"/>
                </a:lnTo>
                <a:lnTo>
                  <a:pt x="0" y="21600"/>
                </a:lnTo>
                <a:lnTo>
                  <a:pt x="1759" y="10800"/>
                </a:lnTo>
                <a:close/>
              </a:path>
            </a:pathLst>
          </a:custGeom>
          <a:solidFill>
            <a:srgbClr val="adadad"/>
          </a:solidFill>
          <a:ln w="9360">
            <a:solidFill>
              <a:srgbClr val="000000"/>
            </a:solidFill>
            <a:miter/>
          </a:ln>
        </p:spPr>
        <p:style>
          <a:lnRef idx="0"/>
          <a:fillRef idx="0"/>
          <a:effectRef idx="0"/>
          <a:fontRef idx="minor"/>
        </p:style>
        <p:txBody>
          <a:bodyPr wrap="none" lIns="182880" rIns="90000" tIns="46800" bIns="46800" anchor="ctr">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    Correlation Matrices</a:t>
            </a:r>
            <a:endParaRPr b="0" lang="en-US" sz="1200" strike="noStrike" u="none">
              <a:solidFill>
                <a:srgbClr val="000000"/>
              </a:solidFill>
              <a:effectLst/>
              <a:uFillTx/>
              <a:latin typeface="Times New Roman"/>
            </a:endParaRPr>
          </a:p>
        </p:txBody>
      </p:sp>
      <p:sp>
        <p:nvSpPr>
          <p:cNvPr id="1022" name=""/>
          <p:cNvSpPr/>
          <p:nvPr/>
        </p:nvSpPr>
        <p:spPr>
          <a:xfrm rot="10800000">
            <a:off x="3817440" y="5756400"/>
            <a:ext cx="3264120" cy="390240"/>
          </a:xfrm>
          <a:prstGeom prst="triangle">
            <a:avLst>
              <a:gd name="adj" fmla="val 50000"/>
            </a:avLst>
          </a:prstGeom>
          <a:solidFill>
            <a:srgbClr val="d0d0d0"/>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23" name=""/>
          <p:cNvSpPr/>
          <p:nvPr/>
        </p:nvSpPr>
        <p:spPr>
          <a:xfrm>
            <a:off x="1830240" y="6381720"/>
            <a:ext cx="7313760" cy="731880"/>
          </a:xfrm>
          <a:prstGeom prst="rect">
            <a:avLst/>
          </a:prstGeom>
          <a:noFill/>
          <a:ln w="0">
            <a:noFill/>
          </a:ln>
        </p:spPr>
        <p:style>
          <a:lnRef idx="0"/>
          <a:fillRef idx="0"/>
          <a:effectRef idx="0"/>
          <a:fontRef idx="minor"/>
        </p:style>
        <p:txBody>
          <a:bodyPr lIns="0" rIns="0" tIns="0" bIns="0" anchor="t">
            <a:spAutoFit/>
          </a:bodyPr>
          <a:p>
            <a:pPr algn="ct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sng">
                <a:solidFill>
                  <a:srgbClr val="000000"/>
                </a:solidFill>
                <a:effectLst/>
                <a:uFillTx/>
                <a:latin typeface="Arial"/>
              </a:rPr>
              <a:t>Value at Risk</a:t>
            </a:r>
            <a:endParaRPr b="0" lang="en-US" sz="12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The key takeaway is that macroeconomic default drivers can be “layered in” to create the portfolio management model.  This is, in effect, the movement model we seek.  With simulation added, we also derive a probability distribution of loss that includes unexpected losses.</a:t>
            </a:r>
            <a:endParaRPr b="0" lang="en-US" sz="1200" strike="noStrike" u="none">
              <a:solidFill>
                <a:srgbClr val="000000"/>
              </a:solidFill>
              <a:effectLst/>
              <a:uFillTx/>
              <a:latin typeface="Times New Roman"/>
            </a:endParaRPr>
          </a:p>
        </p:txBody>
      </p:sp>
      <p:sp>
        <p:nvSpPr>
          <p:cNvPr id="3" name="PlaceHolder 2"/>
          <p:cNvSpPr>
            <a:spLocks noGrp="1"/>
          </p:cNvSpPr>
          <p:nvPr>
            <p:ph type="sldNum" idx="2"/>
          </p:nvPr>
        </p:nvSpPr>
        <p:spPr/>
        <p:txBody>
          <a:bodyPr/>
          <a:p>
            <a:fld id="{998420AA-9AC9-4FCC-9889-3E74F8CF50B2}" type="slidenum">
              <a:t>5</a:t>
            </a:fld>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24" name="PlaceHolder 1"/>
          <p:cNvSpPr>
            <a:spLocks noGrp="1"/>
          </p:cNvSpPr>
          <p:nvPr>
            <p:ph type="title"/>
          </p:nvPr>
        </p:nvSpPr>
        <p:spPr>
          <a:xfrm>
            <a:off x="679320" y="2101680"/>
            <a:ext cx="8686800" cy="182880"/>
          </a:xfrm>
          <a:prstGeom prst="rect">
            <a:avLst/>
          </a:prstGeom>
          <a:noFill/>
          <a:ln w="0">
            <a:noFill/>
          </a:ln>
        </p:spPr>
        <p:txBody>
          <a:bodyPr lIns="0" rIns="0" tIns="0" bIns="0" anchor="t">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IMPACT OF STRUCTURAL CHANGES IN THE ECONOMY ON CREDIT CYCLES</a:t>
            </a:r>
            <a:endParaRPr b="1" lang="en-US" sz="1200" strike="noStrike" u="none">
              <a:solidFill>
                <a:srgbClr val="000000"/>
              </a:solidFill>
              <a:effectLst/>
              <a:uFillTx/>
              <a:latin typeface="Arial"/>
            </a:endParaRPr>
          </a:p>
        </p:txBody>
      </p:sp>
      <p:grpSp>
        <p:nvGrpSpPr>
          <p:cNvPr id="1025" name=""/>
          <p:cNvGrpSpPr/>
          <p:nvPr/>
        </p:nvGrpSpPr>
        <p:grpSpPr>
          <a:xfrm>
            <a:off x="3048120" y="3564000"/>
            <a:ext cx="3983040" cy="2786040"/>
            <a:chOff x="3048120" y="3564000"/>
            <a:chExt cx="3983040" cy="2786040"/>
          </a:xfrm>
        </p:grpSpPr>
        <p:sp>
          <p:nvSpPr>
            <p:cNvPr id="1026" name=""/>
            <p:cNvSpPr/>
            <p:nvPr/>
          </p:nvSpPr>
          <p:spPr>
            <a:xfrm>
              <a:off x="3048120" y="3564000"/>
              <a:ext cx="3983040" cy="278604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27" name=""/>
            <p:cNvSpPr/>
            <p:nvPr/>
          </p:nvSpPr>
          <p:spPr>
            <a:xfrm>
              <a:off x="3783240" y="3941640"/>
              <a:ext cx="3117960" cy="2092320"/>
            </a:xfrm>
            <a:custGeom>
              <a:avLst/>
              <a:gdLst/>
              <a:ahLst/>
              <a:rect l="l" t="t" r="r" b="b"/>
              <a:pathLst>
                <a:path w="2046" h="1182">
                  <a:moveTo>
                    <a:pt x="0" y="0"/>
                  </a:moveTo>
                  <a:lnTo>
                    <a:pt x="0" y="1182"/>
                  </a:lnTo>
                  <a:lnTo>
                    <a:pt x="2046" y="1182"/>
                  </a:lnTo>
                </a:path>
              </a:pathLst>
            </a:custGeom>
            <a:noFill/>
            <a:ln w="9360">
              <a:solidFill>
                <a:srgbClr val="000000"/>
              </a:solidFill>
              <a:round/>
            </a:ln>
          </p:spPr>
          <p:style>
            <a:lnRef idx="0"/>
            <a:fillRef idx="0"/>
            <a:effectRef idx="0"/>
            <a:fontRef idx="minor"/>
          </p:style>
          <p:txBody>
            <a:bodyPr wrap="none" anchor="ctr">
              <a:noAutofit/>
            </a:bodyPr>
            <a:p>
              <a:endParaRPr b="0" lang="en-US" sz="2400" strike="noStrike" u="none">
                <a:solidFill>
                  <a:srgbClr val="000000"/>
                </a:solidFill>
                <a:effectLst/>
                <a:uFillTx/>
                <a:latin typeface="Times New Roman"/>
              </a:endParaRPr>
            </a:p>
          </p:txBody>
        </p:sp>
        <p:sp>
          <p:nvSpPr>
            <p:cNvPr id="1028" name=""/>
            <p:cNvSpPr/>
            <p:nvPr/>
          </p:nvSpPr>
          <p:spPr>
            <a:xfrm>
              <a:off x="3795840" y="4010040"/>
              <a:ext cx="1703520" cy="243000"/>
            </a:xfrm>
            <a:custGeom>
              <a:avLst/>
              <a:gdLst/>
              <a:ahLst/>
              <a:rect l="l" t="t" r="r" b="b"/>
              <a:pathLst>
                <a:path w="1282" h="318">
                  <a:moveTo>
                    <a:pt x="655" y="0"/>
                  </a:moveTo>
                  <a:lnTo>
                    <a:pt x="118" y="0"/>
                  </a:lnTo>
                  <a:lnTo>
                    <a:pt x="0" y="181"/>
                  </a:lnTo>
                  <a:lnTo>
                    <a:pt x="128" y="318"/>
                  </a:lnTo>
                  <a:lnTo>
                    <a:pt x="1191" y="318"/>
                  </a:lnTo>
                  <a:lnTo>
                    <a:pt x="1282" y="172"/>
                  </a:lnTo>
                  <a:lnTo>
                    <a:pt x="1201" y="1"/>
                  </a:lnTo>
                  <a:lnTo>
                    <a:pt x="655" y="0"/>
                  </a:lnTo>
                  <a:close/>
                </a:path>
              </a:pathLst>
            </a:custGeom>
            <a:solidFill>
              <a:srgbClr val="ffffff"/>
            </a:solidFill>
            <a:ln w="9360">
              <a:solidFill>
                <a:srgbClr val="000000"/>
              </a:solidFill>
              <a:round/>
            </a:ln>
          </p:spPr>
          <p:style>
            <a:lnRef idx="0"/>
            <a:fillRef idx="0"/>
            <a:effectRef idx="0"/>
            <a:fontRef idx="minor"/>
          </p:style>
          <p:txBody>
            <a:bodyPr wrap="none" anchor="ctr">
              <a:noAutofit/>
            </a:bodyPr>
            <a:p>
              <a:endParaRPr b="0" lang="en-US" sz="2400" strike="noStrike" u="none">
                <a:solidFill>
                  <a:srgbClr val="000000"/>
                </a:solidFill>
                <a:effectLst/>
                <a:uFillTx/>
                <a:latin typeface="Times New Roman"/>
              </a:endParaRPr>
            </a:p>
          </p:txBody>
        </p:sp>
        <p:sp>
          <p:nvSpPr>
            <p:cNvPr id="1029" name=""/>
            <p:cNvSpPr/>
            <p:nvPr/>
          </p:nvSpPr>
          <p:spPr>
            <a:xfrm>
              <a:off x="3797640" y="5010120"/>
              <a:ext cx="1758960" cy="571680"/>
            </a:xfrm>
            <a:custGeom>
              <a:avLst/>
              <a:gdLst/>
              <a:ahLst/>
              <a:rect l="l" t="t" r="r" b="b"/>
              <a:pathLst>
                <a:path w="1108" h="360">
                  <a:moveTo>
                    <a:pt x="0" y="252"/>
                  </a:moveTo>
                  <a:cubicBezTo>
                    <a:pt x="44" y="281"/>
                    <a:pt x="89" y="310"/>
                    <a:pt x="129" y="277"/>
                  </a:cubicBezTo>
                  <a:cubicBezTo>
                    <a:pt x="168" y="244"/>
                    <a:pt x="192" y="92"/>
                    <a:pt x="239" y="53"/>
                  </a:cubicBezTo>
                  <a:cubicBezTo>
                    <a:pt x="286" y="14"/>
                    <a:pt x="373" y="3"/>
                    <a:pt x="410" y="41"/>
                  </a:cubicBezTo>
                  <a:cubicBezTo>
                    <a:pt x="447" y="80"/>
                    <a:pt x="415" y="242"/>
                    <a:pt x="461" y="283"/>
                  </a:cubicBezTo>
                  <a:cubicBezTo>
                    <a:pt x="507" y="323"/>
                    <a:pt x="633" y="319"/>
                    <a:pt x="683" y="283"/>
                  </a:cubicBezTo>
                  <a:cubicBezTo>
                    <a:pt x="733" y="246"/>
                    <a:pt x="709" y="105"/>
                    <a:pt x="759" y="65"/>
                  </a:cubicBezTo>
                  <a:cubicBezTo>
                    <a:pt x="809" y="25"/>
                    <a:pt x="932" y="0"/>
                    <a:pt x="981" y="41"/>
                  </a:cubicBezTo>
                  <a:cubicBezTo>
                    <a:pt x="1030" y="82"/>
                    <a:pt x="1030" y="266"/>
                    <a:pt x="1050" y="313"/>
                  </a:cubicBezTo>
                  <a:cubicBezTo>
                    <a:pt x="1069" y="360"/>
                    <a:pt x="1092" y="323"/>
                    <a:pt x="1100" y="325"/>
                  </a:cubicBezTo>
                  <a:cubicBezTo>
                    <a:pt x="1108" y="327"/>
                    <a:pt x="1101" y="323"/>
                    <a:pt x="1101" y="323"/>
                  </a:cubicBezTo>
                </a:path>
              </a:pathLst>
            </a:custGeom>
            <a:noFill/>
            <a:ln w="9360">
              <a:solidFill>
                <a:srgbClr val="000000"/>
              </a:solidFill>
              <a:round/>
            </a:ln>
          </p:spPr>
          <p:style>
            <a:lnRef idx="0"/>
            <a:fillRef idx="0"/>
            <a:effectRef idx="0"/>
            <a:fontRef idx="minor"/>
          </p:style>
          <p:txBody>
            <a:bodyPr wrap="none" anchor="ctr">
              <a:noAutofit/>
            </a:bodyPr>
            <a:p>
              <a:endParaRPr b="0" lang="en-US" sz="2400" strike="noStrike" u="none">
                <a:solidFill>
                  <a:srgbClr val="000000"/>
                </a:solidFill>
                <a:effectLst/>
                <a:uFillTx/>
                <a:latin typeface="Times New Roman"/>
              </a:endParaRPr>
            </a:p>
          </p:txBody>
        </p:sp>
        <p:sp>
          <p:nvSpPr>
            <p:cNvPr id="1030" name=""/>
            <p:cNvSpPr/>
            <p:nvPr/>
          </p:nvSpPr>
          <p:spPr>
            <a:xfrm>
              <a:off x="5540760" y="4168800"/>
              <a:ext cx="1346040" cy="1585800"/>
            </a:xfrm>
            <a:custGeom>
              <a:avLst/>
              <a:gdLst/>
              <a:ahLst/>
              <a:rect l="l" t="t" r="r" b="b"/>
              <a:pathLst>
                <a:path w="848" h="999">
                  <a:moveTo>
                    <a:pt x="0" y="853"/>
                  </a:moveTo>
                  <a:cubicBezTo>
                    <a:pt x="17" y="837"/>
                    <a:pt x="55" y="872"/>
                    <a:pt x="102" y="756"/>
                  </a:cubicBezTo>
                  <a:cubicBezTo>
                    <a:pt x="149" y="640"/>
                    <a:pt x="231" y="261"/>
                    <a:pt x="284" y="156"/>
                  </a:cubicBezTo>
                  <a:cubicBezTo>
                    <a:pt x="337" y="51"/>
                    <a:pt x="374" y="0"/>
                    <a:pt x="421" y="129"/>
                  </a:cubicBezTo>
                  <a:cubicBezTo>
                    <a:pt x="468" y="258"/>
                    <a:pt x="495" y="859"/>
                    <a:pt x="566" y="929"/>
                  </a:cubicBezTo>
                  <a:cubicBezTo>
                    <a:pt x="637" y="999"/>
                    <a:pt x="742" y="773"/>
                    <a:pt x="848" y="547"/>
                  </a:cubicBezTo>
                </a:path>
              </a:pathLst>
            </a:custGeom>
            <a:noFill/>
            <a:ln w="9360">
              <a:solidFill>
                <a:srgbClr val="000000"/>
              </a:solidFill>
              <a:prstDash val="dash"/>
              <a:round/>
            </a:ln>
          </p:spPr>
          <p:style>
            <a:lnRef idx="0"/>
            <a:fillRef idx="0"/>
            <a:effectRef idx="0"/>
            <a:fontRef idx="minor"/>
          </p:style>
          <p:txBody>
            <a:bodyPr wrap="none" anchor="ctr">
              <a:noAutofit/>
            </a:bodyPr>
            <a:p>
              <a:endParaRPr b="0" lang="en-US" sz="2400" strike="noStrike" u="none">
                <a:solidFill>
                  <a:srgbClr val="000000"/>
                </a:solidFill>
                <a:effectLst/>
                <a:uFillTx/>
                <a:latin typeface="Times New Roman"/>
              </a:endParaRPr>
            </a:p>
          </p:txBody>
        </p:sp>
        <p:sp>
          <p:nvSpPr>
            <p:cNvPr id="1031" name=""/>
            <p:cNvSpPr/>
            <p:nvPr/>
          </p:nvSpPr>
          <p:spPr>
            <a:xfrm>
              <a:off x="5558040" y="3995640"/>
              <a:ext cx="0" cy="2035440"/>
            </a:xfrm>
            <a:prstGeom prst="line">
              <a:avLst/>
            </a:prstGeom>
            <a:ln w="9360">
              <a:solidFill>
                <a:srgbClr val="000000"/>
              </a:solidFill>
              <a:prstDash val="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32" name=""/>
            <p:cNvSpPr/>
            <p:nvPr/>
          </p:nvSpPr>
          <p:spPr>
            <a:xfrm>
              <a:off x="4237200" y="4051440"/>
              <a:ext cx="820800" cy="153000"/>
            </a:xfrm>
            <a:prstGeom prst="rect">
              <a:avLst/>
            </a:prstGeom>
            <a:noFill/>
            <a:ln w="0">
              <a:noFill/>
            </a:ln>
          </p:spPr>
          <p:style>
            <a:lnRef idx="0"/>
            <a:fillRef idx="0"/>
            <a:effectRef idx="0"/>
            <a:fontRef idx="minor"/>
          </p:style>
          <p:txBody>
            <a:bodyPr lIns="0" rIns="0" tIns="0" bIns="0" anchor="t">
              <a:spAutoFit/>
            </a:bodyPr>
            <a:p>
              <a:pPr algn="ct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000" strike="noStrike" u="none">
                  <a:solidFill>
                    <a:srgbClr val="000000"/>
                  </a:solidFill>
                  <a:effectLst/>
                  <a:uFillTx/>
                  <a:latin typeface="Arial"/>
                </a:rPr>
                <a:t>Past</a:t>
              </a:r>
              <a:endParaRPr b="0" lang="en-US" sz="1000" strike="noStrike" u="none">
                <a:solidFill>
                  <a:srgbClr val="000000"/>
                </a:solidFill>
                <a:effectLst/>
                <a:uFillTx/>
                <a:latin typeface="Times New Roman"/>
              </a:endParaRPr>
            </a:p>
          </p:txBody>
        </p:sp>
        <p:sp>
          <p:nvSpPr>
            <p:cNvPr id="1033" name=""/>
            <p:cNvSpPr/>
            <p:nvPr/>
          </p:nvSpPr>
          <p:spPr>
            <a:xfrm>
              <a:off x="5585040" y="4010040"/>
              <a:ext cx="1357200" cy="243000"/>
            </a:xfrm>
            <a:custGeom>
              <a:avLst/>
              <a:gdLst/>
              <a:ahLst/>
              <a:rect l="l" t="t" r="r" b="b"/>
              <a:pathLst>
                <a:path w="1282" h="318">
                  <a:moveTo>
                    <a:pt x="655" y="0"/>
                  </a:moveTo>
                  <a:lnTo>
                    <a:pt x="118" y="0"/>
                  </a:lnTo>
                  <a:lnTo>
                    <a:pt x="0" y="181"/>
                  </a:lnTo>
                  <a:lnTo>
                    <a:pt x="128" y="318"/>
                  </a:lnTo>
                  <a:lnTo>
                    <a:pt x="1191" y="318"/>
                  </a:lnTo>
                  <a:lnTo>
                    <a:pt x="1282" y="172"/>
                  </a:lnTo>
                  <a:lnTo>
                    <a:pt x="1201" y="1"/>
                  </a:lnTo>
                  <a:lnTo>
                    <a:pt x="655" y="0"/>
                  </a:lnTo>
                  <a:close/>
                </a:path>
              </a:pathLst>
            </a:custGeom>
            <a:solidFill>
              <a:srgbClr val="ffffff"/>
            </a:solidFill>
            <a:ln w="9360">
              <a:solidFill>
                <a:srgbClr val="000000"/>
              </a:solidFill>
              <a:round/>
            </a:ln>
          </p:spPr>
          <p:style>
            <a:lnRef idx="0"/>
            <a:fillRef idx="0"/>
            <a:effectRef idx="0"/>
            <a:fontRef idx="minor"/>
          </p:style>
          <p:txBody>
            <a:bodyPr wrap="none" anchor="ctr">
              <a:noAutofit/>
            </a:bodyPr>
            <a:p>
              <a:endParaRPr b="0" lang="en-US" sz="2400" strike="noStrike" u="none">
                <a:solidFill>
                  <a:srgbClr val="000000"/>
                </a:solidFill>
                <a:effectLst/>
                <a:uFillTx/>
                <a:latin typeface="Times New Roman"/>
              </a:endParaRPr>
            </a:p>
          </p:txBody>
        </p:sp>
        <p:sp>
          <p:nvSpPr>
            <p:cNvPr id="1034" name=""/>
            <p:cNvSpPr/>
            <p:nvPr/>
          </p:nvSpPr>
          <p:spPr>
            <a:xfrm>
              <a:off x="5853240" y="4051440"/>
              <a:ext cx="820800" cy="153000"/>
            </a:xfrm>
            <a:prstGeom prst="rect">
              <a:avLst/>
            </a:prstGeom>
            <a:noFill/>
            <a:ln w="0">
              <a:noFill/>
            </a:ln>
          </p:spPr>
          <p:style>
            <a:lnRef idx="0"/>
            <a:fillRef idx="0"/>
            <a:effectRef idx="0"/>
            <a:fontRef idx="minor"/>
          </p:style>
          <p:txBody>
            <a:bodyPr lIns="0" rIns="0" tIns="0" bIns="0" anchor="t">
              <a:spAutoFit/>
            </a:bodyPr>
            <a:p>
              <a:pPr algn="ct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000" strike="noStrike" u="none">
                  <a:solidFill>
                    <a:srgbClr val="000000"/>
                  </a:solidFill>
                  <a:effectLst/>
                  <a:uFillTx/>
                  <a:latin typeface="Arial"/>
                </a:rPr>
                <a:t>Future</a:t>
              </a:r>
              <a:endParaRPr b="0" lang="en-US" sz="1000" strike="noStrike" u="none">
                <a:solidFill>
                  <a:srgbClr val="000000"/>
                </a:solidFill>
                <a:effectLst/>
                <a:uFillTx/>
                <a:latin typeface="Times New Roman"/>
              </a:endParaRPr>
            </a:p>
          </p:txBody>
        </p:sp>
        <p:sp>
          <p:nvSpPr>
            <p:cNvPr id="1035" name=""/>
            <p:cNvSpPr/>
            <p:nvPr/>
          </p:nvSpPr>
          <p:spPr>
            <a:xfrm>
              <a:off x="6166080" y="4621320"/>
              <a:ext cx="820800" cy="609840"/>
            </a:xfrm>
            <a:prstGeom prst="rect">
              <a:avLst/>
            </a:prstGeom>
            <a:noFill/>
            <a:ln w="0">
              <a:noFill/>
            </a:ln>
          </p:spPr>
          <p:style>
            <a:lnRef idx="0"/>
            <a:fillRef idx="0"/>
            <a:effectRef idx="0"/>
            <a:fontRef idx="minor"/>
          </p:style>
          <p:txBody>
            <a:bodyPr lIns="0" rIns="0" tIns="0" bIns="0" anchor="t">
              <a:spAutoFit/>
            </a:bodyPr>
            <a:p>
              <a:pPr algn="ct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4000" strike="noStrike" u="none">
                  <a:solidFill>
                    <a:srgbClr val="000000"/>
                  </a:solidFill>
                  <a:effectLst/>
                  <a:uFillTx/>
                  <a:latin typeface="Arial"/>
                </a:rPr>
                <a:t>?</a:t>
              </a:r>
              <a:endParaRPr b="0" lang="en-US" sz="4000" strike="noStrike" u="none">
                <a:solidFill>
                  <a:srgbClr val="000000"/>
                </a:solidFill>
                <a:effectLst/>
                <a:uFillTx/>
                <a:latin typeface="Times New Roman"/>
              </a:endParaRPr>
            </a:p>
          </p:txBody>
        </p:sp>
        <p:sp>
          <p:nvSpPr>
            <p:cNvPr id="1036" name=""/>
            <p:cNvSpPr/>
            <p:nvPr/>
          </p:nvSpPr>
          <p:spPr>
            <a:xfrm>
              <a:off x="3142080" y="4051440"/>
              <a:ext cx="604800" cy="3056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000" strike="noStrike" u="none">
                  <a:solidFill>
                    <a:srgbClr val="000000"/>
                  </a:solidFill>
                  <a:effectLst/>
                  <a:uFillTx/>
                  <a:latin typeface="Arial"/>
                </a:rPr>
                <a:t>Default</a:t>
              </a:r>
              <a:endParaRPr b="0" lang="en-US" sz="10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000" strike="noStrike" u="none">
                  <a:solidFill>
                    <a:srgbClr val="000000"/>
                  </a:solidFill>
                  <a:effectLst/>
                  <a:uFillTx/>
                  <a:latin typeface="Arial"/>
                </a:rPr>
                <a:t>rate</a:t>
              </a:r>
              <a:endParaRPr b="0" lang="en-US" sz="1000" strike="noStrike" u="none">
                <a:solidFill>
                  <a:srgbClr val="000000"/>
                </a:solidFill>
                <a:effectLst/>
                <a:uFillTx/>
                <a:latin typeface="Times New Roman"/>
              </a:endParaRPr>
            </a:p>
          </p:txBody>
        </p:sp>
        <p:sp>
          <p:nvSpPr>
            <p:cNvPr id="1037" name=""/>
            <p:cNvSpPr/>
            <p:nvPr/>
          </p:nvSpPr>
          <p:spPr>
            <a:xfrm>
              <a:off x="6369480" y="6080040"/>
              <a:ext cx="604800" cy="153000"/>
            </a:xfrm>
            <a:prstGeom prst="rect">
              <a:avLst/>
            </a:prstGeom>
            <a:noFill/>
            <a:ln w="0">
              <a:noFill/>
            </a:ln>
          </p:spPr>
          <p:style>
            <a:lnRef idx="0"/>
            <a:fillRef idx="0"/>
            <a:effectRef idx="0"/>
            <a:fontRef idx="minor"/>
          </p:style>
          <p:txBody>
            <a:bodyPr lIns="0" rIns="0" tIns="0" bIns="0" anchor="t">
              <a:spAutoFit/>
            </a:bodyPr>
            <a:p>
              <a:pPr algn="ct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000" strike="noStrike" u="none">
                  <a:solidFill>
                    <a:srgbClr val="000000"/>
                  </a:solidFill>
                  <a:effectLst/>
                  <a:uFillTx/>
                  <a:latin typeface="Arial"/>
                </a:rPr>
                <a:t>Time</a:t>
              </a:r>
              <a:endParaRPr b="0" lang="en-US" sz="1000" strike="noStrike" u="none">
                <a:solidFill>
                  <a:srgbClr val="000000"/>
                </a:solidFill>
                <a:effectLst/>
                <a:uFillTx/>
                <a:latin typeface="Times New Roman"/>
              </a:endParaRPr>
            </a:p>
          </p:txBody>
        </p:sp>
        <p:sp>
          <p:nvSpPr>
            <p:cNvPr id="1038" name=""/>
            <p:cNvSpPr/>
            <p:nvPr/>
          </p:nvSpPr>
          <p:spPr>
            <a:xfrm>
              <a:off x="3142080" y="3618000"/>
              <a:ext cx="1168200" cy="15300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000" strike="noStrike" u="none">
                  <a:solidFill>
                    <a:srgbClr val="000000"/>
                  </a:solidFill>
                  <a:effectLst/>
                  <a:uFillTx/>
                  <a:latin typeface="Arial"/>
                </a:rPr>
                <a:t>Credit cycle</a:t>
              </a:r>
              <a:endParaRPr b="0" lang="en-US" sz="1000" strike="noStrike" u="none">
                <a:solidFill>
                  <a:srgbClr val="000000"/>
                </a:solidFill>
                <a:effectLst/>
                <a:uFillTx/>
                <a:latin typeface="Times New Roman"/>
              </a:endParaRPr>
            </a:p>
          </p:txBody>
        </p:sp>
      </p:grpSp>
      <p:grpSp>
        <p:nvGrpSpPr>
          <p:cNvPr id="1039" name=""/>
          <p:cNvGrpSpPr/>
          <p:nvPr/>
        </p:nvGrpSpPr>
        <p:grpSpPr>
          <a:xfrm>
            <a:off x="6451560" y="2370240"/>
            <a:ext cx="2106720" cy="1100160"/>
            <a:chOff x="6451560" y="2370240"/>
            <a:chExt cx="2106720" cy="1100160"/>
          </a:xfrm>
        </p:grpSpPr>
        <p:sp>
          <p:nvSpPr>
            <p:cNvPr id="1040" name=""/>
            <p:cNvSpPr/>
            <p:nvPr/>
          </p:nvSpPr>
          <p:spPr>
            <a:xfrm>
              <a:off x="6451560" y="2370240"/>
              <a:ext cx="2106720" cy="1068120"/>
            </a:xfrm>
            <a:prstGeom prst="wedgeEllipseCallout">
              <a:avLst>
                <a:gd name="adj1" fmla="val -58814"/>
                <a:gd name="adj2" fmla="val 59805"/>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041" name=""/>
            <p:cNvSpPr/>
            <p:nvPr/>
          </p:nvSpPr>
          <p:spPr>
            <a:xfrm>
              <a:off x="6791400" y="2554200"/>
              <a:ext cx="1554120" cy="91620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Equity markets</a:t>
              </a:r>
              <a:endParaRPr b="0" lang="en-US" sz="10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Run up of equity prices</a:t>
              </a:r>
              <a:endParaRPr b="0" lang="en-US" sz="10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Volatility of “wealth effect”</a:t>
              </a:r>
              <a:endParaRPr b="0" lang="en-US" sz="10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Widespread possession of equity</a:t>
              </a:r>
              <a:endParaRPr b="0" lang="en-US" sz="1000" strike="noStrike" u="none">
                <a:solidFill>
                  <a:srgbClr val="000000"/>
                </a:solidFill>
                <a:effectLst/>
                <a:uFillTx/>
                <a:latin typeface="Times New Roman"/>
              </a:endParaRPr>
            </a:p>
          </p:txBody>
        </p:sp>
      </p:grpSp>
      <p:sp>
        <p:nvSpPr>
          <p:cNvPr id="1042" name=""/>
          <p:cNvSpPr/>
          <p:nvPr/>
        </p:nvSpPr>
        <p:spPr>
          <a:xfrm>
            <a:off x="7338960" y="4365720"/>
            <a:ext cx="2279880" cy="1068120"/>
          </a:xfrm>
          <a:prstGeom prst="wedgeEllipseCallout">
            <a:avLst>
              <a:gd name="adj1" fmla="val -61976"/>
              <a:gd name="adj2" fmla="val -73921"/>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043" name=""/>
          <p:cNvSpPr/>
          <p:nvPr/>
        </p:nvSpPr>
        <p:spPr>
          <a:xfrm>
            <a:off x="7693200" y="4521240"/>
            <a:ext cx="1626840" cy="76356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Macroeconomic in balances</a:t>
            </a:r>
            <a:endParaRPr b="0" lang="en-US" sz="10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Trade deficit</a:t>
            </a:r>
            <a:endParaRPr b="0" lang="en-US" sz="10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Current account deficit</a:t>
            </a:r>
            <a:endParaRPr b="0" lang="en-US" sz="10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Low savings rate</a:t>
            </a:r>
            <a:endParaRPr b="0" lang="en-US" sz="10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Strong consumer spending</a:t>
            </a:r>
            <a:endParaRPr b="0" lang="en-US" sz="1000" strike="noStrike" u="none">
              <a:solidFill>
                <a:srgbClr val="000000"/>
              </a:solidFill>
              <a:effectLst/>
              <a:uFillTx/>
              <a:latin typeface="Times New Roman"/>
            </a:endParaRPr>
          </a:p>
        </p:txBody>
      </p:sp>
      <p:grpSp>
        <p:nvGrpSpPr>
          <p:cNvPr id="1044" name=""/>
          <p:cNvGrpSpPr/>
          <p:nvPr/>
        </p:nvGrpSpPr>
        <p:grpSpPr>
          <a:xfrm>
            <a:off x="1514520" y="2370240"/>
            <a:ext cx="2106720" cy="1068120"/>
            <a:chOff x="1514520" y="2370240"/>
            <a:chExt cx="2106720" cy="1068120"/>
          </a:xfrm>
        </p:grpSpPr>
        <p:sp>
          <p:nvSpPr>
            <p:cNvPr id="1045" name=""/>
            <p:cNvSpPr/>
            <p:nvPr/>
          </p:nvSpPr>
          <p:spPr>
            <a:xfrm flipH="1">
              <a:off x="1514520" y="2370240"/>
              <a:ext cx="2106720" cy="1068120"/>
            </a:xfrm>
            <a:prstGeom prst="wedgeEllipseCallout">
              <a:avLst>
                <a:gd name="adj1" fmla="val -58814"/>
                <a:gd name="adj2" fmla="val 59805"/>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046" name=""/>
            <p:cNvSpPr/>
            <p:nvPr/>
          </p:nvSpPr>
          <p:spPr>
            <a:xfrm>
              <a:off x="1911240" y="2525760"/>
              <a:ext cx="1554120" cy="76356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Record level of debt outstanding</a:t>
              </a:r>
              <a:endParaRPr b="0" lang="en-US" sz="10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Business debt</a:t>
              </a:r>
              <a:endParaRPr b="0" lang="en-US" sz="10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Private household debt</a:t>
              </a:r>
              <a:endParaRPr b="0" lang="en-US" sz="10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Low quality debt</a:t>
              </a:r>
              <a:endParaRPr b="0" lang="en-US" sz="1000" strike="noStrike" u="none">
                <a:solidFill>
                  <a:srgbClr val="000000"/>
                </a:solidFill>
                <a:effectLst/>
                <a:uFillTx/>
                <a:latin typeface="Times New Roman"/>
              </a:endParaRPr>
            </a:p>
          </p:txBody>
        </p:sp>
      </p:grpSp>
      <p:sp>
        <p:nvSpPr>
          <p:cNvPr id="1047" name=""/>
          <p:cNvSpPr/>
          <p:nvPr/>
        </p:nvSpPr>
        <p:spPr>
          <a:xfrm flipH="1">
            <a:off x="451800" y="4402080"/>
            <a:ext cx="2106360" cy="1068480"/>
          </a:xfrm>
          <a:prstGeom prst="wedgeEllipseCallout">
            <a:avLst>
              <a:gd name="adj1" fmla="val -72837"/>
              <a:gd name="adj2" fmla="val -66643"/>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048" name=""/>
          <p:cNvSpPr/>
          <p:nvPr/>
        </p:nvSpPr>
        <p:spPr>
          <a:xfrm>
            <a:off x="792000" y="4730760"/>
            <a:ext cx="1554480" cy="4582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Microeconomic variables driving industry sectors often tied to macro events</a:t>
            </a:r>
            <a:endParaRPr b="0" lang="en-US" sz="1000" strike="noStrike" u="none">
              <a:solidFill>
                <a:srgbClr val="000000"/>
              </a:solidFill>
              <a:effectLst/>
              <a:uFillTx/>
              <a:latin typeface="Times New Roman"/>
            </a:endParaRPr>
          </a:p>
        </p:txBody>
      </p:sp>
      <p:sp>
        <p:nvSpPr>
          <p:cNvPr id="1049" name=""/>
          <p:cNvSpPr/>
          <p:nvPr/>
        </p:nvSpPr>
        <p:spPr>
          <a:xfrm flipH="1">
            <a:off x="2229840" y="6602400"/>
            <a:ext cx="1716120" cy="828720"/>
          </a:xfrm>
          <a:prstGeom prst="wedgeEllipseCallout">
            <a:avLst>
              <a:gd name="adj1" fmla="val -56476"/>
              <a:gd name="adj2" fmla="val -75481"/>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050" name=""/>
          <p:cNvSpPr/>
          <p:nvPr/>
        </p:nvSpPr>
        <p:spPr>
          <a:xfrm>
            <a:off x="2556000" y="6786720"/>
            <a:ext cx="1222200" cy="4582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One-directional international money flows in U.S. assets</a:t>
            </a:r>
            <a:endParaRPr b="0" lang="en-US" sz="1000" strike="noStrike" u="none">
              <a:solidFill>
                <a:srgbClr val="000000"/>
              </a:solidFill>
              <a:effectLst/>
              <a:uFillTx/>
              <a:latin typeface="Times New Roman"/>
            </a:endParaRPr>
          </a:p>
        </p:txBody>
      </p:sp>
      <p:sp>
        <p:nvSpPr>
          <p:cNvPr id="1051" name=""/>
          <p:cNvSpPr/>
          <p:nvPr/>
        </p:nvSpPr>
        <p:spPr>
          <a:xfrm flipH="1">
            <a:off x="5751360" y="6649920"/>
            <a:ext cx="2337120" cy="873360"/>
          </a:xfrm>
          <a:prstGeom prst="wedgeEllipseCallout">
            <a:avLst>
              <a:gd name="adj1" fmla="val 42726"/>
              <a:gd name="adj2" fmla="val -80004"/>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052" name=""/>
          <p:cNvSpPr/>
          <p:nvPr/>
        </p:nvSpPr>
        <p:spPr>
          <a:xfrm>
            <a:off x="6186600" y="6767640"/>
            <a:ext cx="1728720" cy="61092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Heavy dependence on </a:t>
            </a:r>
            <a:endParaRPr b="0" lang="en-US" sz="10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securitization markets to uphold current business model in credit markets</a:t>
            </a:r>
            <a:endParaRPr b="0" lang="en-US" sz="1000" strike="noStrike" u="none">
              <a:solidFill>
                <a:srgbClr val="000000"/>
              </a:solidFill>
              <a:effectLst/>
              <a:uFillTx/>
              <a:latin typeface="Times New Roman"/>
            </a:endParaRPr>
          </a:p>
        </p:txBody>
      </p:sp>
      <p:sp>
        <p:nvSpPr>
          <p:cNvPr id="1053" name=""/>
          <p:cNvSpPr/>
          <p:nvPr/>
        </p:nvSpPr>
        <p:spPr>
          <a:xfrm>
            <a:off x="658800" y="2049480"/>
            <a:ext cx="87012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54" name="McK Annotation"/>
          <p:cNvSpPr/>
          <p:nvPr/>
        </p:nvSpPr>
        <p:spPr>
          <a:xfrm>
            <a:off x="696960" y="915840"/>
            <a:ext cx="8701200" cy="42732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Palatino"/>
              </a:rPr>
              <a:t>So how does one get to a “movement” model?  First, understand how many structural changes affect the credit cycle and corresponding cost of credit.</a:t>
            </a:r>
            <a:endParaRPr b="0" lang="en-US" sz="1400" strike="noStrike" u="none">
              <a:solidFill>
                <a:srgbClr val="000000"/>
              </a:solidFill>
              <a:effectLst/>
              <a:uFillTx/>
              <a:latin typeface="Times New Roman"/>
            </a:endParaRPr>
          </a:p>
        </p:txBody>
      </p:sp>
      <p:sp>
        <p:nvSpPr>
          <p:cNvPr id="3" name="PlaceHolder 2"/>
          <p:cNvSpPr>
            <a:spLocks noGrp="1"/>
          </p:cNvSpPr>
          <p:nvPr>
            <p:ph type="sldNum" idx="2"/>
          </p:nvPr>
        </p:nvSpPr>
        <p:spPr/>
        <p:txBody>
          <a:bodyPr/>
          <a:p>
            <a:fld id="{B1E22BEF-5A79-4DAB-8EFA-C3321EC515F0}" type="slidenum">
              <a:t>6</a:t>
            </a:fld>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55" name=""/>
          <p:cNvSpPr/>
          <p:nvPr/>
        </p:nvSpPr>
        <p:spPr>
          <a:xfrm>
            <a:off x="7648560" y="3772080"/>
            <a:ext cx="1495440" cy="186660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56" name=""/>
          <p:cNvSpPr/>
          <p:nvPr/>
        </p:nvSpPr>
        <p:spPr>
          <a:xfrm>
            <a:off x="668160" y="2496960"/>
            <a:ext cx="6191280" cy="4065840"/>
          </a:xfrm>
          <a:prstGeom prst="ellipse">
            <a:avLst/>
          </a:prstGeom>
          <a:solidFill>
            <a:srgbClr val="ffffff"/>
          </a:solidFill>
          <a:ln w="9360">
            <a:solidFill>
              <a:srgbClr val="000000"/>
            </a:solidFill>
            <a:miter/>
          </a:ln>
          <a:effectLst>
            <a:outerShdw dist="17819" dir="2700000" blurRad="0" rotWithShape="0">
              <a:srgbClr val="909090"/>
            </a:outerShdw>
          </a:effectLst>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57" name=""/>
          <p:cNvSpPr/>
          <p:nvPr/>
        </p:nvSpPr>
        <p:spPr>
          <a:xfrm flipV="1">
            <a:off x="3776760" y="3141720"/>
            <a:ext cx="0" cy="1603440"/>
          </a:xfrm>
          <a:prstGeom prst="line">
            <a:avLst/>
          </a:prstGeom>
          <a:ln w="2844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58" name="PlaceHolder 1"/>
          <p:cNvSpPr>
            <a:spLocks noGrp="1"/>
          </p:cNvSpPr>
          <p:nvPr>
            <p:ph type="title"/>
          </p:nvPr>
        </p:nvSpPr>
        <p:spPr>
          <a:xfrm>
            <a:off x="658800" y="2071440"/>
            <a:ext cx="8702640" cy="18324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KEY VARIABLES FOR PRICING CREDIT</a:t>
            </a:r>
            <a:endParaRPr b="1" lang="en-US" sz="1200" strike="noStrike" u="none">
              <a:solidFill>
                <a:srgbClr val="000000"/>
              </a:solidFill>
              <a:effectLst/>
              <a:uFillTx/>
              <a:latin typeface="Arial"/>
            </a:endParaRPr>
          </a:p>
        </p:txBody>
      </p:sp>
      <p:sp>
        <p:nvSpPr>
          <p:cNvPr id="1059" name=""/>
          <p:cNvSpPr/>
          <p:nvPr/>
        </p:nvSpPr>
        <p:spPr>
          <a:xfrm>
            <a:off x="2766960" y="2809800"/>
            <a:ext cx="1990800" cy="808200"/>
          </a:xfrm>
          <a:prstGeom prst="ellipse">
            <a:avLst/>
          </a:prstGeom>
          <a:solidFill>
            <a:srgbClr val="d5d5d5"/>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Market Variables</a:t>
            </a:r>
            <a:endParaRPr b="0" lang="en-US" sz="1200" strike="noStrike" u="none">
              <a:solidFill>
                <a:srgbClr val="000000"/>
              </a:solidFill>
              <a:effectLst/>
              <a:uFillTx/>
              <a:latin typeface="Times New Roman"/>
            </a:endParaRPr>
          </a:p>
        </p:txBody>
      </p:sp>
      <p:sp>
        <p:nvSpPr>
          <p:cNvPr id="1060" name=""/>
          <p:cNvSpPr/>
          <p:nvPr/>
        </p:nvSpPr>
        <p:spPr>
          <a:xfrm>
            <a:off x="1316160" y="5176800"/>
            <a:ext cx="1990440" cy="808200"/>
          </a:xfrm>
          <a:prstGeom prst="ellipse">
            <a:avLst/>
          </a:prstGeom>
          <a:solidFill>
            <a:srgbClr val="d5d5d5"/>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Macroeconomic</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Variables</a:t>
            </a:r>
            <a:endParaRPr b="0" lang="en-US" sz="1200" strike="noStrike" u="none">
              <a:solidFill>
                <a:srgbClr val="000000"/>
              </a:solidFill>
              <a:effectLst/>
              <a:uFillTx/>
              <a:latin typeface="Times New Roman"/>
            </a:endParaRPr>
          </a:p>
        </p:txBody>
      </p:sp>
      <p:sp>
        <p:nvSpPr>
          <p:cNvPr id="1061" name=""/>
          <p:cNvSpPr/>
          <p:nvPr/>
        </p:nvSpPr>
        <p:spPr>
          <a:xfrm>
            <a:off x="4216320" y="5176800"/>
            <a:ext cx="1990800" cy="808200"/>
          </a:xfrm>
          <a:prstGeom prst="ellipse">
            <a:avLst/>
          </a:prstGeom>
          <a:solidFill>
            <a:srgbClr val="d5d5d5"/>
          </a:solidFill>
          <a:ln w="9360">
            <a:solidFill>
              <a:srgbClr val="000000"/>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Microeconomic</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Variables</a:t>
            </a:r>
            <a:endParaRPr b="0" lang="en-US" sz="1200" strike="noStrike" u="none">
              <a:solidFill>
                <a:srgbClr val="000000"/>
              </a:solidFill>
              <a:effectLst/>
              <a:uFillTx/>
              <a:latin typeface="Times New Roman"/>
            </a:endParaRPr>
          </a:p>
        </p:txBody>
      </p:sp>
      <p:sp>
        <p:nvSpPr>
          <p:cNvPr id="1062" name=""/>
          <p:cNvSpPr/>
          <p:nvPr/>
        </p:nvSpPr>
        <p:spPr>
          <a:xfrm>
            <a:off x="4898880" y="2651040"/>
            <a:ext cx="3083040" cy="914760"/>
          </a:xfrm>
          <a:prstGeom prst="rect">
            <a:avLst/>
          </a:prstGeom>
          <a:solidFill>
            <a:srgbClr val="ffffff"/>
          </a:solidFill>
          <a:ln w="0">
            <a:noFill/>
          </a:ln>
        </p:spPr>
        <p:style>
          <a:lnRef idx="0"/>
          <a:fillRef idx="0"/>
          <a:effectRef idx="0"/>
          <a:fontRef idx="minor"/>
        </p:style>
        <p:txBody>
          <a:bodyPr lIns="0" rIns="0" tIns="0" bIns="0" anchor="t">
            <a:spAutoFit/>
          </a:bodyPr>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Definition</a:t>
            </a:r>
            <a:r>
              <a:rPr b="0" lang="en-US" sz="1200" strike="noStrike" u="none">
                <a:solidFill>
                  <a:srgbClr val="000000"/>
                </a:solidFill>
                <a:effectLst/>
                <a:uFillTx/>
                <a:latin typeface="Arial"/>
              </a:rPr>
              <a:t>: variables that use bond and equity price data to capture price movements </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What is the effect of capital markets and liquidity?</a:t>
            </a:r>
            <a:endParaRPr b="0" lang="en-US" sz="1200" strike="noStrike" u="none">
              <a:solidFill>
                <a:srgbClr val="000000"/>
              </a:solidFill>
              <a:effectLst/>
              <a:uFillTx/>
              <a:latin typeface="Times New Roman"/>
            </a:endParaRPr>
          </a:p>
        </p:txBody>
      </p:sp>
      <p:sp>
        <p:nvSpPr>
          <p:cNvPr id="1063" name=""/>
          <p:cNvSpPr/>
          <p:nvPr/>
        </p:nvSpPr>
        <p:spPr>
          <a:xfrm>
            <a:off x="4340160" y="6141960"/>
            <a:ext cx="3641760" cy="731880"/>
          </a:xfrm>
          <a:prstGeom prst="rect">
            <a:avLst/>
          </a:prstGeom>
          <a:solidFill>
            <a:srgbClr val="ffffff"/>
          </a:solidFill>
          <a:ln w="0">
            <a:noFill/>
          </a:ln>
        </p:spPr>
        <p:style>
          <a:lnRef idx="0"/>
          <a:fillRef idx="0"/>
          <a:effectRef idx="0"/>
          <a:fontRef idx="minor"/>
        </p:style>
        <p:txBody>
          <a:bodyPr lIns="0" rIns="0" tIns="0" bIns="0" anchor="t">
            <a:spAutoFit/>
          </a:bodyPr>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Definition:</a:t>
            </a:r>
            <a:r>
              <a:rPr b="0" lang="en-US" sz="1200" strike="noStrike" u="none">
                <a:solidFill>
                  <a:srgbClr val="000000"/>
                </a:solidFill>
                <a:effectLst/>
                <a:uFillTx/>
                <a:latin typeface="Arial"/>
              </a:rPr>
              <a:t> Industry specific variables that indicate overall sector trends that affect credit quality</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What operating statistics and sector specific data cause default changes?</a:t>
            </a:r>
            <a:endParaRPr b="0" lang="en-US" sz="1200" strike="noStrike" u="none">
              <a:solidFill>
                <a:srgbClr val="000000"/>
              </a:solidFill>
              <a:effectLst/>
              <a:uFillTx/>
              <a:latin typeface="Times New Roman"/>
            </a:endParaRPr>
          </a:p>
        </p:txBody>
      </p:sp>
      <p:sp>
        <p:nvSpPr>
          <p:cNvPr id="1064" name=""/>
          <p:cNvSpPr/>
          <p:nvPr/>
        </p:nvSpPr>
        <p:spPr>
          <a:xfrm>
            <a:off x="932040" y="6141960"/>
            <a:ext cx="2914560" cy="914760"/>
          </a:xfrm>
          <a:prstGeom prst="rect">
            <a:avLst/>
          </a:prstGeom>
          <a:solidFill>
            <a:srgbClr val="ffffff"/>
          </a:solidFill>
          <a:ln w="0">
            <a:noFill/>
          </a:ln>
        </p:spPr>
        <p:style>
          <a:lnRef idx="0"/>
          <a:fillRef idx="0"/>
          <a:effectRef idx="0"/>
          <a:fontRef idx="minor"/>
        </p:style>
        <p:txBody>
          <a:bodyPr lIns="0" rIns="0" tIns="0" bIns="0" anchor="t">
            <a:spAutoFit/>
          </a:bodyPr>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Definition:</a:t>
            </a:r>
            <a:r>
              <a:rPr b="0" lang="en-US" sz="1200" strike="noStrike" u="none">
                <a:solidFill>
                  <a:srgbClr val="000000"/>
                </a:solidFill>
                <a:effectLst/>
                <a:uFillTx/>
                <a:latin typeface="Arial"/>
              </a:rPr>
              <a:t>  National and global economic variables that impact cycle of earnings and credit</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What economic variables have the most impact?</a:t>
            </a:r>
            <a:endParaRPr b="0" lang="en-US" sz="1200" strike="noStrike" u="none">
              <a:solidFill>
                <a:srgbClr val="000000"/>
              </a:solidFill>
              <a:effectLst/>
              <a:uFillTx/>
              <a:latin typeface="Times New Roman"/>
            </a:endParaRPr>
          </a:p>
        </p:txBody>
      </p:sp>
      <p:sp>
        <p:nvSpPr>
          <p:cNvPr id="1065" name="McK Message"/>
          <p:cNvSpPr/>
          <p:nvPr/>
        </p:nvSpPr>
        <p:spPr>
          <a:xfrm>
            <a:off x="676440" y="878040"/>
            <a:ext cx="8454960" cy="42732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Palatino"/>
              </a:rPr>
              <a:t>We believe a reasonable framework might involve a combination of market, macroeconomic, and microeconomic variables to predict default, thus providing a price of credit.</a:t>
            </a:r>
            <a:endParaRPr b="0" lang="en-US" sz="1400" strike="noStrike" u="none">
              <a:solidFill>
                <a:srgbClr val="000000"/>
              </a:solidFill>
              <a:effectLst/>
              <a:uFillTx/>
              <a:latin typeface="Times New Roman"/>
            </a:endParaRPr>
          </a:p>
        </p:txBody>
      </p:sp>
      <p:sp>
        <p:nvSpPr>
          <p:cNvPr id="1066" name=""/>
          <p:cNvSpPr/>
          <p:nvPr/>
        </p:nvSpPr>
        <p:spPr>
          <a:xfrm>
            <a:off x="655560" y="2052720"/>
            <a:ext cx="870264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67" name=""/>
          <p:cNvSpPr/>
          <p:nvPr/>
        </p:nvSpPr>
        <p:spPr>
          <a:xfrm>
            <a:off x="7746840" y="3875040"/>
            <a:ext cx="1336680" cy="1707120"/>
          </a:xfrm>
          <a:prstGeom prst="rect">
            <a:avLst/>
          </a:prstGeom>
          <a:solidFill>
            <a:srgbClr val="ffffff"/>
          </a:solidFill>
          <a:ln w="0">
            <a:noFill/>
          </a:ln>
        </p:spPr>
        <p:style>
          <a:lnRef idx="0"/>
          <a:fillRef idx="0"/>
          <a:effectRef idx="0"/>
          <a:fontRef idx="minor"/>
        </p:style>
        <p:txBody>
          <a:bodyPr lIns="0" rIns="0" tIns="0" bIns="0" anchor="t">
            <a:spAutoFit/>
          </a:bodyPr>
          <a:p>
            <a:pPr lvl="1" marL="230040" indent="-228600">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600" strike="noStrike" u="none">
                <a:solidFill>
                  <a:srgbClr val="000000"/>
                </a:solidFill>
                <a:effectLst/>
                <a:uFillTx/>
                <a:latin typeface="Arial"/>
              </a:rPr>
              <a:t>Price of Credit</a:t>
            </a:r>
            <a:endParaRPr b="0" lang="en-US" sz="1600" strike="noStrike" u="none">
              <a:solidFill>
                <a:srgbClr val="000000"/>
              </a:solidFill>
              <a:effectLst/>
              <a:uFillTx/>
              <a:latin typeface="Times New Roman"/>
            </a:endParaRPr>
          </a:p>
          <a:p>
            <a:pPr lvl="1" marL="230040" indent="-228600">
              <a:lnSpc>
                <a:spcPct val="100000"/>
              </a:lnSpc>
              <a:buClr>
                <a:srgbClr val="000000"/>
              </a:buClr>
              <a:buFont typeface="Arial"/>
              <a:buAutoNum type="arabicParen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Determine level of </a:t>
            </a:r>
            <a:r>
              <a:rPr b="0" lang="en-US" sz="1200" strike="noStrike" u="sng">
                <a:solidFill>
                  <a:srgbClr val="000000"/>
                </a:solidFill>
                <a:effectLst/>
                <a:uFillTx/>
                <a:latin typeface="Arial"/>
              </a:rPr>
              <a:t>expected</a:t>
            </a:r>
            <a:r>
              <a:rPr b="0" lang="en-US" sz="1200" strike="noStrike" u="none">
                <a:solidFill>
                  <a:srgbClr val="000000"/>
                </a:solidFill>
                <a:effectLst/>
                <a:uFillTx/>
                <a:latin typeface="Arial"/>
              </a:rPr>
              <a:t> losses to set reserves</a:t>
            </a:r>
            <a:endParaRPr b="0" lang="en-US" sz="1200" strike="noStrike" u="none">
              <a:solidFill>
                <a:srgbClr val="000000"/>
              </a:solidFill>
              <a:effectLst/>
              <a:uFillTx/>
              <a:latin typeface="Times New Roman"/>
            </a:endParaRPr>
          </a:p>
          <a:p>
            <a:pPr lvl="1" marL="230040" indent="-228600">
              <a:lnSpc>
                <a:spcPct val="100000"/>
              </a:lnSpc>
              <a:buClr>
                <a:srgbClr val="000000"/>
              </a:buClr>
              <a:buFont typeface="Arial"/>
              <a:buAutoNum type="arabicParen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Determine </a:t>
            </a:r>
            <a:r>
              <a:rPr b="0" lang="en-US" sz="1200" strike="noStrike" u="sng">
                <a:solidFill>
                  <a:srgbClr val="000000"/>
                </a:solidFill>
                <a:effectLst/>
                <a:uFillTx/>
                <a:latin typeface="Arial"/>
              </a:rPr>
              <a:t>unexpected</a:t>
            </a:r>
            <a:r>
              <a:rPr b="0" lang="en-US" sz="1200" strike="noStrike" u="none">
                <a:solidFill>
                  <a:srgbClr val="000000"/>
                </a:solidFill>
                <a:effectLst/>
                <a:uFillTx/>
                <a:latin typeface="Arial"/>
              </a:rPr>
              <a:t> losses to set risk capital </a:t>
            </a:r>
            <a:endParaRPr b="0" lang="en-US" sz="1200" strike="noStrike" u="none">
              <a:solidFill>
                <a:srgbClr val="000000"/>
              </a:solidFill>
              <a:effectLst/>
              <a:uFillTx/>
              <a:latin typeface="Times New Roman"/>
            </a:endParaRPr>
          </a:p>
        </p:txBody>
      </p:sp>
      <p:sp>
        <p:nvSpPr>
          <p:cNvPr id="1068" name=""/>
          <p:cNvSpPr/>
          <p:nvPr/>
        </p:nvSpPr>
        <p:spPr>
          <a:xfrm>
            <a:off x="5867280" y="4219560"/>
            <a:ext cx="1581120" cy="399960"/>
          </a:xfrm>
          <a:prstGeom prst="rightArrow">
            <a:avLst>
              <a:gd name="adj1" fmla="val 50000"/>
              <a:gd name="adj2" fmla="val 98830"/>
            </a:avLst>
          </a:prstGeom>
          <a:solidFill>
            <a:srgbClr val="c6c6c6"/>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69" name=""/>
          <p:cNvSpPr/>
          <p:nvPr/>
        </p:nvSpPr>
        <p:spPr>
          <a:xfrm>
            <a:off x="2313000" y="4743360"/>
            <a:ext cx="2914560" cy="433440"/>
          </a:xfrm>
          <a:custGeom>
            <a:avLst/>
            <a:gdLst/>
            <a:ahLst/>
            <a:rect l="l" t="t" r="r" b="b"/>
            <a:pathLst>
              <a:path w="1836" h="600">
                <a:moveTo>
                  <a:pt x="0" y="600"/>
                </a:moveTo>
                <a:lnTo>
                  <a:pt x="909" y="0"/>
                </a:lnTo>
                <a:lnTo>
                  <a:pt x="1836" y="600"/>
                </a:lnTo>
              </a:path>
            </a:pathLst>
          </a:custGeom>
          <a:noFill/>
          <a:ln w="28440">
            <a:solidFill>
              <a:srgbClr val="000000"/>
            </a:solidFill>
            <a:round/>
          </a:ln>
        </p:spPr>
        <p:style>
          <a:lnRef idx="0"/>
          <a:fillRef idx="0"/>
          <a:effectRef idx="0"/>
          <a:fontRef idx="minor"/>
        </p:style>
        <p:txBody>
          <a:bodyPr wrap="none" anchor="ctr">
            <a:noAutofit/>
          </a:bodyPr>
          <a:p>
            <a:endParaRPr b="0" lang="en-US" sz="2400" strike="noStrike" u="none">
              <a:solidFill>
                <a:srgbClr val="000000"/>
              </a:solidFill>
              <a:effectLst/>
              <a:uFillTx/>
              <a:latin typeface="Times New Roman"/>
            </a:endParaRPr>
          </a:p>
        </p:txBody>
      </p:sp>
      <p:sp>
        <p:nvSpPr>
          <p:cNvPr id="1070" name=""/>
          <p:cNvSpPr/>
          <p:nvPr/>
        </p:nvSpPr>
        <p:spPr>
          <a:xfrm>
            <a:off x="2109960" y="3813120"/>
            <a:ext cx="3305160" cy="1222560"/>
          </a:xfrm>
          <a:prstGeom prst="flowChartAlternateProcess">
            <a:avLst/>
          </a:prstGeom>
          <a:solidFill>
            <a:srgbClr val="ffffff"/>
          </a:solidFill>
          <a:ln w="9360">
            <a:solidFill>
              <a:srgbClr val="000000"/>
            </a:solidFill>
            <a:miter/>
          </a:ln>
        </p:spPr>
        <p:style>
          <a:lnRef idx="0"/>
          <a:fillRef idx="0"/>
          <a:effectRef idx="0"/>
          <a:fontRef idx="minor"/>
        </p:style>
        <p:txBody>
          <a:bodyPr wrap="none"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Probability of Default Model</a:t>
            </a:r>
            <a:endParaRPr b="0" lang="en-US" sz="1200" strike="noStrike" u="none">
              <a:solidFill>
                <a:srgbClr val="000000"/>
              </a:solidFill>
              <a:effectLst/>
              <a:uFillTx/>
              <a:latin typeface="Times New Roman"/>
            </a:endParaRPr>
          </a:p>
        </p:txBody>
      </p:sp>
      <p:sp>
        <p:nvSpPr>
          <p:cNvPr id="3" name="PlaceHolder 2"/>
          <p:cNvSpPr>
            <a:spLocks noGrp="1"/>
          </p:cNvSpPr>
          <p:nvPr>
            <p:ph type="sldNum" idx="2"/>
          </p:nvPr>
        </p:nvSpPr>
        <p:spPr/>
        <p:txBody>
          <a:bodyPr/>
          <a:p>
            <a:fld id="{78A6D785-7A5F-4C87-AD18-F32DA1BA3FB5}" type="slidenum">
              <a:t>7</a:t>
            </a:fld>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71" name=""/>
          <p:cNvSpPr/>
          <p:nvPr/>
        </p:nvSpPr>
        <p:spPr>
          <a:xfrm>
            <a:off x="2146320" y="4807080"/>
            <a:ext cx="1141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cxnSp>
        <p:nvCxnSpPr>
          <p:cNvPr id="1072" name=""/>
          <p:cNvCxnSpPr/>
          <p:nvPr/>
        </p:nvCxnSpPr>
        <p:spPr>
          <a:xfrm flipH="1" rot="10800000">
            <a:off x="2485800" y="3276000"/>
            <a:ext cx="2160" cy="2782080"/>
          </a:xfrm>
          <a:prstGeom prst="bentConnector3">
            <a:avLst>
              <a:gd name="adj1" fmla="val -14400000"/>
            </a:avLst>
          </a:prstGeom>
          <a:ln w="9360">
            <a:solidFill>
              <a:srgbClr val="000000"/>
            </a:solidFill>
            <a:miter/>
          </a:ln>
        </p:spPr>
      </p:cxnSp>
      <p:sp>
        <p:nvSpPr>
          <p:cNvPr id="1073" name="PlaceHolder 1"/>
          <p:cNvSpPr>
            <a:spLocks noGrp="1"/>
          </p:cNvSpPr>
          <p:nvPr>
            <p:ph type="title"/>
          </p:nvPr>
        </p:nvSpPr>
        <p:spPr>
          <a:xfrm>
            <a:off x="659880" y="2088720"/>
            <a:ext cx="8175960" cy="187560"/>
          </a:xfrm>
          <a:prstGeom prst="rect">
            <a:avLst/>
          </a:prstGeom>
          <a:noFill/>
          <a:ln w="0">
            <a:noFill/>
          </a:ln>
        </p:spPr>
        <p:txBody>
          <a:bodyPr lIns="0" rIns="0" tIns="0" bIns="0" anchor="t">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GB" sz="1200" strike="noStrike" u="none">
                <a:solidFill>
                  <a:srgbClr val="000000"/>
                </a:solidFill>
                <a:effectLst/>
                <a:uFillTx/>
                <a:latin typeface="Arial"/>
              </a:rPr>
              <a:t>AN INITIAL LOOK AT MOVEMENT MODEL DRIVERS</a:t>
            </a:r>
            <a:endParaRPr b="1" lang="en-US" sz="1200" strike="noStrike" u="none">
              <a:solidFill>
                <a:srgbClr val="000000"/>
              </a:solidFill>
              <a:effectLst/>
              <a:uFillTx/>
              <a:latin typeface="Arial"/>
            </a:endParaRPr>
          </a:p>
        </p:txBody>
      </p:sp>
      <p:sp>
        <p:nvSpPr>
          <p:cNvPr id="1074" name=""/>
          <p:cNvSpPr/>
          <p:nvPr/>
        </p:nvSpPr>
        <p:spPr>
          <a:xfrm>
            <a:off x="2482920" y="3024360"/>
            <a:ext cx="1487520" cy="685800"/>
          </a:xfrm>
          <a:prstGeom prst="rect">
            <a:avLst/>
          </a:prstGeom>
          <a:solidFill>
            <a:srgbClr val="c6c6c6"/>
          </a:solidFill>
          <a:ln w="9360">
            <a:solidFill>
              <a:srgbClr val="000000"/>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Market</a:t>
            </a:r>
            <a:endParaRPr b="0" lang="en-US" sz="1200" strike="noStrike" u="none">
              <a:solidFill>
                <a:srgbClr val="000000"/>
              </a:solidFill>
              <a:effectLst/>
              <a:uFillTx/>
              <a:latin typeface="Times New Roman"/>
            </a:endParaRPr>
          </a:p>
        </p:txBody>
      </p:sp>
      <p:sp>
        <p:nvSpPr>
          <p:cNvPr id="1075" name=""/>
          <p:cNvSpPr/>
          <p:nvPr/>
        </p:nvSpPr>
        <p:spPr>
          <a:xfrm>
            <a:off x="2482920" y="5883120"/>
            <a:ext cx="1487520" cy="685800"/>
          </a:xfrm>
          <a:prstGeom prst="rect">
            <a:avLst/>
          </a:prstGeom>
          <a:solidFill>
            <a:srgbClr val="c6c6c6"/>
          </a:solidFill>
          <a:ln w="9360">
            <a:solidFill>
              <a:srgbClr val="000000"/>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Microeconomic</a:t>
            </a:r>
            <a:endParaRPr b="0" lang="en-US" sz="1200" strike="noStrike" u="none">
              <a:solidFill>
                <a:srgbClr val="000000"/>
              </a:solidFill>
              <a:effectLst/>
              <a:uFillTx/>
              <a:latin typeface="Times New Roman"/>
            </a:endParaRPr>
          </a:p>
        </p:txBody>
      </p:sp>
      <p:sp>
        <p:nvSpPr>
          <p:cNvPr id="1076" name=""/>
          <p:cNvSpPr/>
          <p:nvPr/>
        </p:nvSpPr>
        <p:spPr>
          <a:xfrm>
            <a:off x="2500200" y="4454640"/>
            <a:ext cx="1489320" cy="684000"/>
          </a:xfrm>
          <a:prstGeom prst="rect">
            <a:avLst/>
          </a:prstGeom>
          <a:solidFill>
            <a:srgbClr val="c6c6c6"/>
          </a:solidFill>
          <a:ln w="9360">
            <a:solidFill>
              <a:srgbClr val="000000"/>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Macroeconomic</a:t>
            </a:r>
            <a:endParaRPr b="0" lang="en-US" sz="1200" strike="noStrike" u="none">
              <a:solidFill>
                <a:srgbClr val="000000"/>
              </a:solidFill>
              <a:effectLst/>
              <a:uFillTx/>
              <a:latin typeface="Times New Roman"/>
            </a:endParaRPr>
          </a:p>
        </p:txBody>
      </p:sp>
      <p:sp>
        <p:nvSpPr>
          <p:cNvPr id="1077" name=""/>
          <p:cNvSpPr/>
          <p:nvPr/>
        </p:nvSpPr>
        <p:spPr>
          <a:xfrm>
            <a:off x="4160880" y="2719440"/>
            <a:ext cx="4838760" cy="1280520"/>
          </a:xfrm>
          <a:prstGeom prst="rect">
            <a:avLst/>
          </a:prstGeom>
          <a:noFill/>
          <a:ln w="0">
            <a:noFill/>
          </a:ln>
        </p:spPr>
        <p:style>
          <a:lnRef idx="0"/>
          <a:fillRef idx="0"/>
          <a:effectRef idx="0"/>
          <a:fontRef idx="minor"/>
        </p:style>
        <p:txBody>
          <a:bodyPr lIns="0" rIns="0" tIns="0" bIns="0" anchor="t">
            <a:spAutoFit/>
          </a:bodyPr>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GB" sz="1200" strike="noStrike" u="none">
                <a:solidFill>
                  <a:srgbClr val="000000"/>
                </a:solidFill>
                <a:effectLst/>
                <a:uFillTx/>
                <a:latin typeface="Arial"/>
              </a:rPr>
              <a:t>This is a complicated question due to a variety of approaches involved from Merton-type models to bond pricing formulae</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GB" sz="1200" strike="noStrike" u="none">
                <a:solidFill>
                  <a:srgbClr val="000000"/>
                </a:solidFill>
                <a:effectLst/>
                <a:uFillTx/>
                <a:latin typeface="Arial"/>
              </a:rPr>
              <a:t>London has been examining option models involving equity prices to derive market value of assets and asset volatility as well as looking at bond prices, asset swap prices, and CDS market quotes for similar firms; one can also look at bond indices by sector</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GB" sz="1200" strike="noStrike" u="none">
                <a:solidFill>
                  <a:srgbClr val="000000"/>
                </a:solidFill>
                <a:effectLst/>
                <a:uFillTx/>
                <a:latin typeface="Arial"/>
              </a:rPr>
              <a:t>Much work needs to be done here to determine best approach</a:t>
            </a:r>
            <a:endParaRPr b="0" lang="en-US" sz="1200" strike="noStrike" u="none">
              <a:solidFill>
                <a:srgbClr val="000000"/>
              </a:solidFill>
              <a:effectLst/>
              <a:uFillTx/>
              <a:latin typeface="Times New Roman"/>
            </a:endParaRPr>
          </a:p>
        </p:txBody>
      </p:sp>
      <p:sp>
        <p:nvSpPr>
          <p:cNvPr id="1078" name=""/>
          <p:cNvSpPr/>
          <p:nvPr/>
        </p:nvSpPr>
        <p:spPr>
          <a:xfrm>
            <a:off x="4160880" y="4383000"/>
            <a:ext cx="5224320" cy="914760"/>
          </a:xfrm>
          <a:prstGeom prst="rect">
            <a:avLst/>
          </a:prstGeom>
          <a:noFill/>
          <a:ln w="0">
            <a:noFill/>
          </a:ln>
        </p:spPr>
        <p:style>
          <a:lnRef idx="0"/>
          <a:fillRef idx="0"/>
          <a:effectRef idx="0"/>
          <a:fontRef idx="minor"/>
        </p:style>
        <p:txBody>
          <a:bodyPr lIns="0" rIns="0" tIns="0" bIns="0" anchor="t">
            <a:spAutoFit/>
          </a:bodyPr>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GB" sz="1200" strike="noStrike" u="none">
                <a:solidFill>
                  <a:srgbClr val="000000"/>
                </a:solidFill>
                <a:effectLst/>
                <a:uFillTx/>
                <a:latin typeface="Arial"/>
              </a:rPr>
              <a:t>Often key variables, which vary by country, include historical time series trends on CPI and GDP growth rates, unemployment rate, exchange rates, time variables, and various government bond yields</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GB" sz="1200" strike="noStrike" u="none">
                <a:solidFill>
                  <a:srgbClr val="000000"/>
                </a:solidFill>
                <a:effectLst/>
                <a:uFillTx/>
                <a:latin typeface="Arial"/>
              </a:rPr>
              <a:t>Simplified formulas can provide strong correlations with default</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GB" sz="1200" strike="noStrike" u="none">
                <a:solidFill>
                  <a:srgbClr val="000000"/>
                </a:solidFill>
                <a:effectLst/>
                <a:uFillTx/>
                <a:latin typeface="Arial"/>
              </a:rPr>
              <a:t>McKinsey CPV portfolio model uses country risk to determine default</a:t>
            </a:r>
            <a:endParaRPr b="0" lang="en-US" sz="1200" strike="noStrike" u="none">
              <a:solidFill>
                <a:srgbClr val="000000"/>
              </a:solidFill>
              <a:effectLst/>
              <a:uFillTx/>
              <a:latin typeface="Times New Roman"/>
            </a:endParaRPr>
          </a:p>
        </p:txBody>
      </p:sp>
      <p:sp>
        <p:nvSpPr>
          <p:cNvPr id="1079" name=""/>
          <p:cNvSpPr/>
          <p:nvPr/>
        </p:nvSpPr>
        <p:spPr>
          <a:xfrm>
            <a:off x="4160880" y="5627520"/>
            <a:ext cx="4838760" cy="1280520"/>
          </a:xfrm>
          <a:prstGeom prst="rect">
            <a:avLst/>
          </a:prstGeom>
          <a:noFill/>
          <a:ln w="0">
            <a:noFill/>
          </a:ln>
        </p:spPr>
        <p:style>
          <a:lnRef idx="0"/>
          <a:fillRef idx="0"/>
          <a:effectRef idx="0"/>
          <a:fontRef idx="minor"/>
        </p:style>
        <p:txBody>
          <a:bodyPr lIns="0" rIns="0" tIns="0" bIns="0" anchor="t">
            <a:spAutoFit/>
          </a:bodyPr>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GB" sz="1200" strike="noStrike" u="none">
                <a:solidFill>
                  <a:srgbClr val="000000"/>
                </a:solidFill>
                <a:effectLst/>
                <a:uFillTx/>
                <a:latin typeface="Arial"/>
              </a:rPr>
              <a:t>Operating statistics add robustness, for example wage trends and overall US shipments determine health of transportation industry</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GB" sz="1200" strike="noStrike" u="none">
                <a:solidFill>
                  <a:srgbClr val="000000"/>
                </a:solidFill>
                <a:effectLst/>
                <a:uFillTx/>
                <a:latin typeface="Arial"/>
              </a:rPr>
              <a:t>Often political (labor union, etc.) and regulatory landscape is important in most industries</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GB" sz="1200" strike="noStrike" u="none">
                <a:solidFill>
                  <a:srgbClr val="000000"/>
                </a:solidFill>
                <a:effectLst/>
                <a:uFillTx/>
                <a:latin typeface="Arial"/>
              </a:rPr>
              <a:t>We can gain some understanding of key drivers by looking at S&amp;P sector guidelines</a:t>
            </a:r>
            <a:endParaRPr b="0" lang="en-US" sz="1200" strike="noStrike" u="none">
              <a:solidFill>
                <a:srgbClr val="000000"/>
              </a:solidFill>
              <a:effectLst/>
              <a:uFillTx/>
              <a:latin typeface="Times New Roman"/>
            </a:endParaRPr>
          </a:p>
          <a:p>
            <a:pPr lvl="1" marL="114480" indent="-113040">
              <a:lnSpc>
                <a:spcPct val="100000"/>
              </a:lnSpc>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GB" sz="1200" strike="noStrike" u="sng">
                <a:solidFill>
                  <a:srgbClr val="000000"/>
                </a:solidFill>
                <a:effectLst/>
                <a:uFillTx/>
                <a:latin typeface="Arial"/>
              </a:rPr>
              <a:t>Note:</a:t>
            </a:r>
            <a:r>
              <a:rPr b="0" lang="en-GB" sz="1200" strike="noStrike" u="none">
                <a:solidFill>
                  <a:srgbClr val="000000"/>
                </a:solidFill>
                <a:effectLst/>
                <a:uFillTx/>
                <a:latin typeface="Arial"/>
              </a:rPr>
              <a:t> often there exists a high correlation with macro variables</a:t>
            </a:r>
            <a:endParaRPr b="0" lang="en-US" sz="1200" strike="noStrike" u="none">
              <a:solidFill>
                <a:srgbClr val="000000"/>
              </a:solidFill>
              <a:effectLst/>
              <a:uFillTx/>
              <a:latin typeface="Times New Roman"/>
            </a:endParaRPr>
          </a:p>
        </p:txBody>
      </p:sp>
      <p:sp>
        <p:nvSpPr>
          <p:cNvPr id="1080" name="McK Message"/>
          <p:cNvSpPr/>
          <p:nvPr/>
        </p:nvSpPr>
        <p:spPr>
          <a:xfrm>
            <a:off x="679320" y="884160"/>
            <a:ext cx="8175600" cy="219240"/>
          </a:xfrm>
          <a:prstGeom prst="rect">
            <a:avLst/>
          </a:prstGeom>
          <a:noFill/>
          <a:ln w="0">
            <a:noFill/>
          </a:ln>
        </p:spPr>
        <p:style>
          <a:lnRef idx="0"/>
          <a:fillRef idx="0"/>
          <a:effectRef idx="0"/>
          <a:fontRef idx="minor"/>
        </p:style>
        <p:txBody>
          <a:bodyPr lIns="0" rIns="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GB" sz="1400" strike="noStrike" u="none">
                <a:solidFill>
                  <a:srgbClr val="000000"/>
                </a:solidFill>
                <a:effectLst/>
                <a:uFillTx/>
                <a:latin typeface="Palatino"/>
              </a:rPr>
              <a:t>In discussing the situation with several internal and external sources, one can piece together a more specific understanding of what key variables are needed…</a:t>
            </a:r>
            <a:endParaRPr b="0" lang="en-US" sz="1400" strike="noStrike" u="none">
              <a:solidFill>
                <a:srgbClr val="000000"/>
              </a:solidFill>
              <a:effectLst/>
              <a:uFillTx/>
              <a:latin typeface="Times New Roman"/>
            </a:endParaRPr>
          </a:p>
        </p:txBody>
      </p:sp>
      <p:sp>
        <p:nvSpPr>
          <p:cNvPr id="1081" name=""/>
          <p:cNvSpPr/>
          <p:nvPr/>
        </p:nvSpPr>
        <p:spPr>
          <a:xfrm flipH="1">
            <a:off x="2265120" y="4807080"/>
            <a:ext cx="2286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82" name=""/>
          <p:cNvSpPr/>
          <p:nvPr/>
        </p:nvSpPr>
        <p:spPr>
          <a:xfrm>
            <a:off x="646200" y="2050920"/>
            <a:ext cx="871056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83" name=""/>
          <p:cNvSpPr/>
          <p:nvPr/>
        </p:nvSpPr>
        <p:spPr>
          <a:xfrm>
            <a:off x="662040" y="4454640"/>
            <a:ext cx="1488960" cy="684000"/>
          </a:xfrm>
          <a:prstGeom prst="rect">
            <a:avLst/>
          </a:prstGeom>
          <a:solidFill>
            <a:srgbClr val="c6c6c6"/>
          </a:solidFill>
          <a:ln w="9360">
            <a:solidFill>
              <a:srgbClr val="000000"/>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Movement</a:t>
            </a:r>
            <a:endParaRPr b="0" lang="en-US" sz="1200" strike="noStrike" u="none">
              <a:solidFill>
                <a:srgbClr val="000000"/>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Model</a:t>
            </a:r>
            <a:endParaRPr b="0" lang="en-US" sz="1200" strike="noStrike" u="none">
              <a:solidFill>
                <a:srgbClr val="000000"/>
              </a:solidFill>
              <a:effectLst/>
              <a:uFillTx/>
              <a:latin typeface="Times New Roman"/>
            </a:endParaRPr>
          </a:p>
        </p:txBody>
      </p:sp>
      <p:sp>
        <p:nvSpPr>
          <p:cNvPr id="3" name="PlaceHolder 2"/>
          <p:cNvSpPr>
            <a:spLocks noGrp="1"/>
          </p:cNvSpPr>
          <p:nvPr>
            <p:ph type="sldNum" idx="2"/>
          </p:nvPr>
        </p:nvSpPr>
        <p:spPr/>
        <p:txBody>
          <a:bodyPr/>
          <a:p>
            <a:fld id="{6D65B8EA-EB0E-406A-9C26-522D26117BDF}" type="slidenum">
              <a:t>8</a:t>
            </a:fld>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84" name="McK Separator"/>
          <p:cNvSpPr/>
          <p:nvPr/>
        </p:nvSpPr>
        <p:spPr>
          <a:xfrm>
            <a:off x="1827360" y="2001960"/>
            <a:ext cx="7308720" cy="1440"/>
          </a:xfrm>
          <a:prstGeom prst="line">
            <a:avLst/>
          </a:prstGeom>
          <a:ln w="9360">
            <a:solidFill>
              <a:srgbClr val="000000"/>
            </a:solidFill>
            <a:miter/>
          </a:ln>
        </p:spPr>
        <p:style>
          <a:lnRef idx="0"/>
          <a:fillRef idx="0"/>
          <a:effectRef idx="0"/>
          <a:fontRef idx="minor"/>
        </p:style>
        <p:txBody>
          <a:bodyPr lIns="0" rIns="0" tIns="0" bIns="0" anchor="t">
            <a:noAutofit/>
          </a:bodyPr>
          <a:p>
            <a:endParaRPr b="0" lang="en-US" sz="2400" strike="noStrike" u="none">
              <a:solidFill>
                <a:srgbClr val="000000"/>
              </a:solidFill>
              <a:effectLst/>
              <a:uFillTx/>
              <a:latin typeface="Times New Roman"/>
            </a:endParaRPr>
          </a:p>
        </p:txBody>
      </p:sp>
      <p:sp>
        <p:nvSpPr>
          <p:cNvPr id="1085" name="PlaceHolder 1"/>
          <p:cNvSpPr>
            <a:spLocks noGrp="1"/>
          </p:cNvSpPr>
          <p:nvPr>
            <p:ph type="title"/>
          </p:nvPr>
        </p:nvSpPr>
        <p:spPr>
          <a:xfrm>
            <a:off x="647280" y="2111040"/>
            <a:ext cx="7317000" cy="18324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MARKET VARIABLE APPROACH – INITIAL OVERVIEW</a:t>
            </a:r>
            <a:endParaRPr b="1" lang="en-US" sz="1200" strike="noStrike" u="none">
              <a:solidFill>
                <a:srgbClr val="000000"/>
              </a:solidFill>
              <a:effectLst/>
              <a:uFillTx/>
              <a:latin typeface="Arial"/>
            </a:endParaRPr>
          </a:p>
        </p:txBody>
      </p:sp>
      <p:sp>
        <p:nvSpPr>
          <p:cNvPr id="1086" name="McK Footnote"/>
          <p:cNvSpPr/>
          <p:nvPr/>
        </p:nvSpPr>
        <p:spPr>
          <a:xfrm>
            <a:off x="693720" y="6684840"/>
            <a:ext cx="7313760" cy="187560"/>
          </a:xfrm>
          <a:prstGeom prst="rect">
            <a:avLst/>
          </a:prstGeom>
          <a:noFill/>
          <a:ln w="0">
            <a:noFill/>
          </a:ln>
        </p:spPr>
        <p:style>
          <a:lnRef idx="0"/>
          <a:fillRef idx="0"/>
          <a:effectRef idx="0"/>
          <a:fontRef idx="minor"/>
        </p:style>
        <p:txBody>
          <a:bodyPr lIns="0" rIns="0" tIns="0" bIns="0" anchor="b">
            <a:noAutofit/>
          </a:bodyPr>
          <a:p>
            <a:pPr marL="457200" indent="-457200">
              <a:lnSpc>
                <a:spcPct val="100000"/>
              </a:lnSpc>
              <a:tabLst>
                <a:tab algn="l" pos="0"/>
                <a:tab algn="r" pos="3999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Source:</a:t>
            </a: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KMV Corporation Credit Monitor, Enron Credit London</a:t>
            </a:r>
            <a:endParaRPr b="0" lang="en-US" sz="900" strike="noStrike" u="none">
              <a:solidFill>
                <a:srgbClr val="000000"/>
              </a:solidFill>
              <a:effectLst/>
              <a:uFillTx/>
              <a:latin typeface="Times New Roman"/>
            </a:endParaRPr>
          </a:p>
        </p:txBody>
      </p:sp>
      <p:sp>
        <p:nvSpPr>
          <p:cNvPr id="1087" name=""/>
          <p:cNvSpPr/>
          <p:nvPr/>
        </p:nvSpPr>
        <p:spPr>
          <a:xfrm>
            <a:off x="1181160" y="2666880"/>
            <a:ext cx="5334120" cy="3505320"/>
          </a:xfrm>
          <a:prstGeom prst="rect">
            <a:avLst/>
          </a:pr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88" name=""/>
          <p:cNvSpPr/>
          <p:nvPr/>
        </p:nvSpPr>
        <p:spPr>
          <a:xfrm>
            <a:off x="569880" y="2651040"/>
            <a:ext cx="534960" cy="183240"/>
          </a:xfrm>
          <a:prstGeom prst="rect">
            <a:avLst/>
          </a:prstGeom>
          <a:noFill/>
          <a:ln w="0">
            <a:noFill/>
          </a:ln>
        </p:spPr>
        <p:style>
          <a:lnRef idx="0"/>
          <a:fillRef idx="0"/>
          <a:effectRef idx="0"/>
          <a:fontRef idx="minor"/>
        </p:style>
        <p:txBody>
          <a:bodyPr lIns="0" rIns="0" tIns="0" bIns="0" anchor="t">
            <a:spAutoFit/>
          </a:bodyPr>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a:t>
            </a:r>
            <a:endParaRPr b="0" lang="en-US" sz="1200" strike="noStrike" u="none">
              <a:solidFill>
                <a:srgbClr val="000000"/>
              </a:solidFill>
              <a:effectLst/>
              <a:uFillTx/>
              <a:latin typeface="Times New Roman"/>
            </a:endParaRPr>
          </a:p>
        </p:txBody>
      </p:sp>
      <p:sp>
        <p:nvSpPr>
          <p:cNvPr id="1089" name=""/>
          <p:cNvSpPr/>
          <p:nvPr/>
        </p:nvSpPr>
        <p:spPr>
          <a:xfrm>
            <a:off x="722160" y="6218280"/>
            <a:ext cx="535320" cy="183240"/>
          </a:xfrm>
          <a:prstGeom prst="rect">
            <a:avLst/>
          </a:prstGeom>
          <a:noFill/>
          <a:ln w="0">
            <a:noFill/>
          </a:ln>
        </p:spPr>
        <p:style>
          <a:lnRef idx="0"/>
          <a:fillRef idx="0"/>
          <a:effectRef idx="0"/>
          <a:fontRef idx="minor"/>
        </p:style>
        <p:txBody>
          <a:bodyPr lIns="0" rIns="0" tIns="0" bIns="0" anchor="t">
            <a:spAutoFit/>
          </a:bodyPr>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0</a:t>
            </a:r>
            <a:endParaRPr b="0" lang="en-US" sz="1200" strike="noStrike" u="none">
              <a:solidFill>
                <a:srgbClr val="000000"/>
              </a:solidFill>
              <a:effectLst/>
              <a:uFillTx/>
              <a:latin typeface="Times New Roman"/>
            </a:endParaRPr>
          </a:p>
        </p:txBody>
      </p:sp>
      <p:sp>
        <p:nvSpPr>
          <p:cNvPr id="1090" name=""/>
          <p:cNvSpPr/>
          <p:nvPr/>
        </p:nvSpPr>
        <p:spPr>
          <a:xfrm>
            <a:off x="571680" y="4191120"/>
            <a:ext cx="534960" cy="183240"/>
          </a:xfrm>
          <a:prstGeom prst="rect">
            <a:avLst/>
          </a:prstGeom>
          <a:noFill/>
          <a:ln w="0">
            <a:noFill/>
          </a:ln>
        </p:spPr>
        <p:style>
          <a:lnRef idx="0"/>
          <a:fillRef idx="0"/>
          <a:effectRef idx="0"/>
          <a:fontRef idx="minor"/>
        </p:style>
        <p:txBody>
          <a:bodyPr lIns="0" rIns="0" tIns="0" bIns="0" anchor="t">
            <a:spAutoFit/>
          </a:bodyPr>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i="1" lang="en-US" sz="1200" strike="noStrike" u="none">
                <a:solidFill>
                  <a:srgbClr val="000000"/>
                </a:solidFill>
                <a:effectLst/>
                <a:uFillTx/>
                <a:latin typeface="Arial"/>
              </a:rPr>
              <a:t>B</a:t>
            </a:r>
            <a:endParaRPr b="0" lang="en-US" sz="1200" strike="noStrike" u="none">
              <a:solidFill>
                <a:srgbClr val="000000"/>
              </a:solidFill>
              <a:effectLst/>
              <a:uFillTx/>
              <a:latin typeface="Times New Roman"/>
            </a:endParaRPr>
          </a:p>
        </p:txBody>
      </p:sp>
      <p:sp>
        <p:nvSpPr>
          <p:cNvPr id="1091" name=""/>
          <p:cNvSpPr/>
          <p:nvPr/>
        </p:nvSpPr>
        <p:spPr>
          <a:xfrm>
            <a:off x="571680" y="3276720"/>
            <a:ext cx="534960" cy="731880"/>
          </a:xfrm>
          <a:prstGeom prst="rect">
            <a:avLst/>
          </a:prstGeom>
          <a:noFill/>
          <a:ln w="0">
            <a:noFill/>
          </a:ln>
        </p:spPr>
        <p:style>
          <a:lnRef idx="0"/>
          <a:fillRef idx="0"/>
          <a:effectRef idx="0"/>
          <a:fontRef idx="minor"/>
        </p:style>
        <p:txBody>
          <a:bodyPr lIns="0" rIns="0" tIns="0" bIns="0" anchor="t">
            <a:spAutoFit/>
          </a:bodyPr>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Asset market value</a:t>
            </a:r>
            <a:r>
              <a:rPr b="0" i="1" lang="en-US" sz="1200" strike="noStrike" u="none">
                <a:solidFill>
                  <a:srgbClr val="000000"/>
                </a:solidFill>
                <a:effectLst/>
                <a:uFillTx/>
                <a:latin typeface="Arial"/>
              </a:rPr>
              <a:t> (A)</a:t>
            </a:r>
            <a:endParaRPr b="0" lang="en-US" sz="1200" strike="noStrike" u="none">
              <a:solidFill>
                <a:srgbClr val="000000"/>
              </a:solidFill>
              <a:effectLst/>
              <a:uFillTx/>
              <a:latin typeface="Times New Roman"/>
            </a:endParaRPr>
          </a:p>
        </p:txBody>
      </p:sp>
      <p:sp>
        <p:nvSpPr>
          <p:cNvPr id="1092" name=""/>
          <p:cNvSpPr/>
          <p:nvPr/>
        </p:nvSpPr>
        <p:spPr>
          <a:xfrm>
            <a:off x="4686480" y="2666880"/>
            <a:ext cx="0" cy="3505320"/>
          </a:xfrm>
          <a:prstGeom prst="line">
            <a:avLst/>
          </a:prstGeom>
          <a:ln w="9360">
            <a:solidFill>
              <a:srgbClr val="000000"/>
            </a:solidFill>
            <a:prstDash val="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93" name=""/>
          <p:cNvSpPr/>
          <p:nvPr/>
        </p:nvSpPr>
        <p:spPr>
          <a:xfrm>
            <a:off x="1181160" y="3657600"/>
            <a:ext cx="461016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94" name=""/>
          <p:cNvSpPr/>
          <p:nvPr/>
        </p:nvSpPr>
        <p:spPr>
          <a:xfrm>
            <a:off x="1181160" y="4297320"/>
            <a:ext cx="384804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95" name=""/>
          <p:cNvSpPr/>
          <p:nvPr/>
        </p:nvSpPr>
        <p:spPr>
          <a:xfrm flipH="1">
            <a:off x="1181160" y="3276720"/>
            <a:ext cx="7009920" cy="761400"/>
          </a:xfrm>
          <a:custGeom>
            <a:avLst/>
            <a:gdLst/>
            <a:ahLst/>
            <a:rect l="l" t="t" r="r" b="b"/>
            <a:pathLst>
              <a:path stroke="0" w="21600" h="21600">
                <a:moveTo>
                  <a:pt x="10800" y="0"/>
                </a:moveTo>
                <a:arcTo wR="10800" hR="10800" stAng="-5400000" swAng="5400000"/>
                <a:lnTo>
                  <a:pt x="10800" y="10800"/>
                </a:lnTo>
                <a:close/>
              </a:path>
              <a:path fill="none" w="21600" h="21600">
                <a:moveTo>
                  <a:pt x="10800" y="0"/>
                </a:moveTo>
                <a:arcTo wR="10800" hR="10800" stAng="-5400000" swAng="5400000"/>
              </a:path>
            </a:pathLst>
          </a:cu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96" name=""/>
          <p:cNvSpPr/>
          <p:nvPr/>
        </p:nvSpPr>
        <p:spPr>
          <a:xfrm flipH="1" flipV="1">
            <a:off x="1181160" y="3276000"/>
            <a:ext cx="7009920" cy="761400"/>
          </a:xfrm>
          <a:custGeom>
            <a:avLst/>
            <a:gdLst/>
            <a:ahLst/>
            <a:rect l="l" t="t" r="r" b="b"/>
            <a:pathLst>
              <a:path stroke="0" w="21600" h="21600">
                <a:moveTo>
                  <a:pt x="10800" y="0"/>
                </a:moveTo>
                <a:arcTo wR="10800" hR="10800" stAng="-5400000" swAng="5400000"/>
                <a:lnTo>
                  <a:pt x="10800" y="10800"/>
                </a:lnTo>
                <a:close/>
              </a:path>
              <a:path fill="none" w="21600" h="21600">
                <a:moveTo>
                  <a:pt x="10800" y="0"/>
                </a:moveTo>
                <a:arcTo wR="10800" hR="10800" stAng="-5400000" swAng="5400000"/>
              </a:path>
            </a:pathLst>
          </a:custGeom>
          <a:no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097" name=""/>
          <p:cNvSpPr/>
          <p:nvPr/>
        </p:nvSpPr>
        <p:spPr>
          <a:xfrm>
            <a:off x="4305240" y="3276720"/>
            <a:ext cx="0" cy="380880"/>
          </a:xfrm>
          <a:prstGeom prst="line">
            <a:avLst/>
          </a:prstGeom>
          <a:ln w="9360">
            <a:solidFill>
              <a:srgbClr val="000000"/>
            </a:solidFill>
            <a:miter/>
            <a:headEnd len="med" type="triangle" w="med"/>
            <a:tailEnd len="med" type="triangle" w="sm"/>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98" name=""/>
          <p:cNvSpPr/>
          <p:nvPr/>
        </p:nvSpPr>
        <p:spPr>
          <a:xfrm>
            <a:off x="4305240" y="3657600"/>
            <a:ext cx="0" cy="380880"/>
          </a:xfrm>
          <a:prstGeom prst="line">
            <a:avLst/>
          </a:prstGeom>
          <a:ln w="9360">
            <a:solidFill>
              <a:srgbClr val="000000"/>
            </a:solidFill>
            <a:miter/>
            <a:headEnd len="med" type="triangle" w="med"/>
            <a:tailEnd len="med" type="triangle" w="sm"/>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099" name=""/>
          <p:cNvSpPr/>
          <p:nvPr/>
        </p:nvSpPr>
        <p:spPr>
          <a:xfrm>
            <a:off x="3695760" y="3352680"/>
            <a:ext cx="534960" cy="183240"/>
          </a:xfrm>
          <a:prstGeom prst="rect">
            <a:avLst/>
          </a:prstGeom>
          <a:noFill/>
          <a:ln w="0">
            <a:noFill/>
          </a:ln>
        </p:spPr>
        <p:style>
          <a:lnRef idx="0"/>
          <a:fillRef idx="0"/>
          <a:effectRef idx="0"/>
          <a:fontRef idx="minor"/>
        </p:style>
        <p:txBody>
          <a:bodyPr lIns="0" rIns="0" tIns="0" bIns="0" anchor="t">
            <a:spAutoFit/>
          </a:bodyPr>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a:t>
            </a:r>
            <a:r>
              <a:rPr b="0" lang="en-US" sz="1200" strike="noStrike" u="none">
                <a:solidFill>
                  <a:srgbClr val="000000"/>
                </a:solidFill>
                <a:effectLst/>
                <a:uFillTx/>
                <a:latin typeface="Symbol"/>
                <a:ea typeface="Symbol"/>
              </a:rPr>
              <a:t></a:t>
            </a:r>
            <a:endParaRPr b="0" lang="en-US" sz="1200" strike="noStrike" u="none">
              <a:solidFill>
                <a:srgbClr val="000000"/>
              </a:solidFill>
              <a:effectLst/>
              <a:uFillTx/>
              <a:latin typeface="Times New Roman"/>
            </a:endParaRPr>
          </a:p>
        </p:txBody>
      </p:sp>
      <p:sp>
        <p:nvSpPr>
          <p:cNvPr id="1100" name=""/>
          <p:cNvSpPr/>
          <p:nvPr/>
        </p:nvSpPr>
        <p:spPr>
          <a:xfrm>
            <a:off x="3695760" y="3733920"/>
            <a:ext cx="534960" cy="183240"/>
          </a:xfrm>
          <a:prstGeom prst="rect">
            <a:avLst/>
          </a:prstGeom>
          <a:noFill/>
          <a:ln w="0">
            <a:noFill/>
          </a:ln>
        </p:spPr>
        <p:style>
          <a:lnRef idx="0"/>
          <a:fillRef idx="0"/>
          <a:effectRef idx="0"/>
          <a:fontRef idx="minor"/>
        </p:style>
        <p:txBody>
          <a:bodyPr lIns="0" rIns="0" tIns="0" bIns="0" anchor="t">
            <a:spAutoFit/>
          </a:bodyPr>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a:t>
            </a:r>
            <a:r>
              <a:rPr b="0" lang="en-US" sz="1200" strike="noStrike" u="none">
                <a:solidFill>
                  <a:srgbClr val="000000"/>
                </a:solidFill>
                <a:effectLst/>
                <a:uFillTx/>
                <a:latin typeface="Symbol"/>
                <a:ea typeface="Symbol"/>
              </a:rPr>
              <a:t></a:t>
            </a:r>
            <a:endParaRPr b="0" lang="en-US" sz="1200" strike="noStrike" u="none">
              <a:solidFill>
                <a:srgbClr val="000000"/>
              </a:solidFill>
              <a:effectLst/>
              <a:uFillTx/>
              <a:latin typeface="Times New Roman"/>
            </a:endParaRPr>
          </a:p>
        </p:txBody>
      </p:sp>
      <p:sp>
        <p:nvSpPr>
          <p:cNvPr id="1101" name=""/>
          <p:cNvSpPr/>
          <p:nvPr/>
        </p:nvSpPr>
        <p:spPr>
          <a:xfrm>
            <a:off x="1333440" y="4297320"/>
            <a:ext cx="3276720" cy="366120"/>
          </a:xfrm>
          <a:prstGeom prst="rect">
            <a:avLst/>
          </a:prstGeom>
          <a:noFill/>
          <a:ln w="0">
            <a:noFill/>
          </a:ln>
        </p:spPr>
        <p:style>
          <a:lnRef idx="0"/>
          <a:fillRef idx="0"/>
          <a:effectRef idx="0"/>
          <a:fontRef idx="minor"/>
        </p:style>
        <p:txBody>
          <a:bodyPr lIns="0" rIns="0" tIns="0" bIns="0" anchor="t">
            <a:spAutoFit/>
          </a:bodyPr>
          <a:p>
            <a:pPr algn="ct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Contract amount of current obligation </a:t>
            </a:r>
            <a:br>
              <a:rPr sz="1200"/>
            </a:br>
            <a:r>
              <a:rPr b="0" lang="en-US" sz="1200" strike="noStrike" u="none">
                <a:solidFill>
                  <a:srgbClr val="000000"/>
                </a:solidFill>
                <a:effectLst/>
                <a:uFillTx/>
                <a:latin typeface="Arial"/>
              </a:rPr>
              <a:t>(default point)</a:t>
            </a:r>
            <a:endParaRPr b="0" lang="en-US" sz="1200" strike="noStrike" u="none">
              <a:solidFill>
                <a:srgbClr val="000000"/>
              </a:solidFill>
              <a:effectLst/>
              <a:uFillTx/>
              <a:latin typeface="Times New Roman"/>
            </a:endParaRPr>
          </a:p>
        </p:txBody>
      </p:sp>
      <p:sp>
        <p:nvSpPr>
          <p:cNvPr id="1102" name=""/>
          <p:cNvSpPr/>
          <p:nvPr/>
        </p:nvSpPr>
        <p:spPr>
          <a:xfrm>
            <a:off x="1484280" y="6218280"/>
            <a:ext cx="534960" cy="183240"/>
          </a:xfrm>
          <a:prstGeom prst="rect">
            <a:avLst/>
          </a:prstGeom>
          <a:noFill/>
          <a:ln w="0">
            <a:noFill/>
          </a:ln>
        </p:spPr>
        <p:style>
          <a:lnRef idx="0"/>
          <a:fillRef idx="0"/>
          <a:effectRef idx="0"/>
          <a:fontRef idx="minor"/>
        </p:style>
        <p:txBody>
          <a:bodyPr lIns="0" rIns="0" tIns="0" bIns="0" anchor="t">
            <a:spAutoFit/>
          </a:bodyPr>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Time</a:t>
            </a:r>
            <a:endParaRPr b="0" lang="en-US" sz="1200" strike="noStrike" u="none">
              <a:solidFill>
                <a:srgbClr val="000000"/>
              </a:solidFill>
              <a:effectLst/>
              <a:uFillTx/>
              <a:latin typeface="Times New Roman"/>
            </a:endParaRPr>
          </a:p>
        </p:txBody>
      </p:sp>
      <p:sp>
        <p:nvSpPr>
          <p:cNvPr id="1103" name=""/>
          <p:cNvSpPr/>
          <p:nvPr/>
        </p:nvSpPr>
        <p:spPr>
          <a:xfrm>
            <a:off x="4424400" y="6218280"/>
            <a:ext cx="534960" cy="183240"/>
          </a:xfrm>
          <a:prstGeom prst="rect">
            <a:avLst/>
          </a:prstGeom>
          <a:noFill/>
          <a:ln w="0">
            <a:noFill/>
          </a:ln>
        </p:spPr>
        <p:style>
          <a:lnRef idx="0"/>
          <a:fillRef idx="0"/>
          <a:effectRef idx="0"/>
          <a:fontRef idx="minor"/>
        </p:style>
        <p:txBody>
          <a:bodyPr lIns="0" rIns="0" tIns="0" bIns="0" anchor="t">
            <a:spAutoFit/>
          </a:bodyPr>
          <a:p>
            <a:pPr algn="ct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1</a:t>
            </a:r>
            <a:endParaRPr b="0" lang="en-US" sz="1200" strike="noStrike" u="none">
              <a:solidFill>
                <a:srgbClr val="000000"/>
              </a:solidFill>
              <a:effectLst/>
              <a:uFillTx/>
              <a:latin typeface="Times New Roman"/>
            </a:endParaRPr>
          </a:p>
        </p:txBody>
      </p:sp>
      <p:sp>
        <p:nvSpPr>
          <p:cNvPr id="1104" name=""/>
          <p:cNvSpPr/>
          <p:nvPr/>
        </p:nvSpPr>
        <p:spPr>
          <a:xfrm>
            <a:off x="5019840" y="4664160"/>
            <a:ext cx="1114200" cy="36612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Probability of default (EDF)</a:t>
            </a:r>
            <a:endParaRPr b="0" lang="en-US" sz="1200" strike="noStrike" u="none">
              <a:solidFill>
                <a:srgbClr val="000000"/>
              </a:solidFill>
              <a:effectLst/>
              <a:uFillTx/>
              <a:latin typeface="Times New Roman"/>
            </a:endParaRPr>
          </a:p>
        </p:txBody>
      </p:sp>
      <p:sp>
        <p:nvSpPr>
          <p:cNvPr id="1105" name=""/>
          <p:cNvSpPr/>
          <p:nvPr/>
        </p:nvSpPr>
        <p:spPr>
          <a:xfrm>
            <a:off x="5524560" y="4073400"/>
            <a:ext cx="1114200" cy="36612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Distance from default</a:t>
            </a:r>
            <a:endParaRPr b="0" lang="en-US" sz="1200" strike="noStrike" u="none">
              <a:solidFill>
                <a:srgbClr val="000000"/>
              </a:solidFill>
              <a:effectLst/>
              <a:uFillTx/>
              <a:latin typeface="Times New Roman"/>
            </a:endParaRPr>
          </a:p>
        </p:txBody>
      </p:sp>
      <p:sp>
        <p:nvSpPr>
          <p:cNvPr id="1106" name=""/>
          <p:cNvSpPr/>
          <p:nvPr/>
        </p:nvSpPr>
        <p:spPr>
          <a:xfrm>
            <a:off x="5372280" y="2743200"/>
            <a:ext cx="1114200" cy="10976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Frequency distribution of </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        </a:t>
            </a:r>
            <a:endParaRPr b="0" lang="en-US" sz="12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      asset values </a:t>
            </a:r>
            <a:br>
              <a:rPr sz="1200"/>
            </a:br>
            <a:r>
              <a:rPr b="0" lang="en-US" sz="1200" strike="noStrike" u="none">
                <a:solidFill>
                  <a:srgbClr val="000000"/>
                </a:solidFill>
                <a:effectLst/>
                <a:uFillTx/>
                <a:latin typeface="Arial"/>
              </a:rPr>
              <a:t>          at time 1</a:t>
            </a:r>
            <a:endParaRPr b="0" lang="en-US" sz="1200" strike="noStrike" u="none">
              <a:solidFill>
                <a:srgbClr val="000000"/>
              </a:solidFill>
              <a:effectLst/>
              <a:uFillTx/>
              <a:latin typeface="Times New Roman"/>
            </a:endParaRPr>
          </a:p>
        </p:txBody>
      </p:sp>
      <p:sp>
        <p:nvSpPr>
          <p:cNvPr id="1107" name=""/>
          <p:cNvSpPr/>
          <p:nvPr/>
        </p:nvSpPr>
        <p:spPr>
          <a:xfrm flipH="1">
            <a:off x="5067000" y="2819520"/>
            <a:ext cx="228600" cy="1522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08" name=""/>
          <p:cNvSpPr/>
          <p:nvPr/>
        </p:nvSpPr>
        <p:spPr>
          <a:xfrm flipH="1" flipV="1">
            <a:off x="4914720" y="3962160"/>
            <a:ext cx="533160" cy="228600"/>
          </a:xfrm>
          <a:prstGeom prst="line">
            <a:avLst/>
          </a:prstGeom>
          <a:ln w="648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09" name=""/>
          <p:cNvSpPr/>
          <p:nvPr/>
        </p:nvSpPr>
        <p:spPr>
          <a:xfrm flipH="1" flipV="1">
            <a:off x="4838400" y="4495320"/>
            <a:ext cx="152280" cy="22860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10" name=""/>
          <p:cNvSpPr/>
          <p:nvPr/>
        </p:nvSpPr>
        <p:spPr>
          <a:xfrm rot="5400000">
            <a:off x="5676480" y="4190760"/>
            <a:ext cx="2209680" cy="228600"/>
          </a:xfrm>
          <a:prstGeom prst="triangle">
            <a:avLst>
              <a:gd name="adj" fmla="val 50000"/>
            </a:avLst>
          </a:prstGeom>
          <a:solidFill>
            <a:srgbClr val="909090"/>
          </a:solidFill>
          <a:ln w="9360">
            <a:solidFill>
              <a:srgbClr val="000000"/>
            </a:solidFill>
            <a:miter/>
          </a:ln>
        </p:spPr>
        <p:style>
          <a:lnRef idx="0"/>
          <a:fillRef idx="0"/>
          <a:effectRef idx="0"/>
          <a:fontRef idx="minor"/>
        </p:style>
        <p:txBody>
          <a:bodyPr wrap="none" lIns="90000" rIns="90000" tIns="29520" bIns="29520" anchor="ctr">
            <a:noAutofit/>
          </a:bodyPr>
          <a:p>
            <a:endParaRPr b="0" lang="en-US" sz="2400" strike="noStrike" u="none">
              <a:solidFill>
                <a:srgbClr val="000000"/>
              </a:solidFill>
              <a:effectLst/>
              <a:uFillTx/>
              <a:latin typeface="Times New Roman"/>
            </a:endParaRPr>
          </a:p>
        </p:txBody>
      </p:sp>
      <p:sp>
        <p:nvSpPr>
          <p:cNvPr id="1111" name=""/>
          <p:cNvSpPr/>
          <p:nvPr/>
        </p:nvSpPr>
        <p:spPr>
          <a:xfrm>
            <a:off x="7048440" y="2552760"/>
            <a:ext cx="2340000" cy="365796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i="1" lang="en-US" sz="1200" strike="noStrike" u="none">
                <a:solidFill>
                  <a:srgbClr val="000000"/>
                </a:solidFill>
                <a:effectLst/>
                <a:uFillTx/>
                <a:latin typeface="Arial"/>
              </a:rPr>
              <a:t>Overall, the approach compares asset values to debt values to gauge credit strength.</a:t>
            </a:r>
            <a:endParaRPr b="0" lang="en-US" sz="12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Enron London believes the approach may be enhanced by combining data such as the volatility around credit spreads or actual debt instrument prices…</a:t>
            </a:r>
            <a:endParaRPr b="0" lang="en-US" sz="12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Times New Roman"/>
            </a:endParaRPr>
          </a:p>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Or by adopting a Duffie-Singleton approach which involves backing out a default probability from (1) credit spreads, (2) recovery rates, and (3) a liquidity factor.  This is then combined with equity OPT data to create a composite score.  This is essentially the Kamakura approach undertaken by Robert Jarrow.</a:t>
            </a:r>
            <a:endParaRPr b="0" lang="en-US" sz="1200" strike="noStrike" u="none">
              <a:solidFill>
                <a:srgbClr val="000000"/>
              </a:solidFill>
              <a:effectLst/>
              <a:uFillTx/>
              <a:latin typeface="Times New Roman"/>
            </a:endParaRPr>
          </a:p>
        </p:txBody>
      </p:sp>
      <p:grpSp>
        <p:nvGrpSpPr>
          <p:cNvPr id="1112" name=""/>
          <p:cNvGrpSpPr/>
          <p:nvPr/>
        </p:nvGrpSpPr>
        <p:grpSpPr>
          <a:xfrm>
            <a:off x="4668840" y="2655720"/>
            <a:ext cx="1115640" cy="1984320"/>
            <a:chOff x="4668840" y="2655720"/>
            <a:chExt cx="1115640" cy="1984320"/>
          </a:xfrm>
        </p:grpSpPr>
        <p:sp>
          <p:nvSpPr>
            <p:cNvPr id="1113" name=""/>
            <p:cNvSpPr/>
            <p:nvPr/>
          </p:nvSpPr>
          <p:spPr>
            <a:xfrm>
              <a:off x="4681440" y="4300560"/>
              <a:ext cx="328320" cy="338040"/>
            </a:xfrm>
            <a:custGeom>
              <a:avLst/>
              <a:gdLst/>
              <a:ahLst/>
              <a:rect l="l" t="t" r="r" b="b"/>
              <a:pathLst>
                <a:path w="243" h="213">
                  <a:moveTo>
                    <a:pt x="0" y="213"/>
                  </a:moveTo>
                  <a:lnTo>
                    <a:pt x="6" y="0"/>
                  </a:lnTo>
                  <a:lnTo>
                    <a:pt x="243" y="0"/>
                  </a:lnTo>
                  <a:lnTo>
                    <a:pt x="156" y="45"/>
                  </a:lnTo>
                  <a:lnTo>
                    <a:pt x="81" y="78"/>
                  </a:lnTo>
                  <a:lnTo>
                    <a:pt x="45" y="105"/>
                  </a:lnTo>
                  <a:lnTo>
                    <a:pt x="36" y="126"/>
                  </a:lnTo>
                  <a:lnTo>
                    <a:pt x="12" y="150"/>
                  </a:lnTo>
                  <a:lnTo>
                    <a:pt x="9" y="180"/>
                  </a:lnTo>
                  <a:lnTo>
                    <a:pt x="0" y="213"/>
                  </a:lnTo>
                  <a:close/>
                </a:path>
              </a:pathLst>
            </a:custGeom>
            <a:solidFill>
              <a:srgbClr val="909090"/>
            </a:solidFill>
            <a:ln w="0">
              <a:noFill/>
            </a:ln>
          </p:spPr>
          <p:style>
            <a:lnRef idx="0"/>
            <a:fillRef idx="0"/>
            <a:effectRef idx="0"/>
            <a:fontRef idx="minor"/>
          </p:style>
          <p:txBody>
            <a:bodyPr wrap="none" anchor="ctr">
              <a:noAutofit/>
            </a:bodyPr>
            <a:p>
              <a:endParaRPr b="0" lang="en-US" sz="2400" strike="noStrike" u="none">
                <a:solidFill>
                  <a:srgbClr val="000000"/>
                </a:solidFill>
                <a:effectLst/>
                <a:uFillTx/>
                <a:latin typeface="Times New Roman"/>
              </a:endParaRPr>
            </a:p>
          </p:txBody>
        </p:sp>
        <p:sp>
          <p:nvSpPr>
            <p:cNvPr id="1114" name=""/>
            <p:cNvSpPr/>
            <p:nvPr/>
          </p:nvSpPr>
          <p:spPr>
            <a:xfrm rot="5400000">
              <a:off x="4554000" y="3170160"/>
              <a:ext cx="1498680" cy="961920"/>
            </a:xfrm>
            <a:custGeom>
              <a:avLst/>
              <a:gdLst/>
              <a:ahLst/>
              <a:rect l="l" t="t" r="r" b="b"/>
              <a:pathLst>
                <a:path w="1824" h="480">
                  <a:moveTo>
                    <a:pt x="0" y="480"/>
                  </a:moveTo>
                  <a:cubicBezTo>
                    <a:pt x="304" y="240"/>
                    <a:pt x="608" y="0"/>
                    <a:pt x="912" y="0"/>
                  </a:cubicBezTo>
                  <a:cubicBezTo>
                    <a:pt x="1216" y="0"/>
                    <a:pt x="1520" y="240"/>
                    <a:pt x="1824" y="480"/>
                  </a:cubicBezTo>
                </a:path>
              </a:pathLst>
            </a:custGeom>
            <a:noFill/>
            <a:ln w="28440">
              <a:solidFill>
                <a:srgbClr val="000000"/>
              </a:solidFill>
              <a:round/>
            </a:ln>
          </p:spPr>
          <p:style>
            <a:lnRef idx="0"/>
            <a:fillRef idx="0"/>
            <a:effectRef idx="0"/>
            <a:fontRef idx="minor"/>
          </p:style>
          <p:txBody>
            <a:bodyPr wrap="none" anchor="ctr">
              <a:noAutofit/>
            </a:bodyPr>
            <a:p>
              <a:endParaRPr b="0" lang="en-US" sz="2400" strike="noStrike" u="none">
                <a:solidFill>
                  <a:srgbClr val="000000"/>
                </a:solidFill>
                <a:effectLst/>
                <a:uFillTx/>
                <a:latin typeface="Times New Roman"/>
              </a:endParaRPr>
            </a:p>
          </p:txBody>
        </p:sp>
        <p:sp>
          <p:nvSpPr>
            <p:cNvPr id="1115" name=""/>
            <p:cNvSpPr/>
            <p:nvPr/>
          </p:nvSpPr>
          <p:spPr>
            <a:xfrm>
              <a:off x="4838400" y="3662280"/>
              <a:ext cx="0" cy="657360"/>
            </a:xfrm>
            <a:prstGeom prst="line">
              <a:avLst/>
            </a:prstGeom>
            <a:ln w="9360">
              <a:solidFill>
                <a:srgbClr val="000000"/>
              </a:solidFill>
              <a:miter/>
              <a:headEnd len="med" type="triangle" w="med"/>
              <a:tailEnd len="med" type="triangle" w="sm"/>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pic>
          <p:nvPicPr>
            <p:cNvPr id="1116" name="" descr=""/>
            <p:cNvPicPr/>
            <p:nvPr/>
          </p:nvPicPr>
          <p:blipFill>
            <a:blip r:embed="rId1"/>
            <a:srcRect l="0" t="0" r="29094" b="0"/>
            <a:stretch/>
          </p:blipFill>
          <p:spPr>
            <a:xfrm>
              <a:off x="4668840" y="2655720"/>
              <a:ext cx="174600" cy="1984320"/>
            </a:xfrm>
            <a:prstGeom prst="rect">
              <a:avLst/>
            </a:prstGeom>
            <a:noFill/>
            <a:ln w="0">
              <a:noFill/>
            </a:ln>
          </p:spPr>
        </p:pic>
      </p:grpSp>
      <p:sp>
        <p:nvSpPr>
          <p:cNvPr id="1117" name=""/>
          <p:cNvSpPr/>
          <p:nvPr/>
        </p:nvSpPr>
        <p:spPr>
          <a:xfrm>
            <a:off x="668160" y="2049480"/>
            <a:ext cx="872028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18" name="McK Annotation"/>
          <p:cNvSpPr/>
          <p:nvPr/>
        </p:nvSpPr>
        <p:spPr>
          <a:xfrm>
            <a:off x="696960" y="915840"/>
            <a:ext cx="8701200" cy="42732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Palatino"/>
              </a:rPr>
              <a:t>There are primarily three approaches to using market variable data – (1) option pricing approach (OPT) with just equity inputs, (2) OPT with debt variables, and (3) OPT with Duffie-Singleton view on credit spreads.</a:t>
            </a:r>
            <a:endParaRPr b="0" lang="en-US" sz="1400" strike="noStrike" u="none">
              <a:solidFill>
                <a:srgbClr val="000000"/>
              </a:solidFill>
              <a:effectLst/>
              <a:uFillTx/>
              <a:latin typeface="Times New Roman"/>
            </a:endParaRPr>
          </a:p>
        </p:txBody>
      </p:sp>
      <p:sp>
        <p:nvSpPr>
          <p:cNvPr id="3" name="PlaceHolder 2"/>
          <p:cNvSpPr>
            <a:spLocks noGrp="1"/>
          </p:cNvSpPr>
          <p:nvPr>
            <p:ph type="sldNum" idx="2"/>
          </p:nvPr>
        </p:nvSpPr>
        <p:spPr/>
        <p:txBody>
          <a:bodyPr/>
          <a:p>
            <a:fld id="{9D700F69-E6BE-45D3-9A00-63AB9832E84D}" type="slidenum">
              <a:t>9</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1716</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1999-09-14T12:17:12Z</dcterms:created>
  <dc:creator> </dc:creator>
  <dc:description/>
  <dc:language>en-US</dc:language>
  <cp:lastModifiedBy>James Lee Scoggins</cp:lastModifiedBy>
  <cp:lastPrinted>2000-06-06T17:11:29Z</cp:lastPrinted>
  <dcterms:modified xsi:type="dcterms:W3CDTF">2001-08-22T14:29:02Z</dcterms:modified>
  <cp:revision>245</cp:revision>
  <dc:subject/>
  <dc:title>Turning Risk Management into a  Strategic Weapon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lyPaperSize">
    <vt:bool>1</vt:bool>
  </property>
  <property fmtid="{D5CDD505-2E9C-101B-9397-08002B2CF9AE}" pid="3" name="DocID">
    <vt:lpwstr>NY-210206.001/000606YshtaHR1</vt:lpwstr>
  </property>
  <property fmtid="{D5CDD505-2E9C-101B-9397-08002B2CF9AE}" pid="4" name="DocIDPosition">
    <vt:r8>1</vt:r8>
  </property>
  <property fmtid="{D5CDD505-2E9C-101B-9397-08002B2CF9AE}" pid="5" name="DocIDinSlide">
    <vt:bool>1</vt:bool>
  </property>
  <property fmtid="{D5CDD505-2E9C-101B-9397-08002B2CF9AE}" pid="6" name="DocIDinTitle">
    <vt:bool>0</vt:bool>
  </property>
  <property fmtid="{D5CDD505-2E9C-101B-9397-08002B2CF9AE}" pid="7" name="McKinsey Margins">
    <vt:bool>1</vt:bool>
  </property>
  <property fmtid="{D5CDD505-2E9C-101B-9397-08002B2CF9AE}" pid="8" name="Use 12-pt Templates">
    <vt:bool>1</vt:bool>
  </property>
</Properties>
</file>