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3FCFE1-B35C-40F2-B0B8-2C7313AE838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AD03AB-A8CE-4264-9E72-195948EA8B7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AB7B39-BA37-4362-8B7D-EF977B8C915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1527120" y="380880"/>
          <a:ext cx="5857920" cy="5410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7120" y="380880"/>
                    <a:ext cx="5857920" cy="541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BEF7678-AA78-4434-A88D-C55741411C1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304920" y="304920"/>
          <a:ext cx="8381880" cy="6172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304920"/>
                    <a:ext cx="8381880" cy="617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"/>
          <p:cNvGraphicFramePr/>
          <p:nvPr/>
        </p:nvGraphicFramePr>
        <p:xfrm>
          <a:off x="533520" y="706320"/>
          <a:ext cx="8070840" cy="5488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706320"/>
                    <a:ext cx="8070840" cy="548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914400" y="990720"/>
          <a:ext cx="7315200" cy="2743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990720"/>
                    <a:ext cx="731520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2001-02-20T17:12:32Z</dcterms:created>
  <dc:creator>bwu2</dc:creator>
  <dc:description/>
  <dc:language>en-US</dc:language>
  <cp:lastModifiedBy>mweathe</cp:lastModifiedBy>
  <dcterms:modified xsi:type="dcterms:W3CDTF">2001-06-22T18:01:45Z</dcterms:modified>
  <cp:revision>71</cp:revision>
  <dc:subject/>
  <dc:title>PowerPoint Presentation</dc:title>
</cp:coreProperties>
</file>