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6B64C2-83A0-40B1-BBEF-BE3ABC05E6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662D460-11F5-402A-BBD3-3DD6F3AED39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533520" y="380880"/>
            <a:ext cx="80769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Baskerville Old Face"/>
              </a:rPr>
              <a:t>NETCO</a:t>
            </a:r>
            <a:br>
              <a:rPr sz="2800"/>
            </a:b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Baskerville Old Face"/>
              </a:rPr>
              <a:t>East Gas Trading &amp; Origination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2819520" y="1752480"/>
          <a:ext cx="3657600" cy="4267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819520" y="1752480"/>
                    <a:ext cx="3657600" cy="426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8229600" y="630864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1/03/02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2002-01-03T18:15:06Z</dcterms:created>
  <dc:creator>ihogan</dc:creator>
  <dc:description/>
  <dc:language>en-US</dc:language>
  <cp:lastModifiedBy>ihogan</cp:lastModifiedBy>
  <dcterms:modified xsi:type="dcterms:W3CDTF">2002-01-03T18:21:56Z</dcterms:modified>
  <cp:revision>4</cp:revision>
  <dc:subject/>
  <dc:title>PowerPoint Presentation</dc:title>
</cp:coreProperties>
</file>