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.png" ContentType="image/png"/>
  <Override PartName="/ppt/media/image2.wmf" ContentType="image/x-wmf"/>
  <Override PartName="/ppt/embeddings/oleObject1.bin" ContentType="application/vnd.openxmlformats-officedocument.oleObject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</p:sldIdLst>
  <p:sldSz cx="9144000" cy="6858000"/>
  <p:notesSz cx="7008813" cy="9294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0" y="-360"/>
            <a:ext cx="815328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i="1" lang="en-US" sz="4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304920" y="11430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4C5B15C-0DEF-4721-BFB4-C3AB55B443D0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0" y="-360"/>
            <a:ext cx="815328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i="1" lang="en-US" sz="4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218463D-3BFC-4225-9F89-81CC6ED25C36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0" y="-360"/>
            <a:ext cx="815328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4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1" i="1" lang="en-US" sz="4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304920" y="11430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66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799"/>
              </a:spcBef>
              <a:buClr>
                <a:srgbClr val="0066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85760" indent="-228600">
              <a:spcBef>
                <a:spcPts val="799"/>
              </a:spcBef>
              <a:buClr>
                <a:srgbClr val="0066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428840" indent="-228600">
              <a:spcBef>
                <a:spcPts val="799"/>
              </a:spcBef>
              <a:buClr>
                <a:srgbClr val="0066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1771560" indent="-228600">
              <a:spcBef>
                <a:spcPts val="799"/>
              </a:spcBef>
              <a:buClr>
                <a:srgbClr val="0066ff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1771560" indent="-228600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1771560" indent="-228600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17220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047760" y="6172200"/>
            <a:ext cx="289548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324480" y="617220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B1C64020-B82C-41CA-87A8-43D22137A0F7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oleObject" Target="../embeddings/oleObject1.bin"/><Relationship Id="rId3" Type="http://schemas.openxmlformats.org/officeDocument/2006/relationships/image" Target="../media/image2.wmf"/><Relationship Id="rId4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0" y="-360"/>
            <a:ext cx="815328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East Power Systems &amp; Processes - Enhancement Project</a:t>
            </a:r>
            <a:br>
              <a:rPr sz="2000"/>
            </a:b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Cross Functional Organization - 8/2/01</a:t>
            </a:r>
            <a:endParaRPr b="1" i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9" name=""/>
          <p:cNvGraphicFramePr/>
          <p:nvPr/>
        </p:nvGraphicFramePr>
        <p:xfrm>
          <a:off x="1752480" y="1371600"/>
          <a:ext cx="5027760" cy="4443480"/>
        </p:xfrm>
        <a:graphic>
          <a:graphicData uri="http://schemas.openxmlformats.org/presentationml/2006/ole">
            <p:oleObj r:id="rId2" spid="">
              <p:embed/>
              <p:pic>
                <p:nvPicPr>
                  <p:cNvPr id="10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1752480" y="1371600"/>
                    <a:ext cx="5027760" cy="4443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0" y="-360"/>
            <a:ext cx="815328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Mission Statement</a:t>
            </a:r>
            <a:endParaRPr b="1" i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304920" y="11430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spcBef>
                <a:spcPts val="601"/>
              </a:spcBef>
              <a:buClr>
                <a:srgbClr val="0066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Ensure east power trading systems continue to effectively and efficiently meet business requirements for planned volume and market growth.   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0066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Objectives: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85760" indent="-228600">
              <a:spcBef>
                <a:spcPts val="451"/>
              </a:spcBef>
              <a:buClr>
                <a:srgbClr val="0066ff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 and refine trading systems driven by well-defined business and performance requirements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85760" indent="-228600">
              <a:spcBef>
                <a:spcPts val="451"/>
              </a:spcBef>
              <a:buClr>
                <a:srgbClr val="0066ff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Lead industry standards and systems development requirements with streamlined scheduling processes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85760" indent="-228600">
              <a:spcBef>
                <a:spcPts val="451"/>
              </a:spcBef>
              <a:buClr>
                <a:srgbClr val="0066ff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Leverage EES development efforts when possible with goal for full systems integration long term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85760" indent="0">
              <a:spcBef>
                <a:spcPts val="451"/>
              </a:spcBef>
              <a:buNone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85760" indent="0">
              <a:spcBef>
                <a:spcPts val="451"/>
              </a:spcBef>
              <a:buNone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/>
          </p:nvPr>
        </p:nvSpPr>
        <p:spPr>
          <a:xfrm>
            <a:off x="533520" y="13716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0066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 accomplish our objectives we will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0066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clearly document business processes and systems requirements through business working groups and implementation teams 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0066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establish efficient methods for business owners to communicate changes to processes and requirements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0066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communicate daily with systems developers to ensure successful implementation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0066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include Regulatory Liaison in all project activities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1803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2000-08-31T15:59:08Z</dcterms:created>
  <dc:creator>shaunessi_lamm</dc:creator>
  <dc:description/>
  <dc:language>en-US</dc:language>
  <cp:lastModifiedBy>lwill</cp:lastModifiedBy>
  <cp:lastPrinted>2001-08-02T15:42:01Z</cp:lastPrinted>
  <dcterms:modified xsi:type="dcterms:W3CDTF">2001-08-02T17:50:52Z</dcterms:modified>
  <cp:revision>83</cp:revision>
  <dc:subject/>
  <dc:title>No Slide Title</dc:title>
</cp:coreProperties>
</file>