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341B1B-F68E-4F8E-B245-582BF673A93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6814C71-C535-4904-B861-ABCDD91C382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 Power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 Coverage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2738520" y="1606680"/>
          <a:ext cx="3819600" cy="4108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38520" y="1606680"/>
                    <a:ext cx="3819600" cy="410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762120" y="5867280"/>
            <a:ext cx="76960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Hartsoe (202-466-9150) coordinates FERC contacts.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Charles Yeung (713-853-0348) coordinates NERC activities.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2001-01-03T18:29:34Z</dcterms:created>
  <dc:creator>jsteffe</dc:creator>
  <dc:description/>
  <dc:language>en-US</dc:language>
  <cp:lastModifiedBy>jsteffe</cp:lastModifiedBy>
  <dcterms:modified xsi:type="dcterms:W3CDTF">2001-01-03T18:30:02Z</dcterms:modified>
  <cp:revision>1</cp:revision>
  <dc:subject/>
  <dc:title>East Power  Government Affairs Coverage</dc:title>
</cp:coreProperties>
</file>