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29684E-11D4-4263-92F9-074AEA9F13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2280" y="6257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1B04A14-47FC-4AF9-8014-C1AD9E9F2C9D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09/27/25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721D20-8967-4025-B8C1-09E07775E59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33560" y="1333440"/>
            <a:ext cx="1440" cy="4226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935680" y="1204920"/>
            <a:ext cx="0" cy="145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4079880" y="1219320"/>
            <a:ext cx="15840" cy="27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22560" y="1212840"/>
            <a:ext cx="14400" cy="164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19920" y="1209600"/>
            <a:ext cx="3240" cy="215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915240" y="1481040"/>
            <a:ext cx="15840" cy="1895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5094360" y="1212840"/>
            <a:ext cx="7920" cy="24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4459320" y="963720"/>
            <a:ext cx="1440" cy="239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52680" y="2006640"/>
            <a:ext cx="66996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Dypiangco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52680" y="1785960"/>
            <a:ext cx="664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52680" y="2243160"/>
            <a:ext cx="6634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52680" y="2463840"/>
            <a:ext cx="664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52680" y="2685960"/>
            <a:ext cx="66492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52680" y="2917800"/>
            <a:ext cx="66816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52680" y="3146400"/>
            <a:ext cx="67140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52680" y="2000160"/>
            <a:ext cx="6951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52680" y="2241720"/>
            <a:ext cx="687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Whitaker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52680" y="2467080"/>
            <a:ext cx="703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Keenan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52680" y="2693880"/>
            <a:ext cx="655560" cy="1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Scott Churbock-Mrg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552680" y="2924280"/>
            <a:ext cx="680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Booth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52680" y="3147840"/>
            <a:ext cx="78264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Fred Mitro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43400" y="741240"/>
            <a:ext cx="2090520" cy="300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76760" y="1535040"/>
            <a:ext cx="7318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76760" y="1738440"/>
            <a:ext cx="73188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76760" y="1941480"/>
            <a:ext cx="706320" cy="200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56320" y="1325520"/>
            <a:ext cx="731520" cy="155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721400" y="1297080"/>
            <a:ext cx="809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676760" y="1523880"/>
            <a:ext cx="719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Kroll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76760" y="1725480"/>
            <a:ext cx="725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Fairley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676760" y="2347920"/>
            <a:ext cx="65880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60920" y="131904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513400" y="129708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22600" y="15098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22600" y="170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35200" y="1898640"/>
            <a:ext cx="6620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35200" y="2120760"/>
            <a:ext cx="687600" cy="200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5104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633760" y="1471680"/>
            <a:ext cx="63972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Forster – VP.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10000" y="1295280"/>
            <a:ext cx="7570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581200" y="17064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Oscar Dalton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584440" y="1917720"/>
            <a:ext cx="77616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Valderrama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597040" y="2111400"/>
            <a:ext cx="784440" cy="1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Shoemake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75912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03680" y="1295280"/>
            <a:ext cx="7999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689280" y="172872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386000" y="1339920"/>
            <a:ext cx="1076040" cy="171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Generation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552680" y="3376440"/>
            <a:ext cx="68256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561000" y="17305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Reyes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561000" y="1925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Mason Hamlin-Ana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61000" y="2122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Barry Lewis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07200" y="132552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66040" y="232740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Trefz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61000" y="2739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Hiemstra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553080" y="2941560"/>
            <a:ext cx="6876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559560" y="31338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Karla Compean – Ana. III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587840" y="1951200"/>
            <a:ext cx="885960" cy="13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Rorshach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40160" y="703440"/>
            <a:ext cx="210348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Origination -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Dave Duran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52680" y="3381480"/>
            <a:ext cx="78084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Raimond Grube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546960" y="2125800"/>
            <a:ext cx="722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594480" y="25765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94480" y="3070080"/>
            <a:ext cx="7477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04120" y="2957400"/>
            <a:ext cx="7221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Chaun  Roberts –Adm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56320" y="3162240"/>
            <a:ext cx="746280" cy="1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0" y="6660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52680" y="1560600"/>
            <a:ext cx="691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552680" y="1550880"/>
            <a:ext cx="6649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 Jacoby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562800" y="1522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724200" y="25113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724200" y="2506680"/>
            <a:ext cx="6825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Politis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43400" y="116676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107309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630600" y="11635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672080" y="1173240"/>
            <a:ext cx="41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281640" y="1174680"/>
            <a:ext cx="4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555920" y="119556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24200" y="1722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Llorda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479920" y="1171440"/>
            <a:ext cx="412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24200" y="19242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Paulita Olvera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568920" y="1535040"/>
            <a:ext cx="6447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Meyn –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724200" y="3268800"/>
            <a:ext cx="682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676760" y="281448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Rahil Jafry - 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724200" y="2124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Wood-Mgr.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24200" y="23209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Wheeler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566040" y="25351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Brandon Cavazos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24200" y="2959200"/>
            <a:ext cx="1116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647800" y="23544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P. Beau Ratliff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647800" y="2554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Lex Carroll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352680" y="389880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921360" y="2006640"/>
            <a:ext cx="648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399360" y="1319040"/>
            <a:ext cx="1023840" cy="157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900760" y="1214280"/>
            <a:ext cx="101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552680" y="1782720"/>
            <a:ext cx="690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Ron Tapscott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52680" y="4254480"/>
            <a:ext cx="68256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Krimsky-Dir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547640" y="4481640"/>
            <a:ext cx="696960" cy="203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Sharon Hausinger-Ana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541520" y="4719600"/>
            <a:ext cx="701640" cy="18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Lorie Leigh-Admin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552680" y="3833640"/>
            <a:ext cx="720720" cy="146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Mathew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552680" y="3784680"/>
            <a:ext cx="68256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Krause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552680" y="3592440"/>
            <a:ext cx="687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Mathew Gimble-Mgr.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 flipV="1">
            <a:off x="1933560" y="1211400"/>
            <a:ext cx="40226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933560" y="120960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541520" y="5445000"/>
            <a:ext cx="711000" cy="2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Kathleen Camahan-Legal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676760" y="301932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Tara Piazze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724200" y="27162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Irani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676760" y="322272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Howard Marshall-Ana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724200" y="29131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Palmer Letzerich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568840" y="1542960"/>
            <a:ext cx="66528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Curry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568840" y="1733400"/>
            <a:ext cx="66996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Jester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578560" y="195264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Judy Martinez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724200" y="310824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Maxmilion Sell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676760" y="34196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Suzette Emmons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547640" y="4946760"/>
            <a:ext cx="70200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Zachary Inman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549440" y="5165640"/>
            <a:ext cx="701640" cy="179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Zarsky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578560" y="216216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Terrell Benke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724200" y="33051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Steven Luong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676760" y="36194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Amanda Day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76760" y="2179800"/>
            <a:ext cx="72396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Edward Braddock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676760" y="2408400"/>
            <a:ext cx="72396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Claudette Harvey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676760" y="2610000"/>
            <a:ext cx="72396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Rudy Acevedo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559560" y="3324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Seksaria– Ana.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724200" y="15145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Carl Tricoli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24200" y="350208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Tina Holcombe – Sr. 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724200" y="369900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 Heintzelman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724200" y="38955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Yosowitz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584680" y="2359080"/>
            <a:ext cx="660600" cy="164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Duffy – 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560600" y="4005360"/>
            <a:ext cx="677880" cy="203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Hernandez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597640" y="256860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Leonardo Pacheco - Mgr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647800" y="27511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Maria Valdez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2F35B3E-AB1B-4111-9279-790B0EA5713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 flipV="1">
            <a:off x="1647720" y="1195560"/>
            <a:ext cx="11160" cy="87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 flipV="1">
            <a:off x="2401920" y="1398600"/>
            <a:ext cx="14400" cy="1689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1900080" y="1279440"/>
            <a:ext cx="20484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49160" y="844560"/>
            <a:ext cx="9720" cy="263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43640" y="852480"/>
            <a:ext cx="1800" cy="1449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362640" y="857160"/>
            <a:ext cx="3240" cy="12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048040" y="847800"/>
            <a:ext cx="1440" cy="2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V="1">
            <a:off x="4411800" y="688680"/>
            <a:ext cx="0" cy="2738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369040" y="855720"/>
            <a:ext cx="25200" cy="392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 flipV="1">
            <a:off x="3633840" y="846000"/>
            <a:ext cx="1440" cy="267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327480" y="1374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327480" y="1573200"/>
            <a:ext cx="69372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Dean Laurent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327480" y="3537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Laura Podurgiel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076640" y="1189080"/>
            <a:ext cx="70632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319560" y="969840"/>
            <a:ext cx="681120" cy="171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249720" y="95256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078440" y="969840"/>
            <a:ext cx="676080" cy="174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82600" y="1179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82600" y="13795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336680" y="1198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336680" y="14130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336680" y="16225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336680" y="1844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336680" y="2703600"/>
            <a:ext cx="6937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Patrick Hanse-Sr.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104920" y="16225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Makkai-Spec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85840" y="979560"/>
            <a:ext cx="68112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117880" y="1393920"/>
            <a:ext cx="68076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Stephenovitch –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117880" y="22795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Brian Terp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343160" y="25081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Choate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335400" y="2682720"/>
            <a:ext cx="668160" cy="174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Mauricio Trejo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076640" y="1617840"/>
            <a:ext cx="716040" cy="177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82600" y="1170000"/>
            <a:ext cx="682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Fletch Sturm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232000" y="161928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82600" y="139392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82600" y="1378080"/>
            <a:ext cx="6872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Lorenz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89080" y="223344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336680" y="1198440"/>
            <a:ext cx="687240" cy="1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Dana Davis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327320" y="1397160"/>
            <a:ext cx="701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Broderick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336680" y="163512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Benson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336680" y="185580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Gautum Gupta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482920" y="20685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073240" y="163044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335400" y="1374840"/>
            <a:ext cx="681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Carson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780000" y="2919240"/>
            <a:ext cx="9586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846600" y="293364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362400" y="479520"/>
            <a:ext cx="209052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463920" y="422280"/>
            <a:ext cx="187956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 –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Kevin Presto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035600" y="1198440"/>
            <a:ext cx="83340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Gilbert-Smith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641840" y="1833480"/>
            <a:ext cx="892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694400" y="18381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068720" y="1627200"/>
            <a:ext cx="774720" cy="16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Saibi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100400" y="1866960"/>
            <a:ext cx="668520" cy="9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060800" y="1849320"/>
            <a:ext cx="708120" cy="12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062760" y="1519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Corry Bentley-Mgr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021360" y="977760"/>
            <a:ext cx="712800" cy="2955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019920" y="960480"/>
            <a:ext cx="714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 Book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72880" y="84780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107473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374840" y="843120"/>
            <a:ext cx="450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206880" y="8269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992400" y="82692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639040" y="8460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645240" y="8748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060800" y="1843200"/>
            <a:ext cx="70632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Forney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046920" y="1727280"/>
            <a:ext cx="68724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53040" y="172872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Tamara Jae Black-Coord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111400" y="18302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Willis Phillip-Assoc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060800" y="291132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Seung Taek Oh 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047000" y="1201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Harry Arrora-VP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56360" y="949320"/>
            <a:ext cx="681120" cy="1951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Options Desk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047000" y="14097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Stalford-Mgr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7043760" y="1614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Wang-Mgr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025960" y="981000"/>
            <a:ext cx="669960" cy="174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EES-Power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2124000" y="841320"/>
            <a:ext cx="5221440" cy="1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030640" y="122220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Rogers Herndon-VP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030640" y="143820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Berney Aucoin-Dir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030640" y="1649520"/>
            <a:ext cx="706680" cy="15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Edith Cross-Mgr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037120" y="206676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Morse-Mgr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037120" y="22813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Narsimha Misra-Sr.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041800" y="2479680"/>
            <a:ext cx="706680" cy="177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Anna Santucci-Sr.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048280" y="26989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Oliver Jones 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053120" y="201924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Iris Mack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782960" y="82692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150281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89080" y="220824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Greer-Spec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104920" y="2913120"/>
            <a:ext cx="69084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Cory Willis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111400" y="20160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050240" y="181620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Jaime Gualy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H="1">
            <a:off x="728280" y="843120"/>
            <a:ext cx="14382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104920" y="268452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Bryce Schneider-Assoc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657440" y="993600"/>
            <a:ext cx="839520" cy="171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282480" y="0"/>
            <a:ext cx="207396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2424240" y="5886360"/>
            <a:ext cx="1361880" cy="141480"/>
          </a:xfrm>
          <a:custGeom>
            <a:avLst/>
            <a:gdLst/>
            <a:ahLst/>
            <a:rect l="l" t="t" r="r" b="b"/>
            <a:pathLst>
              <a:path w="858" h="89">
                <a:moveTo>
                  <a:pt x="0" y="84"/>
                </a:moveTo>
                <a:cubicBezTo>
                  <a:pt x="198" y="89"/>
                  <a:pt x="396" y="87"/>
                  <a:pt x="594" y="87"/>
                </a:cubicBezTo>
                <a:lnTo>
                  <a:pt x="678" y="0"/>
                </a:lnTo>
                <a:lnTo>
                  <a:pt x="858" y="63"/>
                </a:lnTo>
                <a:lnTo>
                  <a:pt x="0" y="24"/>
                </a:lnTo>
                <a:lnTo>
                  <a:pt x="0" y="84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60800" y="226044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Alex McElreath-Sr.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806560" y="336600"/>
            <a:ext cx="6480" cy="2616120"/>
          </a:xfrm>
          <a:custGeom>
            <a:avLst/>
            <a:gdLst/>
            <a:ahLst/>
            <a:rect l="l" t="t" r="r" b="b"/>
            <a:pathLst>
              <a:path w="4" h="1648">
                <a:moveTo>
                  <a:pt x="0" y="0"/>
                </a:moveTo>
                <a:lnTo>
                  <a:pt x="4" y="1648"/>
                </a:lnTo>
                <a:lnTo>
                  <a:pt x="4" y="1624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048280" y="4245120"/>
            <a:ext cx="70020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LaDonna Finnels-Neall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5557680" y="3676680"/>
            <a:ext cx="17172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67280" y="24829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Joseph Capasso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092480" y="331488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Freije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89080" y="241776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Carrie Larkworthy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89080" y="262728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Punit Rawal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95200" y="283068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Brant Reeves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336840" y="2892600"/>
            <a:ext cx="67644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Maskell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330720" y="2475000"/>
            <a:ext cx="67608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Seely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117880" y="2049480"/>
            <a:ext cx="69048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Ingram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060800" y="139716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King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067280" y="206388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Schiavone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056280" y="1924200"/>
            <a:ext cx="70020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Pan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048280" y="288432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Clarissa Cooper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048280" y="308448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Lloyd Dickerson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5052960" y="327960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Gordon II 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057640" y="347040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Sanjay Hemani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057640" y="366552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Maxim Philippov-Assoc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057640" y="385596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Julia Sudduth 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057640" y="404640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Alton Jackson -Anal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032440" y="186228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Matthew Kendall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062680" y="442764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Castlen Moore-Anal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062680" y="461808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Michele Raque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95200" y="306216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Thomas Lowell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351080" y="313056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Anubhau Aggarwal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89080" y="1579680"/>
            <a:ext cx="68076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Russell Ballato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112840" y="247824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Matthews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82600" y="201456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Errigo-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333600" y="117936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Suarez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89080" y="179532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 Baughman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01680" y="330660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Ashish Mahajan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054320" y="269244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Phillips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3324240" y="3319560"/>
            <a:ext cx="67644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Campbell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066080" y="2222640"/>
            <a:ext cx="69984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Hai Chen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330720" y="2259000"/>
            <a:ext cx="676080" cy="157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Berlin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33360" y="381168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Hourly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39840" y="402732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52440" y="4237200"/>
            <a:ext cx="681120" cy="204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– Term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Options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45960" y="4478400"/>
            <a:ext cx="681120" cy="172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Fundamentals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346040" y="2919240"/>
            <a:ext cx="681120" cy="2156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Burnett – Sr. Spec.</a:t>
            </a: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333440" y="2273400"/>
            <a:ext cx="708120" cy="19188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Benjamin Rogers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336680" y="2057400"/>
            <a:ext cx="687240" cy="1602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Quenet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130480" y="1212840"/>
            <a:ext cx="677880" cy="139680"/>
          </a:xfrm>
          <a:prstGeom prst="rect">
            <a:avLst/>
          </a:prstGeom>
          <a:noFill/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Thomas –Spec.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073400" y="310824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Olinde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335400" y="1806480"/>
            <a:ext cx="66816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Jay M. Blaine-Sr.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328920" y="2054160"/>
            <a:ext cx="66852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Miguel Garcia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330720" y="3103560"/>
            <a:ext cx="676080" cy="1573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Gretchen Lotz 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345960" y="4700520"/>
            <a:ext cx="68112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049800" y="13222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Debra Bailey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EF4B502-2CCE-4615-8610-B7369AA621C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/>
          <p:nvPr/>
        </p:nvSpPr>
        <p:spPr>
          <a:xfrm flipH="1">
            <a:off x="1979640" y="1733400"/>
            <a:ext cx="68400" cy="14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H="1">
            <a:off x="1293480" y="1752480"/>
            <a:ext cx="20520" cy="2529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281480" y="709560"/>
            <a:ext cx="870120" cy="587520"/>
          </a:xfrm>
          <a:custGeom>
            <a:avLst/>
            <a:gdLst/>
            <a:ahLst/>
            <a:rect l="l" t="t" r="r" b="b"/>
            <a:pathLst>
              <a:path w="1530" h="378">
                <a:moveTo>
                  <a:pt x="0" y="0"/>
                </a:moveTo>
                <a:lnTo>
                  <a:pt x="0" y="378"/>
                </a:lnTo>
                <a:lnTo>
                  <a:pt x="1530" y="37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H="1">
            <a:off x="4314960" y="666720"/>
            <a:ext cx="9360" cy="666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>
            <a:off x="5047920" y="1285920"/>
            <a:ext cx="19080" cy="2504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905200" y="1743120"/>
            <a:ext cx="209520" cy="1428840"/>
          </a:xfrm>
          <a:custGeom>
            <a:avLst/>
            <a:gdLst/>
            <a:ahLst/>
            <a:rect l="l" t="t" r="r" b="b"/>
            <a:pathLst>
              <a:path w="132" h="900">
                <a:moveTo>
                  <a:pt x="132" y="0"/>
                </a:moveTo>
                <a:lnTo>
                  <a:pt x="0" y="0"/>
                </a:lnTo>
                <a:lnTo>
                  <a:pt x="12" y="90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105000" y="1295280"/>
            <a:ext cx="762120" cy="1886040"/>
          </a:xfrm>
          <a:custGeom>
            <a:avLst/>
            <a:gdLst/>
            <a:ahLst/>
            <a:rect l="l" t="t" r="r" b="b"/>
            <a:pathLst>
              <a:path w="480" h="1188">
                <a:moveTo>
                  <a:pt x="0" y="0"/>
                </a:moveTo>
                <a:lnTo>
                  <a:pt x="6" y="282"/>
                </a:lnTo>
                <a:lnTo>
                  <a:pt x="456" y="282"/>
                </a:lnTo>
                <a:lnTo>
                  <a:pt x="480" y="1188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724040" y="1295280"/>
            <a:ext cx="1440" cy="447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716280" y="957240"/>
            <a:ext cx="110016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232000" y="161928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482920" y="206856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362400" y="479520"/>
            <a:ext cx="209052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463920" y="422280"/>
            <a:ext cx="187956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 –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Kevin Presto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657680" y="1411200"/>
            <a:ext cx="824040" cy="28728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Control Area Genco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691160" y="1846440"/>
            <a:ext cx="82368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691160" y="2062080"/>
            <a:ext cx="823680" cy="195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702320" y="2293920"/>
            <a:ext cx="82368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697280" y="2514600"/>
            <a:ext cx="82404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662360" y="1833480"/>
            <a:ext cx="88920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Keith Comeaux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529160" y="2085840"/>
            <a:ext cx="10159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Juston Lavarell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4708440" y="2322360"/>
            <a:ext cx="80172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Serio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707000" y="2570040"/>
            <a:ext cx="8017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Lenzrtowicz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206960" y="1390680"/>
            <a:ext cx="436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705120" y="915840"/>
            <a:ext cx="1127160" cy="2797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733920" y="952560"/>
            <a:ext cx="1098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Lloyd Will - 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212840" y="1378080"/>
            <a:ext cx="1035000" cy="3189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181160" y="1419120"/>
            <a:ext cx="1046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35120" y="137952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435480" y="1795320"/>
            <a:ext cx="71424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595600" y="2022480"/>
            <a:ext cx="7142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581200" y="2233440"/>
            <a:ext cx="73368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581200" y="2454120"/>
            <a:ext cx="7430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Rao Tamma-Spec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658960" y="1380960"/>
            <a:ext cx="957240" cy="306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 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590920" y="1803240"/>
            <a:ext cx="73008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Madhup Kumar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595600" y="2014560"/>
            <a:ext cx="7174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Chen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590920" y="2246400"/>
            <a:ext cx="703080" cy="12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Diana Allen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604960" y="1784520"/>
            <a:ext cx="69552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Madhup Kumar-Dir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438360" y="2060640"/>
            <a:ext cx="70488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454560" y="2306520"/>
            <a:ext cx="690480" cy="2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492360" y="1776240"/>
            <a:ext cx="67320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Suixiong Pan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463920" y="2076480"/>
            <a:ext cx="6634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Symms – 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406680" y="2344680"/>
            <a:ext cx="73980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Andy Rodriquiz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459240" y="2611440"/>
            <a:ext cx="699840" cy="1760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Ted Ballinger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266920" y="135108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3471840" y="2867040"/>
            <a:ext cx="70020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Zipper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3490920" y="3114720"/>
            <a:ext cx="68580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Kirk Stuart -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705200" y="2747880"/>
            <a:ext cx="824040" cy="2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Poppa-Sr.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658880" y="180648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Ryan-Mgr.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912960" y="3516480"/>
            <a:ext cx="66960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912960" y="3506760"/>
            <a:ext cx="66168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Kevin Cline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912960" y="180648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665360" y="201600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646280" y="2913120"/>
            <a:ext cx="67608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Clayton Vernon-Mgr.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662120" y="222264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912960" y="1809720"/>
            <a:ext cx="6681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Rika Imai –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1655640" y="2013120"/>
            <a:ext cx="68112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Pace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176480" y="2502000"/>
            <a:ext cx="720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652760" y="2233440"/>
            <a:ext cx="7650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DeCook – SrSpec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912960" y="3076560"/>
            <a:ext cx="6807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912960" y="3059280"/>
            <a:ext cx="6728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Hicham Benjelloun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3225600" y="9360"/>
            <a:ext cx="207396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912960" y="3297240"/>
            <a:ext cx="6807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Ryan Williams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912960" y="2013120"/>
            <a:ext cx="68076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Daniel Jenkins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581200" y="2886120"/>
            <a:ext cx="7383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Li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585880" y="3095640"/>
            <a:ext cx="7383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Vargas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2424240" y="5886360"/>
            <a:ext cx="1361880" cy="141480"/>
          </a:xfrm>
          <a:custGeom>
            <a:avLst/>
            <a:gdLst/>
            <a:ahLst/>
            <a:rect l="l" t="t" r="r" b="b"/>
            <a:pathLst>
              <a:path w="858" h="89">
                <a:moveTo>
                  <a:pt x="0" y="84"/>
                </a:moveTo>
                <a:cubicBezTo>
                  <a:pt x="198" y="89"/>
                  <a:pt x="396" y="87"/>
                  <a:pt x="594" y="87"/>
                </a:cubicBezTo>
                <a:lnTo>
                  <a:pt x="678" y="0"/>
                </a:lnTo>
                <a:lnTo>
                  <a:pt x="858" y="63"/>
                </a:lnTo>
                <a:lnTo>
                  <a:pt x="0" y="24"/>
                </a:lnTo>
                <a:lnTo>
                  <a:pt x="0" y="84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2743200" y="851040"/>
            <a:ext cx="6480" cy="2616120"/>
          </a:xfrm>
          <a:custGeom>
            <a:avLst/>
            <a:gdLst/>
            <a:ahLst/>
            <a:rect l="l" t="t" r="r" b="b"/>
            <a:pathLst>
              <a:path w="4" h="1648">
                <a:moveTo>
                  <a:pt x="0" y="0"/>
                </a:moveTo>
                <a:lnTo>
                  <a:pt x="4" y="1648"/>
                </a:lnTo>
                <a:lnTo>
                  <a:pt x="4" y="1624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2581200" y="2670120"/>
            <a:ext cx="7383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Emesih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912960" y="265896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Moises Benchluch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912960" y="243684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Gustavo Giron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903240" y="2874960"/>
            <a:ext cx="70020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Mauricio Marquez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636560" y="315756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Claudia Guerra – Sr.Clerk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H="1">
            <a:off x="1704600" y="1295280"/>
            <a:ext cx="263844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912960" y="374184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Gim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711680" y="3284640"/>
            <a:ext cx="82404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Richard Broussard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716360" y="3610080"/>
            <a:ext cx="79848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Amie Ha - 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912960" y="2222640"/>
            <a:ext cx="68076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Kanish –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1654200" y="243828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Wolfe - Assoc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flipH="1">
            <a:off x="1301400" y="1727280"/>
            <a:ext cx="749160" cy="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919080" y="396396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Rust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925560" y="4186080"/>
            <a:ext cx="676080" cy="1828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Jacob Shupe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705200" y="3014640"/>
            <a:ext cx="824040" cy="2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Barkondy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1641600" y="267804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Dustin Collins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946840" y="430200"/>
            <a:ext cx="2319120" cy="3380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675480" y="229536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5961240" y="446040"/>
            <a:ext cx="2325600" cy="313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 Desk – Duran/Presto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7561440" y="4402080"/>
            <a:ext cx="7189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989760" y="3314880"/>
            <a:ext cx="11160" cy="378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248520" y="383688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H="1">
            <a:off x="7181640" y="801720"/>
            <a:ext cx="28440" cy="3454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6548400" y="1163520"/>
            <a:ext cx="43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784920" y="2865600"/>
            <a:ext cx="747720" cy="1854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Gilbert – Sr.Spec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769080" y="1382760"/>
            <a:ext cx="824040" cy="306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Service</a:t>
            </a: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784920" y="2184480"/>
            <a:ext cx="76212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6770520" y="2406600"/>
            <a:ext cx="77004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6784920" y="2630520"/>
            <a:ext cx="75240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4920" y="2224080"/>
            <a:ext cx="679680" cy="1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Kayne Coulter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6784920" y="2409840"/>
            <a:ext cx="74952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Miller -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784920" y="2657520"/>
            <a:ext cx="709560" cy="1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Smith Day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784920" y="308304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J.D. Kinser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6784920" y="330048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Laurel Bolt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6784920" y="351468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Utku Gulmeden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784920" y="176220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 Baughman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784920" y="197640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Tom May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784920" y="373680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Clint Dean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784920" y="396540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Terri Clynes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784920" y="419400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Kelly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0222690-6596-40FF-A160-C566EC49657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"/>
          <p:cNvSpPr/>
          <p:nvPr/>
        </p:nvSpPr>
        <p:spPr>
          <a:xfrm flipH="1">
            <a:off x="2768400" y="1263600"/>
            <a:ext cx="12600" cy="234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842080" y="1257480"/>
            <a:ext cx="0" cy="44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1927080" y="1263600"/>
            <a:ext cx="0" cy="114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H="1">
            <a:off x="4090680" y="1257480"/>
            <a:ext cx="4680" cy="1452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915240" y="1481040"/>
            <a:ext cx="9360" cy="2600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1541520" y="1600200"/>
            <a:ext cx="6634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541520" y="2913120"/>
            <a:ext cx="66528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541520" y="31478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541520" y="1598760"/>
            <a:ext cx="687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Hill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541520" y="2909880"/>
            <a:ext cx="703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Anderson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541520" y="3137040"/>
            <a:ext cx="6555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Dickson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133800" y="679320"/>
            <a:ext cx="2319120" cy="338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484360" y="16081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2484360" y="1809720"/>
            <a:ext cx="68760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484360" y="2027160"/>
            <a:ext cx="681120" cy="187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3724200" y="1596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724200" y="18082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Moore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724200" y="21970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Marks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3733920" y="238428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Kevin Murray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2484360" y="1604880"/>
            <a:ext cx="6634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Blair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2484360" y="2793960"/>
            <a:ext cx="7160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2484360" y="1835280"/>
            <a:ext cx="662040" cy="14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Grace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2484360" y="2011320"/>
            <a:ext cx="6904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McCraken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695760" y="160164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3740040" y="1601640"/>
            <a:ext cx="7066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Dina Snow – Sr. Adm.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3724200" y="2201760"/>
            <a:ext cx="67788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117960" y="695160"/>
            <a:ext cx="2325600" cy="532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Generation Invest -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Duran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6594480" y="3273480"/>
            <a:ext cx="74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556320" y="3365640"/>
            <a:ext cx="746280" cy="12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0" y="6660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1541520" y="1389240"/>
            <a:ext cx="6541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1541520" y="1379520"/>
            <a:ext cx="66528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Chuck Ward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724200" y="13986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Mitch Robinson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3718080" y="3186000"/>
            <a:ext cx="1080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2484360" y="22510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Erica Adams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3348000" y="370836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 flipH="1" flipV="1">
            <a:off x="1933200" y="1262160"/>
            <a:ext cx="39085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2484360" y="2448000"/>
            <a:ext cx="6876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Kendall Sprott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2484360" y="2644920"/>
            <a:ext cx="70020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Kristin Quinn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484360" y="284148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Czuppon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484360" y="3038400"/>
            <a:ext cx="70668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Gurrola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2484360" y="3267000"/>
            <a:ext cx="7192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Andrea Gonzales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2484360" y="3470400"/>
            <a:ext cx="71928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ChuChu Wang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3730680" y="2006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Naveed Ahmed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457960" y="1379520"/>
            <a:ext cx="68076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Clifford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470560" y="160164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Charlie Vetters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4281480" y="1035000"/>
            <a:ext cx="0" cy="22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541520" y="33764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Chad Landry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648240" y="1035000"/>
            <a:ext cx="436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106230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484360" y="1389240"/>
            <a:ext cx="68436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Parks –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470560" y="182088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Lang - 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541520" y="202392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McCraken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541520" y="224640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Victor Munoz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541520" y="2462040"/>
            <a:ext cx="6652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Martin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1541520" y="268452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Kiani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1541520" y="1808280"/>
            <a:ext cx="66528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Marks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3738600" y="2581200"/>
            <a:ext cx="66528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Abler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281480" y="1149480"/>
            <a:ext cx="144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435560" y="105876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Tina Rode -  Sr. Adm.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F9B0723-26E2-4620-8D9F-6775574BFB5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"/>
          <p:cNvSpPr/>
          <p:nvPr/>
        </p:nvSpPr>
        <p:spPr>
          <a:xfrm>
            <a:off x="6915240" y="1481040"/>
            <a:ext cx="9360" cy="2600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594480" y="3273480"/>
            <a:ext cx="74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6556320" y="3365640"/>
            <a:ext cx="746280" cy="12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0" y="6660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7DB195C-DFCD-4472-9929-0C42A18B96C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2001-04-17T18:24:12Z</dcterms:created>
  <dc:creator>mmoore2</dc:creator>
  <dc:description/>
  <dc:language>en-US</dc:language>
  <cp:lastModifiedBy>tblack</cp:lastModifiedBy>
  <dcterms:modified xsi:type="dcterms:W3CDTF">2001-11-12T16:39:17Z</dcterms:modified>
  <cp:revision>157</cp:revision>
  <dc:subject/>
  <dc:title>PowerPoint Presentation</dc:title>
</cp:coreProperties>
</file>