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8F006AF-44B9-4B57-A44C-C548EAE5ADA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152280" y="62578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DB186A0-8054-4364-879A-75A3D07900D9}" type="datetime"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09/27/25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B3D5CAD-2BA6-48B6-978A-9D96F223D54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933560" y="1333440"/>
            <a:ext cx="1440" cy="4226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5935680" y="1204920"/>
            <a:ext cx="0" cy="1452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 flipH="1">
            <a:off x="4079880" y="1219320"/>
            <a:ext cx="15840" cy="27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022560" y="1212840"/>
            <a:ext cx="7920" cy="1492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 flipH="1">
            <a:off x="1944720" y="1467000"/>
            <a:ext cx="7920" cy="412416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6919920" y="1209600"/>
            <a:ext cx="3240" cy="2154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6915240" y="1481040"/>
            <a:ext cx="15840" cy="189540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 flipH="1" flipV="1">
            <a:off x="5094360" y="1212840"/>
            <a:ext cx="7920" cy="2489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 flipV="1">
            <a:off x="4459320" y="963720"/>
            <a:ext cx="1440" cy="239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552680" y="2006640"/>
            <a:ext cx="669960" cy="179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 Dypiangco -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552680" y="1785960"/>
            <a:ext cx="664920" cy="179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552680" y="2243160"/>
            <a:ext cx="663480" cy="179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552680" y="2463840"/>
            <a:ext cx="664920" cy="179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552680" y="2685960"/>
            <a:ext cx="664920" cy="184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552680" y="2917800"/>
            <a:ext cx="668160" cy="190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552680" y="3146400"/>
            <a:ext cx="671400" cy="185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552680" y="2000160"/>
            <a:ext cx="695160" cy="18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552680" y="2241720"/>
            <a:ext cx="687240" cy="18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Rick Whitaker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552680" y="2467080"/>
            <a:ext cx="7030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Jeff Keenan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552680" y="2693880"/>
            <a:ext cx="655560" cy="17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Scott Churbock-Mrg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552680" y="2924280"/>
            <a:ext cx="680760" cy="18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Chris Booth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552680" y="3147840"/>
            <a:ext cx="782640" cy="18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Fred Mitro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443400" y="741240"/>
            <a:ext cx="2090520" cy="300240"/>
          </a:xfrm>
          <a:prstGeom prst="rect">
            <a:avLst/>
          </a:prstGeom>
          <a:solidFill>
            <a:srgbClr val="00cc99"/>
          </a:solidFill>
          <a:ln w="9360">
            <a:solidFill>
              <a:srgbClr val="00cc99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676760" y="1535040"/>
            <a:ext cx="73188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676760" y="1941480"/>
            <a:ext cx="706320" cy="200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756320" y="1325520"/>
            <a:ext cx="731520" cy="155520"/>
          </a:xfrm>
          <a:prstGeom prst="rect">
            <a:avLst/>
          </a:prstGeom>
          <a:solidFill>
            <a:srgbClr val="00cc99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721400" y="1297080"/>
            <a:ext cx="80928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Southeast Region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676760" y="1523880"/>
            <a:ext cx="7192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Heather Kroll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676760" y="2347920"/>
            <a:ext cx="658800" cy="14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560920" y="1319040"/>
            <a:ext cx="681120" cy="162000"/>
          </a:xfrm>
          <a:prstGeom prst="rect">
            <a:avLst/>
          </a:prstGeom>
          <a:solidFill>
            <a:srgbClr val="00cc99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513400" y="1297080"/>
            <a:ext cx="80964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ERCOT Region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967280" y="5870520"/>
            <a:ext cx="88740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622600" y="150984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622600" y="17049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635200" y="1898640"/>
            <a:ext cx="66204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635200" y="2120760"/>
            <a:ext cx="687600" cy="200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651040" y="1311120"/>
            <a:ext cx="681120" cy="162000"/>
          </a:xfrm>
          <a:prstGeom prst="rect">
            <a:avLst/>
          </a:prstGeom>
          <a:solidFill>
            <a:srgbClr val="00cc99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633760" y="1471680"/>
            <a:ext cx="639720" cy="21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Dave Forster – VP.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610000" y="1295280"/>
            <a:ext cx="75708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Midwest Region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581200" y="1706400"/>
            <a:ext cx="8398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Oscar Dalton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584440" y="1917720"/>
            <a:ext cx="776160" cy="14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Larry Valderrama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597040" y="2111400"/>
            <a:ext cx="784440" cy="18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Lisa Shoemake – Sr. Clerk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759120" y="1311120"/>
            <a:ext cx="681120" cy="162000"/>
          </a:xfrm>
          <a:prstGeom prst="rect">
            <a:avLst/>
          </a:prstGeom>
          <a:solidFill>
            <a:srgbClr val="00cc99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703680" y="1295280"/>
            <a:ext cx="79992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Northeast Region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689280" y="1728720"/>
            <a:ext cx="8398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774960" y="2166840"/>
            <a:ext cx="88740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386000" y="1339920"/>
            <a:ext cx="1076040" cy="171360"/>
          </a:xfrm>
          <a:prstGeom prst="rect">
            <a:avLst/>
          </a:prstGeom>
          <a:solidFill>
            <a:srgbClr val="00cc99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Generation Development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552680" y="3376440"/>
            <a:ext cx="682560" cy="184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561000" y="173052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Pauline Reyes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561000" y="19256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Mason Hamlin-Ana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6561000" y="21225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Barry Lewis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6307200" y="1325520"/>
            <a:ext cx="145728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Commodity Structuring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566040" y="2327400"/>
            <a:ext cx="68076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Greg Trefz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561000" y="27399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Nick Hiemstra – 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553080" y="2941560"/>
            <a:ext cx="68760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559560" y="313380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Karla Compean – Ana. III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587840" y="1951200"/>
            <a:ext cx="885960" cy="13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Reagan Rorshach – Assoc.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440160" y="703440"/>
            <a:ext cx="2103480" cy="60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Origination - </a:t>
            </a: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Dave Duran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552680" y="3381480"/>
            <a:ext cx="780840" cy="1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Raimond Grube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295880" y="4573440"/>
            <a:ext cx="7318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6594480" y="2055960"/>
            <a:ext cx="7570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6546960" y="2125800"/>
            <a:ext cx="7221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6594480" y="2576520"/>
            <a:ext cx="6872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267080" y="5891040"/>
            <a:ext cx="7318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594480" y="3070080"/>
            <a:ext cx="74772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504120" y="2957400"/>
            <a:ext cx="72216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Chaun  Roberts –Adm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556320" y="3162240"/>
            <a:ext cx="746280" cy="12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6594480" y="4029120"/>
            <a:ext cx="6872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011560" y="5873760"/>
            <a:ext cx="7988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0" y="66600"/>
            <a:ext cx="91440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East Power Trading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552680" y="1560600"/>
            <a:ext cx="691920" cy="179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1552680" y="1550880"/>
            <a:ext cx="664920" cy="18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Ben Jacoby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562800" y="15224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660920" y="4273560"/>
            <a:ext cx="7192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724200" y="2511360"/>
            <a:ext cx="68112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3724200" y="2506680"/>
            <a:ext cx="682560" cy="19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Nick Politis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543400" y="1166760"/>
            <a:ext cx="4348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107309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630600" y="1163520"/>
            <a:ext cx="4348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107444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4672080" y="1173240"/>
            <a:ext cx="412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107446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6281640" y="1174680"/>
            <a:ext cx="4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107320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555920" y="1195560"/>
            <a:ext cx="393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107319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3724200" y="172260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John Llorda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479920" y="1171440"/>
            <a:ext cx="412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107448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724200" y="192420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Paulita Olvera – Sr. Clerk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568920" y="1535040"/>
            <a:ext cx="644760" cy="14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Jim Meyn –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724200" y="3268800"/>
            <a:ext cx="6825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4676760" y="2814480"/>
            <a:ext cx="74124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Rahil Jafry - Manager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724200" y="212400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George Wood-Mgr.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724200" y="232092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Rob Wheeler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6566040" y="253512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Brandon Cavazos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3724200" y="2959200"/>
            <a:ext cx="11160" cy="3816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098960" y="3587760"/>
            <a:ext cx="0" cy="442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081240" y="3500280"/>
            <a:ext cx="0" cy="13176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2647800" y="2354400"/>
            <a:ext cx="68112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P. Beau Ratliff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2647800" y="255420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Lex Carroll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352680" y="3898800"/>
            <a:ext cx="174600" cy="7632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 flipV="1">
            <a:off x="8148600" y="4316040"/>
            <a:ext cx="0" cy="6516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6940440" y="1797120"/>
            <a:ext cx="0" cy="8244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6921360" y="2006640"/>
            <a:ext cx="6480" cy="8244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5710320" y="3038400"/>
            <a:ext cx="314280" cy="17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6399360" y="1319040"/>
            <a:ext cx="1023840" cy="157320"/>
          </a:xfrm>
          <a:prstGeom prst="rect">
            <a:avLst/>
          </a:prstGeom>
          <a:solidFill>
            <a:srgbClr val="00cc99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Commodity Structuring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5900760" y="1214280"/>
            <a:ext cx="1014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1552680" y="1782720"/>
            <a:ext cx="69048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Ron Tapscott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1552680" y="4254480"/>
            <a:ext cx="682560" cy="193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Steve Krimsky-Dir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1547640" y="4481640"/>
            <a:ext cx="696960" cy="2030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Sharon Hausinger-Ana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1541520" y="4719600"/>
            <a:ext cx="701640" cy="18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Lorie Leigh-Admin Asst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1552680" y="3833640"/>
            <a:ext cx="720720" cy="1461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Mathew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1552680" y="3784680"/>
            <a:ext cx="682560" cy="193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Greg Krause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1552680" y="3592440"/>
            <a:ext cx="68724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Mathew Gimble-Mgr.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 flipH="1" flipV="1">
            <a:off x="1933560" y="1211400"/>
            <a:ext cx="402264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1933560" y="1209600"/>
            <a:ext cx="0" cy="133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1541520" y="5445000"/>
            <a:ext cx="711000" cy="20340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Kathleen Camahan-Legal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4676760" y="3019320"/>
            <a:ext cx="74124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Tara Piazze –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3724200" y="2716200"/>
            <a:ext cx="68112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Eric Irani – 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4676760" y="3222720"/>
            <a:ext cx="74124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Howard Marshall-Ana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3724200" y="2913120"/>
            <a:ext cx="68112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Palmer Letzerich -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5568840" y="1542960"/>
            <a:ext cx="665280" cy="165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Mike Curry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5568840" y="1733400"/>
            <a:ext cx="669960" cy="165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Larry Jester – 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5578560" y="1952640"/>
            <a:ext cx="660240" cy="165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Judy Martinez – Admin.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3724200" y="3108240"/>
            <a:ext cx="68112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Maxmilion Sell - 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4676760" y="3419640"/>
            <a:ext cx="74124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Suzette Emmons - 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1547640" y="4946760"/>
            <a:ext cx="702000" cy="174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Zachary Inman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1549440" y="5165640"/>
            <a:ext cx="701640" cy="179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Lisa Zarsky - Admin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5578560" y="2162160"/>
            <a:ext cx="660240" cy="165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Terrell Benke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3724200" y="3305160"/>
            <a:ext cx="68112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Steven Luong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4676760" y="3619440"/>
            <a:ext cx="74124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Amanda Day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4676760" y="2179800"/>
            <a:ext cx="723960" cy="18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Edward Braddock –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4676760" y="2408400"/>
            <a:ext cx="723960" cy="171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Claudette Harvey - Admin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4676760" y="2610000"/>
            <a:ext cx="723960" cy="171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Rudy Acevedo – 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6559560" y="33242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Rahul Seksaria– Ana. II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3724200" y="1514520"/>
            <a:ext cx="68112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Carl Tricoli - VP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3724200" y="3502080"/>
            <a:ext cx="68112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Tina Holcombe – Sr. Adm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3724200" y="3699000"/>
            <a:ext cx="68112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Pete Heintzelman -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3724200" y="3895560"/>
            <a:ext cx="68112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Michael Yosowitz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5584680" y="2359080"/>
            <a:ext cx="660600" cy="164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Matt Duffy – 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1560600" y="4005360"/>
            <a:ext cx="677880" cy="2030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David Hernandez -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5597640" y="2568600"/>
            <a:ext cx="660240" cy="165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Leonardo Pacheco - Mgr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2666880" y="278280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Mike Kelley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2660760" y="299880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Terri Clines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6572160" y="354024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Fernando Herrara–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3727440" y="41115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James Grace–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2CCB3A6B-3085-4B4E-A896-D7BEA08E5E7F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"/>
          <p:cNvSpPr/>
          <p:nvPr/>
        </p:nvSpPr>
        <p:spPr>
          <a:xfrm>
            <a:off x="1900080" y="1285920"/>
            <a:ext cx="281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749160" y="844560"/>
            <a:ext cx="15840" cy="3090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 flipH="1">
            <a:off x="7338600" y="852480"/>
            <a:ext cx="4680" cy="1214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6362640" y="857160"/>
            <a:ext cx="3240" cy="1335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2048040" y="847800"/>
            <a:ext cx="1440" cy="204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1773360" y="1170000"/>
            <a:ext cx="19080" cy="2044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2392200" y="1208160"/>
            <a:ext cx="19080" cy="1746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 flipV="1">
            <a:off x="4411800" y="688680"/>
            <a:ext cx="0" cy="2738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5369040" y="855720"/>
            <a:ext cx="31680" cy="4021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 flipH="1" flipV="1">
            <a:off x="3633840" y="845640"/>
            <a:ext cx="7920" cy="2597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3325680" y="3106800"/>
            <a:ext cx="676440" cy="1569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Bill Rust-Mgr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3327480" y="13748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3327480" y="1573200"/>
            <a:ext cx="693720" cy="1936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Dean Laurent -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3321000" y="182232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3327480" y="20318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3321000" y="22431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3327480" y="2446200"/>
            <a:ext cx="662040" cy="1875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3322800" y="2673360"/>
            <a:ext cx="674640" cy="1872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4076640" y="1189080"/>
            <a:ext cx="706320" cy="1746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4071960" y="1403280"/>
            <a:ext cx="716040" cy="1843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3319560" y="969840"/>
            <a:ext cx="681120" cy="17172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3249720" y="952560"/>
            <a:ext cx="80964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Southeast Region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4078440" y="969840"/>
            <a:ext cx="676080" cy="17460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ERCOT Region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289080" y="117936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295200" y="137952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295200" y="15890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Erik Simpson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1336680" y="11984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1336680" y="141300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1336680" y="162252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1336680" y="18446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1336680" y="2048040"/>
            <a:ext cx="674640" cy="1555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1336680" y="223848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1336680" y="244008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1336680" y="263988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Patrick Hanse-Sr.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1336680" y="284148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285840" y="979560"/>
            <a:ext cx="681120" cy="17136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Midwest Region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1336680" y="3032280"/>
            <a:ext cx="681120" cy="1807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2111400" y="12002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2111400" y="141588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2111400" y="162576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3322800" y="2892600"/>
            <a:ext cx="668160" cy="1746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Mauricio Trejo - 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4076640" y="1617840"/>
            <a:ext cx="716040" cy="1774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284040" y="1170000"/>
            <a:ext cx="6829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Fletch Sturm - VP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2232000" y="1619280"/>
            <a:ext cx="68724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282600" y="1393920"/>
            <a:ext cx="68724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297000" y="1378080"/>
            <a:ext cx="6872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Matt Lorenz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316080" y="2652840"/>
            <a:ext cx="6872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1336680" y="1198440"/>
            <a:ext cx="687240" cy="13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Dana Davis - VP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1327320" y="1397160"/>
            <a:ext cx="7016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 Broderick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1336680" y="1635120"/>
            <a:ext cx="68724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Rob Benson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1336680" y="1855800"/>
            <a:ext cx="68724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Gautum Gupta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2482920" y="2068560"/>
            <a:ext cx="85860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1336680" y="2038320"/>
            <a:ext cx="687240" cy="16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Joe Quenet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1336680" y="2254320"/>
            <a:ext cx="677880" cy="13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 Thomas –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1333440" y="2436840"/>
            <a:ext cx="754200" cy="16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Lisa Burnett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1336680" y="2843280"/>
            <a:ext cx="668160" cy="15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Peter Makkai-Spec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1336680" y="3022560"/>
            <a:ext cx="687240" cy="20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Joe Stephenovitch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2131920" y="1163520"/>
            <a:ext cx="67320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Larry Campbell – 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2063880" y="1403280"/>
            <a:ext cx="815760" cy="15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Benjamin Rogers – Assoc.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2073240" y="1630440"/>
            <a:ext cx="81108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Jason Choate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3335400" y="1374840"/>
            <a:ext cx="6811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Mike Carson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3917880" y="1631880"/>
            <a:ext cx="68760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3236760" y="1836720"/>
            <a:ext cx="892440" cy="12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Laura Podurgiel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3227400" y="2057400"/>
            <a:ext cx="85896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Gretchen Lotz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3251160" y="2239920"/>
            <a:ext cx="744480" cy="16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Juan Hernandez –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3228840" y="2463840"/>
            <a:ext cx="882720" cy="15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Miguel Garcia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3265560" y="2674800"/>
            <a:ext cx="846000" cy="14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Jay M. Blaine-Sr.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3780000" y="2919240"/>
            <a:ext cx="95868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3846600" y="2933640"/>
            <a:ext cx="81108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3362400" y="479520"/>
            <a:ext cx="2090520" cy="22860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3463920" y="422280"/>
            <a:ext cx="1879560" cy="60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Trading – </a:t>
            </a: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Kevin Presto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4035600" y="1198440"/>
            <a:ext cx="833400" cy="16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Doug Gilbert-Smith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4641840" y="1833480"/>
            <a:ext cx="89208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4694400" y="1838160"/>
            <a:ext cx="85860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4076640" y="1409760"/>
            <a:ext cx="733320" cy="15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Steve Olinde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4068720" y="1627200"/>
            <a:ext cx="774720" cy="16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Eric Saibi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4100400" y="1866960"/>
            <a:ext cx="668520" cy="9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4060800" y="1849320"/>
            <a:ext cx="708120" cy="12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6062760" y="130968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6062760" y="151920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Corry Bentley-Mgr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6021360" y="977760"/>
            <a:ext cx="712800" cy="29556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6019920" y="960480"/>
            <a:ext cx="7142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Management Book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Trading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6062760" y="1306440"/>
            <a:ext cx="68724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Debra Bailey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6056280" y="1523880"/>
            <a:ext cx="68256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272880" y="847800"/>
            <a:ext cx="393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107473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1374840" y="843120"/>
            <a:ext cx="4507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107310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3206880" y="826920"/>
            <a:ext cx="4348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107447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3992400" y="826920"/>
            <a:ext cx="393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107449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5639040" y="846000"/>
            <a:ext cx="4348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107443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6645240" y="874800"/>
            <a:ext cx="4348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150241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4060800" y="1843200"/>
            <a:ext cx="706320" cy="1872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John Forney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6046920" y="1727280"/>
            <a:ext cx="687240" cy="16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6053040" y="1728720"/>
            <a:ext cx="70020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Tamara Jae Black-Coord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2111400" y="18302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Willis Phillip-Assoc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4060800" y="2060640"/>
            <a:ext cx="706320" cy="1681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Seung Taek Oh -Assoc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7047000" y="120168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Harry Arrora-VP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7056360" y="949320"/>
            <a:ext cx="681120" cy="19512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Options Desk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7047000" y="14097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Robert Stalford-Mgr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7043760" y="161460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Steve Wang-Mgr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5025960" y="981000"/>
            <a:ext cx="669960" cy="17460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EES-Power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2124000" y="841320"/>
            <a:ext cx="5221440" cy="12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5030640" y="1222200"/>
            <a:ext cx="706680" cy="1684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Rogers Herndon-VP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5030640" y="1438200"/>
            <a:ext cx="706680" cy="1684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Berney Aucoin-Dir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5030640" y="1649520"/>
            <a:ext cx="706680" cy="1587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Edith Cross-Mgr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5037120" y="1852560"/>
            <a:ext cx="706320" cy="1684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Jim Homco-Mgr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5037120" y="2066760"/>
            <a:ext cx="706320" cy="1684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Brad Morse-Mgr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5037120" y="2281320"/>
            <a:ext cx="706320" cy="1681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Narsimha Misra-Sr.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5041800" y="2479680"/>
            <a:ext cx="706680" cy="1778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Anna Santucci-Sr.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5048280" y="2698920"/>
            <a:ext cx="706320" cy="1681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Oliver Jones –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7053120" y="2019240"/>
            <a:ext cx="70020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Iris Mack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4782960" y="826920"/>
            <a:ext cx="393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150281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306360" y="2627280"/>
            <a:ext cx="681120" cy="1731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Andrew Greer-Spec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2111400" y="2239920"/>
            <a:ext cx="690480" cy="1936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Cory Willis – 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2111400" y="201600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7050240" y="181620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Jaime Gualy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 flipH="1">
            <a:off x="728280" y="843120"/>
            <a:ext cx="143820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2111400" y="2030400"/>
            <a:ext cx="68112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Bryce Schneider-Assoc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1657440" y="993600"/>
            <a:ext cx="839520" cy="17172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Northeast Region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3162240" y="0"/>
            <a:ext cx="2314800" cy="32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East Power Trading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2424240" y="5886360"/>
            <a:ext cx="1361880" cy="141480"/>
          </a:xfrm>
          <a:custGeom>
            <a:avLst/>
            <a:gdLst/>
            <a:ahLst/>
            <a:rect l="l" t="t" r="r" b="b"/>
            <a:pathLst>
              <a:path w="858" h="89">
                <a:moveTo>
                  <a:pt x="0" y="84"/>
                </a:moveTo>
                <a:cubicBezTo>
                  <a:pt x="198" y="89"/>
                  <a:pt x="396" y="87"/>
                  <a:pt x="594" y="87"/>
                </a:cubicBezTo>
                <a:lnTo>
                  <a:pt x="678" y="0"/>
                </a:lnTo>
                <a:lnTo>
                  <a:pt x="858" y="63"/>
                </a:lnTo>
                <a:lnTo>
                  <a:pt x="0" y="24"/>
                </a:lnTo>
                <a:lnTo>
                  <a:pt x="0" y="84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4060800" y="2260440"/>
            <a:ext cx="706320" cy="1684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Alex McElreath-Sr.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2743200" y="851040"/>
            <a:ext cx="6480" cy="2616120"/>
          </a:xfrm>
          <a:custGeom>
            <a:avLst/>
            <a:gdLst/>
            <a:ahLst/>
            <a:rect l="l" t="t" r="r" b="b"/>
            <a:pathLst>
              <a:path w="4" h="1648">
                <a:moveTo>
                  <a:pt x="0" y="0"/>
                </a:moveTo>
                <a:lnTo>
                  <a:pt x="4" y="1648"/>
                </a:lnTo>
                <a:lnTo>
                  <a:pt x="4" y="1624"/>
                </a:lnTo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5073480" y="4816440"/>
            <a:ext cx="700200" cy="1573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LaDonna Finnels-Neall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 flipV="1">
            <a:off x="5557680" y="3676680"/>
            <a:ext cx="171720" cy="3816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4067280" y="2482920"/>
            <a:ext cx="706320" cy="1681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Joseph Capasso – 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4073400" y="2698920"/>
            <a:ext cx="706680" cy="1681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William Freije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312840" y="2836800"/>
            <a:ext cx="680760" cy="1731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Carrie Larkworthy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318960" y="3046320"/>
            <a:ext cx="681120" cy="1731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Punit Rawal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325440" y="3249720"/>
            <a:ext cx="681120" cy="1728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Brant Reeves – 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3330720" y="3305160"/>
            <a:ext cx="676080" cy="1573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David Maskell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3330720" y="3497400"/>
            <a:ext cx="676080" cy="1569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Michael Seely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2124000" y="2475000"/>
            <a:ext cx="690480" cy="1936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David Ingram – 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325440" y="3459240"/>
            <a:ext cx="681120" cy="1728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Dustin Collins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4079880" y="2901960"/>
            <a:ext cx="706320" cy="1681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Jeff King -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4086360" y="3105000"/>
            <a:ext cx="706320" cy="1684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 Schiavone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6056280" y="1924200"/>
            <a:ext cx="70020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Steve Pan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5048280" y="2884320"/>
            <a:ext cx="706320" cy="1684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Clarissa Cooper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5048280" y="3084480"/>
            <a:ext cx="706320" cy="1684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Lloyd Dickerson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5052960" y="3279600"/>
            <a:ext cx="706320" cy="1684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John Gordon II -Assoc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5057640" y="3470400"/>
            <a:ext cx="706680" cy="1681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Sanjay Hemani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5057640" y="3665520"/>
            <a:ext cx="706680" cy="1681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Maxim Philippov-Assoc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5057640" y="3855960"/>
            <a:ext cx="706680" cy="1684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Julia Sudduth -Assoc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5057640" y="4046400"/>
            <a:ext cx="706680" cy="1684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Alton Jackson -Anal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5057640" y="4237200"/>
            <a:ext cx="706680" cy="1681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Matthew Kendall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5062680" y="4427640"/>
            <a:ext cx="706320" cy="1681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Castlen Moore-Anal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5062680" y="4618080"/>
            <a:ext cx="706320" cy="1681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Michele Raque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330120" y="3659040"/>
            <a:ext cx="681120" cy="1731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Thomas Lowell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2119320" y="2698920"/>
            <a:ext cx="681120" cy="1728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Anubhau Aggarwal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317520" y="1789200"/>
            <a:ext cx="681120" cy="1728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Russell Ballato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2119320" y="2903400"/>
            <a:ext cx="681120" cy="1731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Reagan Matthews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333360" y="3875040"/>
            <a:ext cx="681120" cy="1731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Joe Errigo- 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3333600" y="1179360"/>
            <a:ext cx="681120" cy="1731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John Suarez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312840" y="2004840"/>
            <a:ext cx="680760" cy="1731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Don Baughman -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306360" y="2214720"/>
            <a:ext cx="681120" cy="1728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Ashish Mahajan - 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299880" y="2417760"/>
            <a:ext cx="681120" cy="1731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Maria Valdez –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4092480" y="3314880"/>
            <a:ext cx="706680" cy="1681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George Phillips -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6056280" y="2127240"/>
            <a:ext cx="70020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Admin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3843EC3C-A937-4FBF-BFC3-172F46D3519E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"/>
          <p:cNvSpPr/>
          <p:nvPr/>
        </p:nvSpPr>
        <p:spPr>
          <a:xfrm>
            <a:off x="533520" y="1746360"/>
            <a:ext cx="0" cy="393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 flipH="1">
            <a:off x="2043000" y="1733400"/>
            <a:ext cx="5040" cy="836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 flipH="1">
            <a:off x="1299960" y="1752480"/>
            <a:ext cx="14040" cy="207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4319640" y="681120"/>
            <a:ext cx="2228760" cy="609480"/>
          </a:xfrm>
          <a:custGeom>
            <a:avLst/>
            <a:gdLst/>
            <a:ahLst/>
            <a:rect l="l" t="t" r="r" b="b"/>
            <a:pathLst>
              <a:path w="1530" h="378">
                <a:moveTo>
                  <a:pt x="0" y="0"/>
                </a:moveTo>
                <a:lnTo>
                  <a:pt x="0" y="378"/>
                </a:lnTo>
                <a:lnTo>
                  <a:pt x="1530" y="378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 flipH="1">
            <a:off x="4314960" y="666720"/>
            <a:ext cx="9360" cy="66672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6534000" y="1285920"/>
            <a:ext cx="34920" cy="2538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 flipH="1">
            <a:off x="5062320" y="1285920"/>
            <a:ext cx="4680" cy="1609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2905200" y="1743120"/>
            <a:ext cx="209520" cy="1428840"/>
          </a:xfrm>
          <a:custGeom>
            <a:avLst/>
            <a:gdLst/>
            <a:ahLst/>
            <a:rect l="l" t="t" r="r" b="b"/>
            <a:pathLst>
              <a:path w="132" h="900">
                <a:moveTo>
                  <a:pt x="132" y="0"/>
                </a:moveTo>
                <a:lnTo>
                  <a:pt x="0" y="0"/>
                </a:lnTo>
                <a:lnTo>
                  <a:pt x="12" y="900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3105000" y="1295280"/>
            <a:ext cx="762120" cy="1886040"/>
          </a:xfrm>
          <a:custGeom>
            <a:avLst/>
            <a:gdLst/>
            <a:ahLst/>
            <a:rect l="l" t="t" r="r" b="b"/>
            <a:pathLst>
              <a:path w="480" h="1188">
                <a:moveTo>
                  <a:pt x="0" y="0"/>
                </a:moveTo>
                <a:lnTo>
                  <a:pt x="6" y="282"/>
                </a:lnTo>
                <a:lnTo>
                  <a:pt x="456" y="282"/>
                </a:lnTo>
                <a:lnTo>
                  <a:pt x="480" y="1188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1724040" y="1295280"/>
            <a:ext cx="1440" cy="447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6226200" y="2870280"/>
            <a:ext cx="747720" cy="1857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Gerald Gilbert – Sr.Spec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3716280" y="957240"/>
            <a:ext cx="110016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Southeast Region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2232000" y="1619280"/>
            <a:ext cx="68724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2482920" y="2068560"/>
            <a:ext cx="85860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3362400" y="479520"/>
            <a:ext cx="2090520" cy="22860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3463920" y="422280"/>
            <a:ext cx="1879560" cy="60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Trading – </a:t>
            </a: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Kevin Presto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4657680" y="1411200"/>
            <a:ext cx="824040" cy="28728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Control Area Genco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6197760" y="1387440"/>
            <a:ext cx="823680" cy="30636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Service</a:t>
            </a:r>
            <a:r>
              <a:rPr b="0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</a:t>
            </a: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Desk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4691160" y="1846440"/>
            <a:ext cx="823680" cy="1807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4691160" y="2062080"/>
            <a:ext cx="823680" cy="1954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4702320" y="2293920"/>
            <a:ext cx="823680" cy="1857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4697280" y="2514600"/>
            <a:ext cx="824040" cy="1951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4662360" y="1833480"/>
            <a:ext cx="889200" cy="16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Keith Comeaux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4529160" y="2085840"/>
            <a:ext cx="1015920" cy="13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Juston Lavarell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4708440" y="2322360"/>
            <a:ext cx="801720" cy="14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Eric Serio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4707000" y="2570040"/>
            <a:ext cx="801720" cy="13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Chris Lenzrtowicz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6224760" y="2189160"/>
            <a:ext cx="723600" cy="1904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6229440" y="2405160"/>
            <a:ext cx="718920" cy="2048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6238800" y="2635200"/>
            <a:ext cx="714600" cy="2048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6234120" y="2228760"/>
            <a:ext cx="679320" cy="10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Kayne Coulter -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6224760" y="2414520"/>
            <a:ext cx="749160" cy="17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Jeff Miller -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6227640" y="2662200"/>
            <a:ext cx="709560" cy="14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Smith Day -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4206960" y="1390680"/>
            <a:ext cx="4363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107323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5759280" y="1414440"/>
            <a:ext cx="393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150242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3705120" y="915840"/>
            <a:ext cx="1127160" cy="27972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3733920" y="952560"/>
            <a:ext cx="10983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Lloyd Will - Director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1212840" y="1378080"/>
            <a:ext cx="1035000" cy="31896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1181160" y="1419120"/>
            <a:ext cx="10461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Fundamental</a:t>
            </a:r>
            <a:br>
              <a:rPr sz="700"/>
            </a:b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Analysis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735120" y="1379520"/>
            <a:ext cx="393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107450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3435480" y="1795320"/>
            <a:ext cx="714240" cy="2048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2595600" y="2022480"/>
            <a:ext cx="71424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2581200" y="2233440"/>
            <a:ext cx="73368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2581200" y="2454120"/>
            <a:ext cx="74304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Rao Tamma-Spec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2658960" y="1380960"/>
            <a:ext cx="957240" cy="30672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Fundamental IT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2590920" y="1803240"/>
            <a:ext cx="730080" cy="16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Madhup Kumar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2595600" y="2014560"/>
            <a:ext cx="717480" cy="20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Alan Chen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2590920" y="2246400"/>
            <a:ext cx="703080" cy="12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Diana Allen –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2604960" y="1784520"/>
            <a:ext cx="695520" cy="1951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Madhup Kumar-Dir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3438360" y="2060640"/>
            <a:ext cx="704880" cy="2048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3454560" y="2306520"/>
            <a:ext cx="690480" cy="2239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3492360" y="1776240"/>
            <a:ext cx="67320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Suixiong Pan –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3463920" y="2076480"/>
            <a:ext cx="663480" cy="18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 Symms – 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3406680" y="2344680"/>
            <a:ext cx="739800" cy="18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Andy Rodriquiz –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3459240" y="2611440"/>
            <a:ext cx="699840" cy="1760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Ted Ballinger -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2266920" y="1351080"/>
            <a:ext cx="40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107451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3471840" y="2867040"/>
            <a:ext cx="700200" cy="1857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Mike Zipper -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3490920" y="3114720"/>
            <a:ext cx="68580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Kirk Stuart -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4705200" y="2747880"/>
            <a:ext cx="824040" cy="2239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John Poppa-Sr.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1658880" y="1806480"/>
            <a:ext cx="676440" cy="1825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Dave Ryan-Mgr.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912960" y="3516480"/>
            <a:ext cx="669600" cy="1936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912960" y="3506760"/>
            <a:ext cx="661680" cy="20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Kevin Cline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912960" y="1806480"/>
            <a:ext cx="676080" cy="1825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1665360" y="2016000"/>
            <a:ext cx="676080" cy="1825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198360" y="2036880"/>
            <a:ext cx="676440" cy="1807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Clayton Vernon-Mgr.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1662120" y="2222640"/>
            <a:ext cx="676440" cy="1825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912960" y="1809720"/>
            <a:ext cx="66816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Rika Imai –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1655640" y="2013120"/>
            <a:ext cx="681120" cy="19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Andrew Pace –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1176480" y="2502000"/>
            <a:ext cx="72072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1652760" y="2233440"/>
            <a:ext cx="76500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Todd DeCook – SrSpec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912960" y="3076560"/>
            <a:ext cx="68076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912960" y="3059280"/>
            <a:ext cx="67284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Hicham Benjelloun – Ana.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3105000" y="9360"/>
            <a:ext cx="2314800" cy="32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East Power Trading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912960" y="3297240"/>
            <a:ext cx="68076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Ryan Williams - 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912960" y="2013120"/>
            <a:ext cx="680760" cy="1807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Daniel Jenkins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2581200" y="2886120"/>
            <a:ext cx="73836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Jason Li – 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2585880" y="3095640"/>
            <a:ext cx="73836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Robert Vargas – 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2424240" y="5886360"/>
            <a:ext cx="1361880" cy="141480"/>
          </a:xfrm>
          <a:custGeom>
            <a:avLst/>
            <a:gdLst/>
            <a:ahLst/>
            <a:rect l="l" t="t" r="r" b="b"/>
            <a:pathLst>
              <a:path w="858" h="89">
                <a:moveTo>
                  <a:pt x="0" y="84"/>
                </a:moveTo>
                <a:cubicBezTo>
                  <a:pt x="198" y="89"/>
                  <a:pt x="396" y="87"/>
                  <a:pt x="594" y="87"/>
                </a:cubicBezTo>
                <a:lnTo>
                  <a:pt x="678" y="0"/>
                </a:lnTo>
                <a:lnTo>
                  <a:pt x="858" y="63"/>
                </a:lnTo>
                <a:lnTo>
                  <a:pt x="0" y="24"/>
                </a:lnTo>
                <a:lnTo>
                  <a:pt x="0" y="84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2743200" y="851040"/>
            <a:ext cx="6480" cy="2616120"/>
          </a:xfrm>
          <a:custGeom>
            <a:avLst/>
            <a:gdLst/>
            <a:ahLst/>
            <a:rect l="l" t="t" r="r" b="b"/>
            <a:pathLst>
              <a:path w="4" h="1648">
                <a:moveTo>
                  <a:pt x="0" y="0"/>
                </a:moveTo>
                <a:lnTo>
                  <a:pt x="4" y="1648"/>
                </a:lnTo>
                <a:lnTo>
                  <a:pt x="4" y="1624"/>
                </a:lnTo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2581200" y="2670120"/>
            <a:ext cx="73836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Gerald Emesih – 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912960" y="2658960"/>
            <a:ext cx="676080" cy="1825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Moises Benchluch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912960" y="2436840"/>
            <a:ext cx="676080" cy="1825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Gustavo Giron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903240" y="2874960"/>
            <a:ext cx="700200" cy="1825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Mauricio Marquez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189000" y="1811160"/>
            <a:ext cx="676080" cy="1828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Claudia Guerra – Sr.Clerk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 flipH="1">
            <a:off x="1704600" y="1295280"/>
            <a:ext cx="2638440" cy="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6230880" y="3087720"/>
            <a:ext cx="747720" cy="1857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J.D. Kinser – 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6222960" y="3305160"/>
            <a:ext cx="747720" cy="1857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Laurel Bolt – 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6222960" y="3519360"/>
            <a:ext cx="747720" cy="1857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Utku Gulmeden - 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912960" y="3741840"/>
            <a:ext cx="676080" cy="1825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Steve Gim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6218280" y="1766880"/>
            <a:ext cx="747720" cy="1857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Ed Baughman - VP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6213600" y="1981080"/>
            <a:ext cx="747720" cy="1857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Tom May -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6539040" y="1290600"/>
            <a:ext cx="1195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7729560" y="1285920"/>
            <a:ext cx="1440" cy="766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7299360" y="1766880"/>
            <a:ext cx="747720" cy="1857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Richard Broussard -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7145280" y="1428840"/>
            <a:ext cx="393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150089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7304040" y="1990800"/>
            <a:ext cx="747720" cy="1857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Amie Ha - Analyst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912960" y="2222640"/>
            <a:ext cx="680760" cy="1807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Jason Kanish –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1654200" y="2438280"/>
            <a:ext cx="676080" cy="1825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Jeff Wolfe - Assoc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6229440" y="3741840"/>
            <a:ext cx="747720" cy="1857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Clint Dean -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 flipH="1" flipV="1">
            <a:off x="539640" y="1734840"/>
            <a:ext cx="1511280" cy="4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1BB903BA-8792-4B16-B898-381C74E7C6D3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"/>
          <p:cNvSpPr/>
          <p:nvPr/>
        </p:nvSpPr>
        <p:spPr>
          <a:xfrm>
            <a:off x="5842080" y="1257480"/>
            <a:ext cx="0" cy="447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1927080" y="1263600"/>
            <a:ext cx="0" cy="1146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 flipH="1">
            <a:off x="4090680" y="1257480"/>
            <a:ext cx="4680" cy="1452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 flipH="1">
            <a:off x="1944720" y="1467000"/>
            <a:ext cx="7920" cy="412416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6915240" y="1481040"/>
            <a:ext cx="9360" cy="26002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1541520" y="1600200"/>
            <a:ext cx="663480" cy="179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1541520" y="2913120"/>
            <a:ext cx="665280" cy="179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1541520" y="3147840"/>
            <a:ext cx="665280" cy="184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1541520" y="1598760"/>
            <a:ext cx="687240" cy="18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Rick Hill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1541520" y="2909880"/>
            <a:ext cx="7030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Eric Anderson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1541520" y="3137040"/>
            <a:ext cx="655560" cy="19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Andrew Dickson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3133800" y="679320"/>
            <a:ext cx="2319120" cy="338400"/>
          </a:xfrm>
          <a:prstGeom prst="rect">
            <a:avLst/>
          </a:prstGeom>
          <a:solidFill>
            <a:srgbClr val="00cc99"/>
          </a:solidFill>
          <a:ln w="9360">
            <a:solidFill>
              <a:srgbClr val="00cc99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>
            <a:off x="4967280" y="5870520"/>
            <a:ext cx="88740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2484360" y="160812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3724200" y="15969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>
            <a:off x="3724200" y="180828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John Moore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3724200" y="219708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James Marks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3733920" y="238428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Kevin Murray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2484360" y="1604880"/>
            <a:ext cx="6634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Greg Blair - VP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2484360" y="2793960"/>
            <a:ext cx="716040" cy="18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2484360" y="2011320"/>
            <a:ext cx="690480" cy="19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3695760" y="1601640"/>
            <a:ext cx="8398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3740040" y="1601640"/>
            <a:ext cx="7066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Dina Snow – Sr. Adm.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3774960" y="2166840"/>
            <a:ext cx="88740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3724200" y="2201760"/>
            <a:ext cx="677880" cy="16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>
            <a:off x="3117960" y="695160"/>
            <a:ext cx="2325600" cy="532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Generation Invest - 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Dave Duran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4295880" y="4573440"/>
            <a:ext cx="7318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6594480" y="2055960"/>
            <a:ext cx="7570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4267080" y="5891040"/>
            <a:ext cx="7318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6594480" y="3273480"/>
            <a:ext cx="7477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6556320" y="3365640"/>
            <a:ext cx="746280" cy="12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6594480" y="4029120"/>
            <a:ext cx="6872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>
            <a:off x="5011560" y="5873760"/>
            <a:ext cx="7988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>
            <a:off x="1541520" y="1389240"/>
            <a:ext cx="654120" cy="179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>
            <a:off x="1541520" y="1379520"/>
            <a:ext cx="665280" cy="18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Chuck Ward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4660920" y="4273560"/>
            <a:ext cx="7192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3724200" y="139860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Mitch Robinson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3718080" y="3186000"/>
            <a:ext cx="10800" cy="3816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4098960" y="3587760"/>
            <a:ext cx="0" cy="442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3081240" y="3500280"/>
            <a:ext cx="0" cy="13176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3348000" y="3708360"/>
            <a:ext cx="174600" cy="7632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 flipV="1">
            <a:off x="8148600" y="4316040"/>
            <a:ext cx="0" cy="6516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6940440" y="1797120"/>
            <a:ext cx="0" cy="8244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5710320" y="3038400"/>
            <a:ext cx="314280" cy="17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 flipH="1" flipV="1">
            <a:off x="1933200" y="1262160"/>
            <a:ext cx="390852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2471760" y="1825560"/>
            <a:ext cx="70020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Kristin Quinn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2478240" y="2035080"/>
            <a:ext cx="706320" cy="193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William Gurrola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2471760" y="2289240"/>
            <a:ext cx="71928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Andrea Gonzales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2471760" y="2523960"/>
            <a:ext cx="71928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ChuChu Wang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/>
          <p:nvPr/>
        </p:nvSpPr>
        <p:spPr>
          <a:xfrm>
            <a:off x="3730680" y="20066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Naveed Ahmed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>
            <a:off x="5457960" y="1379520"/>
            <a:ext cx="68076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Doug Clifford - VP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"/>
          <p:cNvSpPr/>
          <p:nvPr/>
        </p:nvSpPr>
        <p:spPr>
          <a:xfrm>
            <a:off x="5470560" y="1601640"/>
            <a:ext cx="68112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Charlie Vetters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4281480" y="1035000"/>
            <a:ext cx="0" cy="222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1541520" y="3376440"/>
            <a:ext cx="665280" cy="184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Chad Landry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3648240" y="1035000"/>
            <a:ext cx="4363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106230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2484360" y="1389240"/>
            <a:ext cx="684360" cy="183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Michelle Parks – VP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5470560" y="1820880"/>
            <a:ext cx="68112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John Lang - Analyst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1541520" y="2023920"/>
            <a:ext cx="665280" cy="184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Greg McCraken -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1541520" y="2246400"/>
            <a:ext cx="665280" cy="183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Victor Munoz -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1541520" y="2462040"/>
            <a:ext cx="665280" cy="184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Greg Martin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1541520" y="2684520"/>
            <a:ext cx="665280" cy="183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John Kiani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1541520" y="1808280"/>
            <a:ext cx="665280" cy="183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David Marks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3738600" y="2581200"/>
            <a:ext cx="665280" cy="171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Bill Abler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4281480" y="1149480"/>
            <a:ext cx="1443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4435560" y="1058760"/>
            <a:ext cx="68112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Tina Rode -  Sr. Adm.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F6FA8DF1-A0C9-467C-A08E-F9EC7F908BFD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6412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2001-04-17T18:24:12Z</dcterms:created>
  <dc:creator>mmoore2</dc:creator>
  <dc:description/>
  <dc:language>en-US</dc:language>
  <cp:lastModifiedBy>Tina Rode</cp:lastModifiedBy>
  <dcterms:modified xsi:type="dcterms:W3CDTF">2001-11-15T21:22:20Z</dcterms:modified>
  <cp:revision>156</cp:revision>
  <dc:subject/>
  <dc:title>PowerPoint Presentation</dc:title>
</cp:coreProperties>
</file>