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9C2EBE-B9B8-47BC-A221-DB0C2A0BA1E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52280" y="62578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13453CB-3949-49A3-A5CC-519FCE31E194}" type="datetime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09/27/25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442A128-AA9E-4354-A6CD-31B550B3A63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933560" y="1333440"/>
            <a:ext cx="1440" cy="402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5935680" y="1204920"/>
            <a:ext cx="0" cy="1452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H="1">
            <a:off x="4079880" y="1219320"/>
            <a:ext cx="15840" cy="27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022560" y="1212840"/>
            <a:ext cx="7920" cy="1492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H="1">
            <a:off x="1944720" y="1467000"/>
            <a:ext cx="7920" cy="4124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919920" y="1209600"/>
            <a:ext cx="3240" cy="2154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915240" y="1481040"/>
            <a:ext cx="15840" cy="18954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 flipV="1">
            <a:off x="5094360" y="1212840"/>
            <a:ext cx="7920" cy="2489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V="1">
            <a:off x="4459320" y="963720"/>
            <a:ext cx="1440" cy="239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552680" y="2006640"/>
            <a:ext cx="669960" cy="17928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Dypiangco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552680" y="1785960"/>
            <a:ext cx="66492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552680" y="2243160"/>
            <a:ext cx="66348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552680" y="2463840"/>
            <a:ext cx="66492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552680" y="2685960"/>
            <a:ext cx="66492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552680" y="2917800"/>
            <a:ext cx="668160" cy="19044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552680" y="3146400"/>
            <a:ext cx="67140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552680" y="2000160"/>
            <a:ext cx="69516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552680" y="2241720"/>
            <a:ext cx="687240" cy="1872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Rick Whitaker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552680" y="2467080"/>
            <a:ext cx="703080" cy="16812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Jeff Keenan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552680" y="2693880"/>
            <a:ext cx="655560" cy="17316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Scott Churbock-Mrg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552680" y="2924280"/>
            <a:ext cx="68076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Booth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552680" y="3147840"/>
            <a:ext cx="782640" cy="1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Fred Mitro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443400" y="741240"/>
            <a:ext cx="2090520" cy="30024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676760" y="1535040"/>
            <a:ext cx="73188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676760" y="1941480"/>
            <a:ext cx="706320" cy="200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756320" y="1325520"/>
            <a:ext cx="731520" cy="15552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721400" y="1297080"/>
            <a:ext cx="8092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Southeast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676760" y="1523880"/>
            <a:ext cx="7192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Heather Kroll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676760" y="2347920"/>
            <a:ext cx="658800" cy="14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560920" y="1319040"/>
            <a:ext cx="681120" cy="162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513400" y="1297080"/>
            <a:ext cx="80964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ERCOT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967280" y="5870520"/>
            <a:ext cx="887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622600" y="150984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622600" y="17049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635200" y="1898640"/>
            <a:ext cx="66204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635200" y="2120760"/>
            <a:ext cx="687600" cy="200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651040" y="1311120"/>
            <a:ext cx="681120" cy="162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633760" y="1471680"/>
            <a:ext cx="639720" cy="21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Dave Forster – VP.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610000" y="1295280"/>
            <a:ext cx="7570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Midwest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581200" y="170640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Oscar Dalton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584440" y="1917720"/>
            <a:ext cx="776160" cy="14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Larry Valderrama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597040" y="2111400"/>
            <a:ext cx="784440" cy="18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Lisa Shoemake – Sr. 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759120" y="1311120"/>
            <a:ext cx="681120" cy="162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703680" y="1295280"/>
            <a:ext cx="79992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689280" y="172872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774960" y="2166840"/>
            <a:ext cx="887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386000" y="1339920"/>
            <a:ext cx="1076040" cy="17136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Generation Development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552680" y="3376440"/>
            <a:ext cx="68256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561000" y="173052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Pauline Reyes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561000" y="19256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Mason Hamlin-Ana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561000" y="21225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Barry Lewis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307200" y="1325520"/>
            <a:ext cx="14572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Commodity Structuring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566040" y="2327400"/>
            <a:ext cx="68076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Trefz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561000" y="27399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Nick Hiemstra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553080" y="2941560"/>
            <a:ext cx="68760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559560" y="31338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Karla Compean – Ana. III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587840" y="1951200"/>
            <a:ext cx="885960" cy="13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Reagan Rorshach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440160" y="703440"/>
            <a:ext cx="2103480" cy="60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Origination - </a:t>
            </a: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Dave Duran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552680" y="3381480"/>
            <a:ext cx="78084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Raimond Grube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295880" y="4573440"/>
            <a:ext cx="731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594480" y="2055960"/>
            <a:ext cx="757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546960" y="2125800"/>
            <a:ext cx="7221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594480" y="2576520"/>
            <a:ext cx="68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267080" y="5891040"/>
            <a:ext cx="731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594480" y="3070080"/>
            <a:ext cx="74772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504120" y="2957400"/>
            <a:ext cx="72216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Chaun  Roberts –Adm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556320" y="3162240"/>
            <a:ext cx="746280" cy="12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594480" y="4029120"/>
            <a:ext cx="68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011560" y="5873760"/>
            <a:ext cx="79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0" y="66600"/>
            <a:ext cx="9144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Power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552680" y="1560600"/>
            <a:ext cx="69192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552680" y="1550880"/>
            <a:ext cx="664920" cy="1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Ben Jacoby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562800" y="15224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660920" y="4273560"/>
            <a:ext cx="719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724200" y="251136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724200" y="2506680"/>
            <a:ext cx="68256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Nick Politis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543400" y="116676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107309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630600" y="116352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672080" y="1173240"/>
            <a:ext cx="412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107446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281640" y="1174680"/>
            <a:ext cx="4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107320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555920" y="1195560"/>
            <a:ext cx="39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107319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724200" y="17226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Llorda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479920" y="1171440"/>
            <a:ext cx="412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724200" y="19242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Paulita Olvera – Sr. 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568920" y="1535040"/>
            <a:ext cx="644760" cy="1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Jim Meyn –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724200" y="3268800"/>
            <a:ext cx="682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676760" y="2814480"/>
            <a:ext cx="741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Rahil Jafry - 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724200" y="21240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George Wood-Mgr.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724200" y="23209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 Wheeler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566040" y="253512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Brandon Cavazos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724200" y="2959200"/>
            <a:ext cx="11160" cy="38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098960" y="3587760"/>
            <a:ext cx="0" cy="44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081240" y="3500280"/>
            <a:ext cx="0" cy="1317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647800" y="235440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P. Beau Ratliff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647800" y="25542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Lex Carroll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352680" y="3898800"/>
            <a:ext cx="174600" cy="763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V="1">
            <a:off x="8148600" y="4316040"/>
            <a:ext cx="0" cy="65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940440" y="1797120"/>
            <a:ext cx="0" cy="824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921360" y="2006640"/>
            <a:ext cx="6480" cy="824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710320" y="3038400"/>
            <a:ext cx="314280" cy="17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399360" y="1319040"/>
            <a:ext cx="1023840" cy="15732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Commodity Structuring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900760" y="1214280"/>
            <a:ext cx="1014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552680" y="1782720"/>
            <a:ext cx="69048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Ron Tapscott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552680" y="4254480"/>
            <a:ext cx="682560" cy="19368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Krimsky-Dir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547640" y="4481640"/>
            <a:ext cx="696960" cy="20304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Sharon Hausinger-Ana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541520" y="4719600"/>
            <a:ext cx="701640" cy="18900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Lorie Leigh-Admin Asst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552680" y="3833640"/>
            <a:ext cx="720720" cy="146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Mathew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552680" y="3784680"/>
            <a:ext cx="682560" cy="19368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Krause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552680" y="3592440"/>
            <a:ext cx="687240" cy="16668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Mathew Gimble-Mgr.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 flipV="1">
            <a:off x="1933560" y="1211400"/>
            <a:ext cx="402264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933560" y="1209600"/>
            <a:ext cx="0" cy="133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676760" y="3019320"/>
            <a:ext cx="741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Tara Piazze –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724200" y="271620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Eric Irani –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676760" y="3222720"/>
            <a:ext cx="741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Howard Marshall-Ana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724200" y="291312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Palmer Letzerich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568840" y="1542960"/>
            <a:ext cx="66528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Curry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568840" y="1733400"/>
            <a:ext cx="66996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Larry Jester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578560" y="1952640"/>
            <a:ext cx="66024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Judy Martinez – Admin.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724200" y="310824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Maxmilion Sell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676760" y="3419640"/>
            <a:ext cx="741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Suzette Emmons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547640" y="4946760"/>
            <a:ext cx="702000" cy="17460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Zachary Inman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549440" y="5165640"/>
            <a:ext cx="701640" cy="17964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Lisa Zarsky - Admin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578560" y="2162160"/>
            <a:ext cx="66024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Terrell Benke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724200" y="330516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Steven Luong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676760" y="3619440"/>
            <a:ext cx="741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Amanda Day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676760" y="2179800"/>
            <a:ext cx="723960" cy="18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Edward Braddock –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676760" y="2408400"/>
            <a:ext cx="723960" cy="171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Claudette Harvey - Admin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676760" y="2610000"/>
            <a:ext cx="723960" cy="171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Rudy Acevedo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559560" y="33242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Rahul Seksaria– Ana. 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724200" y="151452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Carl Tricoli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724200" y="350208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Tina Holcombe – Sr. Adm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724200" y="369900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Pete Heintzelman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724200" y="389556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Yosowitz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584680" y="2359080"/>
            <a:ext cx="660600" cy="164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 Duffy – 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560600" y="4005360"/>
            <a:ext cx="677880" cy="20304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Hernandez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597640" y="2568600"/>
            <a:ext cx="66024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Leonardo Pacheco - Mgr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666880" y="27828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Kelley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660760" y="299880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Terri Clines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572160" y="354024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Fernando Herrara–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727440" y="41115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James Grace–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143160" y="3759120"/>
            <a:ext cx="914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F179B19-EF6E-4BCF-9DFF-A13592B8055B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"/>
          <p:cNvSpPr/>
          <p:nvPr/>
        </p:nvSpPr>
        <p:spPr>
          <a:xfrm>
            <a:off x="5842080" y="1257480"/>
            <a:ext cx="0" cy="447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927080" y="1263600"/>
            <a:ext cx="0" cy="1146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 flipH="1">
            <a:off x="4090680" y="1257480"/>
            <a:ext cx="4680" cy="1452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flipH="1">
            <a:off x="1944720" y="1467000"/>
            <a:ext cx="7920" cy="4124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6915240" y="1481040"/>
            <a:ext cx="9360" cy="2600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541520" y="1600200"/>
            <a:ext cx="66348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541520" y="2913120"/>
            <a:ext cx="66528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541520" y="3147840"/>
            <a:ext cx="66528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541520" y="1598760"/>
            <a:ext cx="68724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Rick Hill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547640" y="2941560"/>
            <a:ext cx="646200" cy="1620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Eric Anderson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1541520" y="3137040"/>
            <a:ext cx="655560" cy="19836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Andrew Dickson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133800" y="679320"/>
            <a:ext cx="2319120" cy="3384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967280" y="5870520"/>
            <a:ext cx="887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484360" y="16081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724200" y="15969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724200" y="1808280"/>
            <a:ext cx="681120" cy="16164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Moore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724200" y="2197080"/>
            <a:ext cx="681120" cy="16200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James Marks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733920" y="2384280"/>
            <a:ext cx="680760" cy="16200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Kevin Murray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484360" y="1604880"/>
            <a:ext cx="663480" cy="1684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Blair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484360" y="2793960"/>
            <a:ext cx="71604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484360" y="2011320"/>
            <a:ext cx="69048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695760" y="160164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740040" y="1601640"/>
            <a:ext cx="7066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Dina Snow – Sr. Adm.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774960" y="2166840"/>
            <a:ext cx="887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724200" y="2201760"/>
            <a:ext cx="677880" cy="1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117960" y="695160"/>
            <a:ext cx="2325600" cy="532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Generation Invest - 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Dave Duran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295880" y="4573440"/>
            <a:ext cx="731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594480" y="2055960"/>
            <a:ext cx="757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267080" y="5891040"/>
            <a:ext cx="731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594480" y="3273480"/>
            <a:ext cx="747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556320" y="3365640"/>
            <a:ext cx="746280" cy="12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594480" y="4029120"/>
            <a:ext cx="68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011560" y="5873760"/>
            <a:ext cx="79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1541520" y="1389240"/>
            <a:ext cx="65412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541520" y="1379520"/>
            <a:ext cx="665280" cy="18720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Chuck Ward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660920" y="4273560"/>
            <a:ext cx="719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3724200" y="13986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Mitch Robinson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718080" y="3186000"/>
            <a:ext cx="10800" cy="38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098960" y="3587760"/>
            <a:ext cx="0" cy="44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081240" y="3500280"/>
            <a:ext cx="0" cy="1317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3348000" y="3708360"/>
            <a:ext cx="174600" cy="763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flipV="1">
            <a:off x="8148600" y="4316040"/>
            <a:ext cx="0" cy="65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6940440" y="1797120"/>
            <a:ext cx="0" cy="824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710320" y="3038400"/>
            <a:ext cx="314280" cy="17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 flipH="1" flipV="1">
            <a:off x="1933200" y="1262160"/>
            <a:ext cx="39085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2471760" y="1825560"/>
            <a:ext cx="700200" cy="16200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Kristin Quinn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2478240" y="2035080"/>
            <a:ext cx="706320" cy="19368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William Gurrola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2471760" y="2289240"/>
            <a:ext cx="719280" cy="16200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Andrea Gonzales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2471760" y="2523960"/>
            <a:ext cx="719280" cy="16200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ChuChu Wang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730680" y="20066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Naveed Ahmed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457960" y="1379520"/>
            <a:ext cx="680760" cy="18108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Doug Clifford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5470560" y="1601640"/>
            <a:ext cx="681120" cy="18108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Charlie Vetters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281480" y="1035000"/>
            <a:ext cx="0" cy="222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541520" y="3376440"/>
            <a:ext cx="665280" cy="18432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Chad Landry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648240" y="1035000"/>
            <a:ext cx="436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106230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484360" y="1389240"/>
            <a:ext cx="684360" cy="18396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Michelle Parks –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5470560" y="1820880"/>
            <a:ext cx="681120" cy="18108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Lang - Analyst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1541520" y="2023920"/>
            <a:ext cx="66528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McCraken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1541520" y="2246400"/>
            <a:ext cx="665280" cy="183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Victor Munoz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541520" y="2462040"/>
            <a:ext cx="665280" cy="18432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Martin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541520" y="2684520"/>
            <a:ext cx="665280" cy="18396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Kiani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1541520" y="1808280"/>
            <a:ext cx="665280" cy="183960"/>
          </a:xfrm>
          <a:prstGeom prst="rect">
            <a:avLst/>
          </a:prstGeom>
          <a:solidFill>
            <a:srgbClr val="ffff00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Marks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3738600" y="2581200"/>
            <a:ext cx="665280" cy="171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Bill Abler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281480" y="1149480"/>
            <a:ext cx="144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435560" y="1058760"/>
            <a:ext cx="68112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Tina Rode -  Sr. Adm.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8949034-4B7F-4E9B-BDB8-7896537467A9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2001-04-17T18:24:12Z</dcterms:created>
  <dc:creator>mmoore2</dc:creator>
  <dc:description/>
  <dc:language>en-US</dc:language>
  <cp:lastModifiedBy>Louise Kitchen</cp:lastModifiedBy>
  <dcterms:modified xsi:type="dcterms:W3CDTF">2001-11-15T21:34:15Z</dcterms:modified>
  <cp:revision>157</cp:revision>
  <dc:subject/>
  <dc:title>PowerPoint Presentation</dc:title>
</cp:coreProperties>
</file>