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A6423C-384D-4980-8CFE-F6461D543B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2280" y="6257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D1DEE3-464E-4D76-9E99-C271AE2A8492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09/27/25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70F412-B8A2-4303-8B98-0B8A403B68C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 flipV="1">
            <a:off x="2986200" y="847440"/>
            <a:ext cx="0" cy="21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6319800" y="794880"/>
            <a:ext cx="9720" cy="291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666800" y="847800"/>
            <a:ext cx="2090880" cy="1400040"/>
          </a:xfrm>
          <a:custGeom>
            <a:avLst/>
            <a:gdLst/>
            <a:ahLst/>
            <a:rect l="l" t="t" r="r" b="b"/>
            <a:pathLst>
              <a:path w="1317" h="810">
                <a:moveTo>
                  <a:pt x="0" y="0"/>
                </a:moveTo>
                <a:lnTo>
                  <a:pt x="1314" y="0"/>
                </a:lnTo>
                <a:lnTo>
                  <a:pt x="1317" y="81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2527200" y="856800"/>
            <a:ext cx="0" cy="3333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2079720" y="681120"/>
            <a:ext cx="0" cy="171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764400" y="727200"/>
            <a:ext cx="0" cy="3524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7915320" y="833400"/>
            <a:ext cx="0" cy="595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613400" y="4338720"/>
            <a:ext cx="4081320" cy="361800"/>
          </a:xfrm>
          <a:custGeom>
            <a:avLst/>
            <a:gdLst/>
            <a:ahLst/>
            <a:rect l="l" t="t" r="r" b="b"/>
            <a:pathLst>
              <a:path w="1875" h="243">
                <a:moveTo>
                  <a:pt x="6" y="243"/>
                </a:moveTo>
                <a:lnTo>
                  <a:pt x="0" y="0"/>
                </a:lnTo>
                <a:lnTo>
                  <a:pt x="1875" y="0"/>
                </a:lnTo>
                <a:lnTo>
                  <a:pt x="1875" y="12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28560" y="4197240"/>
            <a:ext cx="781200" cy="1968480"/>
          </a:xfrm>
          <a:custGeom>
            <a:avLst/>
            <a:gdLst/>
            <a:ahLst/>
            <a:rect l="l" t="t" r="r" b="b"/>
            <a:pathLst>
              <a:path w="492" h="1332">
                <a:moveTo>
                  <a:pt x="0" y="1332"/>
                </a:moveTo>
                <a:lnTo>
                  <a:pt x="0" y="0"/>
                </a:lnTo>
                <a:lnTo>
                  <a:pt x="492" y="0"/>
                </a:lnTo>
                <a:lnTo>
                  <a:pt x="490" y="1185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7280" y="426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7280" y="4479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7280" y="4695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87280" y="49118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7280" y="51274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87280" y="53452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7280" y="55609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87280" y="5797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9360" y="4257720"/>
            <a:ext cx="687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 Tapscott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2600" y="4476600"/>
            <a:ext cx="6872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Rusty Stevens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7040" y="4686480"/>
            <a:ext cx="731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Rebecca Walker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85840" y="491184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Whitaker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76120" y="5127480"/>
            <a:ext cx="6876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Keenan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7040" y="534672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Scott Churbock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9360" y="5556240"/>
            <a:ext cx="687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Booth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79360" y="5794200"/>
            <a:ext cx="6876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Fred Mitro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7143840" y="797040"/>
            <a:ext cx="33120" cy="200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185920" y="4195800"/>
            <a:ext cx="790560" cy="1520640"/>
          </a:xfrm>
          <a:custGeom>
            <a:avLst/>
            <a:gdLst/>
            <a:ahLst/>
            <a:rect l="l" t="t" r="r" b="b"/>
            <a:pathLst>
              <a:path w="492" h="1039">
                <a:moveTo>
                  <a:pt x="0" y="1039"/>
                </a:moveTo>
                <a:lnTo>
                  <a:pt x="0" y="0"/>
                </a:lnTo>
                <a:lnTo>
                  <a:pt x="492" y="0"/>
                </a:lnTo>
                <a:lnTo>
                  <a:pt x="489" y="93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0560" y="853920"/>
            <a:ext cx="1239840" cy="2471760"/>
          </a:xfrm>
          <a:custGeom>
            <a:avLst/>
            <a:gdLst/>
            <a:ahLst/>
            <a:rect l="l" t="t" r="r" b="b"/>
            <a:pathLst>
              <a:path w="833" h="1493">
                <a:moveTo>
                  <a:pt x="0" y="1475"/>
                </a:moveTo>
                <a:lnTo>
                  <a:pt x="0" y="0"/>
                </a:lnTo>
                <a:lnTo>
                  <a:pt x="833" y="0"/>
                </a:lnTo>
                <a:lnTo>
                  <a:pt x="833" y="1493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04760" y="471600"/>
            <a:ext cx="2090880" cy="29988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31960" y="11574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631960" y="1373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631960" y="1589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31960" y="1805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631960" y="20210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31960" y="2236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31960" y="2452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31960" y="26607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31960" y="287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411360" y="11574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411360" y="1373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411360" y="1589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16400" y="18050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11360" y="20210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29080" y="941400"/>
            <a:ext cx="68076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568600" y="92556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554200" y="114624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Kroll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558880" y="13604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Fairley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63920" y="157464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Elizabeth Johnston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54200" y="200808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Edward Braddock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58880" y="22320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Bagwell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08480" y="941400"/>
            <a:ext cx="68076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348000" y="92556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333600" y="114624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Drew Tingleaf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338640" y="136044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Curry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343320" y="15746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Jester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309840" y="1808280"/>
            <a:ext cx="887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Edith Cross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333600" y="201312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Stephanie Gardner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6000" y="1152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6000" y="1368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16000" y="1584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16000" y="180036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16000" y="20160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16000" y="22320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16000" y="24480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16000" y="266400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6000" y="28796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16000" y="30956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438200" y="1152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438200" y="1368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38200" y="1584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438200" y="18003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438200" y="2016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Janelle Scheuer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438200" y="2232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438200" y="2448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N. Stewart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28840" y="26640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Dutta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428840" y="2884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38200" y="3095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2760" y="939960"/>
            <a:ext cx="681120" cy="16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3200" y="114300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Baughman – VP.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81080" y="92376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38240" y="135720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Terri Clynes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42920" y="15717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Oscar Dalton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7600" y="17859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Sewell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14480" y="2009880"/>
            <a:ext cx="887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Karla Compean – Ana. III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38240" y="221940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Kelly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42920" y="244332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Gary Justice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9440" y="2647800"/>
            <a:ext cx="8924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Valderrama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0080" y="2867040"/>
            <a:ext cx="920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Shoemake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5400" y="3086280"/>
            <a:ext cx="920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Abler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434960" y="939960"/>
            <a:ext cx="681120" cy="16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355760" y="114300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Brown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79520" y="923760"/>
            <a:ext cx="800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360440" y="13572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Pearce Hammond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365120" y="15717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Liodra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70160" y="178596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Wood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336680" y="2009880"/>
            <a:ext cx="887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360440" y="221940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Marks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365120" y="244332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32000" y="2647800"/>
            <a:ext cx="8920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322280" y="2867040"/>
            <a:ext cx="920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Claudette Harvey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317600" y="3086280"/>
            <a:ext cx="920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Gordon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1054080" y="860400"/>
            <a:ext cx="0" cy="3333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2920" y="3719520"/>
            <a:ext cx="122868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01760" y="3713040"/>
            <a:ext cx="1241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Generation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90520" y="6016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058760" y="426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058760" y="4486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58760" y="47023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058760" y="4917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058760" y="5135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058760" y="5351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058760" y="5567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058760" y="5784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859040" y="4259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859040" y="4475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859040" y="4691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859040" y="4906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859040" y="5122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954080" y="3718080"/>
            <a:ext cx="123372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849320" y="370836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859040" y="5340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Trefz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859040" y="5556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Fernando Herrera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630520" y="4259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House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630520" y="4475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630520" y="4691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30520" y="4906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630520" y="5122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630520" y="5340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630520" y="5556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608360" y="792000"/>
            <a:ext cx="4108680" cy="2440080"/>
          </a:xfrm>
          <a:custGeom>
            <a:avLst/>
            <a:gdLst/>
            <a:ahLst/>
            <a:rect l="l" t="t" r="r" b="b"/>
            <a:pathLst>
              <a:path w="2588" h="1618">
                <a:moveTo>
                  <a:pt x="1" y="1618"/>
                </a:moveTo>
                <a:lnTo>
                  <a:pt x="0" y="0"/>
                </a:lnTo>
                <a:lnTo>
                  <a:pt x="2588" y="0"/>
                </a:lnTo>
                <a:lnTo>
                  <a:pt x="2575" y="671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992920" y="1152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992920" y="1368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992920" y="15858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92920" y="18018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992920" y="20192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992920" y="22352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992920" y="245268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992920" y="266868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983200" y="28828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973840" y="3100320"/>
            <a:ext cx="68580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29560" y="1152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829560" y="13651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396280" y="55897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824520" y="1576440"/>
            <a:ext cx="6908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991120" y="920880"/>
            <a:ext cx="68112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931000" y="91440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826320" y="920880"/>
            <a:ext cx="68112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780240" y="89064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5499000" y="793440"/>
            <a:ext cx="0" cy="321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308480" y="1152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308480" y="1368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299120" y="15620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King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299120" y="17827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299120" y="19987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299120" y="221472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299120" y="2430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 Daughman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299120" y="2646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299120" y="2862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Patrick Hanse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162400" y="1152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162400" y="13669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162400" y="1582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162400" y="1798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162400" y="2014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162400" y="22305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162400" y="2446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162400" y="2662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162400" y="2878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162400" y="309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305240" y="920880"/>
            <a:ext cx="68112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273560" y="91440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159520" y="920880"/>
            <a:ext cx="68076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103720" y="914400"/>
            <a:ext cx="800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7" name=""/>
          <p:cNvGrpSpPr/>
          <p:nvPr/>
        </p:nvGrpSpPr>
        <p:grpSpPr>
          <a:xfrm>
            <a:off x="8307360" y="920880"/>
            <a:ext cx="854280" cy="1066320"/>
            <a:chOff x="8307360" y="920880"/>
            <a:chExt cx="854280" cy="1066320"/>
          </a:xfrm>
        </p:grpSpPr>
        <p:sp>
          <p:nvSpPr>
            <p:cNvPr id="178" name=""/>
            <p:cNvSpPr/>
            <p:nvPr/>
          </p:nvSpPr>
          <p:spPr>
            <a:xfrm>
              <a:off x="8389800" y="1163160"/>
              <a:ext cx="681120" cy="1648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8389800" y="1382760"/>
              <a:ext cx="681120" cy="1648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389800" y="1602720"/>
              <a:ext cx="681120" cy="1648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389800" y="1822680"/>
              <a:ext cx="681120" cy="164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386920" y="936720"/>
              <a:ext cx="680760" cy="16488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307360" y="1153440"/>
              <a:ext cx="839880" cy="17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Harry Arrora - VP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326440" y="920880"/>
              <a:ext cx="809640" cy="20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Options Desk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312040" y="1371600"/>
              <a:ext cx="839880" cy="171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Paul Schiavone – Assoc.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317080" y="1590120"/>
              <a:ext cx="839520" cy="17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Robert Stalford – Mgr.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8321760" y="1808280"/>
              <a:ext cx="839880" cy="17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Steve Wang – Mgr.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8" name=""/>
          <p:cNvSpPr/>
          <p:nvPr/>
        </p:nvSpPr>
        <p:spPr>
          <a:xfrm>
            <a:off x="2557440" y="18003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Rorshach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556000" y="266544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Adriana Celedon – Sr. Clrk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554200" y="245736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Rust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565360" y="28749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Judy Martinez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001880" y="433440"/>
            <a:ext cx="210312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 -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Dave Duran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299120" y="30780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162400" y="3309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162400" y="3525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62400" y="3741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162400" y="39574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983200" y="33307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992920" y="354348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829560" y="1790640"/>
            <a:ext cx="69048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824520" y="19940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815160" y="2208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226040" y="114300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Fletch Sturm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230720" y="13572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Dorland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307040" y="1576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297320" y="1585800"/>
            <a:ext cx="687600" cy="14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297320" y="178596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JD Kinser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302000" y="200016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Maria Valdes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297320" y="220032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Lorenz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229280" y="2662200"/>
            <a:ext cx="83952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297320" y="264312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Juan Padron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249800" y="3086280"/>
            <a:ext cx="8110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Dustin Collins-Assoc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078520" y="114300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Dana Davis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083200" y="13572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Broderick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159520" y="1576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Benson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164200" y="17906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Gautum Gupta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078520" y="20001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Narsimha Misra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164200" y="2233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Quenet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159520" y="243360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Thomas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078520" y="2662200"/>
            <a:ext cx="83952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Burnett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102280" y="2876400"/>
            <a:ext cx="8157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Gilbert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102280" y="3086280"/>
            <a:ext cx="8110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Chad Starnes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154480" y="3262320"/>
            <a:ext cx="7257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Stephenovitch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064120" y="3524400"/>
            <a:ext cx="839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Campbell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087880" y="3738600"/>
            <a:ext cx="81612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Benjamin Rogers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087880" y="3948120"/>
            <a:ext cx="8114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Choate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911920" y="114300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Rogers Herndon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916600" y="13572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Carson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992920" y="1576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Forney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883120" y="1790640"/>
            <a:ext cx="8924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Laura Podurgiel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911920" y="20001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Gretchen Lotz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892840" y="2233440"/>
            <a:ext cx="8730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Juan Hernandez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888160" y="2438280"/>
            <a:ext cx="8823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Miguel Garcia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911920" y="2662200"/>
            <a:ext cx="8398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Rudy Acevedo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854680" y="2876400"/>
            <a:ext cx="9590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921280" y="2890800"/>
            <a:ext cx="8114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Wagner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959440" y="3090960"/>
            <a:ext cx="7254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Maurico Trejo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892840" y="3324240"/>
            <a:ext cx="8398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Dean Laurent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921280" y="3552840"/>
            <a:ext cx="81612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Miller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713560" y="471600"/>
            <a:ext cx="2090520" cy="29988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710320" y="433440"/>
            <a:ext cx="210348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 –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Kevin Presto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745320" y="114300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Gilbert-Smith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750000" y="13572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Clint Dean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317080" y="5576760"/>
            <a:ext cx="7635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Smith Day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716880" y="1790640"/>
            <a:ext cx="892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769080" y="1795320"/>
            <a:ext cx="8589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759720" y="1590840"/>
            <a:ext cx="87300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Olinde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735600" y="1785960"/>
            <a:ext cx="88272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Saibi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740640" y="1995480"/>
            <a:ext cx="85860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Errigo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797520" y="2214720"/>
            <a:ext cx="68292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Waltts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599240" y="11685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599240" y="13701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596360" y="930240"/>
            <a:ext cx="680760" cy="1951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372440" y="896760"/>
            <a:ext cx="1143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Book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585200" y="115416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Corry Bentley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507440" y="1335240"/>
            <a:ext cx="92052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Tamara Jae Black – </a:t>
            </a:r>
            <a:br>
              <a:rPr sz="500"/>
            </a:b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7" name=""/>
          <p:cNvGrpSpPr/>
          <p:nvPr/>
        </p:nvGrpSpPr>
        <p:grpSpPr>
          <a:xfrm>
            <a:off x="7316640" y="4313160"/>
            <a:ext cx="1827000" cy="1692360"/>
            <a:chOff x="7316640" y="4313160"/>
            <a:chExt cx="1827000" cy="1692360"/>
          </a:xfrm>
        </p:grpSpPr>
        <p:grpSp>
          <p:nvGrpSpPr>
            <p:cNvPr id="258" name=""/>
            <p:cNvGrpSpPr/>
            <p:nvPr/>
          </p:nvGrpSpPr>
          <p:grpSpPr>
            <a:xfrm>
              <a:off x="7443720" y="4313160"/>
              <a:ext cx="1699920" cy="1692360"/>
              <a:chOff x="7443720" y="4313160"/>
              <a:chExt cx="1699920" cy="1692360"/>
            </a:xfrm>
          </p:grpSpPr>
          <p:sp>
            <p:nvSpPr>
              <p:cNvPr id="259" name=""/>
              <p:cNvSpPr/>
              <p:nvPr/>
            </p:nvSpPr>
            <p:spPr>
              <a:xfrm flipV="1">
                <a:off x="8713440" y="4581360"/>
                <a:ext cx="0" cy="89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 flipV="1">
                <a:off x="7880040" y="4340160"/>
                <a:ext cx="0" cy="1594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7551720" y="4462560"/>
                <a:ext cx="680760" cy="195120"/>
              </a:xfrm>
              <a:prstGeom prst="rect">
                <a:avLst/>
              </a:prstGeom>
              <a:solidFill>
                <a:srgbClr val="3333cc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8386560" y="4452840"/>
                <a:ext cx="681120" cy="195480"/>
              </a:xfrm>
              <a:prstGeom prst="rect">
                <a:avLst/>
              </a:prstGeom>
              <a:solidFill>
                <a:srgbClr val="3333cc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8354880" y="4460760"/>
                <a:ext cx="757080" cy="307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437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7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Services Desk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7556400" y="4757760"/>
                <a:ext cx="68112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7556400" y="4964040"/>
                <a:ext cx="68112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7556400" y="5170320"/>
                <a:ext cx="68112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7556400" y="5373720"/>
                <a:ext cx="68112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7556400" y="5580000"/>
                <a:ext cx="68112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7538760" y="4748040"/>
                <a:ext cx="73512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Keith Comeaux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7475400" y="4962600"/>
                <a:ext cx="83988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Juston Lavarell – Sr. Spec.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7519680" y="5162400"/>
                <a:ext cx="76356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George Diaz – Sr. Spec.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7534080" y="5372280"/>
                <a:ext cx="725400" cy="134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Eric Serio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7475400" y="5572080"/>
                <a:ext cx="83988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Chris Lenzrtowicz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8385120" y="4743360"/>
                <a:ext cx="68076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8385120" y="4950000"/>
                <a:ext cx="680760" cy="16164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8385120" y="5156280"/>
                <a:ext cx="68076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8385120" y="5362560"/>
                <a:ext cx="680760" cy="1620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3333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8367480" y="4734000"/>
                <a:ext cx="73512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Tom May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8304120" y="4948200"/>
                <a:ext cx="83952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Jim Homco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8348400" y="5148360"/>
                <a:ext cx="76356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Kayne Coulter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8310240" y="5357880"/>
                <a:ext cx="81144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Jeff Miller – Sr. Spec.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7443720" y="4322880"/>
                <a:ext cx="434880" cy="18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107323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8277120" y="4313160"/>
                <a:ext cx="434880" cy="18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150242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7556400" y="5786280"/>
                <a:ext cx="681120" cy="21924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7481880" y="5857920"/>
                <a:ext cx="811080" cy="13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312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Richard Broussard – 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7472160" y="5746680"/>
                <a:ext cx="434880" cy="18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150089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7" name=""/>
            <p:cNvSpPr/>
            <p:nvPr/>
          </p:nvSpPr>
          <p:spPr>
            <a:xfrm>
              <a:off x="7316640" y="4429080"/>
              <a:ext cx="114300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Control Area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Genco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270000" y="6013440"/>
            <a:ext cx="766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Raimond Grube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041480" y="4257720"/>
            <a:ext cx="71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Gimble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073160" y="4476600"/>
            <a:ext cx="6872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Krause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038240" y="4699080"/>
            <a:ext cx="735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Kellemeyer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066680" y="4917960"/>
            <a:ext cx="6876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Krimsky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012680" y="5137200"/>
            <a:ext cx="770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Sharon Hausinger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069920" y="5315040"/>
            <a:ext cx="687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Shelby Malkemes – Admin Asst.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073160" y="552780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Lorie Leigh –</a:t>
            </a:r>
            <a:br>
              <a:rPr sz="500"/>
            </a:b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1069920" y="5749920"/>
            <a:ext cx="687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Carnahan – Legal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854360" y="4267080"/>
            <a:ext cx="6872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Meyn – NE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819440" y="4476600"/>
            <a:ext cx="731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Morse – MW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816200" y="4689360"/>
            <a:ext cx="7570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Wiesepape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860480" y="4921200"/>
            <a:ext cx="6876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Mason Hamlin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822320" y="5124600"/>
            <a:ext cx="722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Posey Martinez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851120" y="534996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822320" y="5559480"/>
            <a:ext cx="731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793880" y="5778360"/>
            <a:ext cx="83016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593800" y="426096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558880" y="4470480"/>
            <a:ext cx="836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Chaun Roberts – Sr.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568600" y="4695840"/>
            <a:ext cx="807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Hiemstra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590920" y="4911840"/>
            <a:ext cx="772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Zach Sampson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2641680" y="513720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Piotrowski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600280" y="5346720"/>
            <a:ext cx="731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Zhang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587680" y="5559480"/>
            <a:ext cx="798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Jacobellis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0" y="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1120" y="39466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73200" y="394344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Jacoby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236680" y="39466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222640" y="3940200"/>
            <a:ext cx="718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Berney Aucoin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481800" y="4214880"/>
            <a:ext cx="804960" cy="15228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388200" y="4194000"/>
            <a:ext cx="10303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Lloyd Will - 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16000" y="33177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95400" y="3308400"/>
            <a:ext cx="920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Politis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04760" y="8031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314720" y="8031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522520" y="8064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300480" y="8064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181760" y="78408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107473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038920" y="78408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872320" y="78408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697800" y="78408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488360" y="7938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264520" y="79848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1" name=""/>
          <p:cNvGrpSpPr/>
          <p:nvPr/>
        </p:nvGrpSpPr>
        <p:grpSpPr>
          <a:xfrm>
            <a:off x="3807000" y="4322880"/>
            <a:ext cx="1682640" cy="1662120"/>
            <a:chOff x="3807000" y="4322880"/>
            <a:chExt cx="1682640" cy="1662120"/>
          </a:xfrm>
        </p:grpSpPr>
        <p:sp>
          <p:nvSpPr>
            <p:cNvPr id="332" name=""/>
            <p:cNvSpPr/>
            <p:nvPr/>
          </p:nvSpPr>
          <p:spPr>
            <a:xfrm>
              <a:off x="4237200" y="4700520"/>
              <a:ext cx="771480" cy="1209600"/>
            </a:xfrm>
            <a:custGeom>
              <a:avLst/>
              <a:gdLst/>
              <a:ahLst/>
              <a:rect l="l" t="t" r="r" b="b"/>
              <a:pathLst>
                <a:path w="486" h="762">
                  <a:moveTo>
                    <a:pt x="0" y="762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3" y="639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919680" y="474336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919680" y="495936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919680" y="5175360"/>
              <a:ext cx="681120" cy="1616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919680" y="539100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919680" y="560700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3919680" y="582300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287960" y="4468680"/>
              <a:ext cx="681120" cy="18252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048200" y="4419720"/>
              <a:ext cx="114300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Fundamental</a:t>
              </a:r>
              <a:br>
                <a:rPr sz="700"/>
              </a:b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Analysis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3835440" y="4751280"/>
              <a:ext cx="839880" cy="16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Dave Ryan – Mgr.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840120" y="4965840"/>
              <a:ext cx="8398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Todd DeCook – Spec.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900600" y="5184720"/>
              <a:ext cx="72864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Kevin Cline – Sr. Spec.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3807000" y="5398920"/>
              <a:ext cx="89208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Anna Santucci – Sr. Spec.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3835440" y="5608800"/>
              <a:ext cx="858960" cy="134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Claudia Guerra – Sr. Clerk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3816360" y="5842080"/>
              <a:ext cx="87336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Jewell Wade – Admin. II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672080" y="473868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672080" y="495468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4672080" y="517032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4672080" y="539892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4672080" y="5622840"/>
              <a:ext cx="681120" cy="162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4564080" y="4746600"/>
              <a:ext cx="88272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Rika Imai – Sr. Spec.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4587840" y="4970520"/>
              <a:ext cx="83988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Andrew Pace – Spec.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4530960" y="5184720"/>
              <a:ext cx="95868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Clayton Vernon – Mgr.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4630680" y="5419800"/>
              <a:ext cx="72576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Grace Kim – Ana.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4573800" y="5622840"/>
              <a:ext cx="839520" cy="13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Jason Kaniss - Ana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4158000" y="4322880"/>
              <a:ext cx="434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107450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8" name=""/>
          <p:cNvSpPr/>
          <p:nvPr/>
        </p:nvSpPr>
        <p:spPr>
          <a:xfrm flipH="1" flipV="1">
            <a:off x="5965920" y="4329000"/>
            <a:ext cx="9360" cy="140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641920" y="4738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5641920" y="494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5641920" y="5151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5641920" y="53578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641920" y="55641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665600" y="5827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005520" y="4457880"/>
            <a:ext cx="681120" cy="1951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773680" y="4429080"/>
            <a:ext cx="1143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592600" y="4729320"/>
            <a:ext cx="7765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546880" y="4957920"/>
            <a:ext cx="83952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Chen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624640" y="51530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Diana Allen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567400" y="5353200"/>
            <a:ext cx="8110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Rao Tamma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5619600" y="5562720"/>
            <a:ext cx="72576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Smith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9640" y="5838840"/>
            <a:ext cx="83952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Hicham Benjelloun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470640" y="4738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470640" y="494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470640" y="5151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467400" y="4729320"/>
            <a:ext cx="68760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Suixiong Pan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6410160" y="4929120"/>
            <a:ext cx="8114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Symms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462720" y="5138640"/>
            <a:ext cx="7254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Andy Rodriquiz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470640" y="53560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462720" y="5343480"/>
            <a:ext cx="7254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Ted Ballinger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886720" y="433224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833840" y="357984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95560" y="357984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835680" y="3086280"/>
            <a:ext cx="70164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810480" y="24177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 Makkai-Spec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10480" y="263700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Russell Ballato-Ana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1469880" y="3238560"/>
            <a:ext cx="920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1398600" y="3295800"/>
            <a:ext cx="72072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Gordon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447920" y="33051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Wheeler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430440" y="2254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Ahn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70640" y="5575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462720" y="5557680"/>
            <a:ext cx="7254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Zipper–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470640" y="57754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462720" y="5762520"/>
            <a:ext cx="7254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Kirk Stuart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6796080" y="5724360"/>
            <a:ext cx="0" cy="52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H="1">
            <a:off x="6781680" y="5514840"/>
            <a:ext cx="5040" cy="57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791400" y="5315040"/>
            <a:ext cx="4680" cy="4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 flipH="1">
            <a:off x="6776640" y="5095800"/>
            <a:ext cx="4680" cy="57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777000" y="4896000"/>
            <a:ext cx="4680" cy="3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flipH="1">
            <a:off x="6796080" y="4334040"/>
            <a:ext cx="9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flipH="1">
            <a:off x="6771960" y="4371840"/>
            <a:ext cx="4680" cy="366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8729640" y="5524560"/>
            <a:ext cx="4680" cy="61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Revised 5/1/2001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328BF6C-10D7-4849-944B-9F9E72162BB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2001-04-17T18:24:12Z</dcterms:created>
  <dc:creator>mmoore2</dc:creator>
  <dc:description/>
  <dc:language>en-US</dc:language>
  <cp:lastModifiedBy>rguerra</cp:lastModifiedBy>
  <dcterms:modified xsi:type="dcterms:W3CDTF">2001-05-02T12:03:09Z</dcterms:modified>
  <cp:revision>60</cp:revision>
  <dc:subject/>
  <dc:title>PowerPoint Presentation</dc:title>
</cp:coreProperties>
</file>