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9B2B30-B631-462E-BFBB-309645CCEA9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0D8BD5C-569A-45AF-8B42-9B271A3E6E7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447920" y="533520"/>
            <a:ext cx="662940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Power Generation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0" y="911160"/>
          <a:ext cx="9272520" cy="53085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11160"/>
                    <a:ext cx="9272520" cy="530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2001-04-26T18:27:40Z</dcterms:created>
  <dc:creator>bjacoby</dc:creator>
  <dc:description/>
  <dc:language>en-US</dc:language>
  <cp:lastModifiedBy>lalbrec</cp:lastModifiedBy>
  <dcterms:modified xsi:type="dcterms:W3CDTF">2001-05-01T18:28:05Z</dcterms:modified>
  <cp:revision>3</cp:revision>
  <dc:subject/>
  <dc:title>PowerPoint Presentation</dc:title>
</cp:coreProperties>
</file>