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40550" cy="92265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990720" y="6552720"/>
            <a:ext cx="723888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Hemisphere LNG Activities - Offsite Meeting - Nov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762120"/>
            <a:ext cx="777240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62120" y="6477120"/>
            <a:ext cx="777240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101520" y="6019920"/>
          <a:ext cx="736560" cy="73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1520" y="601992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6858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Eastern Hemisphere LNG 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Objectives and Activities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507840" y="1371600"/>
            <a:ext cx="2064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LNG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4108320" y="228600"/>
          <a:ext cx="997200" cy="99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08320" y="228600"/>
                    <a:ext cx="997200" cy="99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8305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Hemisphere LNG Team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943600" y="1066680"/>
            <a:ext cx="2514600" cy="388620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Brad Hitch -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Eric Groves - Pricing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 Rogers - Legal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Nancy Corbet - Legal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 Krasny - Tax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5800" y="990720"/>
            <a:ext cx="4648320" cy="39621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Origination and Marketing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Clay Harris - Dubai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Person - Dubai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Zdenek Gerych - Houston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V.V. Rao - Singapore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Satish Venkataraman - Singapore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"/>
          <p:cNvGrpSpPr/>
          <p:nvPr/>
        </p:nvGrpSpPr>
        <p:grpSpPr>
          <a:xfrm>
            <a:off x="49320" y="1003320"/>
            <a:ext cx="9009000" cy="5684760"/>
            <a:chOff x="49320" y="1003320"/>
            <a:chExt cx="9009000" cy="5684760"/>
          </a:xfrm>
        </p:grpSpPr>
        <p:sp>
          <p:nvSpPr>
            <p:cNvPr id="20" name=""/>
            <p:cNvSpPr/>
            <p:nvPr/>
          </p:nvSpPr>
          <p:spPr>
            <a:xfrm>
              <a:off x="5237280" y="3470400"/>
              <a:ext cx="706320" cy="1474560"/>
            </a:xfrm>
            <a:custGeom>
              <a:avLst/>
              <a:gdLst/>
              <a:ahLst/>
              <a:rect l="l" t="t" r="r" b="b"/>
              <a:pathLst>
                <a:path w="445" h="929">
                  <a:moveTo>
                    <a:pt x="331" y="561"/>
                  </a:moveTo>
                  <a:lnTo>
                    <a:pt x="312" y="534"/>
                  </a:lnTo>
                  <a:lnTo>
                    <a:pt x="294" y="526"/>
                  </a:lnTo>
                  <a:lnTo>
                    <a:pt x="267" y="499"/>
                  </a:lnTo>
                  <a:lnTo>
                    <a:pt x="219" y="501"/>
                  </a:lnTo>
                  <a:lnTo>
                    <a:pt x="211" y="447"/>
                  </a:lnTo>
                  <a:lnTo>
                    <a:pt x="174" y="445"/>
                  </a:lnTo>
                  <a:lnTo>
                    <a:pt x="163" y="449"/>
                  </a:lnTo>
                  <a:lnTo>
                    <a:pt x="168" y="474"/>
                  </a:lnTo>
                  <a:lnTo>
                    <a:pt x="168" y="528"/>
                  </a:lnTo>
                  <a:lnTo>
                    <a:pt x="155" y="561"/>
                  </a:lnTo>
                  <a:lnTo>
                    <a:pt x="151" y="602"/>
                  </a:lnTo>
                  <a:lnTo>
                    <a:pt x="137" y="645"/>
                  </a:lnTo>
                  <a:lnTo>
                    <a:pt x="147" y="708"/>
                  </a:lnTo>
                  <a:lnTo>
                    <a:pt x="178" y="708"/>
                  </a:lnTo>
                  <a:lnTo>
                    <a:pt x="194" y="755"/>
                  </a:lnTo>
                  <a:lnTo>
                    <a:pt x="209" y="776"/>
                  </a:lnTo>
                  <a:lnTo>
                    <a:pt x="223" y="828"/>
                  </a:lnTo>
                  <a:lnTo>
                    <a:pt x="242" y="848"/>
                  </a:lnTo>
                  <a:lnTo>
                    <a:pt x="277" y="854"/>
                  </a:lnTo>
                  <a:lnTo>
                    <a:pt x="312" y="898"/>
                  </a:lnTo>
                  <a:lnTo>
                    <a:pt x="306" y="910"/>
                  </a:lnTo>
                  <a:lnTo>
                    <a:pt x="286" y="910"/>
                  </a:lnTo>
                  <a:lnTo>
                    <a:pt x="265" y="929"/>
                  </a:lnTo>
                  <a:lnTo>
                    <a:pt x="261" y="898"/>
                  </a:lnTo>
                  <a:lnTo>
                    <a:pt x="250" y="879"/>
                  </a:lnTo>
                  <a:lnTo>
                    <a:pt x="205" y="865"/>
                  </a:lnTo>
                  <a:lnTo>
                    <a:pt x="209" y="881"/>
                  </a:lnTo>
                  <a:lnTo>
                    <a:pt x="147" y="797"/>
                  </a:lnTo>
                  <a:lnTo>
                    <a:pt x="120" y="770"/>
                  </a:lnTo>
                  <a:lnTo>
                    <a:pt x="101" y="772"/>
                  </a:lnTo>
                  <a:lnTo>
                    <a:pt x="97" y="724"/>
                  </a:lnTo>
                  <a:lnTo>
                    <a:pt x="112" y="652"/>
                  </a:lnTo>
                  <a:lnTo>
                    <a:pt x="122" y="608"/>
                  </a:lnTo>
                  <a:lnTo>
                    <a:pt x="137" y="586"/>
                  </a:lnTo>
                  <a:lnTo>
                    <a:pt x="153" y="544"/>
                  </a:lnTo>
                  <a:lnTo>
                    <a:pt x="120" y="470"/>
                  </a:lnTo>
                  <a:lnTo>
                    <a:pt x="108" y="418"/>
                  </a:lnTo>
                  <a:lnTo>
                    <a:pt x="68" y="381"/>
                  </a:lnTo>
                  <a:lnTo>
                    <a:pt x="60" y="362"/>
                  </a:lnTo>
                  <a:lnTo>
                    <a:pt x="58" y="348"/>
                  </a:lnTo>
                  <a:lnTo>
                    <a:pt x="72" y="325"/>
                  </a:lnTo>
                  <a:lnTo>
                    <a:pt x="72" y="304"/>
                  </a:lnTo>
                  <a:lnTo>
                    <a:pt x="81" y="281"/>
                  </a:lnTo>
                  <a:lnTo>
                    <a:pt x="77" y="271"/>
                  </a:lnTo>
                  <a:lnTo>
                    <a:pt x="66" y="271"/>
                  </a:lnTo>
                  <a:lnTo>
                    <a:pt x="58" y="223"/>
                  </a:lnTo>
                  <a:lnTo>
                    <a:pt x="25" y="195"/>
                  </a:lnTo>
                  <a:lnTo>
                    <a:pt x="0" y="145"/>
                  </a:lnTo>
                  <a:lnTo>
                    <a:pt x="8" y="137"/>
                  </a:lnTo>
                  <a:lnTo>
                    <a:pt x="4" y="114"/>
                  </a:lnTo>
                  <a:lnTo>
                    <a:pt x="12" y="70"/>
                  </a:lnTo>
                  <a:lnTo>
                    <a:pt x="52" y="64"/>
                  </a:lnTo>
                  <a:lnTo>
                    <a:pt x="83" y="33"/>
                  </a:lnTo>
                  <a:lnTo>
                    <a:pt x="103" y="25"/>
                  </a:lnTo>
                  <a:lnTo>
                    <a:pt x="116" y="0"/>
                  </a:lnTo>
                  <a:lnTo>
                    <a:pt x="118" y="15"/>
                  </a:lnTo>
                  <a:lnTo>
                    <a:pt x="124" y="12"/>
                  </a:lnTo>
                  <a:lnTo>
                    <a:pt x="137" y="27"/>
                  </a:lnTo>
                  <a:lnTo>
                    <a:pt x="143" y="56"/>
                  </a:lnTo>
                  <a:lnTo>
                    <a:pt x="143" y="62"/>
                  </a:lnTo>
                  <a:lnTo>
                    <a:pt x="176" y="68"/>
                  </a:lnTo>
                  <a:lnTo>
                    <a:pt x="182" y="122"/>
                  </a:lnTo>
                  <a:lnTo>
                    <a:pt x="178" y="176"/>
                  </a:lnTo>
                  <a:lnTo>
                    <a:pt x="184" y="195"/>
                  </a:lnTo>
                  <a:lnTo>
                    <a:pt x="228" y="155"/>
                  </a:lnTo>
                  <a:lnTo>
                    <a:pt x="242" y="155"/>
                  </a:lnTo>
                  <a:lnTo>
                    <a:pt x="250" y="168"/>
                  </a:lnTo>
                  <a:lnTo>
                    <a:pt x="267" y="174"/>
                  </a:lnTo>
                  <a:lnTo>
                    <a:pt x="286" y="163"/>
                  </a:lnTo>
                  <a:lnTo>
                    <a:pt x="290" y="147"/>
                  </a:lnTo>
                  <a:lnTo>
                    <a:pt x="310" y="143"/>
                  </a:lnTo>
                  <a:lnTo>
                    <a:pt x="323" y="145"/>
                  </a:lnTo>
                  <a:lnTo>
                    <a:pt x="370" y="195"/>
                  </a:lnTo>
                  <a:lnTo>
                    <a:pt x="383" y="217"/>
                  </a:lnTo>
                  <a:lnTo>
                    <a:pt x="393" y="271"/>
                  </a:lnTo>
                  <a:lnTo>
                    <a:pt x="410" y="288"/>
                  </a:lnTo>
                  <a:lnTo>
                    <a:pt x="418" y="288"/>
                  </a:lnTo>
                  <a:lnTo>
                    <a:pt x="439" y="315"/>
                  </a:lnTo>
                  <a:lnTo>
                    <a:pt x="441" y="333"/>
                  </a:lnTo>
                  <a:lnTo>
                    <a:pt x="445" y="383"/>
                  </a:lnTo>
                  <a:lnTo>
                    <a:pt x="435" y="397"/>
                  </a:lnTo>
                  <a:lnTo>
                    <a:pt x="424" y="403"/>
                  </a:lnTo>
                  <a:lnTo>
                    <a:pt x="414" y="393"/>
                  </a:lnTo>
                  <a:lnTo>
                    <a:pt x="370" y="397"/>
                  </a:lnTo>
                  <a:lnTo>
                    <a:pt x="329" y="391"/>
                  </a:lnTo>
                  <a:lnTo>
                    <a:pt x="298" y="428"/>
                  </a:lnTo>
                  <a:lnTo>
                    <a:pt x="288" y="445"/>
                  </a:lnTo>
                  <a:lnTo>
                    <a:pt x="288" y="463"/>
                  </a:lnTo>
                  <a:lnTo>
                    <a:pt x="300" y="501"/>
                  </a:lnTo>
                  <a:lnTo>
                    <a:pt x="323" y="528"/>
                  </a:lnTo>
                  <a:lnTo>
                    <a:pt x="331" y="56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237280" y="3470400"/>
              <a:ext cx="706320" cy="1474560"/>
            </a:xfrm>
            <a:custGeom>
              <a:avLst/>
              <a:gdLst/>
              <a:ahLst/>
              <a:rect l="l" t="t" r="r" b="b"/>
              <a:pathLst>
                <a:path w="445" h="929">
                  <a:moveTo>
                    <a:pt x="331" y="561"/>
                  </a:moveTo>
                  <a:lnTo>
                    <a:pt x="312" y="534"/>
                  </a:lnTo>
                  <a:lnTo>
                    <a:pt x="294" y="526"/>
                  </a:lnTo>
                  <a:lnTo>
                    <a:pt x="267" y="499"/>
                  </a:lnTo>
                  <a:lnTo>
                    <a:pt x="219" y="501"/>
                  </a:lnTo>
                  <a:lnTo>
                    <a:pt x="211" y="447"/>
                  </a:lnTo>
                  <a:lnTo>
                    <a:pt x="174" y="445"/>
                  </a:lnTo>
                  <a:lnTo>
                    <a:pt x="163" y="449"/>
                  </a:lnTo>
                  <a:lnTo>
                    <a:pt x="168" y="474"/>
                  </a:lnTo>
                  <a:lnTo>
                    <a:pt x="168" y="528"/>
                  </a:lnTo>
                  <a:lnTo>
                    <a:pt x="155" y="561"/>
                  </a:lnTo>
                  <a:lnTo>
                    <a:pt x="151" y="602"/>
                  </a:lnTo>
                  <a:lnTo>
                    <a:pt x="137" y="645"/>
                  </a:lnTo>
                  <a:lnTo>
                    <a:pt x="147" y="708"/>
                  </a:lnTo>
                  <a:lnTo>
                    <a:pt x="178" y="708"/>
                  </a:lnTo>
                  <a:lnTo>
                    <a:pt x="194" y="755"/>
                  </a:lnTo>
                  <a:lnTo>
                    <a:pt x="209" y="776"/>
                  </a:lnTo>
                  <a:lnTo>
                    <a:pt x="223" y="828"/>
                  </a:lnTo>
                  <a:lnTo>
                    <a:pt x="242" y="848"/>
                  </a:lnTo>
                  <a:lnTo>
                    <a:pt x="277" y="854"/>
                  </a:lnTo>
                  <a:lnTo>
                    <a:pt x="312" y="898"/>
                  </a:lnTo>
                  <a:lnTo>
                    <a:pt x="306" y="910"/>
                  </a:lnTo>
                  <a:lnTo>
                    <a:pt x="286" y="910"/>
                  </a:lnTo>
                  <a:lnTo>
                    <a:pt x="265" y="929"/>
                  </a:lnTo>
                  <a:lnTo>
                    <a:pt x="261" y="898"/>
                  </a:lnTo>
                  <a:lnTo>
                    <a:pt x="250" y="879"/>
                  </a:lnTo>
                  <a:lnTo>
                    <a:pt x="205" y="865"/>
                  </a:lnTo>
                  <a:lnTo>
                    <a:pt x="209" y="881"/>
                  </a:lnTo>
                  <a:lnTo>
                    <a:pt x="147" y="797"/>
                  </a:lnTo>
                  <a:lnTo>
                    <a:pt x="120" y="770"/>
                  </a:lnTo>
                  <a:lnTo>
                    <a:pt x="101" y="772"/>
                  </a:lnTo>
                  <a:lnTo>
                    <a:pt x="97" y="724"/>
                  </a:lnTo>
                  <a:lnTo>
                    <a:pt x="112" y="652"/>
                  </a:lnTo>
                  <a:lnTo>
                    <a:pt x="122" y="608"/>
                  </a:lnTo>
                  <a:lnTo>
                    <a:pt x="137" y="586"/>
                  </a:lnTo>
                  <a:lnTo>
                    <a:pt x="153" y="544"/>
                  </a:lnTo>
                  <a:lnTo>
                    <a:pt x="120" y="470"/>
                  </a:lnTo>
                  <a:lnTo>
                    <a:pt x="108" y="418"/>
                  </a:lnTo>
                  <a:lnTo>
                    <a:pt x="68" y="381"/>
                  </a:lnTo>
                  <a:lnTo>
                    <a:pt x="60" y="362"/>
                  </a:lnTo>
                  <a:lnTo>
                    <a:pt x="58" y="348"/>
                  </a:lnTo>
                  <a:lnTo>
                    <a:pt x="72" y="325"/>
                  </a:lnTo>
                  <a:lnTo>
                    <a:pt x="72" y="304"/>
                  </a:lnTo>
                  <a:lnTo>
                    <a:pt x="81" y="281"/>
                  </a:lnTo>
                  <a:lnTo>
                    <a:pt x="77" y="271"/>
                  </a:lnTo>
                  <a:lnTo>
                    <a:pt x="66" y="271"/>
                  </a:lnTo>
                  <a:lnTo>
                    <a:pt x="58" y="223"/>
                  </a:lnTo>
                  <a:lnTo>
                    <a:pt x="25" y="195"/>
                  </a:lnTo>
                  <a:lnTo>
                    <a:pt x="0" y="145"/>
                  </a:lnTo>
                  <a:lnTo>
                    <a:pt x="8" y="137"/>
                  </a:lnTo>
                  <a:lnTo>
                    <a:pt x="4" y="114"/>
                  </a:lnTo>
                  <a:lnTo>
                    <a:pt x="12" y="70"/>
                  </a:lnTo>
                  <a:lnTo>
                    <a:pt x="52" y="64"/>
                  </a:lnTo>
                  <a:lnTo>
                    <a:pt x="83" y="33"/>
                  </a:lnTo>
                  <a:lnTo>
                    <a:pt x="103" y="25"/>
                  </a:lnTo>
                  <a:lnTo>
                    <a:pt x="116" y="0"/>
                  </a:lnTo>
                  <a:lnTo>
                    <a:pt x="118" y="15"/>
                  </a:lnTo>
                  <a:lnTo>
                    <a:pt x="124" y="12"/>
                  </a:lnTo>
                  <a:lnTo>
                    <a:pt x="137" y="27"/>
                  </a:lnTo>
                  <a:lnTo>
                    <a:pt x="143" y="56"/>
                  </a:lnTo>
                  <a:lnTo>
                    <a:pt x="143" y="62"/>
                  </a:lnTo>
                  <a:lnTo>
                    <a:pt x="176" y="68"/>
                  </a:lnTo>
                  <a:lnTo>
                    <a:pt x="182" y="122"/>
                  </a:lnTo>
                  <a:lnTo>
                    <a:pt x="178" y="176"/>
                  </a:lnTo>
                  <a:lnTo>
                    <a:pt x="184" y="195"/>
                  </a:lnTo>
                  <a:lnTo>
                    <a:pt x="228" y="155"/>
                  </a:lnTo>
                  <a:lnTo>
                    <a:pt x="242" y="155"/>
                  </a:lnTo>
                  <a:lnTo>
                    <a:pt x="250" y="168"/>
                  </a:lnTo>
                  <a:lnTo>
                    <a:pt x="267" y="174"/>
                  </a:lnTo>
                  <a:lnTo>
                    <a:pt x="286" y="163"/>
                  </a:lnTo>
                  <a:lnTo>
                    <a:pt x="290" y="147"/>
                  </a:lnTo>
                  <a:lnTo>
                    <a:pt x="310" y="143"/>
                  </a:lnTo>
                  <a:lnTo>
                    <a:pt x="323" y="145"/>
                  </a:lnTo>
                  <a:lnTo>
                    <a:pt x="370" y="195"/>
                  </a:lnTo>
                  <a:lnTo>
                    <a:pt x="383" y="217"/>
                  </a:lnTo>
                  <a:lnTo>
                    <a:pt x="393" y="271"/>
                  </a:lnTo>
                  <a:lnTo>
                    <a:pt x="410" y="288"/>
                  </a:lnTo>
                  <a:lnTo>
                    <a:pt x="418" y="288"/>
                  </a:lnTo>
                  <a:lnTo>
                    <a:pt x="439" y="315"/>
                  </a:lnTo>
                  <a:lnTo>
                    <a:pt x="441" y="333"/>
                  </a:lnTo>
                  <a:lnTo>
                    <a:pt x="445" y="383"/>
                  </a:lnTo>
                  <a:lnTo>
                    <a:pt x="435" y="397"/>
                  </a:lnTo>
                  <a:lnTo>
                    <a:pt x="424" y="403"/>
                  </a:lnTo>
                  <a:lnTo>
                    <a:pt x="414" y="393"/>
                  </a:lnTo>
                  <a:lnTo>
                    <a:pt x="370" y="397"/>
                  </a:lnTo>
                  <a:lnTo>
                    <a:pt x="329" y="391"/>
                  </a:lnTo>
                  <a:lnTo>
                    <a:pt x="298" y="428"/>
                  </a:lnTo>
                  <a:lnTo>
                    <a:pt x="288" y="445"/>
                  </a:lnTo>
                  <a:lnTo>
                    <a:pt x="288" y="463"/>
                  </a:lnTo>
                  <a:lnTo>
                    <a:pt x="300" y="501"/>
                  </a:lnTo>
                  <a:lnTo>
                    <a:pt x="323" y="528"/>
                  </a:lnTo>
                  <a:lnTo>
                    <a:pt x="331" y="561"/>
                  </a:lnTo>
                  <a:lnTo>
                    <a:pt x="331" y="56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5421240" y="3292560"/>
              <a:ext cx="689040" cy="838080"/>
            </a:xfrm>
            <a:custGeom>
              <a:avLst/>
              <a:gdLst/>
              <a:ahLst/>
              <a:rect l="l" t="t" r="r" b="b"/>
              <a:pathLst>
                <a:path w="434" h="528">
                  <a:moveTo>
                    <a:pt x="112" y="267"/>
                  </a:moveTo>
                  <a:lnTo>
                    <a:pt x="126" y="267"/>
                  </a:lnTo>
                  <a:lnTo>
                    <a:pt x="134" y="280"/>
                  </a:lnTo>
                  <a:lnTo>
                    <a:pt x="151" y="286"/>
                  </a:lnTo>
                  <a:lnTo>
                    <a:pt x="170" y="275"/>
                  </a:lnTo>
                  <a:lnTo>
                    <a:pt x="174" y="259"/>
                  </a:lnTo>
                  <a:lnTo>
                    <a:pt x="194" y="255"/>
                  </a:lnTo>
                  <a:lnTo>
                    <a:pt x="207" y="257"/>
                  </a:lnTo>
                  <a:lnTo>
                    <a:pt x="254" y="307"/>
                  </a:lnTo>
                  <a:lnTo>
                    <a:pt x="267" y="329"/>
                  </a:lnTo>
                  <a:lnTo>
                    <a:pt x="277" y="383"/>
                  </a:lnTo>
                  <a:lnTo>
                    <a:pt x="294" y="400"/>
                  </a:lnTo>
                  <a:lnTo>
                    <a:pt x="302" y="400"/>
                  </a:lnTo>
                  <a:lnTo>
                    <a:pt x="323" y="427"/>
                  </a:lnTo>
                  <a:lnTo>
                    <a:pt x="325" y="445"/>
                  </a:lnTo>
                  <a:lnTo>
                    <a:pt x="329" y="495"/>
                  </a:lnTo>
                  <a:lnTo>
                    <a:pt x="319" y="509"/>
                  </a:lnTo>
                  <a:lnTo>
                    <a:pt x="327" y="520"/>
                  </a:lnTo>
                  <a:lnTo>
                    <a:pt x="356" y="528"/>
                  </a:lnTo>
                  <a:lnTo>
                    <a:pt x="364" y="526"/>
                  </a:lnTo>
                  <a:lnTo>
                    <a:pt x="364" y="509"/>
                  </a:lnTo>
                  <a:lnTo>
                    <a:pt x="376" y="499"/>
                  </a:lnTo>
                  <a:lnTo>
                    <a:pt x="397" y="495"/>
                  </a:lnTo>
                  <a:lnTo>
                    <a:pt x="414" y="503"/>
                  </a:lnTo>
                  <a:lnTo>
                    <a:pt x="434" y="484"/>
                  </a:lnTo>
                  <a:lnTo>
                    <a:pt x="430" y="447"/>
                  </a:lnTo>
                  <a:lnTo>
                    <a:pt x="403" y="389"/>
                  </a:lnTo>
                  <a:lnTo>
                    <a:pt x="381" y="369"/>
                  </a:lnTo>
                  <a:lnTo>
                    <a:pt x="372" y="369"/>
                  </a:lnTo>
                  <a:lnTo>
                    <a:pt x="364" y="354"/>
                  </a:lnTo>
                  <a:lnTo>
                    <a:pt x="354" y="323"/>
                  </a:lnTo>
                  <a:lnTo>
                    <a:pt x="329" y="309"/>
                  </a:lnTo>
                  <a:lnTo>
                    <a:pt x="281" y="255"/>
                  </a:lnTo>
                  <a:lnTo>
                    <a:pt x="273" y="240"/>
                  </a:lnTo>
                  <a:lnTo>
                    <a:pt x="209" y="199"/>
                  </a:lnTo>
                  <a:lnTo>
                    <a:pt x="211" y="178"/>
                  </a:lnTo>
                  <a:lnTo>
                    <a:pt x="236" y="178"/>
                  </a:lnTo>
                  <a:lnTo>
                    <a:pt x="246" y="160"/>
                  </a:lnTo>
                  <a:lnTo>
                    <a:pt x="246" y="151"/>
                  </a:lnTo>
                  <a:lnTo>
                    <a:pt x="217" y="112"/>
                  </a:lnTo>
                  <a:lnTo>
                    <a:pt x="205" y="100"/>
                  </a:lnTo>
                  <a:lnTo>
                    <a:pt x="153" y="102"/>
                  </a:lnTo>
                  <a:lnTo>
                    <a:pt x="136" y="85"/>
                  </a:lnTo>
                  <a:lnTo>
                    <a:pt x="134" y="62"/>
                  </a:lnTo>
                  <a:lnTo>
                    <a:pt x="128" y="52"/>
                  </a:lnTo>
                  <a:lnTo>
                    <a:pt x="89" y="9"/>
                  </a:lnTo>
                  <a:lnTo>
                    <a:pt x="62" y="0"/>
                  </a:lnTo>
                  <a:lnTo>
                    <a:pt x="56" y="9"/>
                  </a:lnTo>
                  <a:lnTo>
                    <a:pt x="62" y="40"/>
                  </a:lnTo>
                  <a:lnTo>
                    <a:pt x="70" y="56"/>
                  </a:lnTo>
                  <a:lnTo>
                    <a:pt x="68" y="75"/>
                  </a:lnTo>
                  <a:lnTo>
                    <a:pt x="49" y="81"/>
                  </a:lnTo>
                  <a:lnTo>
                    <a:pt x="39" y="54"/>
                  </a:lnTo>
                  <a:lnTo>
                    <a:pt x="37" y="64"/>
                  </a:lnTo>
                  <a:lnTo>
                    <a:pt x="14" y="85"/>
                  </a:lnTo>
                  <a:lnTo>
                    <a:pt x="18" y="98"/>
                  </a:lnTo>
                  <a:lnTo>
                    <a:pt x="6" y="102"/>
                  </a:lnTo>
                  <a:lnTo>
                    <a:pt x="0" y="112"/>
                  </a:lnTo>
                  <a:lnTo>
                    <a:pt x="2" y="127"/>
                  </a:lnTo>
                  <a:lnTo>
                    <a:pt x="8" y="124"/>
                  </a:lnTo>
                  <a:lnTo>
                    <a:pt x="21" y="139"/>
                  </a:lnTo>
                  <a:lnTo>
                    <a:pt x="27" y="168"/>
                  </a:lnTo>
                  <a:lnTo>
                    <a:pt x="27" y="174"/>
                  </a:lnTo>
                  <a:lnTo>
                    <a:pt x="60" y="180"/>
                  </a:lnTo>
                  <a:lnTo>
                    <a:pt x="66" y="234"/>
                  </a:lnTo>
                  <a:lnTo>
                    <a:pt x="62" y="288"/>
                  </a:lnTo>
                  <a:lnTo>
                    <a:pt x="68" y="307"/>
                  </a:lnTo>
                  <a:lnTo>
                    <a:pt x="112" y="26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5421240" y="3292560"/>
              <a:ext cx="689040" cy="838080"/>
            </a:xfrm>
            <a:custGeom>
              <a:avLst/>
              <a:gdLst/>
              <a:ahLst/>
              <a:rect l="l" t="t" r="r" b="b"/>
              <a:pathLst>
                <a:path w="434" h="528">
                  <a:moveTo>
                    <a:pt x="112" y="267"/>
                  </a:moveTo>
                  <a:lnTo>
                    <a:pt x="126" y="267"/>
                  </a:lnTo>
                  <a:lnTo>
                    <a:pt x="134" y="280"/>
                  </a:lnTo>
                  <a:lnTo>
                    <a:pt x="151" y="286"/>
                  </a:lnTo>
                  <a:lnTo>
                    <a:pt x="170" y="275"/>
                  </a:lnTo>
                  <a:lnTo>
                    <a:pt x="174" y="259"/>
                  </a:lnTo>
                  <a:lnTo>
                    <a:pt x="194" y="255"/>
                  </a:lnTo>
                  <a:lnTo>
                    <a:pt x="207" y="257"/>
                  </a:lnTo>
                  <a:lnTo>
                    <a:pt x="254" y="307"/>
                  </a:lnTo>
                  <a:lnTo>
                    <a:pt x="267" y="329"/>
                  </a:lnTo>
                  <a:lnTo>
                    <a:pt x="277" y="383"/>
                  </a:lnTo>
                  <a:lnTo>
                    <a:pt x="294" y="400"/>
                  </a:lnTo>
                  <a:lnTo>
                    <a:pt x="302" y="400"/>
                  </a:lnTo>
                  <a:lnTo>
                    <a:pt x="323" y="427"/>
                  </a:lnTo>
                  <a:lnTo>
                    <a:pt x="325" y="445"/>
                  </a:lnTo>
                  <a:lnTo>
                    <a:pt x="329" y="495"/>
                  </a:lnTo>
                  <a:lnTo>
                    <a:pt x="319" y="509"/>
                  </a:lnTo>
                  <a:lnTo>
                    <a:pt x="327" y="520"/>
                  </a:lnTo>
                  <a:lnTo>
                    <a:pt x="356" y="528"/>
                  </a:lnTo>
                  <a:lnTo>
                    <a:pt x="364" y="526"/>
                  </a:lnTo>
                  <a:lnTo>
                    <a:pt x="364" y="509"/>
                  </a:lnTo>
                  <a:lnTo>
                    <a:pt x="376" y="499"/>
                  </a:lnTo>
                  <a:lnTo>
                    <a:pt x="397" y="495"/>
                  </a:lnTo>
                  <a:lnTo>
                    <a:pt x="414" y="503"/>
                  </a:lnTo>
                  <a:lnTo>
                    <a:pt x="434" y="484"/>
                  </a:lnTo>
                  <a:lnTo>
                    <a:pt x="430" y="447"/>
                  </a:lnTo>
                  <a:lnTo>
                    <a:pt x="403" y="389"/>
                  </a:lnTo>
                  <a:lnTo>
                    <a:pt x="381" y="369"/>
                  </a:lnTo>
                  <a:lnTo>
                    <a:pt x="372" y="369"/>
                  </a:lnTo>
                  <a:lnTo>
                    <a:pt x="364" y="354"/>
                  </a:lnTo>
                  <a:lnTo>
                    <a:pt x="354" y="323"/>
                  </a:lnTo>
                  <a:lnTo>
                    <a:pt x="329" y="309"/>
                  </a:lnTo>
                  <a:lnTo>
                    <a:pt x="281" y="255"/>
                  </a:lnTo>
                  <a:lnTo>
                    <a:pt x="273" y="240"/>
                  </a:lnTo>
                  <a:lnTo>
                    <a:pt x="209" y="199"/>
                  </a:lnTo>
                  <a:lnTo>
                    <a:pt x="211" y="178"/>
                  </a:lnTo>
                  <a:lnTo>
                    <a:pt x="236" y="178"/>
                  </a:lnTo>
                  <a:lnTo>
                    <a:pt x="246" y="160"/>
                  </a:lnTo>
                  <a:lnTo>
                    <a:pt x="246" y="151"/>
                  </a:lnTo>
                  <a:lnTo>
                    <a:pt x="217" y="112"/>
                  </a:lnTo>
                  <a:lnTo>
                    <a:pt x="205" y="100"/>
                  </a:lnTo>
                  <a:lnTo>
                    <a:pt x="153" y="102"/>
                  </a:lnTo>
                  <a:lnTo>
                    <a:pt x="136" y="85"/>
                  </a:lnTo>
                  <a:lnTo>
                    <a:pt x="134" y="62"/>
                  </a:lnTo>
                  <a:lnTo>
                    <a:pt x="128" y="52"/>
                  </a:lnTo>
                  <a:lnTo>
                    <a:pt x="89" y="9"/>
                  </a:lnTo>
                  <a:lnTo>
                    <a:pt x="62" y="0"/>
                  </a:lnTo>
                  <a:lnTo>
                    <a:pt x="56" y="9"/>
                  </a:lnTo>
                  <a:lnTo>
                    <a:pt x="62" y="40"/>
                  </a:lnTo>
                  <a:lnTo>
                    <a:pt x="70" y="56"/>
                  </a:lnTo>
                  <a:lnTo>
                    <a:pt x="68" y="75"/>
                  </a:lnTo>
                  <a:lnTo>
                    <a:pt x="49" y="81"/>
                  </a:lnTo>
                  <a:lnTo>
                    <a:pt x="39" y="54"/>
                  </a:lnTo>
                  <a:lnTo>
                    <a:pt x="37" y="64"/>
                  </a:lnTo>
                  <a:lnTo>
                    <a:pt x="14" y="85"/>
                  </a:lnTo>
                  <a:lnTo>
                    <a:pt x="18" y="98"/>
                  </a:lnTo>
                  <a:lnTo>
                    <a:pt x="6" y="102"/>
                  </a:lnTo>
                  <a:lnTo>
                    <a:pt x="0" y="112"/>
                  </a:lnTo>
                  <a:lnTo>
                    <a:pt x="2" y="127"/>
                  </a:lnTo>
                  <a:lnTo>
                    <a:pt x="8" y="124"/>
                  </a:lnTo>
                  <a:lnTo>
                    <a:pt x="21" y="139"/>
                  </a:lnTo>
                  <a:lnTo>
                    <a:pt x="27" y="168"/>
                  </a:lnTo>
                  <a:lnTo>
                    <a:pt x="27" y="174"/>
                  </a:lnTo>
                  <a:lnTo>
                    <a:pt x="60" y="180"/>
                  </a:lnTo>
                  <a:lnTo>
                    <a:pt x="66" y="234"/>
                  </a:lnTo>
                  <a:lnTo>
                    <a:pt x="62" y="288"/>
                  </a:lnTo>
                  <a:lnTo>
                    <a:pt x="68" y="307"/>
                  </a:lnTo>
                  <a:lnTo>
                    <a:pt x="112" y="267"/>
                  </a:lnTo>
                  <a:lnTo>
                    <a:pt x="112" y="26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884160" y="1003320"/>
              <a:ext cx="2436840" cy="469800"/>
            </a:xfrm>
            <a:custGeom>
              <a:avLst/>
              <a:gdLst/>
              <a:ahLst/>
              <a:rect l="l" t="t" r="r" b="b"/>
              <a:pathLst>
                <a:path w="1535" h="296">
                  <a:moveTo>
                    <a:pt x="1515" y="0"/>
                  </a:moveTo>
                  <a:lnTo>
                    <a:pt x="1515" y="3"/>
                  </a:lnTo>
                  <a:lnTo>
                    <a:pt x="1519" y="17"/>
                  </a:lnTo>
                  <a:lnTo>
                    <a:pt x="1535" y="44"/>
                  </a:lnTo>
                  <a:lnTo>
                    <a:pt x="1484" y="50"/>
                  </a:lnTo>
                  <a:lnTo>
                    <a:pt x="1461" y="56"/>
                  </a:lnTo>
                  <a:lnTo>
                    <a:pt x="1430" y="69"/>
                  </a:lnTo>
                  <a:lnTo>
                    <a:pt x="1451" y="87"/>
                  </a:lnTo>
                  <a:lnTo>
                    <a:pt x="1465" y="116"/>
                  </a:lnTo>
                  <a:lnTo>
                    <a:pt x="1500" y="160"/>
                  </a:lnTo>
                  <a:lnTo>
                    <a:pt x="1504" y="172"/>
                  </a:lnTo>
                  <a:lnTo>
                    <a:pt x="1496" y="180"/>
                  </a:lnTo>
                  <a:lnTo>
                    <a:pt x="1500" y="220"/>
                  </a:lnTo>
                  <a:lnTo>
                    <a:pt x="1457" y="207"/>
                  </a:lnTo>
                  <a:lnTo>
                    <a:pt x="1438" y="193"/>
                  </a:lnTo>
                  <a:lnTo>
                    <a:pt x="1329" y="178"/>
                  </a:lnTo>
                  <a:lnTo>
                    <a:pt x="1246" y="183"/>
                  </a:lnTo>
                  <a:lnTo>
                    <a:pt x="1211" y="178"/>
                  </a:lnTo>
                  <a:lnTo>
                    <a:pt x="1182" y="164"/>
                  </a:lnTo>
                  <a:lnTo>
                    <a:pt x="1155" y="178"/>
                  </a:lnTo>
                  <a:lnTo>
                    <a:pt x="1155" y="209"/>
                  </a:lnTo>
                  <a:lnTo>
                    <a:pt x="1103" y="193"/>
                  </a:lnTo>
                  <a:lnTo>
                    <a:pt x="1060" y="187"/>
                  </a:lnTo>
                  <a:lnTo>
                    <a:pt x="1041" y="193"/>
                  </a:lnTo>
                  <a:lnTo>
                    <a:pt x="1041" y="218"/>
                  </a:lnTo>
                  <a:lnTo>
                    <a:pt x="1033" y="232"/>
                  </a:lnTo>
                  <a:lnTo>
                    <a:pt x="1020" y="232"/>
                  </a:lnTo>
                  <a:lnTo>
                    <a:pt x="1014" y="251"/>
                  </a:lnTo>
                  <a:lnTo>
                    <a:pt x="985" y="265"/>
                  </a:lnTo>
                  <a:lnTo>
                    <a:pt x="958" y="296"/>
                  </a:lnTo>
                  <a:lnTo>
                    <a:pt x="915" y="282"/>
                  </a:lnTo>
                  <a:lnTo>
                    <a:pt x="865" y="286"/>
                  </a:lnTo>
                  <a:lnTo>
                    <a:pt x="844" y="247"/>
                  </a:lnTo>
                  <a:lnTo>
                    <a:pt x="815" y="243"/>
                  </a:lnTo>
                  <a:lnTo>
                    <a:pt x="807" y="218"/>
                  </a:lnTo>
                  <a:lnTo>
                    <a:pt x="813" y="218"/>
                  </a:lnTo>
                  <a:lnTo>
                    <a:pt x="803" y="183"/>
                  </a:lnTo>
                  <a:lnTo>
                    <a:pt x="790" y="183"/>
                  </a:lnTo>
                  <a:lnTo>
                    <a:pt x="768" y="156"/>
                  </a:lnTo>
                  <a:lnTo>
                    <a:pt x="726" y="133"/>
                  </a:lnTo>
                  <a:lnTo>
                    <a:pt x="691" y="135"/>
                  </a:lnTo>
                  <a:lnTo>
                    <a:pt x="658" y="139"/>
                  </a:lnTo>
                  <a:lnTo>
                    <a:pt x="623" y="143"/>
                  </a:lnTo>
                  <a:lnTo>
                    <a:pt x="588" y="145"/>
                  </a:lnTo>
                  <a:lnTo>
                    <a:pt x="559" y="125"/>
                  </a:lnTo>
                  <a:lnTo>
                    <a:pt x="528" y="102"/>
                  </a:lnTo>
                  <a:lnTo>
                    <a:pt x="499" y="81"/>
                  </a:lnTo>
                  <a:lnTo>
                    <a:pt x="468" y="58"/>
                  </a:lnTo>
                  <a:lnTo>
                    <a:pt x="414" y="29"/>
                  </a:lnTo>
                  <a:lnTo>
                    <a:pt x="385" y="19"/>
                  </a:lnTo>
                  <a:lnTo>
                    <a:pt x="356" y="29"/>
                  </a:lnTo>
                  <a:lnTo>
                    <a:pt x="327" y="38"/>
                  </a:lnTo>
                  <a:lnTo>
                    <a:pt x="300" y="48"/>
                  </a:lnTo>
                  <a:lnTo>
                    <a:pt x="271" y="58"/>
                  </a:lnTo>
                  <a:lnTo>
                    <a:pt x="286" y="112"/>
                  </a:lnTo>
                  <a:lnTo>
                    <a:pt x="300" y="168"/>
                  </a:lnTo>
                  <a:lnTo>
                    <a:pt x="315" y="222"/>
                  </a:lnTo>
                  <a:lnTo>
                    <a:pt x="329" y="278"/>
                  </a:lnTo>
                  <a:lnTo>
                    <a:pt x="319" y="282"/>
                  </a:lnTo>
                  <a:lnTo>
                    <a:pt x="292" y="276"/>
                  </a:lnTo>
                  <a:lnTo>
                    <a:pt x="252" y="228"/>
                  </a:lnTo>
                  <a:lnTo>
                    <a:pt x="223" y="216"/>
                  </a:lnTo>
                  <a:lnTo>
                    <a:pt x="172" y="228"/>
                  </a:lnTo>
                  <a:lnTo>
                    <a:pt x="151" y="249"/>
                  </a:lnTo>
                  <a:lnTo>
                    <a:pt x="143" y="220"/>
                  </a:lnTo>
                  <a:lnTo>
                    <a:pt x="149" y="211"/>
                  </a:lnTo>
                  <a:lnTo>
                    <a:pt x="147" y="195"/>
                  </a:lnTo>
                  <a:lnTo>
                    <a:pt x="106" y="183"/>
                  </a:lnTo>
                  <a:lnTo>
                    <a:pt x="95" y="170"/>
                  </a:lnTo>
                  <a:lnTo>
                    <a:pt x="77" y="170"/>
                  </a:lnTo>
                  <a:lnTo>
                    <a:pt x="66" y="139"/>
                  </a:lnTo>
                  <a:lnTo>
                    <a:pt x="52" y="123"/>
                  </a:lnTo>
                  <a:lnTo>
                    <a:pt x="35" y="106"/>
                  </a:lnTo>
                  <a:lnTo>
                    <a:pt x="12" y="98"/>
                  </a:lnTo>
                  <a:lnTo>
                    <a:pt x="0" y="85"/>
                  </a:lnTo>
                  <a:lnTo>
                    <a:pt x="21" y="79"/>
                  </a:lnTo>
                  <a:lnTo>
                    <a:pt x="64" y="87"/>
                  </a:lnTo>
                  <a:lnTo>
                    <a:pt x="48" y="58"/>
                  </a:lnTo>
                  <a:lnTo>
                    <a:pt x="52" y="48"/>
                  </a:lnTo>
                  <a:lnTo>
                    <a:pt x="79" y="48"/>
                  </a:lnTo>
                  <a:lnTo>
                    <a:pt x="87" y="34"/>
                  </a:lnTo>
                  <a:lnTo>
                    <a:pt x="101" y="34"/>
                  </a:lnTo>
                  <a:lnTo>
                    <a:pt x="132" y="46"/>
                  </a:lnTo>
                  <a:lnTo>
                    <a:pt x="153" y="38"/>
                  </a:lnTo>
                  <a:lnTo>
                    <a:pt x="190" y="50"/>
                  </a:lnTo>
                  <a:lnTo>
                    <a:pt x="211" y="52"/>
                  </a:lnTo>
                  <a:lnTo>
                    <a:pt x="211" y="46"/>
                  </a:lnTo>
                  <a:lnTo>
                    <a:pt x="203" y="36"/>
                  </a:lnTo>
                  <a:lnTo>
                    <a:pt x="211" y="36"/>
                  </a:lnTo>
                  <a:lnTo>
                    <a:pt x="203" y="25"/>
                  </a:lnTo>
                  <a:lnTo>
                    <a:pt x="174" y="3"/>
                  </a:lnTo>
                  <a:lnTo>
                    <a:pt x="163" y="3"/>
                  </a:lnTo>
                  <a:lnTo>
                    <a:pt x="161" y="0"/>
                  </a:lnTo>
                  <a:lnTo>
                    <a:pt x="1515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84160" y="1003320"/>
              <a:ext cx="2436840" cy="469800"/>
            </a:xfrm>
            <a:custGeom>
              <a:avLst/>
              <a:gdLst/>
              <a:ahLst/>
              <a:rect l="l" t="t" r="r" b="b"/>
              <a:pathLst>
                <a:path w="1535" h="296">
                  <a:moveTo>
                    <a:pt x="1515" y="0"/>
                  </a:moveTo>
                  <a:lnTo>
                    <a:pt x="1515" y="3"/>
                  </a:lnTo>
                  <a:lnTo>
                    <a:pt x="1519" y="17"/>
                  </a:lnTo>
                  <a:lnTo>
                    <a:pt x="1535" y="44"/>
                  </a:lnTo>
                  <a:lnTo>
                    <a:pt x="1484" y="50"/>
                  </a:lnTo>
                  <a:lnTo>
                    <a:pt x="1461" y="56"/>
                  </a:lnTo>
                  <a:lnTo>
                    <a:pt x="1430" y="69"/>
                  </a:lnTo>
                  <a:lnTo>
                    <a:pt x="1451" y="87"/>
                  </a:lnTo>
                  <a:lnTo>
                    <a:pt x="1465" y="116"/>
                  </a:lnTo>
                  <a:lnTo>
                    <a:pt x="1500" y="160"/>
                  </a:lnTo>
                  <a:lnTo>
                    <a:pt x="1504" y="172"/>
                  </a:lnTo>
                  <a:lnTo>
                    <a:pt x="1496" y="180"/>
                  </a:lnTo>
                  <a:lnTo>
                    <a:pt x="1500" y="220"/>
                  </a:lnTo>
                  <a:lnTo>
                    <a:pt x="1457" y="207"/>
                  </a:lnTo>
                  <a:lnTo>
                    <a:pt x="1438" y="193"/>
                  </a:lnTo>
                  <a:lnTo>
                    <a:pt x="1329" y="178"/>
                  </a:lnTo>
                  <a:lnTo>
                    <a:pt x="1246" y="183"/>
                  </a:lnTo>
                  <a:lnTo>
                    <a:pt x="1211" y="178"/>
                  </a:lnTo>
                  <a:lnTo>
                    <a:pt x="1182" y="164"/>
                  </a:lnTo>
                  <a:lnTo>
                    <a:pt x="1155" y="178"/>
                  </a:lnTo>
                  <a:lnTo>
                    <a:pt x="1155" y="209"/>
                  </a:lnTo>
                  <a:lnTo>
                    <a:pt x="1103" y="193"/>
                  </a:lnTo>
                  <a:lnTo>
                    <a:pt x="1060" y="187"/>
                  </a:lnTo>
                  <a:lnTo>
                    <a:pt x="1041" y="193"/>
                  </a:lnTo>
                  <a:lnTo>
                    <a:pt x="1041" y="218"/>
                  </a:lnTo>
                  <a:lnTo>
                    <a:pt x="1033" y="232"/>
                  </a:lnTo>
                  <a:lnTo>
                    <a:pt x="1020" y="232"/>
                  </a:lnTo>
                  <a:lnTo>
                    <a:pt x="1014" y="251"/>
                  </a:lnTo>
                  <a:lnTo>
                    <a:pt x="985" y="265"/>
                  </a:lnTo>
                  <a:lnTo>
                    <a:pt x="958" y="296"/>
                  </a:lnTo>
                  <a:lnTo>
                    <a:pt x="915" y="282"/>
                  </a:lnTo>
                  <a:lnTo>
                    <a:pt x="865" y="286"/>
                  </a:lnTo>
                  <a:lnTo>
                    <a:pt x="844" y="247"/>
                  </a:lnTo>
                  <a:lnTo>
                    <a:pt x="815" y="243"/>
                  </a:lnTo>
                  <a:lnTo>
                    <a:pt x="807" y="218"/>
                  </a:lnTo>
                  <a:lnTo>
                    <a:pt x="813" y="218"/>
                  </a:lnTo>
                  <a:lnTo>
                    <a:pt x="803" y="183"/>
                  </a:lnTo>
                  <a:lnTo>
                    <a:pt x="790" y="183"/>
                  </a:lnTo>
                  <a:lnTo>
                    <a:pt x="768" y="156"/>
                  </a:lnTo>
                  <a:lnTo>
                    <a:pt x="726" y="133"/>
                  </a:lnTo>
                  <a:lnTo>
                    <a:pt x="691" y="135"/>
                  </a:lnTo>
                  <a:lnTo>
                    <a:pt x="658" y="139"/>
                  </a:lnTo>
                  <a:lnTo>
                    <a:pt x="623" y="143"/>
                  </a:lnTo>
                  <a:lnTo>
                    <a:pt x="588" y="145"/>
                  </a:lnTo>
                  <a:lnTo>
                    <a:pt x="559" y="125"/>
                  </a:lnTo>
                  <a:lnTo>
                    <a:pt x="528" y="102"/>
                  </a:lnTo>
                  <a:lnTo>
                    <a:pt x="499" y="81"/>
                  </a:lnTo>
                  <a:lnTo>
                    <a:pt x="468" y="58"/>
                  </a:lnTo>
                  <a:lnTo>
                    <a:pt x="414" y="29"/>
                  </a:lnTo>
                  <a:lnTo>
                    <a:pt x="385" y="19"/>
                  </a:lnTo>
                  <a:lnTo>
                    <a:pt x="356" y="29"/>
                  </a:lnTo>
                  <a:lnTo>
                    <a:pt x="327" y="38"/>
                  </a:lnTo>
                  <a:lnTo>
                    <a:pt x="300" y="48"/>
                  </a:lnTo>
                  <a:lnTo>
                    <a:pt x="271" y="58"/>
                  </a:lnTo>
                  <a:lnTo>
                    <a:pt x="286" y="112"/>
                  </a:lnTo>
                  <a:lnTo>
                    <a:pt x="300" y="168"/>
                  </a:lnTo>
                  <a:lnTo>
                    <a:pt x="315" y="222"/>
                  </a:lnTo>
                  <a:lnTo>
                    <a:pt x="329" y="278"/>
                  </a:lnTo>
                  <a:lnTo>
                    <a:pt x="319" y="282"/>
                  </a:lnTo>
                  <a:lnTo>
                    <a:pt x="292" y="276"/>
                  </a:lnTo>
                  <a:lnTo>
                    <a:pt x="252" y="228"/>
                  </a:lnTo>
                  <a:lnTo>
                    <a:pt x="223" y="216"/>
                  </a:lnTo>
                  <a:lnTo>
                    <a:pt x="172" y="228"/>
                  </a:lnTo>
                  <a:lnTo>
                    <a:pt x="151" y="249"/>
                  </a:lnTo>
                  <a:lnTo>
                    <a:pt x="151" y="249"/>
                  </a:lnTo>
                  <a:lnTo>
                    <a:pt x="143" y="220"/>
                  </a:lnTo>
                  <a:lnTo>
                    <a:pt x="149" y="211"/>
                  </a:lnTo>
                  <a:lnTo>
                    <a:pt x="147" y="195"/>
                  </a:lnTo>
                  <a:lnTo>
                    <a:pt x="106" y="183"/>
                  </a:lnTo>
                  <a:lnTo>
                    <a:pt x="95" y="170"/>
                  </a:lnTo>
                  <a:lnTo>
                    <a:pt x="77" y="170"/>
                  </a:lnTo>
                  <a:lnTo>
                    <a:pt x="66" y="139"/>
                  </a:lnTo>
                  <a:lnTo>
                    <a:pt x="52" y="123"/>
                  </a:lnTo>
                  <a:lnTo>
                    <a:pt x="35" y="106"/>
                  </a:lnTo>
                  <a:lnTo>
                    <a:pt x="12" y="98"/>
                  </a:lnTo>
                  <a:lnTo>
                    <a:pt x="0" y="85"/>
                  </a:lnTo>
                  <a:lnTo>
                    <a:pt x="21" y="79"/>
                  </a:lnTo>
                  <a:lnTo>
                    <a:pt x="64" y="87"/>
                  </a:lnTo>
                  <a:lnTo>
                    <a:pt x="48" y="58"/>
                  </a:lnTo>
                  <a:lnTo>
                    <a:pt x="52" y="48"/>
                  </a:lnTo>
                  <a:lnTo>
                    <a:pt x="79" y="48"/>
                  </a:lnTo>
                  <a:lnTo>
                    <a:pt x="87" y="34"/>
                  </a:lnTo>
                  <a:lnTo>
                    <a:pt x="101" y="34"/>
                  </a:lnTo>
                  <a:lnTo>
                    <a:pt x="132" y="46"/>
                  </a:lnTo>
                  <a:lnTo>
                    <a:pt x="153" y="38"/>
                  </a:lnTo>
                  <a:lnTo>
                    <a:pt x="190" y="50"/>
                  </a:lnTo>
                  <a:lnTo>
                    <a:pt x="211" y="52"/>
                  </a:lnTo>
                  <a:lnTo>
                    <a:pt x="211" y="46"/>
                  </a:lnTo>
                  <a:lnTo>
                    <a:pt x="203" y="36"/>
                  </a:lnTo>
                  <a:lnTo>
                    <a:pt x="211" y="36"/>
                  </a:lnTo>
                  <a:lnTo>
                    <a:pt x="203" y="25"/>
                  </a:lnTo>
                  <a:lnTo>
                    <a:pt x="174" y="3"/>
                  </a:lnTo>
                  <a:lnTo>
                    <a:pt x="163" y="3"/>
                  </a:lnTo>
                  <a:lnTo>
                    <a:pt x="161" y="0"/>
                  </a:lnTo>
                  <a:lnTo>
                    <a:pt x="1515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847960" y="1003320"/>
              <a:ext cx="4353120" cy="2509920"/>
            </a:xfrm>
            <a:custGeom>
              <a:avLst/>
              <a:gdLst/>
              <a:ahLst/>
              <a:rect l="l" t="t" r="r" b="b"/>
              <a:pathLst>
                <a:path w="2742" h="1581">
                  <a:moveTo>
                    <a:pt x="2353" y="1449"/>
                  </a:moveTo>
                  <a:lnTo>
                    <a:pt x="2345" y="1438"/>
                  </a:lnTo>
                  <a:lnTo>
                    <a:pt x="2339" y="1440"/>
                  </a:lnTo>
                  <a:lnTo>
                    <a:pt x="2341" y="1451"/>
                  </a:lnTo>
                  <a:lnTo>
                    <a:pt x="2326" y="1455"/>
                  </a:lnTo>
                  <a:lnTo>
                    <a:pt x="2320" y="1442"/>
                  </a:lnTo>
                  <a:lnTo>
                    <a:pt x="2298" y="1424"/>
                  </a:lnTo>
                  <a:lnTo>
                    <a:pt x="2304" y="1459"/>
                  </a:lnTo>
                  <a:lnTo>
                    <a:pt x="2298" y="1459"/>
                  </a:lnTo>
                  <a:lnTo>
                    <a:pt x="2275" y="1436"/>
                  </a:lnTo>
                  <a:lnTo>
                    <a:pt x="2275" y="1480"/>
                  </a:lnTo>
                  <a:lnTo>
                    <a:pt x="2242" y="1492"/>
                  </a:lnTo>
                  <a:lnTo>
                    <a:pt x="2219" y="1490"/>
                  </a:lnTo>
                  <a:lnTo>
                    <a:pt x="2213" y="1500"/>
                  </a:lnTo>
                  <a:lnTo>
                    <a:pt x="2180" y="1504"/>
                  </a:lnTo>
                  <a:lnTo>
                    <a:pt x="2157" y="1517"/>
                  </a:lnTo>
                  <a:lnTo>
                    <a:pt x="2149" y="1513"/>
                  </a:lnTo>
                  <a:lnTo>
                    <a:pt x="2142" y="1542"/>
                  </a:lnTo>
                  <a:lnTo>
                    <a:pt x="2157" y="1562"/>
                  </a:lnTo>
                  <a:lnTo>
                    <a:pt x="2159" y="1575"/>
                  </a:lnTo>
                  <a:lnTo>
                    <a:pt x="2144" y="1581"/>
                  </a:lnTo>
                  <a:lnTo>
                    <a:pt x="2134" y="1575"/>
                  </a:lnTo>
                  <a:lnTo>
                    <a:pt x="2113" y="1544"/>
                  </a:lnTo>
                  <a:lnTo>
                    <a:pt x="2113" y="1509"/>
                  </a:lnTo>
                  <a:lnTo>
                    <a:pt x="2107" y="1500"/>
                  </a:lnTo>
                  <a:lnTo>
                    <a:pt x="2084" y="1513"/>
                  </a:lnTo>
                  <a:lnTo>
                    <a:pt x="2076" y="1502"/>
                  </a:lnTo>
                  <a:lnTo>
                    <a:pt x="2049" y="1492"/>
                  </a:lnTo>
                  <a:lnTo>
                    <a:pt x="2035" y="1504"/>
                  </a:lnTo>
                  <a:lnTo>
                    <a:pt x="2035" y="1511"/>
                  </a:lnTo>
                  <a:lnTo>
                    <a:pt x="2031" y="1500"/>
                  </a:lnTo>
                  <a:lnTo>
                    <a:pt x="2018" y="1509"/>
                  </a:lnTo>
                  <a:lnTo>
                    <a:pt x="1983" y="1500"/>
                  </a:lnTo>
                  <a:lnTo>
                    <a:pt x="1954" y="1482"/>
                  </a:lnTo>
                  <a:lnTo>
                    <a:pt x="1937" y="1453"/>
                  </a:lnTo>
                  <a:lnTo>
                    <a:pt x="1940" y="1436"/>
                  </a:lnTo>
                  <a:lnTo>
                    <a:pt x="1933" y="1428"/>
                  </a:lnTo>
                  <a:lnTo>
                    <a:pt x="1900" y="1424"/>
                  </a:lnTo>
                  <a:lnTo>
                    <a:pt x="1857" y="1401"/>
                  </a:lnTo>
                  <a:lnTo>
                    <a:pt x="1822" y="1428"/>
                  </a:lnTo>
                  <a:lnTo>
                    <a:pt x="1807" y="1428"/>
                  </a:lnTo>
                  <a:lnTo>
                    <a:pt x="1793" y="1440"/>
                  </a:lnTo>
                  <a:lnTo>
                    <a:pt x="1788" y="1434"/>
                  </a:lnTo>
                  <a:lnTo>
                    <a:pt x="1776" y="1438"/>
                  </a:lnTo>
                  <a:lnTo>
                    <a:pt x="1770" y="1432"/>
                  </a:lnTo>
                  <a:lnTo>
                    <a:pt x="1751" y="1444"/>
                  </a:lnTo>
                  <a:lnTo>
                    <a:pt x="1720" y="1430"/>
                  </a:lnTo>
                  <a:lnTo>
                    <a:pt x="1710" y="1451"/>
                  </a:lnTo>
                  <a:lnTo>
                    <a:pt x="1683" y="1442"/>
                  </a:lnTo>
                  <a:lnTo>
                    <a:pt x="1677" y="1451"/>
                  </a:lnTo>
                  <a:lnTo>
                    <a:pt x="1683" y="1482"/>
                  </a:lnTo>
                  <a:lnTo>
                    <a:pt x="1691" y="1498"/>
                  </a:lnTo>
                  <a:lnTo>
                    <a:pt x="1689" y="1517"/>
                  </a:lnTo>
                  <a:lnTo>
                    <a:pt x="1670" y="1523"/>
                  </a:lnTo>
                  <a:lnTo>
                    <a:pt x="1660" y="1496"/>
                  </a:lnTo>
                  <a:lnTo>
                    <a:pt x="1658" y="1488"/>
                  </a:lnTo>
                  <a:lnTo>
                    <a:pt x="1648" y="1488"/>
                  </a:lnTo>
                  <a:lnTo>
                    <a:pt x="1635" y="1500"/>
                  </a:lnTo>
                  <a:lnTo>
                    <a:pt x="1617" y="1502"/>
                  </a:lnTo>
                  <a:lnTo>
                    <a:pt x="1596" y="1484"/>
                  </a:lnTo>
                  <a:lnTo>
                    <a:pt x="1592" y="1471"/>
                  </a:lnTo>
                  <a:lnTo>
                    <a:pt x="1559" y="1463"/>
                  </a:lnTo>
                  <a:lnTo>
                    <a:pt x="1561" y="1413"/>
                  </a:lnTo>
                  <a:lnTo>
                    <a:pt x="1530" y="1395"/>
                  </a:lnTo>
                  <a:lnTo>
                    <a:pt x="1515" y="1347"/>
                  </a:lnTo>
                  <a:lnTo>
                    <a:pt x="1493" y="1345"/>
                  </a:lnTo>
                  <a:lnTo>
                    <a:pt x="1459" y="1370"/>
                  </a:lnTo>
                  <a:lnTo>
                    <a:pt x="1453" y="1366"/>
                  </a:lnTo>
                  <a:lnTo>
                    <a:pt x="1459" y="1347"/>
                  </a:lnTo>
                  <a:lnTo>
                    <a:pt x="1453" y="1322"/>
                  </a:lnTo>
                  <a:lnTo>
                    <a:pt x="1457" y="1287"/>
                  </a:lnTo>
                  <a:lnTo>
                    <a:pt x="1480" y="1254"/>
                  </a:lnTo>
                  <a:lnTo>
                    <a:pt x="1484" y="1225"/>
                  </a:lnTo>
                  <a:lnTo>
                    <a:pt x="1478" y="1188"/>
                  </a:lnTo>
                  <a:lnTo>
                    <a:pt x="1459" y="1134"/>
                  </a:lnTo>
                  <a:lnTo>
                    <a:pt x="1445" y="1134"/>
                  </a:lnTo>
                  <a:lnTo>
                    <a:pt x="1430" y="1107"/>
                  </a:lnTo>
                  <a:lnTo>
                    <a:pt x="1416" y="1095"/>
                  </a:lnTo>
                  <a:lnTo>
                    <a:pt x="1399" y="1089"/>
                  </a:lnTo>
                  <a:lnTo>
                    <a:pt x="1389" y="1097"/>
                  </a:lnTo>
                  <a:lnTo>
                    <a:pt x="1383" y="1084"/>
                  </a:lnTo>
                  <a:lnTo>
                    <a:pt x="1372" y="1080"/>
                  </a:lnTo>
                  <a:lnTo>
                    <a:pt x="1331" y="1076"/>
                  </a:lnTo>
                  <a:lnTo>
                    <a:pt x="1327" y="1047"/>
                  </a:lnTo>
                  <a:lnTo>
                    <a:pt x="1315" y="1043"/>
                  </a:lnTo>
                  <a:lnTo>
                    <a:pt x="1310" y="1027"/>
                  </a:lnTo>
                  <a:lnTo>
                    <a:pt x="1298" y="1014"/>
                  </a:lnTo>
                  <a:lnTo>
                    <a:pt x="1265" y="1031"/>
                  </a:lnTo>
                  <a:lnTo>
                    <a:pt x="1226" y="1024"/>
                  </a:lnTo>
                  <a:lnTo>
                    <a:pt x="1161" y="1091"/>
                  </a:lnTo>
                  <a:lnTo>
                    <a:pt x="1101" y="1120"/>
                  </a:lnTo>
                  <a:lnTo>
                    <a:pt x="1079" y="1105"/>
                  </a:lnTo>
                  <a:lnTo>
                    <a:pt x="1062" y="1109"/>
                  </a:lnTo>
                  <a:lnTo>
                    <a:pt x="1033" y="1103"/>
                  </a:lnTo>
                  <a:lnTo>
                    <a:pt x="1021" y="1091"/>
                  </a:lnTo>
                  <a:lnTo>
                    <a:pt x="1002" y="1089"/>
                  </a:lnTo>
                  <a:lnTo>
                    <a:pt x="983" y="1105"/>
                  </a:lnTo>
                  <a:lnTo>
                    <a:pt x="961" y="1147"/>
                  </a:lnTo>
                  <a:lnTo>
                    <a:pt x="950" y="1142"/>
                  </a:lnTo>
                  <a:lnTo>
                    <a:pt x="948" y="1116"/>
                  </a:lnTo>
                  <a:lnTo>
                    <a:pt x="942" y="1103"/>
                  </a:lnTo>
                  <a:lnTo>
                    <a:pt x="911" y="1113"/>
                  </a:lnTo>
                  <a:lnTo>
                    <a:pt x="899" y="1113"/>
                  </a:lnTo>
                  <a:lnTo>
                    <a:pt x="897" y="1122"/>
                  </a:lnTo>
                  <a:lnTo>
                    <a:pt x="872" y="1120"/>
                  </a:lnTo>
                  <a:lnTo>
                    <a:pt x="834" y="1105"/>
                  </a:lnTo>
                  <a:lnTo>
                    <a:pt x="828" y="1113"/>
                  </a:lnTo>
                  <a:lnTo>
                    <a:pt x="808" y="1109"/>
                  </a:lnTo>
                  <a:lnTo>
                    <a:pt x="799" y="1113"/>
                  </a:lnTo>
                  <a:lnTo>
                    <a:pt x="783" y="1095"/>
                  </a:lnTo>
                  <a:lnTo>
                    <a:pt x="768" y="1095"/>
                  </a:lnTo>
                  <a:lnTo>
                    <a:pt x="754" y="1087"/>
                  </a:lnTo>
                  <a:lnTo>
                    <a:pt x="750" y="1066"/>
                  </a:lnTo>
                  <a:lnTo>
                    <a:pt x="731" y="1070"/>
                  </a:lnTo>
                  <a:lnTo>
                    <a:pt x="708" y="1064"/>
                  </a:lnTo>
                  <a:lnTo>
                    <a:pt x="702" y="1056"/>
                  </a:lnTo>
                  <a:lnTo>
                    <a:pt x="696" y="1058"/>
                  </a:lnTo>
                  <a:lnTo>
                    <a:pt x="692" y="1027"/>
                  </a:lnTo>
                  <a:lnTo>
                    <a:pt x="677" y="1027"/>
                  </a:lnTo>
                  <a:lnTo>
                    <a:pt x="663" y="1041"/>
                  </a:lnTo>
                  <a:lnTo>
                    <a:pt x="652" y="1035"/>
                  </a:lnTo>
                  <a:lnTo>
                    <a:pt x="640" y="1010"/>
                  </a:lnTo>
                  <a:lnTo>
                    <a:pt x="590" y="977"/>
                  </a:lnTo>
                  <a:lnTo>
                    <a:pt x="534" y="964"/>
                  </a:lnTo>
                  <a:lnTo>
                    <a:pt x="532" y="981"/>
                  </a:lnTo>
                  <a:lnTo>
                    <a:pt x="516" y="969"/>
                  </a:lnTo>
                  <a:lnTo>
                    <a:pt x="458" y="940"/>
                  </a:lnTo>
                  <a:lnTo>
                    <a:pt x="452" y="929"/>
                  </a:lnTo>
                  <a:lnTo>
                    <a:pt x="433" y="927"/>
                  </a:lnTo>
                  <a:lnTo>
                    <a:pt x="427" y="919"/>
                  </a:lnTo>
                  <a:lnTo>
                    <a:pt x="400" y="923"/>
                  </a:lnTo>
                  <a:lnTo>
                    <a:pt x="398" y="911"/>
                  </a:lnTo>
                  <a:lnTo>
                    <a:pt x="381" y="894"/>
                  </a:lnTo>
                  <a:lnTo>
                    <a:pt x="375" y="861"/>
                  </a:lnTo>
                  <a:lnTo>
                    <a:pt x="356" y="845"/>
                  </a:lnTo>
                  <a:lnTo>
                    <a:pt x="350" y="826"/>
                  </a:lnTo>
                  <a:lnTo>
                    <a:pt x="363" y="820"/>
                  </a:lnTo>
                  <a:lnTo>
                    <a:pt x="381" y="836"/>
                  </a:lnTo>
                  <a:lnTo>
                    <a:pt x="390" y="834"/>
                  </a:lnTo>
                  <a:lnTo>
                    <a:pt x="394" y="822"/>
                  </a:lnTo>
                  <a:lnTo>
                    <a:pt x="402" y="826"/>
                  </a:lnTo>
                  <a:lnTo>
                    <a:pt x="406" y="816"/>
                  </a:lnTo>
                  <a:lnTo>
                    <a:pt x="394" y="799"/>
                  </a:lnTo>
                  <a:lnTo>
                    <a:pt x="392" y="789"/>
                  </a:lnTo>
                  <a:lnTo>
                    <a:pt x="377" y="785"/>
                  </a:lnTo>
                  <a:lnTo>
                    <a:pt x="365" y="774"/>
                  </a:lnTo>
                  <a:lnTo>
                    <a:pt x="363" y="749"/>
                  </a:lnTo>
                  <a:lnTo>
                    <a:pt x="354" y="737"/>
                  </a:lnTo>
                  <a:lnTo>
                    <a:pt x="377" y="737"/>
                  </a:lnTo>
                  <a:lnTo>
                    <a:pt x="383" y="729"/>
                  </a:lnTo>
                  <a:lnTo>
                    <a:pt x="381" y="710"/>
                  </a:lnTo>
                  <a:lnTo>
                    <a:pt x="390" y="708"/>
                  </a:lnTo>
                  <a:lnTo>
                    <a:pt x="390" y="702"/>
                  </a:lnTo>
                  <a:lnTo>
                    <a:pt x="400" y="689"/>
                  </a:lnTo>
                  <a:lnTo>
                    <a:pt x="402" y="642"/>
                  </a:lnTo>
                  <a:lnTo>
                    <a:pt x="394" y="640"/>
                  </a:lnTo>
                  <a:lnTo>
                    <a:pt x="387" y="648"/>
                  </a:lnTo>
                  <a:lnTo>
                    <a:pt x="379" y="633"/>
                  </a:lnTo>
                  <a:lnTo>
                    <a:pt x="373" y="638"/>
                  </a:lnTo>
                  <a:lnTo>
                    <a:pt x="363" y="631"/>
                  </a:lnTo>
                  <a:lnTo>
                    <a:pt x="361" y="623"/>
                  </a:lnTo>
                  <a:lnTo>
                    <a:pt x="338" y="613"/>
                  </a:lnTo>
                  <a:lnTo>
                    <a:pt x="313" y="619"/>
                  </a:lnTo>
                  <a:lnTo>
                    <a:pt x="282" y="646"/>
                  </a:lnTo>
                  <a:lnTo>
                    <a:pt x="265" y="644"/>
                  </a:lnTo>
                  <a:lnTo>
                    <a:pt x="216" y="629"/>
                  </a:lnTo>
                  <a:lnTo>
                    <a:pt x="205" y="625"/>
                  </a:lnTo>
                  <a:lnTo>
                    <a:pt x="203" y="617"/>
                  </a:lnTo>
                  <a:lnTo>
                    <a:pt x="185" y="621"/>
                  </a:lnTo>
                  <a:lnTo>
                    <a:pt x="166" y="607"/>
                  </a:lnTo>
                  <a:lnTo>
                    <a:pt x="170" y="600"/>
                  </a:lnTo>
                  <a:lnTo>
                    <a:pt x="164" y="582"/>
                  </a:lnTo>
                  <a:lnTo>
                    <a:pt x="154" y="569"/>
                  </a:lnTo>
                  <a:lnTo>
                    <a:pt x="143" y="563"/>
                  </a:lnTo>
                  <a:lnTo>
                    <a:pt x="133" y="567"/>
                  </a:lnTo>
                  <a:lnTo>
                    <a:pt x="127" y="553"/>
                  </a:lnTo>
                  <a:lnTo>
                    <a:pt x="87" y="549"/>
                  </a:lnTo>
                  <a:lnTo>
                    <a:pt x="77" y="540"/>
                  </a:lnTo>
                  <a:lnTo>
                    <a:pt x="89" y="534"/>
                  </a:lnTo>
                  <a:lnTo>
                    <a:pt x="102" y="534"/>
                  </a:lnTo>
                  <a:lnTo>
                    <a:pt x="92" y="503"/>
                  </a:lnTo>
                  <a:lnTo>
                    <a:pt x="77" y="482"/>
                  </a:lnTo>
                  <a:lnTo>
                    <a:pt x="73" y="464"/>
                  </a:lnTo>
                  <a:lnTo>
                    <a:pt x="63" y="454"/>
                  </a:lnTo>
                  <a:lnTo>
                    <a:pt x="29" y="458"/>
                  </a:lnTo>
                  <a:lnTo>
                    <a:pt x="17" y="451"/>
                  </a:lnTo>
                  <a:lnTo>
                    <a:pt x="9" y="437"/>
                  </a:lnTo>
                  <a:lnTo>
                    <a:pt x="0" y="387"/>
                  </a:lnTo>
                  <a:lnTo>
                    <a:pt x="0" y="379"/>
                  </a:lnTo>
                  <a:lnTo>
                    <a:pt x="3" y="365"/>
                  </a:lnTo>
                  <a:lnTo>
                    <a:pt x="38" y="348"/>
                  </a:lnTo>
                  <a:lnTo>
                    <a:pt x="40" y="336"/>
                  </a:lnTo>
                  <a:lnTo>
                    <a:pt x="60" y="331"/>
                  </a:lnTo>
                  <a:lnTo>
                    <a:pt x="71" y="334"/>
                  </a:lnTo>
                  <a:lnTo>
                    <a:pt x="79" y="344"/>
                  </a:lnTo>
                  <a:lnTo>
                    <a:pt x="112" y="344"/>
                  </a:lnTo>
                  <a:lnTo>
                    <a:pt x="123" y="336"/>
                  </a:lnTo>
                  <a:lnTo>
                    <a:pt x="129" y="311"/>
                  </a:lnTo>
                  <a:lnTo>
                    <a:pt x="191" y="298"/>
                  </a:lnTo>
                  <a:lnTo>
                    <a:pt x="203" y="274"/>
                  </a:lnTo>
                  <a:lnTo>
                    <a:pt x="267" y="243"/>
                  </a:lnTo>
                  <a:lnTo>
                    <a:pt x="263" y="220"/>
                  </a:lnTo>
                  <a:lnTo>
                    <a:pt x="259" y="180"/>
                  </a:lnTo>
                  <a:lnTo>
                    <a:pt x="267" y="172"/>
                  </a:lnTo>
                  <a:lnTo>
                    <a:pt x="263" y="160"/>
                  </a:lnTo>
                  <a:lnTo>
                    <a:pt x="228" y="116"/>
                  </a:lnTo>
                  <a:lnTo>
                    <a:pt x="214" y="87"/>
                  </a:lnTo>
                  <a:lnTo>
                    <a:pt x="193" y="69"/>
                  </a:lnTo>
                  <a:lnTo>
                    <a:pt x="224" y="56"/>
                  </a:lnTo>
                  <a:lnTo>
                    <a:pt x="247" y="50"/>
                  </a:lnTo>
                  <a:lnTo>
                    <a:pt x="298" y="44"/>
                  </a:lnTo>
                  <a:lnTo>
                    <a:pt x="282" y="17"/>
                  </a:lnTo>
                  <a:lnTo>
                    <a:pt x="278" y="3"/>
                  </a:lnTo>
                  <a:lnTo>
                    <a:pt x="278" y="0"/>
                  </a:lnTo>
                  <a:lnTo>
                    <a:pt x="685" y="0"/>
                  </a:lnTo>
                  <a:lnTo>
                    <a:pt x="694" y="15"/>
                  </a:lnTo>
                  <a:lnTo>
                    <a:pt x="696" y="40"/>
                  </a:lnTo>
                  <a:lnTo>
                    <a:pt x="783" y="63"/>
                  </a:lnTo>
                  <a:lnTo>
                    <a:pt x="812" y="58"/>
                  </a:lnTo>
                  <a:lnTo>
                    <a:pt x="944" y="102"/>
                  </a:lnTo>
                  <a:lnTo>
                    <a:pt x="1006" y="158"/>
                  </a:lnTo>
                  <a:lnTo>
                    <a:pt x="1060" y="195"/>
                  </a:lnTo>
                  <a:lnTo>
                    <a:pt x="1075" y="199"/>
                  </a:lnTo>
                  <a:lnTo>
                    <a:pt x="1252" y="191"/>
                  </a:lnTo>
                  <a:lnTo>
                    <a:pt x="1296" y="203"/>
                  </a:lnTo>
                  <a:lnTo>
                    <a:pt x="1352" y="232"/>
                  </a:lnTo>
                  <a:lnTo>
                    <a:pt x="1426" y="253"/>
                  </a:lnTo>
                  <a:lnTo>
                    <a:pt x="1453" y="255"/>
                  </a:lnTo>
                  <a:lnTo>
                    <a:pt x="1484" y="267"/>
                  </a:lnTo>
                  <a:lnTo>
                    <a:pt x="1544" y="240"/>
                  </a:lnTo>
                  <a:lnTo>
                    <a:pt x="1548" y="232"/>
                  </a:lnTo>
                  <a:lnTo>
                    <a:pt x="1600" y="218"/>
                  </a:lnTo>
                  <a:lnTo>
                    <a:pt x="1635" y="214"/>
                  </a:lnTo>
                  <a:lnTo>
                    <a:pt x="1664" y="220"/>
                  </a:lnTo>
                  <a:lnTo>
                    <a:pt x="1714" y="207"/>
                  </a:lnTo>
                  <a:lnTo>
                    <a:pt x="1768" y="137"/>
                  </a:lnTo>
                  <a:lnTo>
                    <a:pt x="1759" y="127"/>
                  </a:lnTo>
                  <a:lnTo>
                    <a:pt x="1728" y="102"/>
                  </a:lnTo>
                  <a:lnTo>
                    <a:pt x="1728" y="60"/>
                  </a:lnTo>
                  <a:lnTo>
                    <a:pt x="1743" y="56"/>
                  </a:lnTo>
                  <a:lnTo>
                    <a:pt x="1776" y="71"/>
                  </a:lnTo>
                  <a:lnTo>
                    <a:pt x="1811" y="75"/>
                  </a:lnTo>
                  <a:lnTo>
                    <a:pt x="1830" y="60"/>
                  </a:lnTo>
                  <a:lnTo>
                    <a:pt x="1844" y="27"/>
                  </a:lnTo>
                  <a:lnTo>
                    <a:pt x="1865" y="27"/>
                  </a:lnTo>
                  <a:lnTo>
                    <a:pt x="1882" y="17"/>
                  </a:lnTo>
                  <a:lnTo>
                    <a:pt x="1890" y="0"/>
                  </a:lnTo>
                  <a:lnTo>
                    <a:pt x="2738" y="0"/>
                  </a:lnTo>
                  <a:lnTo>
                    <a:pt x="2742" y="52"/>
                  </a:lnTo>
                  <a:lnTo>
                    <a:pt x="2736" y="60"/>
                  </a:lnTo>
                  <a:lnTo>
                    <a:pt x="2730" y="58"/>
                  </a:lnTo>
                  <a:lnTo>
                    <a:pt x="2680" y="48"/>
                  </a:lnTo>
                  <a:lnTo>
                    <a:pt x="2658" y="79"/>
                  </a:lnTo>
                  <a:lnTo>
                    <a:pt x="2691" y="112"/>
                  </a:lnTo>
                  <a:lnTo>
                    <a:pt x="2720" y="160"/>
                  </a:lnTo>
                  <a:lnTo>
                    <a:pt x="2707" y="195"/>
                  </a:lnTo>
                  <a:lnTo>
                    <a:pt x="2716" y="209"/>
                  </a:lnTo>
                  <a:lnTo>
                    <a:pt x="2709" y="207"/>
                  </a:lnTo>
                  <a:lnTo>
                    <a:pt x="2678" y="187"/>
                  </a:lnTo>
                  <a:lnTo>
                    <a:pt x="2674" y="193"/>
                  </a:lnTo>
                  <a:lnTo>
                    <a:pt x="2676" y="224"/>
                  </a:lnTo>
                  <a:lnTo>
                    <a:pt x="2658" y="243"/>
                  </a:lnTo>
                  <a:lnTo>
                    <a:pt x="2622" y="247"/>
                  </a:lnTo>
                  <a:lnTo>
                    <a:pt x="2622" y="255"/>
                  </a:lnTo>
                  <a:lnTo>
                    <a:pt x="2643" y="282"/>
                  </a:lnTo>
                  <a:lnTo>
                    <a:pt x="2606" y="284"/>
                  </a:lnTo>
                  <a:lnTo>
                    <a:pt x="2571" y="274"/>
                  </a:lnTo>
                  <a:lnTo>
                    <a:pt x="2546" y="317"/>
                  </a:lnTo>
                  <a:lnTo>
                    <a:pt x="2509" y="340"/>
                  </a:lnTo>
                  <a:lnTo>
                    <a:pt x="2498" y="371"/>
                  </a:lnTo>
                  <a:lnTo>
                    <a:pt x="2463" y="387"/>
                  </a:lnTo>
                  <a:lnTo>
                    <a:pt x="2455" y="381"/>
                  </a:lnTo>
                  <a:lnTo>
                    <a:pt x="2418" y="406"/>
                  </a:lnTo>
                  <a:lnTo>
                    <a:pt x="2405" y="433"/>
                  </a:lnTo>
                  <a:lnTo>
                    <a:pt x="2380" y="445"/>
                  </a:lnTo>
                  <a:lnTo>
                    <a:pt x="2374" y="441"/>
                  </a:lnTo>
                  <a:lnTo>
                    <a:pt x="2376" y="431"/>
                  </a:lnTo>
                  <a:lnTo>
                    <a:pt x="2389" y="427"/>
                  </a:lnTo>
                  <a:lnTo>
                    <a:pt x="2387" y="408"/>
                  </a:lnTo>
                  <a:lnTo>
                    <a:pt x="2362" y="398"/>
                  </a:lnTo>
                  <a:lnTo>
                    <a:pt x="2368" y="394"/>
                  </a:lnTo>
                  <a:lnTo>
                    <a:pt x="2364" y="383"/>
                  </a:lnTo>
                  <a:lnTo>
                    <a:pt x="2378" y="340"/>
                  </a:lnTo>
                  <a:lnTo>
                    <a:pt x="2341" y="305"/>
                  </a:lnTo>
                  <a:lnTo>
                    <a:pt x="2339" y="311"/>
                  </a:lnTo>
                  <a:lnTo>
                    <a:pt x="2312" y="315"/>
                  </a:lnTo>
                  <a:lnTo>
                    <a:pt x="2298" y="356"/>
                  </a:lnTo>
                  <a:lnTo>
                    <a:pt x="2262" y="381"/>
                  </a:lnTo>
                  <a:lnTo>
                    <a:pt x="2260" y="412"/>
                  </a:lnTo>
                  <a:lnTo>
                    <a:pt x="2233" y="425"/>
                  </a:lnTo>
                  <a:lnTo>
                    <a:pt x="2206" y="418"/>
                  </a:lnTo>
                  <a:lnTo>
                    <a:pt x="2200" y="429"/>
                  </a:lnTo>
                  <a:lnTo>
                    <a:pt x="2202" y="445"/>
                  </a:lnTo>
                  <a:lnTo>
                    <a:pt x="2206" y="460"/>
                  </a:lnTo>
                  <a:lnTo>
                    <a:pt x="2238" y="485"/>
                  </a:lnTo>
                  <a:lnTo>
                    <a:pt x="2277" y="505"/>
                  </a:lnTo>
                  <a:lnTo>
                    <a:pt x="2310" y="538"/>
                  </a:lnTo>
                  <a:lnTo>
                    <a:pt x="2339" y="547"/>
                  </a:lnTo>
                  <a:lnTo>
                    <a:pt x="2351" y="545"/>
                  </a:lnTo>
                  <a:lnTo>
                    <a:pt x="2366" y="514"/>
                  </a:lnTo>
                  <a:lnTo>
                    <a:pt x="2389" y="503"/>
                  </a:lnTo>
                  <a:lnTo>
                    <a:pt x="2432" y="528"/>
                  </a:lnTo>
                  <a:lnTo>
                    <a:pt x="2457" y="522"/>
                  </a:lnTo>
                  <a:lnTo>
                    <a:pt x="2488" y="530"/>
                  </a:lnTo>
                  <a:lnTo>
                    <a:pt x="2492" y="555"/>
                  </a:lnTo>
                  <a:lnTo>
                    <a:pt x="2488" y="565"/>
                  </a:lnTo>
                  <a:lnTo>
                    <a:pt x="2473" y="553"/>
                  </a:lnTo>
                  <a:lnTo>
                    <a:pt x="2465" y="555"/>
                  </a:lnTo>
                  <a:lnTo>
                    <a:pt x="2457" y="569"/>
                  </a:lnTo>
                  <a:lnTo>
                    <a:pt x="2420" y="578"/>
                  </a:lnTo>
                  <a:lnTo>
                    <a:pt x="2426" y="588"/>
                  </a:lnTo>
                  <a:lnTo>
                    <a:pt x="2422" y="609"/>
                  </a:lnTo>
                  <a:lnTo>
                    <a:pt x="2413" y="611"/>
                  </a:lnTo>
                  <a:lnTo>
                    <a:pt x="2405" y="600"/>
                  </a:lnTo>
                  <a:lnTo>
                    <a:pt x="2397" y="600"/>
                  </a:lnTo>
                  <a:lnTo>
                    <a:pt x="2393" y="609"/>
                  </a:lnTo>
                  <a:lnTo>
                    <a:pt x="2403" y="617"/>
                  </a:lnTo>
                  <a:lnTo>
                    <a:pt x="2403" y="623"/>
                  </a:lnTo>
                  <a:lnTo>
                    <a:pt x="2389" y="642"/>
                  </a:lnTo>
                  <a:lnTo>
                    <a:pt x="2380" y="685"/>
                  </a:lnTo>
                  <a:lnTo>
                    <a:pt x="2387" y="691"/>
                  </a:lnTo>
                  <a:lnTo>
                    <a:pt x="2444" y="718"/>
                  </a:lnTo>
                  <a:lnTo>
                    <a:pt x="2475" y="751"/>
                  </a:lnTo>
                  <a:lnTo>
                    <a:pt x="2519" y="818"/>
                  </a:lnTo>
                  <a:lnTo>
                    <a:pt x="2546" y="836"/>
                  </a:lnTo>
                  <a:lnTo>
                    <a:pt x="2552" y="847"/>
                  </a:lnTo>
                  <a:lnTo>
                    <a:pt x="2589" y="880"/>
                  </a:lnTo>
                  <a:lnTo>
                    <a:pt x="2517" y="857"/>
                  </a:lnTo>
                  <a:lnTo>
                    <a:pt x="2494" y="863"/>
                  </a:lnTo>
                  <a:lnTo>
                    <a:pt x="2496" y="867"/>
                  </a:lnTo>
                  <a:lnTo>
                    <a:pt x="2519" y="863"/>
                  </a:lnTo>
                  <a:lnTo>
                    <a:pt x="2529" y="873"/>
                  </a:lnTo>
                  <a:lnTo>
                    <a:pt x="2554" y="884"/>
                  </a:lnTo>
                  <a:lnTo>
                    <a:pt x="2579" y="900"/>
                  </a:lnTo>
                  <a:lnTo>
                    <a:pt x="2585" y="902"/>
                  </a:lnTo>
                  <a:lnTo>
                    <a:pt x="2606" y="925"/>
                  </a:lnTo>
                  <a:lnTo>
                    <a:pt x="2562" y="960"/>
                  </a:lnTo>
                  <a:lnTo>
                    <a:pt x="2538" y="962"/>
                  </a:lnTo>
                  <a:lnTo>
                    <a:pt x="2542" y="967"/>
                  </a:lnTo>
                  <a:lnTo>
                    <a:pt x="2567" y="975"/>
                  </a:lnTo>
                  <a:lnTo>
                    <a:pt x="2583" y="967"/>
                  </a:lnTo>
                  <a:lnTo>
                    <a:pt x="2612" y="985"/>
                  </a:lnTo>
                  <a:lnTo>
                    <a:pt x="2633" y="991"/>
                  </a:lnTo>
                  <a:lnTo>
                    <a:pt x="2612" y="1014"/>
                  </a:lnTo>
                  <a:lnTo>
                    <a:pt x="2629" y="1008"/>
                  </a:lnTo>
                  <a:lnTo>
                    <a:pt x="2633" y="1022"/>
                  </a:lnTo>
                  <a:lnTo>
                    <a:pt x="2635" y="1031"/>
                  </a:lnTo>
                  <a:lnTo>
                    <a:pt x="2618" y="1035"/>
                  </a:lnTo>
                  <a:lnTo>
                    <a:pt x="2627" y="1047"/>
                  </a:lnTo>
                  <a:lnTo>
                    <a:pt x="2629" y="1097"/>
                  </a:lnTo>
                  <a:lnTo>
                    <a:pt x="2618" y="1089"/>
                  </a:lnTo>
                  <a:lnTo>
                    <a:pt x="2614" y="1093"/>
                  </a:lnTo>
                  <a:lnTo>
                    <a:pt x="2608" y="1113"/>
                  </a:lnTo>
                  <a:lnTo>
                    <a:pt x="2600" y="1138"/>
                  </a:lnTo>
                  <a:lnTo>
                    <a:pt x="2591" y="1169"/>
                  </a:lnTo>
                  <a:lnTo>
                    <a:pt x="2583" y="1196"/>
                  </a:lnTo>
                  <a:lnTo>
                    <a:pt x="2575" y="1182"/>
                  </a:lnTo>
                  <a:lnTo>
                    <a:pt x="2562" y="1188"/>
                  </a:lnTo>
                  <a:lnTo>
                    <a:pt x="2575" y="1209"/>
                  </a:lnTo>
                  <a:lnTo>
                    <a:pt x="2571" y="1248"/>
                  </a:lnTo>
                  <a:lnTo>
                    <a:pt x="2575" y="1264"/>
                  </a:lnTo>
                  <a:lnTo>
                    <a:pt x="2562" y="1262"/>
                  </a:lnTo>
                  <a:lnTo>
                    <a:pt x="2564" y="1275"/>
                  </a:lnTo>
                  <a:lnTo>
                    <a:pt x="2552" y="1279"/>
                  </a:lnTo>
                  <a:lnTo>
                    <a:pt x="2542" y="1316"/>
                  </a:lnTo>
                  <a:lnTo>
                    <a:pt x="2517" y="1316"/>
                  </a:lnTo>
                  <a:lnTo>
                    <a:pt x="2511" y="1322"/>
                  </a:lnTo>
                  <a:lnTo>
                    <a:pt x="2517" y="1333"/>
                  </a:lnTo>
                  <a:lnTo>
                    <a:pt x="2515" y="1341"/>
                  </a:lnTo>
                  <a:lnTo>
                    <a:pt x="2500" y="1355"/>
                  </a:lnTo>
                  <a:lnTo>
                    <a:pt x="2500" y="1368"/>
                  </a:lnTo>
                  <a:lnTo>
                    <a:pt x="2496" y="1360"/>
                  </a:lnTo>
                  <a:lnTo>
                    <a:pt x="2492" y="1372"/>
                  </a:lnTo>
                  <a:lnTo>
                    <a:pt x="2465" y="1378"/>
                  </a:lnTo>
                  <a:lnTo>
                    <a:pt x="2447" y="1415"/>
                  </a:lnTo>
                  <a:lnTo>
                    <a:pt x="2422" y="1428"/>
                  </a:lnTo>
                  <a:lnTo>
                    <a:pt x="2407" y="1424"/>
                  </a:lnTo>
                  <a:lnTo>
                    <a:pt x="2399" y="1434"/>
                  </a:lnTo>
                  <a:lnTo>
                    <a:pt x="2382" y="1424"/>
                  </a:lnTo>
                  <a:lnTo>
                    <a:pt x="2366" y="1438"/>
                  </a:lnTo>
                  <a:lnTo>
                    <a:pt x="2362" y="1428"/>
                  </a:lnTo>
                  <a:lnTo>
                    <a:pt x="2353" y="1430"/>
                  </a:lnTo>
                  <a:lnTo>
                    <a:pt x="2355" y="1442"/>
                  </a:lnTo>
                  <a:lnTo>
                    <a:pt x="2353" y="144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847960" y="1003320"/>
              <a:ext cx="4353120" cy="2509920"/>
            </a:xfrm>
            <a:custGeom>
              <a:avLst/>
              <a:gdLst/>
              <a:ahLst/>
              <a:rect l="l" t="t" r="r" b="b"/>
              <a:pathLst>
                <a:path w="2742" h="1581">
                  <a:moveTo>
                    <a:pt x="2353" y="1449"/>
                  </a:moveTo>
                  <a:lnTo>
                    <a:pt x="2345" y="1438"/>
                  </a:lnTo>
                  <a:lnTo>
                    <a:pt x="2339" y="1440"/>
                  </a:lnTo>
                  <a:lnTo>
                    <a:pt x="2341" y="1451"/>
                  </a:lnTo>
                  <a:lnTo>
                    <a:pt x="2326" y="1455"/>
                  </a:lnTo>
                  <a:lnTo>
                    <a:pt x="2320" y="1442"/>
                  </a:lnTo>
                  <a:lnTo>
                    <a:pt x="2298" y="1424"/>
                  </a:lnTo>
                  <a:lnTo>
                    <a:pt x="2304" y="1459"/>
                  </a:lnTo>
                  <a:lnTo>
                    <a:pt x="2298" y="1459"/>
                  </a:lnTo>
                  <a:lnTo>
                    <a:pt x="2275" y="1436"/>
                  </a:lnTo>
                  <a:lnTo>
                    <a:pt x="2275" y="1480"/>
                  </a:lnTo>
                  <a:lnTo>
                    <a:pt x="2242" y="1492"/>
                  </a:lnTo>
                  <a:lnTo>
                    <a:pt x="2219" y="1490"/>
                  </a:lnTo>
                  <a:lnTo>
                    <a:pt x="2213" y="1500"/>
                  </a:lnTo>
                  <a:lnTo>
                    <a:pt x="2180" y="1504"/>
                  </a:lnTo>
                  <a:lnTo>
                    <a:pt x="2157" y="1517"/>
                  </a:lnTo>
                  <a:lnTo>
                    <a:pt x="2149" y="1513"/>
                  </a:lnTo>
                  <a:lnTo>
                    <a:pt x="2142" y="1542"/>
                  </a:lnTo>
                  <a:lnTo>
                    <a:pt x="2157" y="1562"/>
                  </a:lnTo>
                  <a:lnTo>
                    <a:pt x="2159" y="1575"/>
                  </a:lnTo>
                  <a:lnTo>
                    <a:pt x="2144" y="1581"/>
                  </a:lnTo>
                  <a:lnTo>
                    <a:pt x="2134" y="1575"/>
                  </a:lnTo>
                  <a:lnTo>
                    <a:pt x="2113" y="1544"/>
                  </a:lnTo>
                  <a:lnTo>
                    <a:pt x="2113" y="1509"/>
                  </a:lnTo>
                  <a:lnTo>
                    <a:pt x="2107" y="1500"/>
                  </a:lnTo>
                  <a:lnTo>
                    <a:pt x="2084" y="1513"/>
                  </a:lnTo>
                  <a:lnTo>
                    <a:pt x="2076" y="1502"/>
                  </a:lnTo>
                  <a:lnTo>
                    <a:pt x="2049" y="1492"/>
                  </a:lnTo>
                  <a:lnTo>
                    <a:pt x="2035" y="1504"/>
                  </a:lnTo>
                  <a:lnTo>
                    <a:pt x="2035" y="1511"/>
                  </a:lnTo>
                  <a:lnTo>
                    <a:pt x="2031" y="1500"/>
                  </a:lnTo>
                  <a:lnTo>
                    <a:pt x="2018" y="1509"/>
                  </a:lnTo>
                  <a:lnTo>
                    <a:pt x="1983" y="1500"/>
                  </a:lnTo>
                  <a:lnTo>
                    <a:pt x="1954" y="1482"/>
                  </a:lnTo>
                  <a:lnTo>
                    <a:pt x="1937" y="1453"/>
                  </a:lnTo>
                  <a:lnTo>
                    <a:pt x="1940" y="1436"/>
                  </a:lnTo>
                  <a:lnTo>
                    <a:pt x="1933" y="1428"/>
                  </a:lnTo>
                  <a:lnTo>
                    <a:pt x="1900" y="1424"/>
                  </a:lnTo>
                  <a:lnTo>
                    <a:pt x="1857" y="1401"/>
                  </a:lnTo>
                  <a:lnTo>
                    <a:pt x="1822" y="1428"/>
                  </a:lnTo>
                  <a:lnTo>
                    <a:pt x="1807" y="1428"/>
                  </a:lnTo>
                  <a:lnTo>
                    <a:pt x="1793" y="1440"/>
                  </a:lnTo>
                  <a:lnTo>
                    <a:pt x="1788" y="1434"/>
                  </a:lnTo>
                  <a:lnTo>
                    <a:pt x="1776" y="1438"/>
                  </a:lnTo>
                  <a:lnTo>
                    <a:pt x="1770" y="1432"/>
                  </a:lnTo>
                  <a:lnTo>
                    <a:pt x="1751" y="1444"/>
                  </a:lnTo>
                  <a:lnTo>
                    <a:pt x="1720" y="1430"/>
                  </a:lnTo>
                  <a:lnTo>
                    <a:pt x="1710" y="1451"/>
                  </a:lnTo>
                  <a:lnTo>
                    <a:pt x="1683" y="1442"/>
                  </a:lnTo>
                  <a:lnTo>
                    <a:pt x="1677" y="1451"/>
                  </a:lnTo>
                  <a:lnTo>
                    <a:pt x="1683" y="1482"/>
                  </a:lnTo>
                  <a:lnTo>
                    <a:pt x="1691" y="1498"/>
                  </a:lnTo>
                  <a:lnTo>
                    <a:pt x="1689" y="1517"/>
                  </a:lnTo>
                  <a:lnTo>
                    <a:pt x="1670" y="1523"/>
                  </a:lnTo>
                  <a:lnTo>
                    <a:pt x="1660" y="1496"/>
                  </a:lnTo>
                  <a:lnTo>
                    <a:pt x="1658" y="1488"/>
                  </a:lnTo>
                  <a:lnTo>
                    <a:pt x="1648" y="1488"/>
                  </a:lnTo>
                  <a:lnTo>
                    <a:pt x="1635" y="1500"/>
                  </a:lnTo>
                  <a:lnTo>
                    <a:pt x="1617" y="1502"/>
                  </a:lnTo>
                  <a:lnTo>
                    <a:pt x="1596" y="1484"/>
                  </a:lnTo>
                  <a:lnTo>
                    <a:pt x="1592" y="1471"/>
                  </a:lnTo>
                  <a:lnTo>
                    <a:pt x="1559" y="1463"/>
                  </a:lnTo>
                  <a:lnTo>
                    <a:pt x="1561" y="1413"/>
                  </a:lnTo>
                  <a:lnTo>
                    <a:pt x="1530" y="1395"/>
                  </a:lnTo>
                  <a:lnTo>
                    <a:pt x="1515" y="1347"/>
                  </a:lnTo>
                  <a:lnTo>
                    <a:pt x="1493" y="1345"/>
                  </a:lnTo>
                  <a:lnTo>
                    <a:pt x="1459" y="1370"/>
                  </a:lnTo>
                  <a:lnTo>
                    <a:pt x="1453" y="1366"/>
                  </a:lnTo>
                  <a:lnTo>
                    <a:pt x="1459" y="1347"/>
                  </a:lnTo>
                  <a:lnTo>
                    <a:pt x="1453" y="1322"/>
                  </a:lnTo>
                  <a:lnTo>
                    <a:pt x="1457" y="1287"/>
                  </a:lnTo>
                  <a:lnTo>
                    <a:pt x="1480" y="1254"/>
                  </a:lnTo>
                  <a:lnTo>
                    <a:pt x="1484" y="1225"/>
                  </a:lnTo>
                  <a:lnTo>
                    <a:pt x="1478" y="1188"/>
                  </a:lnTo>
                  <a:lnTo>
                    <a:pt x="1459" y="1134"/>
                  </a:lnTo>
                  <a:lnTo>
                    <a:pt x="1445" y="1134"/>
                  </a:lnTo>
                  <a:lnTo>
                    <a:pt x="1430" y="1107"/>
                  </a:lnTo>
                  <a:lnTo>
                    <a:pt x="1416" y="1095"/>
                  </a:lnTo>
                  <a:lnTo>
                    <a:pt x="1399" y="1089"/>
                  </a:lnTo>
                  <a:lnTo>
                    <a:pt x="1389" y="1097"/>
                  </a:lnTo>
                  <a:lnTo>
                    <a:pt x="1383" y="1084"/>
                  </a:lnTo>
                  <a:lnTo>
                    <a:pt x="1372" y="1080"/>
                  </a:lnTo>
                  <a:lnTo>
                    <a:pt x="1331" y="1076"/>
                  </a:lnTo>
                  <a:lnTo>
                    <a:pt x="1327" y="1047"/>
                  </a:lnTo>
                  <a:lnTo>
                    <a:pt x="1315" y="1043"/>
                  </a:lnTo>
                  <a:lnTo>
                    <a:pt x="1310" y="1027"/>
                  </a:lnTo>
                  <a:lnTo>
                    <a:pt x="1298" y="1014"/>
                  </a:lnTo>
                  <a:lnTo>
                    <a:pt x="1265" y="1031"/>
                  </a:lnTo>
                  <a:lnTo>
                    <a:pt x="1226" y="1024"/>
                  </a:lnTo>
                  <a:lnTo>
                    <a:pt x="1161" y="1091"/>
                  </a:lnTo>
                  <a:lnTo>
                    <a:pt x="1101" y="1120"/>
                  </a:lnTo>
                  <a:lnTo>
                    <a:pt x="1079" y="1105"/>
                  </a:lnTo>
                  <a:lnTo>
                    <a:pt x="1062" y="1109"/>
                  </a:lnTo>
                  <a:lnTo>
                    <a:pt x="1033" y="1103"/>
                  </a:lnTo>
                  <a:lnTo>
                    <a:pt x="1021" y="1091"/>
                  </a:lnTo>
                  <a:lnTo>
                    <a:pt x="1002" y="1089"/>
                  </a:lnTo>
                  <a:lnTo>
                    <a:pt x="983" y="1105"/>
                  </a:lnTo>
                  <a:lnTo>
                    <a:pt x="961" y="1147"/>
                  </a:lnTo>
                  <a:lnTo>
                    <a:pt x="950" y="1142"/>
                  </a:lnTo>
                  <a:lnTo>
                    <a:pt x="948" y="1116"/>
                  </a:lnTo>
                  <a:lnTo>
                    <a:pt x="942" y="1103"/>
                  </a:lnTo>
                  <a:lnTo>
                    <a:pt x="911" y="1113"/>
                  </a:lnTo>
                  <a:lnTo>
                    <a:pt x="899" y="1113"/>
                  </a:lnTo>
                  <a:lnTo>
                    <a:pt x="897" y="1122"/>
                  </a:lnTo>
                  <a:lnTo>
                    <a:pt x="872" y="1120"/>
                  </a:lnTo>
                  <a:lnTo>
                    <a:pt x="834" y="1105"/>
                  </a:lnTo>
                  <a:lnTo>
                    <a:pt x="828" y="1113"/>
                  </a:lnTo>
                  <a:lnTo>
                    <a:pt x="808" y="1109"/>
                  </a:lnTo>
                  <a:lnTo>
                    <a:pt x="799" y="1113"/>
                  </a:lnTo>
                  <a:lnTo>
                    <a:pt x="783" y="1095"/>
                  </a:lnTo>
                  <a:lnTo>
                    <a:pt x="768" y="1095"/>
                  </a:lnTo>
                  <a:lnTo>
                    <a:pt x="754" y="1087"/>
                  </a:lnTo>
                  <a:lnTo>
                    <a:pt x="750" y="1066"/>
                  </a:lnTo>
                  <a:lnTo>
                    <a:pt x="731" y="1070"/>
                  </a:lnTo>
                  <a:lnTo>
                    <a:pt x="708" y="1064"/>
                  </a:lnTo>
                  <a:lnTo>
                    <a:pt x="702" y="1056"/>
                  </a:lnTo>
                  <a:lnTo>
                    <a:pt x="696" y="1058"/>
                  </a:lnTo>
                  <a:lnTo>
                    <a:pt x="692" y="1027"/>
                  </a:lnTo>
                  <a:lnTo>
                    <a:pt x="677" y="1027"/>
                  </a:lnTo>
                  <a:lnTo>
                    <a:pt x="663" y="1041"/>
                  </a:lnTo>
                  <a:lnTo>
                    <a:pt x="652" y="1035"/>
                  </a:lnTo>
                  <a:lnTo>
                    <a:pt x="640" y="1010"/>
                  </a:lnTo>
                  <a:lnTo>
                    <a:pt x="590" y="977"/>
                  </a:lnTo>
                  <a:lnTo>
                    <a:pt x="534" y="964"/>
                  </a:lnTo>
                  <a:lnTo>
                    <a:pt x="532" y="981"/>
                  </a:lnTo>
                  <a:lnTo>
                    <a:pt x="516" y="969"/>
                  </a:lnTo>
                  <a:lnTo>
                    <a:pt x="458" y="940"/>
                  </a:lnTo>
                  <a:lnTo>
                    <a:pt x="452" y="929"/>
                  </a:lnTo>
                  <a:lnTo>
                    <a:pt x="433" y="927"/>
                  </a:lnTo>
                  <a:lnTo>
                    <a:pt x="427" y="919"/>
                  </a:lnTo>
                  <a:lnTo>
                    <a:pt x="400" y="923"/>
                  </a:lnTo>
                  <a:lnTo>
                    <a:pt x="398" y="911"/>
                  </a:lnTo>
                  <a:lnTo>
                    <a:pt x="381" y="894"/>
                  </a:lnTo>
                  <a:lnTo>
                    <a:pt x="375" y="861"/>
                  </a:lnTo>
                  <a:lnTo>
                    <a:pt x="356" y="845"/>
                  </a:lnTo>
                  <a:lnTo>
                    <a:pt x="350" y="826"/>
                  </a:lnTo>
                  <a:lnTo>
                    <a:pt x="363" y="820"/>
                  </a:lnTo>
                  <a:lnTo>
                    <a:pt x="381" y="836"/>
                  </a:lnTo>
                  <a:lnTo>
                    <a:pt x="390" y="834"/>
                  </a:lnTo>
                  <a:lnTo>
                    <a:pt x="394" y="822"/>
                  </a:lnTo>
                  <a:lnTo>
                    <a:pt x="402" y="826"/>
                  </a:lnTo>
                  <a:lnTo>
                    <a:pt x="406" y="816"/>
                  </a:lnTo>
                  <a:lnTo>
                    <a:pt x="394" y="799"/>
                  </a:lnTo>
                  <a:lnTo>
                    <a:pt x="392" y="789"/>
                  </a:lnTo>
                  <a:lnTo>
                    <a:pt x="377" y="785"/>
                  </a:lnTo>
                  <a:lnTo>
                    <a:pt x="365" y="774"/>
                  </a:lnTo>
                  <a:lnTo>
                    <a:pt x="363" y="749"/>
                  </a:lnTo>
                  <a:lnTo>
                    <a:pt x="354" y="737"/>
                  </a:lnTo>
                  <a:lnTo>
                    <a:pt x="377" y="737"/>
                  </a:lnTo>
                  <a:lnTo>
                    <a:pt x="383" y="729"/>
                  </a:lnTo>
                  <a:lnTo>
                    <a:pt x="381" y="710"/>
                  </a:lnTo>
                  <a:lnTo>
                    <a:pt x="390" y="708"/>
                  </a:lnTo>
                  <a:lnTo>
                    <a:pt x="390" y="702"/>
                  </a:lnTo>
                  <a:lnTo>
                    <a:pt x="400" y="689"/>
                  </a:lnTo>
                  <a:lnTo>
                    <a:pt x="402" y="642"/>
                  </a:lnTo>
                  <a:lnTo>
                    <a:pt x="394" y="640"/>
                  </a:lnTo>
                  <a:lnTo>
                    <a:pt x="387" y="648"/>
                  </a:lnTo>
                  <a:lnTo>
                    <a:pt x="379" y="633"/>
                  </a:lnTo>
                  <a:lnTo>
                    <a:pt x="373" y="638"/>
                  </a:lnTo>
                  <a:lnTo>
                    <a:pt x="363" y="631"/>
                  </a:lnTo>
                  <a:lnTo>
                    <a:pt x="361" y="623"/>
                  </a:lnTo>
                  <a:lnTo>
                    <a:pt x="338" y="613"/>
                  </a:lnTo>
                  <a:lnTo>
                    <a:pt x="313" y="619"/>
                  </a:lnTo>
                  <a:lnTo>
                    <a:pt x="282" y="646"/>
                  </a:lnTo>
                  <a:lnTo>
                    <a:pt x="265" y="644"/>
                  </a:lnTo>
                  <a:lnTo>
                    <a:pt x="216" y="629"/>
                  </a:lnTo>
                  <a:lnTo>
                    <a:pt x="205" y="625"/>
                  </a:lnTo>
                  <a:lnTo>
                    <a:pt x="203" y="617"/>
                  </a:lnTo>
                  <a:lnTo>
                    <a:pt x="185" y="621"/>
                  </a:lnTo>
                  <a:lnTo>
                    <a:pt x="166" y="607"/>
                  </a:lnTo>
                  <a:lnTo>
                    <a:pt x="170" y="600"/>
                  </a:lnTo>
                  <a:lnTo>
                    <a:pt x="164" y="582"/>
                  </a:lnTo>
                  <a:lnTo>
                    <a:pt x="154" y="569"/>
                  </a:lnTo>
                  <a:lnTo>
                    <a:pt x="143" y="563"/>
                  </a:lnTo>
                  <a:lnTo>
                    <a:pt x="133" y="567"/>
                  </a:lnTo>
                  <a:lnTo>
                    <a:pt x="127" y="553"/>
                  </a:lnTo>
                  <a:lnTo>
                    <a:pt x="87" y="549"/>
                  </a:lnTo>
                  <a:lnTo>
                    <a:pt x="77" y="540"/>
                  </a:lnTo>
                  <a:lnTo>
                    <a:pt x="89" y="534"/>
                  </a:lnTo>
                  <a:lnTo>
                    <a:pt x="102" y="534"/>
                  </a:lnTo>
                  <a:lnTo>
                    <a:pt x="92" y="503"/>
                  </a:lnTo>
                  <a:lnTo>
                    <a:pt x="77" y="482"/>
                  </a:lnTo>
                  <a:lnTo>
                    <a:pt x="73" y="464"/>
                  </a:lnTo>
                  <a:lnTo>
                    <a:pt x="63" y="454"/>
                  </a:lnTo>
                  <a:lnTo>
                    <a:pt x="29" y="458"/>
                  </a:lnTo>
                  <a:lnTo>
                    <a:pt x="17" y="451"/>
                  </a:lnTo>
                  <a:lnTo>
                    <a:pt x="9" y="437"/>
                  </a:lnTo>
                  <a:lnTo>
                    <a:pt x="0" y="387"/>
                  </a:lnTo>
                  <a:lnTo>
                    <a:pt x="0" y="379"/>
                  </a:lnTo>
                  <a:lnTo>
                    <a:pt x="3" y="365"/>
                  </a:lnTo>
                  <a:lnTo>
                    <a:pt x="38" y="348"/>
                  </a:lnTo>
                  <a:lnTo>
                    <a:pt x="40" y="336"/>
                  </a:lnTo>
                  <a:lnTo>
                    <a:pt x="60" y="331"/>
                  </a:lnTo>
                  <a:lnTo>
                    <a:pt x="71" y="334"/>
                  </a:lnTo>
                  <a:lnTo>
                    <a:pt x="79" y="344"/>
                  </a:lnTo>
                  <a:lnTo>
                    <a:pt x="112" y="344"/>
                  </a:lnTo>
                  <a:lnTo>
                    <a:pt x="123" y="336"/>
                  </a:lnTo>
                  <a:lnTo>
                    <a:pt x="129" y="311"/>
                  </a:lnTo>
                  <a:lnTo>
                    <a:pt x="191" y="298"/>
                  </a:lnTo>
                  <a:lnTo>
                    <a:pt x="203" y="274"/>
                  </a:lnTo>
                  <a:lnTo>
                    <a:pt x="267" y="243"/>
                  </a:lnTo>
                  <a:lnTo>
                    <a:pt x="263" y="220"/>
                  </a:lnTo>
                  <a:lnTo>
                    <a:pt x="259" y="180"/>
                  </a:lnTo>
                  <a:lnTo>
                    <a:pt x="267" y="172"/>
                  </a:lnTo>
                  <a:lnTo>
                    <a:pt x="263" y="160"/>
                  </a:lnTo>
                  <a:lnTo>
                    <a:pt x="228" y="116"/>
                  </a:lnTo>
                  <a:lnTo>
                    <a:pt x="214" y="87"/>
                  </a:lnTo>
                  <a:lnTo>
                    <a:pt x="193" y="69"/>
                  </a:lnTo>
                  <a:lnTo>
                    <a:pt x="224" y="56"/>
                  </a:lnTo>
                  <a:lnTo>
                    <a:pt x="247" y="50"/>
                  </a:lnTo>
                  <a:lnTo>
                    <a:pt x="298" y="44"/>
                  </a:lnTo>
                  <a:lnTo>
                    <a:pt x="282" y="17"/>
                  </a:lnTo>
                  <a:lnTo>
                    <a:pt x="278" y="3"/>
                  </a:lnTo>
                  <a:lnTo>
                    <a:pt x="278" y="0"/>
                  </a:lnTo>
                  <a:lnTo>
                    <a:pt x="685" y="0"/>
                  </a:lnTo>
                  <a:lnTo>
                    <a:pt x="694" y="15"/>
                  </a:lnTo>
                  <a:lnTo>
                    <a:pt x="696" y="40"/>
                  </a:lnTo>
                  <a:lnTo>
                    <a:pt x="783" y="63"/>
                  </a:lnTo>
                  <a:lnTo>
                    <a:pt x="812" y="58"/>
                  </a:lnTo>
                  <a:lnTo>
                    <a:pt x="944" y="102"/>
                  </a:lnTo>
                  <a:lnTo>
                    <a:pt x="1006" y="158"/>
                  </a:lnTo>
                  <a:lnTo>
                    <a:pt x="1060" y="195"/>
                  </a:lnTo>
                  <a:lnTo>
                    <a:pt x="1075" y="199"/>
                  </a:lnTo>
                  <a:lnTo>
                    <a:pt x="1252" y="191"/>
                  </a:lnTo>
                  <a:lnTo>
                    <a:pt x="1296" y="203"/>
                  </a:lnTo>
                  <a:lnTo>
                    <a:pt x="1352" y="232"/>
                  </a:lnTo>
                  <a:lnTo>
                    <a:pt x="1426" y="253"/>
                  </a:lnTo>
                  <a:lnTo>
                    <a:pt x="1453" y="255"/>
                  </a:lnTo>
                  <a:lnTo>
                    <a:pt x="1484" y="267"/>
                  </a:lnTo>
                  <a:lnTo>
                    <a:pt x="1544" y="240"/>
                  </a:lnTo>
                  <a:lnTo>
                    <a:pt x="1548" y="232"/>
                  </a:lnTo>
                  <a:lnTo>
                    <a:pt x="1600" y="218"/>
                  </a:lnTo>
                  <a:lnTo>
                    <a:pt x="1635" y="214"/>
                  </a:lnTo>
                  <a:lnTo>
                    <a:pt x="1664" y="220"/>
                  </a:lnTo>
                  <a:lnTo>
                    <a:pt x="1714" y="207"/>
                  </a:lnTo>
                  <a:lnTo>
                    <a:pt x="1768" y="137"/>
                  </a:lnTo>
                  <a:lnTo>
                    <a:pt x="1759" y="127"/>
                  </a:lnTo>
                  <a:lnTo>
                    <a:pt x="1728" y="102"/>
                  </a:lnTo>
                  <a:lnTo>
                    <a:pt x="1728" y="60"/>
                  </a:lnTo>
                  <a:lnTo>
                    <a:pt x="1743" y="56"/>
                  </a:lnTo>
                  <a:lnTo>
                    <a:pt x="1776" y="71"/>
                  </a:lnTo>
                  <a:lnTo>
                    <a:pt x="1811" y="75"/>
                  </a:lnTo>
                  <a:lnTo>
                    <a:pt x="1830" y="60"/>
                  </a:lnTo>
                  <a:lnTo>
                    <a:pt x="1844" y="27"/>
                  </a:lnTo>
                  <a:lnTo>
                    <a:pt x="1865" y="27"/>
                  </a:lnTo>
                  <a:lnTo>
                    <a:pt x="1882" y="17"/>
                  </a:lnTo>
                  <a:lnTo>
                    <a:pt x="1890" y="0"/>
                  </a:lnTo>
                  <a:lnTo>
                    <a:pt x="2738" y="0"/>
                  </a:lnTo>
                  <a:lnTo>
                    <a:pt x="2742" y="52"/>
                  </a:lnTo>
                  <a:lnTo>
                    <a:pt x="2736" y="60"/>
                  </a:lnTo>
                  <a:lnTo>
                    <a:pt x="2730" y="58"/>
                  </a:lnTo>
                  <a:lnTo>
                    <a:pt x="2680" y="48"/>
                  </a:lnTo>
                  <a:lnTo>
                    <a:pt x="2658" y="79"/>
                  </a:lnTo>
                  <a:lnTo>
                    <a:pt x="2691" y="112"/>
                  </a:lnTo>
                  <a:lnTo>
                    <a:pt x="2720" y="160"/>
                  </a:lnTo>
                  <a:lnTo>
                    <a:pt x="2707" y="195"/>
                  </a:lnTo>
                  <a:lnTo>
                    <a:pt x="2716" y="209"/>
                  </a:lnTo>
                  <a:lnTo>
                    <a:pt x="2709" y="207"/>
                  </a:lnTo>
                  <a:lnTo>
                    <a:pt x="2678" y="187"/>
                  </a:lnTo>
                  <a:lnTo>
                    <a:pt x="2674" y="193"/>
                  </a:lnTo>
                  <a:lnTo>
                    <a:pt x="2676" y="224"/>
                  </a:lnTo>
                  <a:lnTo>
                    <a:pt x="2658" y="243"/>
                  </a:lnTo>
                  <a:lnTo>
                    <a:pt x="2622" y="247"/>
                  </a:lnTo>
                  <a:lnTo>
                    <a:pt x="2622" y="255"/>
                  </a:lnTo>
                  <a:lnTo>
                    <a:pt x="2643" y="282"/>
                  </a:lnTo>
                  <a:lnTo>
                    <a:pt x="2606" y="284"/>
                  </a:lnTo>
                  <a:lnTo>
                    <a:pt x="2571" y="274"/>
                  </a:lnTo>
                  <a:lnTo>
                    <a:pt x="2546" y="317"/>
                  </a:lnTo>
                  <a:lnTo>
                    <a:pt x="2509" y="340"/>
                  </a:lnTo>
                  <a:lnTo>
                    <a:pt x="2498" y="371"/>
                  </a:lnTo>
                  <a:lnTo>
                    <a:pt x="2463" y="387"/>
                  </a:lnTo>
                  <a:lnTo>
                    <a:pt x="2455" y="381"/>
                  </a:lnTo>
                  <a:lnTo>
                    <a:pt x="2418" y="406"/>
                  </a:lnTo>
                  <a:lnTo>
                    <a:pt x="2405" y="433"/>
                  </a:lnTo>
                  <a:lnTo>
                    <a:pt x="2380" y="445"/>
                  </a:lnTo>
                  <a:lnTo>
                    <a:pt x="2374" y="441"/>
                  </a:lnTo>
                  <a:lnTo>
                    <a:pt x="2376" y="431"/>
                  </a:lnTo>
                  <a:lnTo>
                    <a:pt x="2389" y="427"/>
                  </a:lnTo>
                  <a:lnTo>
                    <a:pt x="2387" y="408"/>
                  </a:lnTo>
                  <a:lnTo>
                    <a:pt x="2362" y="398"/>
                  </a:lnTo>
                  <a:lnTo>
                    <a:pt x="2368" y="394"/>
                  </a:lnTo>
                  <a:lnTo>
                    <a:pt x="2364" y="383"/>
                  </a:lnTo>
                  <a:lnTo>
                    <a:pt x="2378" y="340"/>
                  </a:lnTo>
                  <a:lnTo>
                    <a:pt x="2341" y="305"/>
                  </a:lnTo>
                  <a:lnTo>
                    <a:pt x="2339" y="311"/>
                  </a:lnTo>
                  <a:lnTo>
                    <a:pt x="2312" y="315"/>
                  </a:lnTo>
                  <a:lnTo>
                    <a:pt x="2298" y="356"/>
                  </a:lnTo>
                  <a:lnTo>
                    <a:pt x="2262" y="381"/>
                  </a:lnTo>
                  <a:lnTo>
                    <a:pt x="2260" y="412"/>
                  </a:lnTo>
                  <a:lnTo>
                    <a:pt x="2233" y="425"/>
                  </a:lnTo>
                  <a:lnTo>
                    <a:pt x="2206" y="418"/>
                  </a:lnTo>
                  <a:lnTo>
                    <a:pt x="2200" y="429"/>
                  </a:lnTo>
                  <a:lnTo>
                    <a:pt x="2202" y="445"/>
                  </a:lnTo>
                  <a:lnTo>
                    <a:pt x="2206" y="460"/>
                  </a:lnTo>
                  <a:lnTo>
                    <a:pt x="2238" y="485"/>
                  </a:lnTo>
                  <a:lnTo>
                    <a:pt x="2277" y="505"/>
                  </a:lnTo>
                  <a:lnTo>
                    <a:pt x="2310" y="538"/>
                  </a:lnTo>
                  <a:lnTo>
                    <a:pt x="2339" y="547"/>
                  </a:lnTo>
                  <a:lnTo>
                    <a:pt x="2351" y="545"/>
                  </a:lnTo>
                  <a:lnTo>
                    <a:pt x="2366" y="514"/>
                  </a:lnTo>
                  <a:lnTo>
                    <a:pt x="2389" y="503"/>
                  </a:lnTo>
                  <a:lnTo>
                    <a:pt x="2432" y="528"/>
                  </a:lnTo>
                  <a:lnTo>
                    <a:pt x="2457" y="522"/>
                  </a:lnTo>
                  <a:lnTo>
                    <a:pt x="2488" y="530"/>
                  </a:lnTo>
                  <a:lnTo>
                    <a:pt x="2492" y="555"/>
                  </a:lnTo>
                  <a:lnTo>
                    <a:pt x="2488" y="565"/>
                  </a:lnTo>
                  <a:lnTo>
                    <a:pt x="2473" y="553"/>
                  </a:lnTo>
                  <a:lnTo>
                    <a:pt x="2465" y="555"/>
                  </a:lnTo>
                  <a:lnTo>
                    <a:pt x="2457" y="569"/>
                  </a:lnTo>
                  <a:lnTo>
                    <a:pt x="2420" y="578"/>
                  </a:lnTo>
                  <a:lnTo>
                    <a:pt x="2426" y="588"/>
                  </a:lnTo>
                  <a:lnTo>
                    <a:pt x="2422" y="609"/>
                  </a:lnTo>
                  <a:lnTo>
                    <a:pt x="2413" y="611"/>
                  </a:lnTo>
                  <a:lnTo>
                    <a:pt x="2405" y="600"/>
                  </a:lnTo>
                  <a:lnTo>
                    <a:pt x="2397" y="600"/>
                  </a:lnTo>
                  <a:lnTo>
                    <a:pt x="2393" y="609"/>
                  </a:lnTo>
                  <a:lnTo>
                    <a:pt x="2403" y="617"/>
                  </a:lnTo>
                  <a:lnTo>
                    <a:pt x="2403" y="623"/>
                  </a:lnTo>
                  <a:lnTo>
                    <a:pt x="2389" y="642"/>
                  </a:lnTo>
                  <a:lnTo>
                    <a:pt x="2380" y="685"/>
                  </a:lnTo>
                  <a:lnTo>
                    <a:pt x="2387" y="691"/>
                  </a:lnTo>
                  <a:lnTo>
                    <a:pt x="2444" y="718"/>
                  </a:lnTo>
                  <a:lnTo>
                    <a:pt x="2475" y="751"/>
                  </a:lnTo>
                  <a:lnTo>
                    <a:pt x="2519" y="818"/>
                  </a:lnTo>
                  <a:lnTo>
                    <a:pt x="2546" y="836"/>
                  </a:lnTo>
                  <a:lnTo>
                    <a:pt x="2552" y="847"/>
                  </a:lnTo>
                  <a:lnTo>
                    <a:pt x="2589" y="880"/>
                  </a:lnTo>
                  <a:lnTo>
                    <a:pt x="2517" y="857"/>
                  </a:lnTo>
                  <a:lnTo>
                    <a:pt x="2494" y="863"/>
                  </a:lnTo>
                  <a:lnTo>
                    <a:pt x="2496" y="867"/>
                  </a:lnTo>
                  <a:lnTo>
                    <a:pt x="2519" y="863"/>
                  </a:lnTo>
                  <a:lnTo>
                    <a:pt x="2529" y="873"/>
                  </a:lnTo>
                  <a:lnTo>
                    <a:pt x="2554" y="884"/>
                  </a:lnTo>
                  <a:lnTo>
                    <a:pt x="2579" y="900"/>
                  </a:lnTo>
                  <a:lnTo>
                    <a:pt x="2585" y="902"/>
                  </a:lnTo>
                  <a:lnTo>
                    <a:pt x="2606" y="925"/>
                  </a:lnTo>
                  <a:lnTo>
                    <a:pt x="2562" y="960"/>
                  </a:lnTo>
                  <a:lnTo>
                    <a:pt x="2538" y="962"/>
                  </a:lnTo>
                  <a:lnTo>
                    <a:pt x="2542" y="967"/>
                  </a:lnTo>
                  <a:lnTo>
                    <a:pt x="2567" y="975"/>
                  </a:lnTo>
                  <a:lnTo>
                    <a:pt x="2583" y="967"/>
                  </a:lnTo>
                  <a:lnTo>
                    <a:pt x="2612" y="985"/>
                  </a:lnTo>
                  <a:lnTo>
                    <a:pt x="2633" y="991"/>
                  </a:lnTo>
                  <a:lnTo>
                    <a:pt x="2612" y="1014"/>
                  </a:lnTo>
                  <a:lnTo>
                    <a:pt x="2629" y="1008"/>
                  </a:lnTo>
                  <a:lnTo>
                    <a:pt x="2633" y="1022"/>
                  </a:lnTo>
                  <a:lnTo>
                    <a:pt x="2635" y="1031"/>
                  </a:lnTo>
                  <a:lnTo>
                    <a:pt x="2618" y="1035"/>
                  </a:lnTo>
                  <a:lnTo>
                    <a:pt x="2627" y="1047"/>
                  </a:lnTo>
                  <a:lnTo>
                    <a:pt x="2629" y="1097"/>
                  </a:lnTo>
                  <a:lnTo>
                    <a:pt x="2618" y="1089"/>
                  </a:lnTo>
                  <a:lnTo>
                    <a:pt x="2614" y="1093"/>
                  </a:lnTo>
                  <a:lnTo>
                    <a:pt x="2608" y="1113"/>
                  </a:lnTo>
                  <a:lnTo>
                    <a:pt x="2600" y="1138"/>
                  </a:lnTo>
                  <a:lnTo>
                    <a:pt x="2591" y="1169"/>
                  </a:lnTo>
                  <a:lnTo>
                    <a:pt x="2583" y="1196"/>
                  </a:lnTo>
                  <a:lnTo>
                    <a:pt x="2575" y="1182"/>
                  </a:lnTo>
                  <a:lnTo>
                    <a:pt x="2562" y="1188"/>
                  </a:lnTo>
                  <a:lnTo>
                    <a:pt x="2575" y="1209"/>
                  </a:lnTo>
                  <a:lnTo>
                    <a:pt x="2571" y="1248"/>
                  </a:lnTo>
                  <a:lnTo>
                    <a:pt x="2575" y="1264"/>
                  </a:lnTo>
                  <a:lnTo>
                    <a:pt x="2562" y="1262"/>
                  </a:lnTo>
                  <a:lnTo>
                    <a:pt x="2564" y="1275"/>
                  </a:lnTo>
                  <a:lnTo>
                    <a:pt x="2552" y="1279"/>
                  </a:lnTo>
                  <a:lnTo>
                    <a:pt x="2542" y="1316"/>
                  </a:lnTo>
                  <a:lnTo>
                    <a:pt x="2517" y="1316"/>
                  </a:lnTo>
                  <a:lnTo>
                    <a:pt x="2511" y="1322"/>
                  </a:lnTo>
                  <a:lnTo>
                    <a:pt x="2517" y="1333"/>
                  </a:lnTo>
                  <a:lnTo>
                    <a:pt x="2515" y="1341"/>
                  </a:lnTo>
                  <a:lnTo>
                    <a:pt x="2500" y="1355"/>
                  </a:lnTo>
                  <a:lnTo>
                    <a:pt x="2500" y="1368"/>
                  </a:lnTo>
                  <a:lnTo>
                    <a:pt x="2496" y="1360"/>
                  </a:lnTo>
                  <a:lnTo>
                    <a:pt x="2492" y="1372"/>
                  </a:lnTo>
                  <a:lnTo>
                    <a:pt x="2465" y="1378"/>
                  </a:lnTo>
                  <a:lnTo>
                    <a:pt x="2447" y="1415"/>
                  </a:lnTo>
                  <a:lnTo>
                    <a:pt x="2422" y="1428"/>
                  </a:lnTo>
                  <a:lnTo>
                    <a:pt x="2407" y="1424"/>
                  </a:lnTo>
                  <a:lnTo>
                    <a:pt x="2399" y="1434"/>
                  </a:lnTo>
                  <a:lnTo>
                    <a:pt x="2382" y="1424"/>
                  </a:lnTo>
                  <a:lnTo>
                    <a:pt x="2366" y="1438"/>
                  </a:lnTo>
                  <a:lnTo>
                    <a:pt x="2362" y="1428"/>
                  </a:lnTo>
                  <a:lnTo>
                    <a:pt x="2353" y="1430"/>
                  </a:lnTo>
                  <a:lnTo>
                    <a:pt x="2355" y="1442"/>
                  </a:lnTo>
                  <a:lnTo>
                    <a:pt x="2353" y="1449"/>
                  </a:lnTo>
                  <a:lnTo>
                    <a:pt x="2353" y="144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3720" y="1011240"/>
              <a:ext cx="7446960" cy="446040"/>
            </a:xfrm>
            <a:custGeom>
              <a:avLst/>
              <a:gdLst/>
              <a:ahLst/>
              <a:rect l="l" t="t" r="r" b="b"/>
              <a:pathLst>
                <a:path w="4691" h="281">
                  <a:moveTo>
                    <a:pt x="0" y="120"/>
                  </a:moveTo>
                  <a:lnTo>
                    <a:pt x="33" y="142"/>
                  </a:lnTo>
                  <a:lnTo>
                    <a:pt x="66" y="138"/>
                  </a:lnTo>
                  <a:lnTo>
                    <a:pt x="124" y="157"/>
                  </a:lnTo>
                  <a:lnTo>
                    <a:pt x="182" y="161"/>
                  </a:lnTo>
                  <a:lnTo>
                    <a:pt x="240" y="196"/>
                  </a:lnTo>
                  <a:lnTo>
                    <a:pt x="300" y="190"/>
                  </a:lnTo>
                  <a:lnTo>
                    <a:pt x="327" y="200"/>
                  </a:lnTo>
                  <a:lnTo>
                    <a:pt x="329" y="219"/>
                  </a:lnTo>
                  <a:lnTo>
                    <a:pt x="368" y="240"/>
                  </a:lnTo>
                  <a:lnTo>
                    <a:pt x="407" y="258"/>
                  </a:lnTo>
                  <a:lnTo>
                    <a:pt x="418" y="277"/>
                  </a:lnTo>
                  <a:lnTo>
                    <a:pt x="440" y="281"/>
                  </a:lnTo>
                  <a:lnTo>
                    <a:pt x="469" y="244"/>
                  </a:lnTo>
                  <a:lnTo>
                    <a:pt x="409" y="169"/>
                  </a:lnTo>
                  <a:lnTo>
                    <a:pt x="403" y="120"/>
                  </a:lnTo>
                  <a:lnTo>
                    <a:pt x="399" y="136"/>
                  </a:lnTo>
                  <a:lnTo>
                    <a:pt x="349" y="78"/>
                  </a:lnTo>
                  <a:lnTo>
                    <a:pt x="368" y="35"/>
                  </a:lnTo>
                  <a:lnTo>
                    <a:pt x="368" y="8"/>
                  </a:lnTo>
                  <a:lnTo>
                    <a:pt x="374" y="10"/>
                  </a:lnTo>
                  <a:lnTo>
                    <a:pt x="374" y="0"/>
                  </a:lnTo>
                  <a:lnTo>
                    <a:pt x="0" y="0"/>
                  </a:lnTo>
                  <a:lnTo>
                    <a:pt x="0" y="120"/>
                  </a:lnTo>
                  <a:close/>
                  <a:moveTo>
                    <a:pt x="397" y="0"/>
                  </a:moveTo>
                  <a:lnTo>
                    <a:pt x="399" y="0"/>
                  </a:lnTo>
                  <a:lnTo>
                    <a:pt x="397" y="0"/>
                  </a:lnTo>
                  <a:lnTo>
                    <a:pt x="397" y="0"/>
                  </a:lnTo>
                  <a:close/>
                  <a:moveTo>
                    <a:pt x="4492" y="0"/>
                  </a:moveTo>
                  <a:lnTo>
                    <a:pt x="4691" y="0"/>
                  </a:lnTo>
                  <a:lnTo>
                    <a:pt x="4691" y="6"/>
                  </a:lnTo>
                  <a:lnTo>
                    <a:pt x="4656" y="153"/>
                  </a:lnTo>
                  <a:lnTo>
                    <a:pt x="4598" y="196"/>
                  </a:lnTo>
                  <a:lnTo>
                    <a:pt x="4546" y="186"/>
                  </a:lnTo>
                  <a:lnTo>
                    <a:pt x="4532" y="163"/>
                  </a:lnTo>
                  <a:lnTo>
                    <a:pt x="4521" y="171"/>
                  </a:lnTo>
                  <a:lnTo>
                    <a:pt x="4503" y="153"/>
                  </a:lnTo>
                  <a:lnTo>
                    <a:pt x="4501" y="200"/>
                  </a:lnTo>
                  <a:lnTo>
                    <a:pt x="4476" y="202"/>
                  </a:lnTo>
                  <a:lnTo>
                    <a:pt x="4486" y="213"/>
                  </a:lnTo>
                  <a:lnTo>
                    <a:pt x="4480" y="215"/>
                  </a:lnTo>
                  <a:lnTo>
                    <a:pt x="4470" y="204"/>
                  </a:lnTo>
                  <a:lnTo>
                    <a:pt x="4461" y="190"/>
                  </a:lnTo>
                  <a:lnTo>
                    <a:pt x="4474" y="155"/>
                  </a:lnTo>
                  <a:lnTo>
                    <a:pt x="4445" y="107"/>
                  </a:lnTo>
                  <a:lnTo>
                    <a:pt x="4412" y="74"/>
                  </a:lnTo>
                  <a:lnTo>
                    <a:pt x="4434" y="43"/>
                  </a:lnTo>
                  <a:lnTo>
                    <a:pt x="4484" y="53"/>
                  </a:lnTo>
                  <a:lnTo>
                    <a:pt x="4490" y="55"/>
                  </a:lnTo>
                  <a:lnTo>
                    <a:pt x="4496" y="47"/>
                  </a:lnTo>
                  <a:lnTo>
                    <a:pt x="449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63720" y="1011240"/>
              <a:ext cx="744480" cy="446040"/>
            </a:xfrm>
            <a:custGeom>
              <a:avLst/>
              <a:gdLst/>
              <a:ahLst/>
              <a:rect l="l" t="t" r="r" b="b"/>
              <a:pathLst>
                <a:path w="469" h="281">
                  <a:moveTo>
                    <a:pt x="0" y="120"/>
                  </a:moveTo>
                  <a:lnTo>
                    <a:pt x="33" y="142"/>
                  </a:lnTo>
                  <a:lnTo>
                    <a:pt x="66" y="138"/>
                  </a:lnTo>
                  <a:lnTo>
                    <a:pt x="124" y="157"/>
                  </a:lnTo>
                  <a:lnTo>
                    <a:pt x="182" y="161"/>
                  </a:lnTo>
                  <a:lnTo>
                    <a:pt x="240" y="196"/>
                  </a:lnTo>
                  <a:lnTo>
                    <a:pt x="300" y="190"/>
                  </a:lnTo>
                  <a:lnTo>
                    <a:pt x="327" y="200"/>
                  </a:lnTo>
                  <a:lnTo>
                    <a:pt x="329" y="219"/>
                  </a:lnTo>
                  <a:lnTo>
                    <a:pt x="368" y="240"/>
                  </a:lnTo>
                  <a:lnTo>
                    <a:pt x="407" y="258"/>
                  </a:lnTo>
                  <a:lnTo>
                    <a:pt x="418" y="277"/>
                  </a:lnTo>
                  <a:lnTo>
                    <a:pt x="440" y="281"/>
                  </a:lnTo>
                  <a:lnTo>
                    <a:pt x="469" y="244"/>
                  </a:lnTo>
                  <a:lnTo>
                    <a:pt x="409" y="169"/>
                  </a:lnTo>
                  <a:lnTo>
                    <a:pt x="403" y="120"/>
                  </a:lnTo>
                  <a:lnTo>
                    <a:pt x="399" y="136"/>
                  </a:lnTo>
                  <a:lnTo>
                    <a:pt x="349" y="78"/>
                  </a:lnTo>
                  <a:lnTo>
                    <a:pt x="368" y="35"/>
                  </a:lnTo>
                  <a:lnTo>
                    <a:pt x="368" y="8"/>
                  </a:lnTo>
                  <a:lnTo>
                    <a:pt x="374" y="10"/>
                  </a:lnTo>
                  <a:lnTo>
                    <a:pt x="374" y="0"/>
                  </a:lnTo>
                  <a:lnTo>
                    <a:pt x="0" y="0"/>
                  </a:lnTo>
                  <a:lnTo>
                    <a:pt x="0" y="12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693720" y="1011240"/>
              <a:ext cx="3240" cy="1440"/>
            </a:xfrm>
            <a:custGeom>
              <a:avLst/>
              <a:gdLst/>
              <a:ahLst/>
              <a:rect l="l" t="t" r="r" b="b"/>
              <a:pathLst>
                <a:path w="2" h="0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7067520" y="1011240"/>
              <a:ext cx="443160" cy="341280"/>
            </a:xfrm>
            <a:custGeom>
              <a:avLst/>
              <a:gdLst/>
              <a:ahLst/>
              <a:rect l="l" t="t" r="r" b="b"/>
              <a:pathLst>
                <a:path w="279" h="215">
                  <a:moveTo>
                    <a:pt x="80" y="0"/>
                  </a:moveTo>
                  <a:lnTo>
                    <a:pt x="279" y="0"/>
                  </a:lnTo>
                  <a:lnTo>
                    <a:pt x="279" y="6"/>
                  </a:lnTo>
                  <a:lnTo>
                    <a:pt x="244" y="153"/>
                  </a:lnTo>
                  <a:lnTo>
                    <a:pt x="186" y="196"/>
                  </a:lnTo>
                  <a:lnTo>
                    <a:pt x="134" y="186"/>
                  </a:lnTo>
                  <a:lnTo>
                    <a:pt x="120" y="163"/>
                  </a:lnTo>
                  <a:lnTo>
                    <a:pt x="109" y="171"/>
                  </a:lnTo>
                  <a:lnTo>
                    <a:pt x="91" y="153"/>
                  </a:lnTo>
                  <a:lnTo>
                    <a:pt x="89" y="200"/>
                  </a:lnTo>
                  <a:lnTo>
                    <a:pt x="64" y="202"/>
                  </a:lnTo>
                  <a:lnTo>
                    <a:pt x="74" y="213"/>
                  </a:lnTo>
                  <a:lnTo>
                    <a:pt x="68" y="215"/>
                  </a:lnTo>
                  <a:lnTo>
                    <a:pt x="58" y="204"/>
                  </a:lnTo>
                  <a:lnTo>
                    <a:pt x="49" y="190"/>
                  </a:lnTo>
                  <a:lnTo>
                    <a:pt x="62" y="155"/>
                  </a:lnTo>
                  <a:lnTo>
                    <a:pt x="33" y="107"/>
                  </a:lnTo>
                  <a:lnTo>
                    <a:pt x="0" y="74"/>
                  </a:lnTo>
                  <a:lnTo>
                    <a:pt x="22" y="43"/>
                  </a:lnTo>
                  <a:lnTo>
                    <a:pt x="72" y="53"/>
                  </a:lnTo>
                  <a:lnTo>
                    <a:pt x="78" y="55"/>
                  </a:lnTo>
                  <a:lnTo>
                    <a:pt x="84" y="47"/>
                  </a:lnTo>
                  <a:lnTo>
                    <a:pt x="8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46120" y="1392120"/>
              <a:ext cx="442800" cy="331920"/>
            </a:xfrm>
            <a:custGeom>
              <a:avLst/>
              <a:gdLst/>
              <a:ahLst/>
              <a:rect l="l" t="t" r="r" b="b"/>
              <a:pathLst>
                <a:path w="279" h="209">
                  <a:moveTo>
                    <a:pt x="230" y="209"/>
                  </a:moveTo>
                  <a:lnTo>
                    <a:pt x="221" y="169"/>
                  </a:lnTo>
                  <a:lnTo>
                    <a:pt x="227" y="163"/>
                  </a:lnTo>
                  <a:lnTo>
                    <a:pt x="242" y="175"/>
                  </a:lnTo>
                  <a:lnTo>
                    <a:pt x="240" y="167"/>
                  </a:lnTo>
                  <a:lnTo>
                    <a:pt x="242" y="107"/>
                  </a:lnTo>
                  <a:lnTo>
                    <a:pt x="256" y="93"/>
                  </a:lnTo>
                  <a:lnTo>
                    <a:pt x="269" y="93"/>
                  </a:lnTo>
                  <a:lnTo>
                    <a:pt x="279" y="99"/>
                  </a:lnTo>
                  <a:lnTo>
                    <a:pt x="269" y="84"/>
                  </a:lnTo>
                  <a:lnTo>
                    <a:pt x="256" y="78"/>
                  </a:lnTo>
                  <a:lnTo>
                    <a:pt x="238" y="78"/>
                  </a:lnTo>
                  <a:lnTo>
                    <a:pt x="196" y="29"/>
                  </a:lnTo>
                  <a:lnTo>
                    <a:pt x="165" y="4"/>
                  </a:lnTo>
                  <a:lnTo>
                    <a:pt x="136" y="41"/>
                  </a:lnTo>
                  <a:lnTo>
                    <a:pt x="114" y="37"/>
                  </a:lnTo>
                  <a:lnTo>
                    <a:pt x="103" y="18"/>
                  </a:lnTo>
                  <a:lnTo>
                    <a:pt x="64" y="0"/>
                  </a:lnTo>
                  <a:lnTo>
                    <a:pt x="56" y="14"/>
                  </a:lnTo>
                  <a:lnTo>
                    <a:pt x="78" y="33"/>
                  </a:lnTo>
                  <a:lnTo>
                    <a:pt x="83" y="39"/>
                  </a:lnTo>
                  <a:lnTo>
                    <a:pt x="78" y="45"/>
                  </a:lnTo>
                  <a:lnTo>
                    <a:pt x="49" y="39"/>
                  </a:lnTo>
                  <a:lnTo>
                    <a:pt x="23" y="26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14" y="51"/>
                  </a:lnTo>
                  <a:lnTo>
                    <a:pt x="29" y="55"/>
                  </a:lnTo>
                  <a:lnTo>
                    <a:pt x="33" y="82"/>
                  </a:lnTo>
                  <a:lnTo>
                    <a:pt x="58" y="99"/>
                  </a:lnTo>
                  <a:lnTo>
                    <a:pt x="58" y="113"/>
                  </a:lnTo>
                  <a:lnTo>
                    <a:pt x="52" y="113"/>
                  </a:lnTo>
                  <a:lnTo>
                    <a:pt x="54" y="120"/>
                  </a:lnTo>
                  <a:lnTo>
                    <a:pt x="81" y="138"/>
                  </a:lnTo>
                  <a:lnTo>
                    <a:pt x="93" y="140"/>
                  </a:lnTo>
                  <a:lnTo>
                    <a:pt x="91" y="153"/>
                  </a:lnTo>
                  <a:lnTo>
                    <a:pt x="99" y="157"/>
                  </a:lnTo>
                  <a:lnTo>
                    <a:pt x="99" y="165"/>
                  </a:lnTo>
                  <a:lnTo>
                    <a:pt x="91" y="167"/>
                  </a:lnTo>
                  <a:lnTo>
                    <a:pt x="103" y="184"/>
                  </a:lnTo>
                  <a:lnTo>
                    <a:pt x="116" y="186"/>
                  </a:lnTo>
                  <a:lnTo>
                    <a:pt x="134" y="151"/>
                  </a:lnTo>
                  <a:lnTo>
                    <a:pt x="165" y="138"/>
                  </a:lnTo>
                  <a:lnTo>
                    <a:pt x="184" y="146"/>
                  </a:lnTo>
                  <a:lnTo>
                    <a:pt x="194" y="175"/>
                  </a:lnTo>
                  <a:lnTo>
                    <a:pt x="180" y="188"/>
                  </a:lnTo>
                  <a:lnTo>
                    <a:pt x="213" y="209"/>
                  </a:lnTo>
                  <a:lnTo>
                    <a:pt x="230" y="20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46120" y="1392120"/>
              <a:ext cx="442800" cy="331920"/>
            </a:xfrm>
            <a:custGeom>
              <a:avLst/>
              <a:gdLst/>
              <a:ahLst/>
              <a:rect l="l" t="t" r="r" b="b"/>
              <a:pathLst>
                <a:path w="279" h="209">
                  <a:moveTo>
                    <a:pt x="230" y="209"/>
                  </a:moveTo>
                  <a:lnTo>
                    <a:pt x="221" y="169"/>
                  </a:lnTo>
                  <a:lnTo>
                    <a:pt x="227" y="163"/>
                  </a:lnTo>
                  <a:lnTo>
                    <a:pt x="242" y="175"/>
                  </a:lnTo>
                  <a:lnTo>
                    <a:pt x="240" y="167"/>
                  </a:lnTo>
                  <a:lnTo>
                    <a:pt x="242" y="107"/>
                  </a:lnTo>
                  <a:lnTo>
                    <a:pt x="256" y="93"/>
                  </a:lnTo>
                  <a:lnTo>
                    <a:pt x="269" y="93"/>
                  </a:lnTo>
                  <a:lnTo>
                    <a:pt x="279" y="99"/>
                  </a:lnTo>
                  <a:lnTo>
                    <a:pt x="269" y="84"/>
                  </a:lnTo>
                  <a:lnTo>
                    <a:pt x="256" y="78"/>
                  </a:lnTo>
                  <a:lnTo>
                    <a:pt x="238" y="78"/>
                  </a:lnTo>
                  <a:lnTo>
                    <a:pt x="196" y="29"/>
                  </a:lnTo>
                  <a:lnTo>
                    <a:pt x="165" y="4"/>
                  </a:lnTo>
                  <a:lnTo>
                    <a:pt x="136" y="41"/>
                  </a:lnTo>
                  <a:lnTo>
                    <a:pt x="114" y="37"/>
                  </a:lnTo>
                  <a:lnTo>
                    <a:pt x="103" y="18"/>
                  </a:lnTo>
                  <a:lnTo>
                    <a:pt x="64" y="0"/>
                  </a:lnTo>
                  <a:lnTo>
                    <a:pt x="56" y="14"/>
                  </a:lnTo>
                  <a:lnTo>
                    <a:pt x="78" y="33"/>
                  </a:lnTo>
                  <a:lnTo>
                    <a:pt x="83" y="39"/>
                  </a:lnTo>
                  <a:lnTo>
                    <a:pt x="78" y="45"/>
                  </a:lnTo>
                  <a:lnTo>
                    <a:pt x="49" y="39"/>
                  </a:lnTo>
                  <a:lnTo>
                    <a:pt x="23" y="26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14" y="51"/>
                  </a:lnTo>
                  <a:lnTo>
                    <a:pt x="29" y="55"/>
                  </a:lnTo>
                  <a:lnTo>
                    <a:pt x="33" y="82"/>
                  </a:lnTo>
                  <a:lnTo>
                    <a:pt x="58" y="99"/>
                  </a:lnTo>
                  <a:lnTo>
                    <a:pt x="58" y="113"/>
                  </a:lnTo>
                  <a:lnTo>
                    <a:pt x="52" y="113"/>
                  </a:lnTo>
                  <a:lnTo>
                    <a:pt x="54" y="120"/>
                  </a:lnTo>
                  <a:lnTo>
                    <a:pt x="81" y="138"/>
                  </a:lnTo>
                  <a:lnTo>
                    <a:pt x="93" y="140"/>
                  </a:lnTo>
                  <a:lnTo>
                    <a:pt x="91" y="153"/>
                  </a:lnTo>
                  <a:lnTo>
                    <a:pt x="99" y="157"/>
                  </a:lnTo>
                  <a:lnTo>
                    <a:pt x="99" y="165"/>
                  </a:lnTo>
                  <a:lnTo>
                    <a:pt x="91" y="167"/>
                  </a:lnTo>
                  <a:lnTo>
                    <a:pt x="103" y="184"/>
                  </a:lnTo>
                  <a:lnTo>
                    <a:pt x="116" y="186"/>
                  </a:lnTo>
                  <a:lnTo>
                    <a:pt x="134" y="151"/>
                  </a:lnTo>
                  <a:lnTo>
                    <a:pt x="165" y="138"/>
                  </a:lnTo>
                  <a:lnTo>
                    <a:pt x="184" y="146"/>
                  </a:lnTo>
                  <a:lnTo>
                    <a:pt x="194" y="175"/>
                  </a:lnTo>
                  <a:lnTo>
                    <a:pt x="180" y="188"/>
                  </a:lnTo>
                  <a:lnTo>
                    <a:pt x="213" y="209"/>
                  </a:lnTo>
                  <a:lnTo>
                    <a:pt x="230" y="209"/>
                  </a:lnTo>
                  <a:lnTo>
                    <a:pt x="230" y="20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935520" y="1003320"/>
              <a:ext cx="1913040" cy="423720"/>
            </a:xfrm>
            <a:custGeom>
              <a:avLst/>
              <a:gdLst/>
              <a:ahLst/>
              <a:rect l="l" t="t" r="r" b="b"/>
              <a:pathLst>
                <a:path w="1205" h="267">
                  <a:moveTo>
                    <a:pt x="1205" y="0"/>
                  </a:moveTo>
                  <a:lnTo>
                    <a:pt x="1197" y="17"/>
                  </a:lnTo>
                  <a:lnTo>
                    <a:pt x="1180" y="27"/>
                  </a:lnTo>
                  <a:lnTo>
                    <a:pt x="1159" y="27"/>
                  </a:lnTo>
                  <a:lnTo>
                    <a:pt x="1145" y="60"/>
                  </a:lnTo>
                  <a:lnTo>
                    <a:pt x="1126" y="75"/>
                  </a:lnTo>
                  <a:lnTo>
                    <a:pt x="1091" y="71"/>
                  </a:lnTo>
                  <a:lnTo>
                    <a:pt x="1058" y="56"/>
                  </a:lnTo>
                  <a:lnTo>
                    <a:pt x="1043" y="60"/>
                  </a:lnTo>
                  <a:lnTo>
                    <a:pt x="1043" y="102"/>
                  </a:lnTo>
                  <a:lnTo>
                    <a:pt x="1074" y="127"/>
                  </a:lnTo>
                  <a:lnTo>
                    <a:pt x="1083" y="137"/>
                  </a:lnTo>
                  <a:lnTo>
                    <a:pt x="1029" y="207"/>
                  </a:lnTo>
                  <a:lnTo>
                    <a:pt x="979" y="220"/>
                  </a:lnTo>
                  <a:lnTo>
                    <a:pt x="950" y="214"/>
                  </a:lnTo>
                  <a:lnTo>
                    <a:pt x="915" y="218"/>
                  </a:lnTo>
                  <a:lnTo>
                    <a:pt x="863" y="232"/>
                  </a:lnTo>
                  <a:lnTo>
                    <a:pt x="859" y="240"/>
                  </a:lnTo>
                  <a:lnTo>
                    <a:pt x="799" y="267"/>
                  </a:lnTo>
                  <a:lnTo>
                    <a:pt x="768" y="255"/>
                  </a:lnTo>
                  <a:lnTo>
                    <a:pt x="741" y="253"/>
                  </a:lnTo>
                  <a:lnTo>
                    <a:pt x="667" y="232"/>
                  </a:lnTo>
                  <a:lnTo>
                    <a:pt x="611" y="203"/>
                  </a:lnTo>
                  <a:lnTo>
                    <a:pt x="567" y="191"/>
                  </a:lnTo>
                  <a:lnTo>
                    <a:pt x="390" y="199"/>
                  </a:lnTo>
                  <a:lnTo>
                    <a:pt x="375" y="195"/>
                  </a:lnTo>
                  <a:lnTo>
                    <a:pt x="321" y="158"/>
                  </a:lnTo>
                  <a:lnTo>
                    <a:pt x="259" y="102"/>
                  </a:lnTo>
                  <a:lnTo>
                    <a:pt x="127" y="58"/>
                  </a:lnTo>
                  <a:lnTo>
                    <a:pt x="98" y="63"/>
                  </a:lnTo>
                  <a:lnTo>
                    <a:pt x="11" y="40"/>
                  </a:lnTo>
                  <a:lnTo>
                    <a:pt x="9" y="15"/>
                  </a:lnTo>
                  <a:lnTo>
                    <a:pt x="0" y="0"/>
                  </a:lnTo>
                  <a:lnTo>
                    <a:pt x="1205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935520" y="1003320"/>
              <a:ext cx="1913040" cy="423720"/>
            </a:xfrm>
            <a:custGeom>
              <a:avLst/>
              <a:gdLst/>
              <a:ahLst/>
              <a:rect l="l" t="t" r="r" b="b"/>
              <a:pathLst>
                <a:path w="1205" h="267">
                  <a:moveTo>
                    <a:pt x="1205" y="0"/>
                  </a:moveTo>
                  <a:lnTo>
                    <a:pt x="1197" y="17"/>
                  </a:lnTo>
                  <a:lnTo>
                    <a:pt x="1180" y="27"/>
                  </a:lnTo>
                  <a:lnTo>
                    <a:pt x="1159" y="27"/>
                  </a:lnTo>
                  <a:lnTo>
                    <a:pt x="1145" y="60"/>
                  </a:lnTo>
                  <a:lnTo>
                    <a:pt x="1126" y="75"/>
                  </a:lnTo>
                  <a:lnTo>
                    <a:pt x="1091" y="71"/>
                  </a:lnTo>
                  <a:lnTo>
                    <a:pt x="1058" y="56"/>
                  </a:lnTo>
                  <a:lnTo>
                    <a:pt x="1043" y="60"/>
                  </a:lnTo>
                  <a:lnTo>
                    <a:pt x="1043" y="102"/>
                  </a:lnTo>
                  <a:lnTo>
                    <a:pt x="1074" y="127"/>
                  </a:lnTo>
                  <a:lnTo>
                    <a:pt x="1083" y="137"/>
                  </a:lnTo>
                  <a:lnTo>
                    <a:pt x="1029" y="207"/>
                  </a:lnTo>
                  <a:lnTo>
                    <a:pt x="979" y="220"/>
                  </a:lnTo>
                  <a:lnTo>
                    <a:pt x="950" y="214"/>
                  </a:lnTo>
                  <a:lnTo>
                    <a:pt x="915" y="218"/>
                  </a:lnTo>
                  <a:lnTo>
                    <a:pt x="863" y="232"/>
                  </a:lnTo>
                  <a:lnTo>
                    <a:pt x="859" y="240"/>
                  </a:lnTo>
                  <a:lnTo>
                    <a:pt x="799" y="267"/>
                  </a:lnTo>
                  <a:lnTo>
                    <a:pt x="768" y="255"/>
                  </a:lnTo>
                  <a:lnTo>
                    <a:pt x="741" y="253"/>
                  </a:lnTo>
                  <a:lnTo>
                    <a:pt x="667" y="232"/>
                  </a:lnTo>
                  <a:lnTo>
                    <a:pt x="611" y="203"/>
                  </a:lnTo>
                  <a:lnTo>
                    <a:pt x="567" y="191"/>
                  </a:lnTo>
                  <a:lnTo>
                    <a:pt x="390" y="199"/>
                  </a:lnTo>
                  <a:lnTo>
                    <a:pt x="375" y="195"/>
                  </a:lnTo>
                  <a:lnTo>
                    <a:pt x="321" y="158"/>
                  </a:lnTo>
                  <a:lnTo>
                    <a:pt x="259" y="102"/>
                  </a:lnTo>
                  <a:lnTo>
                    <a:pt x="127" y="58"/>
                  </a:lnTo>
                  <a:lnTo>
                    <a:pt x="98" y="63"/>
                  </a:lnTo>
                  <a:lnTo>
                    <a:pt x="11" y="40"/>
                  </a:lnTo>
                  <a:lnTo>
                    <a:pt x="9" y="15"/>
                  </a:lnTo>
                  <a:lnTo>
                    <a:pt x="0" y="0"/>
                  </a:lnTo>
                  <a:lnTo>
                    <a:pt x="1205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278000" y="2948040"/>
              <a:ext cx="433440" cy="347760"/>
            </a:xfrm>
            <a:custGeom>
              <a:avLst/>
              <a:gdLst/>
              <a:ahLst/>
              <a:rect l="l" t="t" r="r" b="b"/>
              <a:pathLst>
                <a:path w="273" h="219">
                  <a:moveTo>
                    <a:pt x="220" y="219"/>
                  </a:moveTo>
                  <a:lnTo>
                    <a:pt x="178" y="211"/>
                  </a:lnTo>
                  <a:lnTo>
                    <a:pt x="139" y="205"/>
                  </a:lnTo>
                  <a:lnTo>
                    <a:pt x="100" y="197"/>
                  </a:lnTo>
                  <a:lnTo>
                    <a:pt x="58" y="188"/>
                  </a:lnTo>
                  <a:lnTo>
                    <a:pt x="40" y="139"/>
                  </a:lnTo>
                  <a:lnTo>
                    <a:pt x="4" y="110"/>
                  </a:lnTo>
                  <a:lnTo>
                    <a:pt x="0" y="93"/>
                  </a:lnTo>
                  <a:lnTo>
                    <a:pt x="19" y="85"/>
                  </a:lnTo>
                  <a:lnTo>
                    <a:pt x="17" y="108"/>
                  </a:lnTo>
                  <a:lnTo>
                    <a:pt x="35" y="110"/>
                  </a:lnTo>
                  <a:lnTo>
                    <a:pt x="44" y="124"/>
                  </a:lnTo>
                  <a:lnTo>
                    <a:pt x="71" y="126"/>
                  </a:lnTo>
                  <a:lnTo>
                    <a:pt x="85" y="114"/>
                  </a:lnTo>
                  <a:lnTo>
                    <a:pt x="156" y="120"/>
                  </a:lnTo>
                  <a:lnTo>
                    <a:pt x="178" y="106"/>
                  </a:lnTo>
                  <a:lnTo>
                    <a:pt x="176" y="97"/>
                  </a:lnTo>
                  <a:lnTo>
                    <a:pt x="184" y="95"/>
                  </a:lnTo>
                  <a:lnTo>
                    <a:pt x="189" y="81"/>
                  </a:lnTo>
                  <a:lnTo>
                    <a:pt x="222" y="46"/>
                  </a:lnTo>
                  <a:lnTo>
                    <a:pt x="251" y="0"/>
                  </a:lnTo>
                  <a:lnTo>
                    <a:pt x="255" y="21"/>
                  </a:lnTo>
                  <a:lnTo>
                    <a:pt x="265" y="23"/>
                  </a:lnTo>
                  <a:lnTo>
                    <a:pt x="273" y="73"/>
                  </a:lnTo>
                  <a:lnTo>
                    <a:pt x="259" y="73"/>
                  </a:lnTo>
                  <a:lnTo>
                    <a:pt x="242" y="73"/>
                  </a:lnTo>
                  <a:lnTo>
                    <a:pt x="253" y="97"/>
                  </a:lnTo>
                  <a:lnTo>
                    <a:pt x="263" y="122"/>
                  </a:lnTo>
                  <a:lnTo>
                    <a:pt x="232" y="133"/>
                  </a:lnTo>
                  <a:lnTo>
                    <a:pt x="230" y="170"/>
                  </a:lnTo>
                  <a:lnTo>
                    <a:pt x="228" y="207"/>
                  </a:lnTo>
                  <a:lnTo>
                    <a:pt x="220" y="21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1278000" y="2948040"/>
              <a:ext cx="433440" cy="347760"/>
            </a:xfrm>
            <a:custGeom>
              <a:avLst/>
              <a:gdLst/>
              <a:ahLst/>
              <a:rect l="l" t="t" r="r" b="b"/>
              <a:pathLst>
                <a:path w="273" h="219">
                  <a:moveTo>
                    <a:pt x="220" y="219"/>
                  </a:moveTo>
                  <a:lnTo>
                    <a:pt x="178" y="211"/>
                  </a:lnTo>
                  <a:lnTo>
                    <a:pt x="139" y="205"/>
                  </a:lnTo>
                  <a:lnTo>
                    <a:pt x="100" y="197"/>
                  </a:lnTo>
                  <a:lnTo>
                    <a:pt x="58" y="188"/>
                  </a:lnTo>
                  <a:lnTo>
                    <a:pt x="40" y="139"/>
                  </a:lnTo>
                  <a:lnTo>
                    <a:pt x="4" y="110"/>
                  </a:lnTo>
                  <a:lnTo>
                    <a:pt x="0" y="93"/>
                  </a:lnTo>
                  <a:lnTo>
                    <a:pt x="19" y="85"/>
                  </a:lnTo>
                  <a:lnTo>
                    <a:pt x="17" y="108"/>
                  </a:lnTo>
                  <a:lnTo>
                    <a:pt x="35" y="110"/>
                  </a:lnTo>
                  <a:lnTo>
                    <a:pt x="44" y="124"/>
                  </a:lnTo>
                  <a:lnTo>
                    <a:pt x="71" y="126"/>
                  </a:lnTo>
                  <a:lnTo>
                    <a:pt x="85" y="114"/>
                  </a:lnTo>
                  <a:lnTo>
                    <a:pt x="156" y="120"/>
                  </a:lnTo>
                  <a:lnTo>
                    <a:pt x="178" y="106"/>
                  </a:lnTo>
                  <a:lnTo>
                    <a:pt x="176" y="97"/>
                  </a:lnTo>
                  <a:lnTo>
                    <a:pt x="184" y="95"/>
                  </a:lnTo>
                  <a:lnTo>
                    <a:pt x="189" y="81"/>
                  </a:lnTo>
                  <a:lnTo>
                    <a:pt x="222" y="46"/>
                  </a:lnTo>
                  <a:lnTo>
                    <a:pt x="251" y="0"/>
                  </a:lnTo>
                  <a:lnTo>
                    <a:pt x="255" y="21"/>
                  </a:lnTo>
                  <a:lnTo>
                    <a:pt x="265" y="23"/>
                  </a:lnTo>
                  <a:lnTo>
                    <a:pt x="273" y="73"/>
                  </a:lnTo>
                  <a:lnTo>
                    <a:pt x="259" y="73"/>
                  </a:lnTo>
                  <a:lnTo>
                    <a:pt x="242" y="73"/>
                  </a:lnTo>
                  <a:lnTo>
                    <a:pt x="253" y="97"/>
                  </a:lnTo>
                  <a:lnTo>
                    <a:pt x="263" y="122"/>
                  </a:lnTo>
                  <a:lnTo>
                    <a:pt x="232" y="133"/>
                  </a:lnTo>
                  <a:lnTo>
                    <a:pt x="230" y="170"/>
                  </a:lnTo>
                  <a:lnTo>
                    <a:pt x="228" y="207"/>
                  </a:lnTo>
                  <a:lnTo>
                    <a:pt x="220" y="219"/>
                  </a:lnTo>
                  <a:lnTo>
                    <a:pt x="220" y="21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403280" y="3063960"/>
              <a:ext cx="621000" cy="811080"/>
            </a:xfrm>
            <a:custGeom>
              <a:avLst/>
              <a:gdLst/>
              <a:ahLst/>
              <a:rect l="l" t="t" r="r" b="b"/>
              <a:pathLst>
                <a:path w="391" h="511">
                  <a:moveTo>
                    <a:pt x="180" y="177"/>
                  </a:moveTo>
                  <a:lnTo>
                    <a:pt x="174" y="208"/>
                  </a:lnTo>
                  <a:lnTo>
                    <a:pt x="165" y="240"/>
                  </a:lnTo>
                  <a:lnTo>
                    <a:pt x="159" y="271"/>
                  </a:lnTo>
                  <a:lnTo>
                    <a:pt x="153" y="302"/>
                  </a:lnTo>
                  <a:lnTo>
                    <a:pt x="114" y="316"/>
                  </a:lnTo>
                  <a:lnTo>
                    <a:pt x="77" y="333"/>
                  </a:lnTo>
                  <a:lnTo>
                    <a:pt x="37" y="347"/>
                  </a:lnTo>
                  <a:lnTo>
                    <a:pt x="0" y="362"/>
                  </a:lnTo>
                  <a:lnTo>
                    <a:pt x="33" y="436"/>
                  </a:lnTo>
                  <a:lnTo>
                    <a:pt x="66" y="511"/>
                  </a:lnTo>
                  <a:lnTo>
                    <a:pt x="122" y="488"/>
                  </a:lnTo>
                  <a:lnTo>
                    <a:pt x="163" y="490"/>
                  </a:lnTo>
                  <a:lnTo>
                    <a:pt x="180" y="471"/>
                  </a:lnTo>
                  <a:lnTo>
                    <a:pt x="180" y="455"/>
                  </a:lnTo>
                  <a:lnTo>
                    <a:pt x="192" y="436"/>
                  </a:lnTo>
                  <a:lnTo>
                    <a:pt x="236" y="426"/>
                  </a:lnTo>
                  <a:lnTo>
                    <a:pt x="252" y="378"/>
                  </a:lnTo>
                  <a:lnTo>
                    <a:pt x="271" y="364"/>
                  </a:lnTo>
                  <a:lnTo>
                    <a:pt x="304" y="360"/>
                  </a:lnTo>
                  <a:lnTo>
                    <a:pt x="296" y="297"/>
                  </a:lnTo>
                  <a:lnTo>
                    <a:pt x="306" y="277"/>
                  </a:lnTo>
                  <a:lnTo>
                    <a:pt x="317" y="264"/>
                  </a:lnTo>
                  <a:lnTo>
                    <a:pt x="325" y="275"/>
                  </a:lnTo>
                  <a:lnTo>
                    <a:pt x="333" y="273"/>
                  </a:lnTo>
                  <a:lnTo>
                    <a:pt x="350" y="235"/>
                  </a:lnTo>
                  <a:lnTo>
                    <a:pt x="383" y="184"/>
                  </a:lnTo>
                  <a:lnTo>
                    <a:pt x="391" y="148"/>
                  </a:lnTo>
                  <a:lnTo>
                    <a:pt x="358" y="128"/>
                  </a:lnTo>
                  <a:lnTo>
                    <a:pt x="327" y="82"/>
                  </a:lnTo>
                  <a:lnTo>
                    <a:pt x="269" y="64"/>
                  </a:lnTo>
                  <a:lnTo>
                    <a:pt x="228" y="41"/>
                  </a:lnTo>
                  <a:lnTo>
                    <a:pt x="201" y="12"/>
                  </a:lnTo>
                  <a:lnTo>
                    <a:pt x="194" y="0"/>
                  </a:lnTo>
                  <a:lnTo>
                    <a:pt x="178" y="0"/>
                  </a:lnTo>
                  <a:lnTo>
                    <a:pt x="163" y="0"/>
                  </a:lnTo>
                  <a:lnTo>
                    <a:pt x="174" y="24"/>
                  </a:lnTo>
                  <a:lnTo>
                    <a:pt x="184" y="49"/>
                  </a:lnTo>
                  <a:lnTo>
                    <a:pt x="153" y="60"/>
                  </a:lnTo>
                  <a:lnTo>
                    <a:pt x="151" y="97"/>
                  </a:lnTo>
                  <a:lnTo>
                    <a:pt x="149" y="134"/>
                  </a:lnTo>
                  <a:lnTo>
                    <a:pt x="180" y="17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1403280" y="3063960"/>
              <a:ext cx="621000" cy="811080"/>
            </a:xfrm>
            <a:custGeom>
              <a:avLst/>
              <a:gdLst/>
              <a:ahLst/>
              <a:rect l="l" t="t" r="r" b="b"/>
              <a:pathLst>
                <a:path w="391" h="511">
                  <a:moveTo>
                    <a:pt x="180" y="177"/>
                  </a:moveTo>
                  <a:lnTo>
                    <a:pt x="174" y="208"/>
                  </a:lnTo>
                  <a:lnTo>
                    <a:pt x="165" y="240"/>
                  </a:lnTo>
                  <a:lnTo>
                    <a:pt x="159" y="271"/>
                  </a:lnTo>
                  <a:lnTo>
                    <a:pt x="153" y="302"/>
                  </a:lnTo>
                  <a:lnTo>
                    <a:pt x="114" y="316"/>
                  </a:lnTo>
                  <a:lnTo>
                    <a:pt x="77" y="333"/>
                  </a:lnTo>
                  <a:lnTo>
                    <a:pt x="37" y="347"/>
                  </a:lnTo>
                  <a:lnTo>
                    <a:pt x="0" y="362"/>
                  </a:lnTo>
                  <a:lnTo>
                    <a:pt x="33" y="436"/>
                  </a:lnTo>
                  <a:lnTo>
                    <a:pt x="66" y="511"/>
                  </a:lnTo>
                  <a:lnTo>
                    <a:pt x="122" y="488"/>
                  </a:lnTo>
                  <a:lnTo>
                    <a:pt x="163" y="490"/>
                  </a:lnTo>
                  <a:lnTo>
                    <a:pt x="180" y="471"/>
                  </a:lnTo>
                  <a:lnTo>
                    <a:pt x="180" y="455"/>
                  </a:lnTo>
                  <a:lnTo>
                    <a:pt x="192" y="436"/>
                  </a:lnTo>
                  <a:lnTo>
                    <a:pt x="236" y="426"/>
                  </a:lnTo>
                  <a:lnTo>
                    <a:pt x="252" y="378"/>
                  </a:lnTo>
                  <a:lnTo>
                    <a:pt x="271" y="364"/>
                  </a:lnTo>
                  <a:lnTo>
                    <a:pt x="304" y="360"/>
                  </a:lnTo>
                  <a:lnTo>
                    <a:pt x="296" y="297"/>
                  </a:lnTo>
                  <a:lnTo>
                    <a:pt x="306" y="277"/>
                  </a:lnTo>
                  <a:lnTo>
                    <a:pt x="317" y="264"/>
                  </a:lnTo>
                  <a:lnTo>
                    <a:pt x="325" y="275"/>
                  </a:lnTo>
                  <a:lnTo>
                    <a:pt x="333" y="273"/>
                  </a:lnTo>
                  <a:lnTo>
                    <a:pt x="350" y="235"/>
                  </a:lnTo>
                  <a:lnTo>
                    <a:pt x="383" y="184"/>
                  </a:lnTo>
                  <a:lnTo>
                    <a:pt x="391" y="148"/>
                  </a:lnTo>
                  <a:lnTo>
                    <a:pt x="358" y="128"/>
                  </a:lnTo>
                  <a:lnTo>
                    <a:pt x="327" y="82"/>
                  </a:lnTo>
                  <a:lnTo>
                    <a:pt x="269" y="64"/>
                  </a:lnTo>
                  <a:lnTo>
                    <a:pt x="228" y="41"/>
                  </a:lnTo>
                  <a:lnTo>
                    <a:pt x="201" y="12"/>
                  </a:lnTo>
                  <a:lnTo>
                    <a:pt x="194" y="0"/>
                  </a:lnTo>
                  <a:lnTo>
                    <a:pt x="178" y="0"/>
                  </a:lnTo>
                  <a:lnTo>
                    <a:pt x="163" y="0"/>
                  </a:lnTo>
                  <a:lnTo>
                    <a:pt x="174" y="24"/>
                  </a:lnTo>
                  <a:lnTo>
                    <a:pt x="184" y="49"/>
                  </a:lnTo>
                  <a:lnTo>
                    <a:pt x="153" y="60"/>
                  </a:lnTo>
                  <a:lnTo>
                    <a:pt x="151" y="97"/>
                  </a:lnTo>
                  <a:lnTo>
                    <a:pt x="149" y="134"/>
                  </a:lnTo>
                  <a:lnTo>
                    <a:pt x="180" y="177"/>
                  </a:lnTo>
                  <a:lnTo>
                    <a:pt x="180" y="17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38280" y="3638520"/>
              <a:ext cx="869760" cy="627120"/>
            </a:xfrm>
            <a:custGeom>
              <a:avLst/>
              <a:gdLst/>
              <a:ahLst/>
              <a:rect l="l" t="t" r="r" b="b"/>
              <a:pathLst>
                <a:path w="548" h="395">
                  <a:moveTo>
                    <a:pt x="482" y="0"/>
                  </a:moveTo>
                  <a:lnTo>
                    <a:pt x="441" y="12"/>
                  </a:lnTo>
                  <a:lnTo>
                    <a:pt x="399" y="22"/>
                  </a:lnTo>
                  <a:lnTo>
                    <a:pt x="358" y="33"/>
                  </a:lnTo>
                  <a:lnTo>
                    <a:pt x="316" y="45"/>
                  </a:lnTo>
                  <a:lnTo>
                    <a:pt x="285" y="86"/>
                  </a:lnTo>
                  <a:lnTo>
                    <a:pt x="256" y="128"/>
                  </a:lnTo>
                  <a:lnTo>
                    <a:pt x="225" y="169"/>
                  </a:lnTo>
                  <a:lnTo>
                    <a:pt x="194" y="211"/>
                  </a:lnTo>
                  <a:lnTo>
                    <a:pt x="190" y="144"/>
                  </a:lnTo>
                  <a:lnTo>
                    <a:pt x="140" y="124"/>
                  </a:lnTo>
                  <a:lnTo>
                    <a:pt x="91" y="105"/>
                  </a:lnTo>
                  <a:lnTo>
                    <a:pt x="37" y="120"/>
                  </a:lnTo>
                  <a:lnTo>
                    <a:pt x="16" y="142"/>
                  </a:lnTo>
                  <a:lnTo>
                    <a:pt x="10" y="157"/>
                  </a:lnTo>
                  <a:lnTo>
                    <a:pt x="0" y="161"/>
                  </a:lnTo>
                  <a:lnTo>
                    <a:pt x="6" y="192"/>
                  </a:lnTo>
                  <a:lnTo>
                    <a:pt x="0" y="202"/>
                  </a:lnTo>
                  <a:lnTo>
                    <a:pt x="4" y="227"/>
                  </a:lnTo>
                  <a:lnTo>
                    <a:pt x="0" y="229"/>
                  </a:lnTo>
                  <a:lnTo>
                    <a:pt x="12" y="246"/>
                  </a:lnTo>
                  <a:lnTo>
                    <a:pt x="27" y="308"/>
                  </a:lnTo>
                  <a:lnTo>
                    <a:pt x="35" y="320"/>
                  </a:lnTo>
                  <a:lnTo>
                    <a:pt x="39" y="362"/>
                  </a:lnTo>
                  <a:lnTo>
                    <a:pt x="54" y="391"/>
                  </a:lnTo>
                  <a:lnTo>
                    <a:pt x="76" y="395"/>
                  </a:lnTo>
                  <a:lnTo>
                    <a:pt x="128" y="388"/>
                  </a:lnTo>
                  <a:lnTo>
                    <a:pt x="157" y="370"/>
                  </a:lnTo>
                  <a:lnTo>
                    <a:pt x="174" y="349"/>
                  </a:lnTo>
                  <a:lnTo>
                    <a:pt x="227" y="347"/>
                  </a:lnTo>
                  <a:lnTo>
                    <a:pt x="250" y="341"/>
                  </a:lnTo>
                  <a:lnTo>
                    <a:pt x="281" y="314"/>
                  </a:lnTo>
                  <a:lnTo>
                    <a:pt x="318" y="314"/>
                  </a:lnTo>
                  <a:lnTo>
                    <a:pt x="329" y="306"/>
                  </a:lnTo>
                  <a:lnTo>
                    <a:pt x="345" y="279"/>
                  </a:lnTo>
                  <a:lnTo>
                    <a:pt x="370" y="264"/>
                  </a:lnTo>
                  <a:lnTo>
                    <a:pt x="461" y="235"/>
                  </a:lnTo>
                  <a:lnTo>
                    <a:pt x="480" y="219"/>
                  </a:lnTo>
                  <a:lnTo>
                    <a:pt x="509" y="213"/>
                  </a:lnTo>
                  <a:lnTo>
                    <a:pt x="507" y="192"/>
                  </a:lnTo>
                  <a:lnTo>
                    <a:pt x="513" y="175"/>
                  </a:lnTo>
                  <a:lnTo>
                    <a:pt x="548" y="149"/>
                  </a:lnTo>
                  <a:lnTo>
                    <a:pt x="515" y="74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38280" y="3638520"/>
              <a:ext cx="869760" cy="627120"/>
            </a:xfrm>
            <a:custGeom>
              <a:avLst/>
              <a:gdLst/>
              <a:ahLst/>
              <a:rect l="l" t="t" r="r" b="b"/>
              <a:pathLst>
                <a:path w="548" h="395">
                  <a:moveTo>
                    <a:pt x="482" y="0"/>
                  </a:moveTo>
                  <a:lnTo>
                    <a:pt x="441" y="12"/>
                  </a:lnTo>
                  <a:lnTo>
                    <a:pt x="399" y="22"/>
                  </a:lnTo>
                  <a:lnTo>
                    <a:pt x="358" y="33"/>
                  </a:lnTo>
                  <a:lnTo>
                    <a:pt x="316" y="45"/>
                  </a:lnTo>
                  <a:lnTo>
                    <a:pt x="285" y="86"/>
                  </a:lnTo>
                  <a:lnTo>
                    <a:pt x="256" y="128"/>
                  </a:lnTo>
                  <a:lnTo>
                    <a:pt x="225" y="169"/>
                  </a:lnTo>
                  <a:lnTo>
                    <a:pt x="194" y="211"/>
                  </a:lnTo>
                  <a:lnTo>
                    <a:pt x="190" y="144"/>
                  </a:lnTo>
                  <a:lnTo>
                    <a:pt x="140" y="124"/>
                  </a:lnTo>
                  <a:lnTo>
                    <a:pt x="91" y="105"/>
                  </a:lnTo>
                  <a:lnTo>
                    <a:pt x="37" y="120"/>
                  </a:lnTo>
                  <a:lnTo>
                    <a:pt x="16" y="142"/>
                  </a:lnTo>
                  <a:lnTo>
                    <a:pt x="10" y="157"/>
                  </a:lnTo>
                  <a:lnTo>
                    <a:pt x="0" y="161"/>
                  </a:lnTo>
                  <a:lnTo>
                    <a:pt x="6" y="192"/>
                  </a:lnTo>
                  <a:lnTo>
                    <a:pt x="0" y="202"/>
                  </a:lnTo>
                  <a:lnTo>
                    <a:pt x="4" y="227"/>
                  </a:lnTo>
                  <a:lnTo>
                    <a:pt x="0" y="229"/>
                  </a:lnTo>
                  <a:lnTo>
                    <a:pt x="12" y="246"/>
                  </a:lnTo>
                  <a:lnTo>
                    <a:pt x="27" y="308"/>
                  </a:lnTo>
                  <a:lnTo>
                    <a:pt x="35" y="320"/>
                  </a:lnTo>
                  <a:lnTo>
                    <a:pt x="39" y="362"/>
                  </a:lnTo>
                  <a:lnTo>
                    <a:pt x="54" y="391"/>
                  </a:lnTo>
                  <a:lnTo>
                    <a:pt x="76" y="395"/>
                  </a:lnTo>
                  <a:lnTo>
                    <a:pt x="128" y="388"/>
                  </a:lnTo>
                  <a:lnTo>
                    <a:pt x="157" y="370"/>
                  </a:lnTo>
                  <a:lnTo>
                    <a:pt x="174" y="349"/>
                  </a:lnTo>
                  <a:lnTo>
                    <a:pt x="227" y="347"/>
                  </a:lnTo>
                  <a:lnTo>
                    <a:pt x="250" y="341"/>
                  </a:lnTo>
                  <a:lnTo>
                    <a:pt x="281" y="314"/>
                  </a:lnTo>
                  <a:lnTo>
                    <a:pt x="318" y="314"/>
                  </a:lnTo>
                  <a:lnTo>
                    <a:pt x="329" y="306"/>
                  </a:lnTo>
                  <a:lnTo>
                    <a:pt x="345" y="279"/>
                  </a:lnTo>
                  <a:lnTo>
                    <a:pt x="370" y="264"/>
                  </a:lnTo>
                  <a:lnTo>
                    <a:pt x="461" y="235"/>
                  </a:lnTo>
                  <a:lnTo>
                    <a:pt x="480" y="219"/>
                  </a:lnTo>
                  <a:lnTo>
                    <a:pt x="509" y="213"/>
                  </a:lnTo>
                  <a:lnTo>
                    <a:pt x="507" y="192"/>
                  </a:lnTo>
                  <a:lnTo>
                    <a:pt x="513" y="175"/>
                  </a:lnTo>
                  <a:lnTo>
                    <a:pt x="548" y="149"/>
                  </a:lnTo>
                  <a:lnTo>
                    <a:pt x="515" y="74"/>
                  </a:lnTo>
                  <a:lnTo>
                    <a:pt x="482" y="0"/>
                  </a:lnTo>
                  <a:lnTo>
                    <a:pt x="48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9320" y="6518160"/>
              <a:ext cx="444600" cy="169920"/>
            </a:xfrm>
            <a:custGeom>
              <a:avLst/>
              <a:gdLst/>
              <a:ahLst/>
              <a:rect l="l" t="t" r="r" b="b"/>
              <a:pathLst>
                <a:path w="280" h="107">
                  <a:moveTo>
                    <a:pt x="0" y="72"/>
                  </a:moveTo>
                  <a:lnTo>
                    <a:pt x="13" y="72"/>
                  </a:lnTo>
                  <a:lnTo>
                    <a:pt x="31" y="66"/>
                  </a:lnTo>
                  <a:lnTo>
                    <a:pt x="52" y="80"/>
                  </a:lnTo>
                  <a:lnTo>
                    <a:pt x="79" y="70"/>
                  </a:lnTo>
                  <a:lnTo>
                    <a:pt x="116" y="72"/>
                  </a:lnTo>
                  <a:lnTo>
                    <a:pt x="133" y="56"/>
                  </a:lnTo>
                  <a:lnTo>
                    <a:pt x="156" y="52"/>
                  </a:lnTo>
                  <a:lnTo>
                    <a:pt x="168" y="60"/>
                  </a:lnTo>
                  <a:lnTo>
                    <a:pt x="187" y="58"/>
                  </a:lnTo>
                  <a:lnTo>
                    <a:pt x="242" y="35"/>
                  </a:lnTo>
                  <a:lnTo>
                    <a:pt x="267" y="10"/>
                  </a:lnTo>
                  <a:lnTo>
                    <a:pt x="269" y="0"/>
                  </a:lnTo>
                  <a:lnTo>
                    <a:pt x="271" y="10"/>
                  </a:lnTo>
                  <a:lnTo>
                    <a:pt x="280" y="16"/>
                  </a:lnTo>
                  <a:lnTo>
                    <a:pt x="278" y="37"/>
                  </a:lnTo>
                  <a:lnTo>
                    <a:pt x="259" y="85"/>
                  </a:lnTo>
                  <a:lnTo>
                    <a:pt x="259" y="107"/>
                  </a:lnTo>
                  <a:lnTo>
                    <a:pt x="0" y="10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49320" y="6518160"/>
              <a:ext cx="444600" cy="169920"/>
            </a:xfrm>
            <a:custGeom>
              <a:avLst/>
              <a:gdLst/>
              <a:ahLst/>
              <a:rect l="l" t="t" r="r" b="b"/>
              <a:pathLst>
                <a:path w="280" h="107">
                  <a:moveTo>
                    <a:pt x="0" y="72"/>
                  </a:moveTo>
                  <a:lnTo>
                    <a:pt x="13" y="72"/>
                  </a:lnTo>
                  <a:lnTo>
                    <a:pt x="31" y="66"/>
                  </a:lnTo>
                  <a:lnTo>
                    <a:pt x="52" y="80"/>
                  </a:lnTo>
                  <a:lnTo>
                    <a:pt x="79" y="70"/>
                  </a:lnTo>
                  <a:lnTo>
                    <a:pt x="116" y="72"/>
                  </a:lnTo>
                  <a:lnTo>
                    <a:pt x="133" y="56"/>
                  </a:lnTo>
                  <a:lnTo>
                    <a:pt x="156" y="52"/>
                  </a:lnTo>
                  <a:lnTo>
                    <a:pt x="168" y="60"/>
                  </a:lnTo>
                  <a:lnTo>
                    <a:pt x="187" y="58"/>
                  </a:lnTo>
                  <a:lnTo>
                    <a:pt x="242" y="35"/>
                  </a:lnTo>
                  <a:lnTo>
                    <a:pt x="267" y="10"/>
                  </a:lnTo>
                  <a:lnTo>
                    <a:pt x="269" y="0"/>
                  </a:lnTo>
                  <a:lnTo>
                    <a:pt x="271" y="10"/>
                  </a:lnTo>
                  <a:lnTo>
                    <a:pt x="280" y="16"/>
                  </a:lnTo>
                  <a:lnTo>
                    <a:pt x="278" y="37"/>
                  </a:lnTo>
                  <a:lnTo>
                    <a:pt x="259" y="85"/>
                  </a:lnTo>
                  <a:lnTo>
                    <a:pt x="259" y="107"/>
                  </a:lnTo>
                  <a:lnTo>
                    <a:pt x="0" y="107"/>
                  </a:lnTo>
                  <a:lnTo>
                    <a:pt x="0" y="7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3720" y="5049720"/>
              <a:ext cx="547560" cy="903240"/>
            </a:xfrm>
            <a:custGeom>
              <a:avLst/>
              <a:gdLst/>
              <a:ahLst/>
              <a:rect l="l" t="t" r="r" b="b"/>
              <a:pathLst>
                <a:path w="345" h="569">
                  <a:moveTo>
                    <a:pt x="0" y="0"/>
                  </a:moveTo>
                  <a:lnTo>
                    <a:pt x="20" y="0"/>
                  </a:lnTo>
                  <a:lnTo>
                    <a:pt x="64" y="4"/>
                  </a:lnTo>
                  <a:lnTo>
                    <a:pt x="130" y="52"/>
                  </a:lnTo>
                  <a:lnTo>
                    <a:pt x="188" y="66"/>
                  </a:lnTo>
                  <a:lnTo>
                    <a:pt x="211" y="66"/>
                  </a:lnTo>
                  <a:lnTo>
                    <a:pt x="233" y="54"/>
                  </a:lnTo>
                  <a:lnTo>
                    <a:pt x="248" y="35"/>
                  </a:lnTo>
                  <a:lnTo>
                    <a:pt x="287" y="25"/>
                  </a:lnTo>
                  <a:lnTo>
                    <a:pt x="318" y="44"/>
                  </a:lnTo>
                  <a:lnTo>
                    <a:pt x="345" y="41"/>
                  </a:lnTo>
                  <a:lnTo>
                    <a:pt x="325" y="83"/>
                  </a:lnTo>
                  <a:lnTo>
                    <a:pt x="300" y="110"/>
                  </a:lnTo>
                  <a:lnTo>
                    <a:pt x="300" y="168"/>
                  </a:lnTo>
                  <a:lnTo>
                    <a:pt x="300" y="224"/>
                  </a:lnTo>
                  <a:lnTo>
                    <a:pt x="302" y="281"/>
                  </a:lnTo>
                  <a:lnTo>
                    <a:pt x="300" y="337"/>
                  </a:lnTo>
                  <a:lnTo>
                    <a:pt x="331" y="385"/>
                  </a:lnTo>
                  <a:lnTo>
                    <a:pt x="316" y="404"/>
                  </a:lnTo>
                  <a:lnTo>
                    <a:pt x="302" y="408"/>
                  </a:lnTo>
                  <a:lnTo>
                    <a:pt x="291" y="430"/>
                  </a:lnTo>
                  <a:lnTo>
                    <a:pt x="275" y="443"/>
                  </a:lnTo>
                  <a:lnTo>
                    <a:pt x="267" y="451"/>
                  </a:lnTo>
                  <a:lnTo>
                    <a:pt x="227" y="550"/>
                  </a:lnTo>
                  <a:lnTo>
                    <a:pt x="209" y="569"/>
                  </a:lnTo>
                  <a:lnTo>
                    <a:pt x="134" y="517"/>
                  </a:lnTo>
                  <a:lnTo>
                    <a:pt x="124" y="470"/>
                  </a:lnTo>
                  <a:lnTo>
                    <a:pt x="0" y="3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3720" y="5049720"/>
              <a:ext cx="547560" cy="903240"/>
            </a:xfrm>
            <a:custGeom>
              <a:avLst/>
              <a:gdLst/>
              <a:ahLst/>
              <a:rect l="l" t="t" r="r" b="b"/>
              <a:pathLst>
                <a:path w="345" h="569">
                  <a:moveTo>
                    <a:pt x="0" y="0"/>
                  </a:moveTo>
                  <a:lnTo>
                    <a:pt x="20" y="0"/>
                  </a:lnTo>
                  <a:lnTo>
                    <a:pt x="64" y="4"/>
                  </a:lnTo>
                  <a:lnTo>
                    <a:pt x="130" y="52"/>
                  </a:lnTo>
                  <a:lnTo>
                    <a:pt x="188" y="66"/>
                  </a:lnTo>
                  <a:lnTo>
                    <a:pt x="211" y="66"/>
                  </a:lnTo>
                  <a:lnTo>
                    <a:pt x="233" y="54"/>
                  </a:lnTo>
                  <a:lnTo>
                    <a:pt x="248" y="35"/>
                  </a:lnTo>
                  <a:lnTo>
                    <a:pt x="287" y="25"/>
                  </a:lnTo>
                  <a:lnTo>
                    <a:pt x="318" y="44"/>
                  </a:lnTo>
                  <a:lnTo>
                    <a:pt x="345" y="41"/>
                  </a:lnTo>
                  <a:lnTo>
                    <a:pt x="325" y="83"/>
                  </a:lnTo>
                  <a:lnTo>
                    <a:pt x="300" y="110"/>
                  </a:lnTo>
                  <a:lnTo>
                    <a:pt x="300" y="168"/>
                  </a:lnTo>
                  <a:lnTo>
                    <a:pt x="300" y="224"/>
                  </a:lnTo>
                  <a:lnTo>
                    <a:pt x="302" y="281"/>
                  </a:lnTo>
                  <a:lnTo>
                    <a:pt x="300" y="337"/>
                  </a:lnTo>
                  <a:lnTo>
                    <a:pt x="331" y="385"/>
                  </a:lnTo>
                  <a:lnTo>
                    <a:pt x="316" y="404"/>
                  </a:lnTo>
                  <a:lnTo>
                    <a:pt x="302" y="408"/>
                  </a:lnTo>
                  <a:lnTo>
                    <a:pt x="291" y="430"/>
                  </a:lnTo>
                  <a:lnTo>
                    <a:pt x="275" y="443"/>
                  </a:lnTo>
                  <a:lnTo>
                    <a:pt x="267" y="451"/>
                  </a:lnTo>
                  <a:lnTo>
                    <a:pt x="227" y="550"/>
                  </a:lnTo>
                  <a:lnTo>
                    <a:pt x="209" y="569"/>
                  </a:lnTo>
                  <a:lnTo>
                    <a:pt x="134" y="517"/>
                  </a:lnTo>
                  <a:lnTo>
                    <a:pt x="124" y="470"/>
                  </a:lnTo>
                  <a:lnTo>
                    <a:pt x="0" y="387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63720" y="5664240"/>
              <a:ext cx="412560" cy="981000"/>
            </a:xfrm>
            <a:custGeom>
              <a:avLst/>
              <a:gdLst/>
              <a:ahLst/>
              <a:rect l="l" t="t" r="r" b="b"/>
              <a:pathLst>
                <a:path w="260" h="618">
                  <a:moveTo>
                    <a:pt x="0" y="0"/>
                  </a:moveTo>
                  <a:lnTo>
                    <a:pt x="124" y="83"/>
                  </a:lnTo>
                  <a:lnTo>
                    <a:pt x="134" y="130"/>
                  </a:lnTo>
                  <a:lnTo>
                    <a:pt x="209" y="182"/>
                  </a:lnTo>
                  <a:lnTo>
                    <a:pt x="182" y="273"/>
                  </a:lnTo>
                  <a:lnTo>
                    <a:pt x="184" y="283"/>
                  </a:lnTo>
                  <a:lnTo>
                    <a:pt x="219" y="335"/>
                  </a:lnTo>
                  <a:lnTo>
                    <a:pt x="209" y="370"/>
                  </a:lnTo>
                  <a:lnTo>
                    <a:pt x="211" y="385"/>
                  </a:lnTo>
                  <a:lnTo>
                    <a:pt x="211" y="401"/>
                  </a:lnTo>
                  <a:lnTo>
                    <a:pt x="204" y="401"/>
                  </a:lnTo>
                  <a:lnTo>
                    <a:pt x="202" y="410"/>
                  </a:lnTo>
                  <a:lnTo>
                    <a:pt x="215" y="439"/>
                  </a:lnTo>
                  <a:lnTo>
                    <a:pt x="211" y="445"/>
                  </a:lnTo>
                  <a:lnTo>
                    <a:pt x="223" y="467"/>
                  </a:lnTo>
                  <a:lnTo>
                    <a:pt x="231" y="513"/>
                  </a:lnTo>
                  <a:lnTo>
                    <a:pt x="260" y="538"/>
                  </a:lnTo>
                  <a:lnTo>
                    <a:pt x="258" y="548"/>
                  </a:lnTo>
                  <a:lnTo>
                    <a:pt x="233" y="573"/>
                  </a:lnTo>
                  <a:lnTo>
                    <a:pt x="178" y="596"/>
                  </a:lnTo>
                  <a:lnTo>
                    <a:pt x="159" y="598"/>
                  </a:lnTo>
                  <a:lnTo>
                    <a:pt x="147" y="590"/>
                  </a:lnTo>
                  <a:lnTo>
                    <a:pt x="124" y="594"/>
                  </a:lnTo>
                  <a:lnTo>
                    <a:pt x="107" y="610"/>
                  </a:lnTo>
                  <a:lnTo>
                    <a:pt x="70" y="608"/>
                  </a:lnTo>
                  <a:lnTo>
                    <a:pt x="43" y="618"/>
                  </a:lnTo>
                  <a:lnTo>
                    <a:pt x="22" y="604"/>
                  </a:lnTo>
                  <a:lnTo>
                    <a:pt x="4" y="610"/>
                  </a:lnTo>
                  <a:lnTo>
                    <a:pt x="0" y="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3720" y="5664240"/>
              <a:ext cx="412560" cy="981000"/>
            </a:xfrm>
            <a:custGeom>
              <a:avLst/>
              <a:gdLst/>
              <a:ahLst/>
              <a:rect l="l" t="t" r="r" b="b"/>
              <a:pathLst>
                <a:path w="260" h="618">
                  <a:moveTo>
                    <a:pt x="0" y="0"/>
                  </a:moveTo>
                  <a:lnTo>
                    <a:pt x="124" y="83"/>
                  </a:lnTo>
                  <a:lnTo>
                    <a:pt x="134" y="130"/>
                  </a:lnTo>
                  <a:lnTo>
                    <a:pt x="209" y="182"/>
                  </a:lnTo>
                  <a:lnTo>
                    <a:pt x="182" y="273"/>
                  </a:lnTo>
                  <a:lnTo>
                    <a:pt x="184" y="283"/>
                  </a:lnTo>
                  <a:lnTo>
                    <a:pt x="219" y="335"/>
                  </a:lnTo>
                  <a:lnTo>
                    <a:pt x="209" y="370"/>
                  </a:lnTo>
                  <a:lnTo>
                    <a:pt x="211" y="385"/>
                  </a:lnTo>
                  <a:lnTo>
                    <a:pt x="211" y="401"/>
                  </a:lnTo>
                  <a:lnTo>
                    <a:pt x="204" y="401"/>
                  </a:lnTo>
                  <a:lnTo>
                    <a:pt x="202" y="410"/>
                  </a:lnTo>
                  <a:lnTo>
                    <a:pt x="215" y="439"/>
                  </a:lnTo>
                  <a:lnTo>
                    <a:pt x="211" y="445"/>
                  </a:lnTo>
                  <a:lnTo>
                    <a:pt x="223" y="467"/>
                  </a:lnTo>
                  <a:lnTo>
                    <a:pt x="231" y="513"/>
                  </a:lnTo>
                  <a:lnTo>
                    <a:pt x="260" y="538"/>
                  </a:lnTo>
                  <a:lnTo>
                    <a:pt x="258" y="548"/>
                  </a:lnTo>
                  <a:lnTo>
                    <a:pt x="233" y="573"/>
                  </a:lnTo>
                  <a:lnTo>
                    <a:pt x="178" y="596"/>
                  </a:lnTo>
                  <a:lnTo>
                    <a:pt x="159" y="598"/>
                  </a:lnTo>
                  <a:lnTo>
                    <a:pt x="147" y="590"/>
                  </a:lnTo>
                  <a:lnTo>
                    <a:pt x="124" y="594"/>
                  </a:lnTo>
                  <a:lnTo>
                    <a:pt x="107" y="610"/>
                  </a:lnTo>
                  <a:lnTo>
                    <a:pt x="70" y="608"/>
                  </a:lnTo>
                  <a:lnTo>
                    <a:pt x="43" y="618"/>
                  </a:lnTo>
                  <a:lnTo>
                    <a:pt x="22" y="604"/>
                  </a:lnTo>
                  <a:lnTo>
                    <a:pt x="4" y="610"/>
                  </a:lnTo>
                  <a:lnTo>
                    <a:pt x="0" y="61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8196480" y="5535720"/>
              <a:ext cx="861840" cy="860400"/>
            </a:xfrm>
            <a:custGeom>
              <a:avLst/>
              <a:gdLst/>
              <a:ahLst/>
              <a:rect l="l" t="t" r="r" b="b"/>
              <a:pathLst>
                <a:path w="543" h="542">
                  <a:moveTo>
                    <a:pt x="543" y="170"/>
                  </a:moveTo>
                  <a:lnTo>
                    <a:pt x="541" y="288"/>
                  </a:lnTo>
                  <a:lnTo>
                    <a:pt x="534" y="371"/>
                  </a:lnTo>
                  <a:lnTo>
                    <a:pt x="528" y="397"/>
                  </a:lnTo>
                  <a:lnTo>
                    <a:pt x="534" y="416"/>
                  </a:lnTo>
                  <a:lnTo>
                    <a:pt x="530" y="542"/>
                  </a:lnTo>
                  <a:lnTo>
                    <a:pt x="512" y="530"/>
                  </a:lnTo>
                  <a:lnTo>
                    <a:pt x="466" y="476"/>
                  </a:lnTo>
                  <a:lnTo>
                    <a:pt x="443" y="482"/>
                  </a:lnTo>
                  <a:lnTo>
                    <a:pt x="425" y="480"/>
                  </a:lnTo>
                  <a:lnTo>
                    <a:pt x="416" y="486"/>
                  </a:lnTo>
                  <a:lnTo>
                    <a:pt x="410" y="482"/>
                  </a:lnTo>
                  <a:lnTo>
                    <a:pt x="406" y="495"/>
                  </a:lnTo>
                  <a:lnTo>
                    <a:pt x="396" y="491"/>
                  </a:lnTo>
                  <a:lnTo>
                    <a:pt x="348" y="497"/>
                  </a:lnTo>
                  <a:lnTo>
                    <a:pt x="363" y="457"/>
                  </a:lnTo>
                  <a:lnTo>
                    <a:pt x="379" y="439"/>
                  </a:lnTo>
                  <a:lnTo>
                    <a:pt x="400" y="435"/>
                  </a:lnTo>
                  <a:lnTo>
                    <a:pt x="416" y="445"/>
                  </a:lnTo>
                  <a:lnTo>
                    <a:pt x="416" y="437"/>
                  </a:lnTo>
                  <a:lnTo>
                    <a:pt x="408" y="426"/>
                  </a:lnTo>
                  <a:lnTo>
                    <a:pt x="416" y="420"/>
                  </a:lnTo>
                  <a:lnTo>
                    <a:pt x="396" y="408"/>
                  </a:lnTo>
                  <a:lnTo>
                    <a:pt x="402" y="406"/>
                  </a:lnTo>
                  <a:lnTo>
                    <a:pt x="406" y="385"/>
                  </a:lnTo>
                  <a:lnTo>
                    <a:pt x="392" y="364"/>
                  </a:lnTo>
                  <a:lnTo>
                    <a:pt x="392" y="335"/>
                  </a:lnTo>
                  <a:lnTo>
                    <a:pt x="377" y="315"/>
                  </a:lnTo>
                  <a:lnTo>
                    <a:pt x="365" y="313"/>
                  </a:lnTo>
                  <a:lnTo>
                    <a:pt x="356" y="298"/>
                  </a:lnTo>
                  <a:lnTo>
                    <a:pt x="298" y="273"/>
                  </a:lnTo>
                  <a:lnTo>
                    <a:pt x="218" y="253"/>
                  </a:lnTo>
                  <a:lnTo>
                    <a:pt x="205" y="242"/>
                  </a:lnTo>
                  <a:lnTo>
                    <a:pt x="199" y="226"/>
                  </a:lnTo>
                  <a:lnTo>
                    <a:pt x="181" y="224"/>
                  </a:lnTo>
                  <a:lnTo>
                    <a:pt x="178" y="232"/>
                  </a:lnTo>
                  <a:lnTo>
                    <a:pt x="152" y="203"/>
                  </a:lnTo>
                  <a:lnTo>
                    <a:pt x="154" y="162"/>
                  </a:lnTo>
                  <a:lnTo>
                    <a:pt x="131" y="222"/>
                  </a:lnTo>
                  <a:lnTo>
                    <a:pt x="125" y="230"/>
                  </a:lnTo>
                  <a:lnTo>
                    <a:pt x="102" y="230"/>
                  </a:lnTo>
                  <a:lnTo>
                    <a:pt x="98" y="184"/>
                  </a:lnTo>
                  <a:lnTo>
                    <a:pt x="92" y="184"/>
                  </a:lnTo>
                  <a:lnTo>
                    <a:pt x="75" y="164"/>
                  </a:lnTo>
                  <a:lnTo>
                    <a:pt x="52" y="160"/>
                  </a:lnTo>
                  <a:lnTo>
                    <a:pt x="56" y="149"/>
                  </a:lnTo>
                  <a:lnTo>
                    <a:pt x="65" y="145"/>
                  </a:lnTo>
                  <a:lnTo>
                    <a:pt x="92" y="147"/>
                  </a:lnTo>
                  <a:lnTo>
                    <a:pt x="120" y="131"/>
                  </a:lnTo>
                  <a:lnTo>
                    <a:pt x="143" y="137"/>
                  </a:lnTo>
                  <a:lnTo>
                    <a:pt x="152" y="133"/>
                  </a:lnTo>
                  <a:lnTo>
                    <a:pt x="158" y="106"/>
                  </a:lnTo>
                  <a:lnTo>
                    <a:pt x="108" y="122"/>
                  </a:lnTo>
                  <a:lnTo>
                    <a:pt x="75" y="120"/>
                  </a:lnTo>
                  <a:lnTo>
                    <a:pt x="60" y="112"/>
                  </a:lnTo>
                  <a:lnTo>
                    <a:pt x="46" y="77"/>
                  </a:lnTo>
                  <a:lnTo>
                    <a:pt x="19" y="69"/>
                  </a:lnTo>
                  <a:lnTo>
                    <a:pt x="17" y="75"/>
                  </a:lnTo>
                  <a:lnTo>
                    <a:pt x="0" y="66"/>
                  </a:lnTo>
                  <a:lnTo>
                    <a:pt x="17" y="31"/>
                  </a:lnTo>
                  <a:lnTo>
                    <a:pt x="48" y="23"/>
                  </a:lnTo>
                  <a:lnTo>
                    <a:pt x="67" y="4"/>
                  </a:lnTo>
                  <a:lnTo>
                    <a:pt x="79" y="0"/>
                  </a:lnTo>
                  <a:lnTo>
                    <a:pt x="106" y="4"/>
                  </a:lnTo>
                  <a:lnTo>
                    <a:pt x="133" y="27"/>
                  </a:lnTo>
                  <a:lnTo>
                    <a:pt x="166" y="27"/>
                  </a:lnTo>
                  <a:lnTo>
                    <a:pt x="174" y="56"/>
                  </a:lnTo>
                  <a:lnTo>
                    <a:pt x="170" y="104"/>
                  </a:lnTo>
                  <a:lnTo>
                    <a:pt x="174" y="129"/>
                  </a:lnTo>
                  <a:lnTo>
                    <a:pt x="187" y="151"/>
                  </a:lnTo>
                  <a:lnTo>
                    <a:pt x="189" y="135"/>
                  </a:lnTo>
                  <a:lnTo>
                    <a:pt x="199" y="139"/>
                  </a:lnTo>
                  <a:lnTo>
                    <a:pt x="212" y="174"/>
                  </a:lnTo>
                  <a:lnTo>
                    <a:pt x="226" y="186"/>
                  </a:lnTo>
                  <a:lnTo>
                    <a:pt x="247" y="184"/>
                  </a:lnTo>
                  <a:lnTo>
                    <a:pt x="253" y="172"/>
                  </a:lnTo>
                  <a:lnTo>
                    <a:pt x="288" y="137"/>
                  </a:lnTo>
                  <a:lnTo>
                    <a:pt x="294" y="118"/>
                  </a:lnTo>
                  <a:lnTo>
                    <a:pt x="330" y="110"/>
                  </a:lnTo>
                  <a:lnTo>
                    <a:pt x="338" y="104"/>
                  </a:lnTo>
                  <a:lnTo>
                    <a:pt x="342" y="87"/>
                  </a:lnTo>
                  <a:lnTo>
                    <a:pt x="373" y="64"/>
                  </a:lnTo>
                  <a:lnTo>
                    <a:pt x="468" y="118"/>
                  </a:lnTo>
                  <a:lnTo>
                    <a:pt x="512" y="122"/>
                  </a:lnTo>
                  <a:lnTo>
                    <a:pt x="530" y="137"/>
                  </a:lnTo>
                  <a:lnTo>
                    <a:pt x="543" y="137"/>
                  </a:lnTo>
                  <a:lnTo>
                    <a:pt x="543" y="17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8196480" y="5535720"/>
              <a:ext cx="861840" cy="860400"/>
            </a:xfrm>
            <a:custGeom>
              <a:avLst/>
              <a:gdLst/>
              <a:ahLst/>
              <a:rect l="l" t="t" r="r" b="b"/>
              <a:pathLst>
                <a:path w="543" h="542">
                  <a:moveTo>
                    <a:pt x="543" y="170"/>
                  </a:moveTo>
                  <a:lnTo>
                    <a:pt x="541" y="288"/>
                  </a:lnTo>
                  <a:lnTo>
                    <a:pt x="534" y="371"/>
                  </a:lnTo>
                  <a:lnTo>
                    <a:pt x="528" y="397"/>
                  </a:lnTo>
                  <a:lnTo>
                    <a:pt x="534" y="416"/>
                  </a:lnTo>
                  <a:lnTo>
                    <a:pt x="530" y="542"/>
                  </a:lnTo>
                  <a:lnTo>
                    <a:pt x="512" y="530"/>
                  </a:lnTo>
                  <a:lnTo>
                    <a:pt x="466" y="476"/>
                  </a:lnTo>
                  <a:lnTo>
                    <a:pt x="443" y="482"/>
                  </a:lnTo>
                  <a:lnTo>
                    <a:pt x="425" y="480"/>
                  </a:lnTo>
                  <a:lnTo>
                    <a:pt x="416" y="486"/>
                  </a:lnTo>
                  <a:lnTo>
                    <a:pt x="410" y="482"/>
                  </a:lnTo>
                  <a:lnTo>
                    <a:pt x="406" y="495"/>
                  </a:lnTo>
                  <a:lnTo>
                    <a:pt x="396" y="491"/>
                  </a:lnTo>
                  <a:lnTo>
                    <a:pt x="348" y="497"/>
                  </a:lnTo>
                  <a:lnTo>
                    <a:pt x="363" y="457"/>
                  </a:lnTo>
                  <a:lnTo>
                    <a:pt x="379" y="439"/>
                  </a:lnTo>
                  <a:lnTo>
                    <a:pt x="400" y="435"/>
                  </a:lnTo>
                  <a:lnTo>
                    <a:pt x="416" y="445"/>
                  </a:lnTo>
                  <a:lnTo>
                    <a:pt x="416" y="437"/>
                  </a:lnTo>
                  <a:lnTo>
                    <a:pt x="408" y="426"/>
                  </a:lnTo>
                  <a:lnTo>
                    <a:pt x="416" y="420"/>
                  </a:lnTo>
                  <a:lnTo>
                    <a:pt x="396" y="408"/>
                  </a:lnTo>
                  <a:lnTo>
                    <a:pt x="402" y="406"/>
                  </a:lnTo>
                  <a:lnTo>
                    <a:pt x="406" y="385"/>
                  </a:lnTo>
                  <a:lnTo>
                    <a:pt x="392" y="364"/>
                  </a:lnTo>
                  <a:lnTo>
                    <a:pt x="392" y="335"/>
                  </a:lnTo>
                  <a:lnTo>
                    <a:pt x="377" y="315"/>
                  </a:lnTo>
                  <a:lnTo>
                    <a:pt x="365" y="313"/>
                  </a:lnTo>
                  <a:lnTo>
                    <a:pt x="356" y="298"/>
                  </a:lnTo>
                  <a:lnTo>
                    <a:pt x="298" y="273"/>
                  </a:lnTo>
                  <a:lnTo>
                    <a:pt x="218" y="253"/>
                  </a:lnTo>
                  <a:lnTo>
                    <a:pt x="205" y="242"/>
                  </a:lnTo>
                  <a:lnTo>
                    <a:pt x="199" y="226"/>
                  </a:lnTo>
                  <a:lnTo>
                    <a:pt x="181" y="224"/>
                  </a:lnTo>
                  <a:lnTo>
                    <a:pt x="178" y="232"/>
                  </a:lnTo>
                  <a:lnTo>
                    <a:pt x="152" y="203"/>
                  </a:lnTo>
                  <a:lnTo>
                    <a:pt x="154" y="162"/>
                  </a:lnTo>
                  <a:lnTo>
                    <a:pt x="131" y="222"/>
                  </a:lnTo>
                  <a:lnTo>
                    <a:pt x="125" y="230"/>
                  </a:lnTo>
                  <a:lnTo>
                    <a:pt x="102" y="230"/>
                  </a:lnTo>
                  <a:lnTo>
                    <a:pt x="98" y="184"/>
                  </a:lnTo>
                  <a:lnTo>
                    <a:pt x="92" y="184"/>
                  </a:lnTo>
                  <a:lnTo>
                    <a:pt x="75" y="164"/>
                  </a:lnTo>
                  <a:lnTo>
                    <a:pt x="52" y="160"/>
                  </a:lnTo>
                  <a:lnTo>
                    <a:pt x="56" y="149"/>
                  </a:lnTo>
                  <a:lnTo>
                    <a:pt x="65" y="145"/>
                  </a:lnTo>
                  <a:lnTo>
                    <a:pt x="92" y="147"/>
                  </a:lnTo>
                  <a:lnTo>
                    <a:pt x="120" y="131"/>
                  </a:lnTo>
                  <a:lnTo>
                    <a:pt x="143" y="137"/>
                  </a:lnTo>
                  <a:lnTo>
                    <a:pt x="152" y="133"/>
                  </a:lnTo>
                  <a:lnTo>
                    <a:pt x="158" y="106"/>
                  </a:lnTo>
                  <a:lnTo>
                    <a:pt x="108" y="122"/>
                  </a:lnTo>
                  <a:lnTo>
                    <a:pt x="75" y="120"/>
                  </a:lnTo>
                  <a:lnTo>
                    <a:pt x="60" y="112"/>
                  </a:lnTo>
                  <a:lnTo>
                    <a:pt x="46" y="77"/>
                  </a:lnTo>
                  <a:lnTo>
                    <a:pt x="19" y="69"/>
                  </a:lnTo>
                  <a:lnTo>
                    <a:pt x="17" y="75"/>
                  </a:lnTo>
                  <a:lnTo>
                    <a:pt x="0" y="66"/>
                  </a:lnTo>
                  <a:lnTo>
                    <a:pt x="17" y="31"/>
                  </a:lnTo>
                  <a:lnTo>
                    <a:pt x="48" y="23"/>
                  </a:lnTo>
                  <a:lnTo>
                    <a:pt x="67" y="4"/>
                  </a:lnTo>
                  <a:lnTo>
                    <a:pt x="79" y="0"/>
                  </a:lnTo>
                  <a:lnTo>
                    <a:pt x="106" y="4"/>
                  </a:lnTo>
                  <a:lnTo>
                    <a:pt x="133" y="27"/>
                  </a:lnTo>
                  <a:lnTo>
                    <a:pt x="166" y="27"/>
                  </a:lnTo>
                  <a:lnTo>
                    <a:pt x="174" y="56"/>
                  </a:lnTo>
                  <a:lnTo>
                    <a:pt x="170" y="104"/>
                  </a:lnTo>
                  <a:lnTo>
                    <a:pt x="174" y="129"/>
                  </a:lnTo>
                  <a:lnTo>
                    <a:pt x="187" y="151"/>
                  </a:lnTo>
                  <a:lnTo>
                    <a:pt x="189" y="135"/>
                  </a:lnTo>
                  <a:lnTo>
                    <a:pt x="199" y="139"/>
                  </a:lnTo>
                  <a:lnTo>
                    <a:pt x="212" y="174"/>
                  </a:lnTo>
                  <a:lnTo>
                    <a:pt x="226" y="186"/>
                  </a:lnTo>
                  <a:lnTo>
                    <a:pt x="247" y="184"/>
                  </a:lnTo>
                  <a:lnTo>
                    <a:pt x="253" y="172"/>
                  </a:lnTo>
                  <a:lnTo>
                    <a:pt x="288" y="137"/>
                  </a:lnTo>
                  <a:lnTo>
                    <a:pt x="294" y="118"/>
                  </a:lnTo>
                  <a:lnTo>
                    <a:pt x="330" y="110"/>
                  </a:lnTo>
                  <a:lnTo>
                    <a:pt x="338" y="104"/>
                  </a:lnTo>
                  <a:lnTo>
                    <a:pt x="342" y="87"/>
                  </a:lnTo>
                  <a:lnTo>
                    <a:pt x="373" y="64"/>
                  </a:lnTo>
                  <a:lnTo>
                    <a:pt x="468" y="118"/>
                  </a:lnTo>
                  <a:lnTo>
                    <a:pt x="512" y="122"/>
                  </a:lnTo>
                  <a:lnTo>
                    <a:pt x="530" y="137"/>
                  </a:lnTo>
                  <a:lnTo>
                    <a:pt x="543" y="137"/>
                  </a:lnTo>
                  <a:lnTo>
                    <a:pt x="543" y="17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562720" y="4843440"/>
              <a:ext cx="365040" cy="515880"/>
            </a:xfrm>
            <a:custGeom>
              <a:avLst/>
              <a:gdLst/>
              <a:ahLst/>
              <a:rect l="l" t="t" r="r" b="b"/>
              <a:pathLst>
                <a:path w="230" h="325">
                  <a:moveTo>
                    <a:pt x="107" y="33"/>
                  </a:moveTo>
                  <a:lnTo>
                    <a:pt x="120" y="31"/>
                  </a:lnTo>
                  <a:lnTo>
                    <a:pt x="157" y="68"/>
                  </a:lnTo>
                  <a:lnTo>
                    <a:pt x="180" y="107"/>
                  </a:lnTo>
                  <a:lnTo>
                    <a:pt x="186" y="215"/>
                  </a:lnTo>
                  <a:lnTo>
                    <a:pt x="192" y="236"/>
                  </a:lnTo>
                  <a:lnTo>
                    <a:pt x="209" y="250"/>
                  </a:lnTo>
                  <a:lnTo>
                    <a:pt x="230" y="298"/>
                  </a:lnTo>
                  <a:lnTo>
                    <a:pt x="225" y="325"/>
                  </a:lnTo>
                  <a:lnTo>
                    <a:pt x="203" y="312"/>
                  </a:lnTo>
                  <a:lnTo>
                    <a:pt x="188" y="325"/>
                  </a:lnTo>
                  <a:lnTo>
                    <a:pt x="122" y="279"/>
                  </a:lnTo>
                  <a:lnTo>
                    <a:pt x="74" y="234"/>
                  </a:lnTo>
                  <a:lnTo>
                    <a:pt x="66" y="207"/>
                  </a:lnTo>
                  <a:lnTo>
                    <a:pt x="37" y="167"/>
                  </a:lnTo>
                  <a:lnTo>
                    <a:pt x="31" y="147"/>
                  </a:lnTo>
                  <a:lnTo>
                    <a:pt x="29" y="116"/>
                  </a:lnTo>
                  <a:lnTo>
                    <a:pt x="18" y="97"/>
                  </a:lnTo>
                  <a:lnTo>
                    <a:pt x="4" y="16"/>
                  </a:lnTo>
                  <a:lnTo>
                    <a:pt x="0" y="0"/>
                  </a:lnTo>
                  <a:lnTo>
                    <a:pt x="45" y="14"/>
                  </a:lnTo>
                  <a:lnTo>
                    <a:pt x="56" y="33"/>
                  </a:lnTo>
                  <a:lnTo>
                    <a:pt x="60" y="64"/>
                  </a:lnTo>
                  <a:lnTo>
                    <a:pt x="81" y="45"/>
                  </a:lnTo>
                  <a:lnTo>
                    <a:pt x="101" y="45"/>
                  </a:lnTo>
                  <a:lnTo>
                    <a:pt x="107" y="3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562720" y="4843440"/>
              <a:ext cx="365040" cy="515880"/>
            </a:xfrm>
            <a:custGeom>
              <a:avLst/>
              <a:gdLst/>
              <a:ahLst/>
              <a:rect l="l" t="t" r="r" b="b"/>
              <a:pathLst>
                <a:path w="230" h="325">
                  <a:moveTo>
                    <a:pt x="107" y="33"/>
                  </a:moveTo>
                  <a:lnTo>
                    <a:pt x="120" y="31"/>
                  </a:lnTo>
                  <a:lnTo>
                    <a:pt x="157" y="68"/>
                  </a:lnTo>
                  <a:lnTo>
                    <a:pt x="180" y="107"/>
                  </a:lnTo>
                  <a:lnTo>
                    <a:pt x="186" y="215"/>
                  </a:lnTo>
                  <a:lnTo>
                    <a:pt x="192" y="236"/>
                  </a:lnTo>
                  <a:lnTo>
                    <a:pt x="209" y="250"/>
                  </a:lnTo>
                  <a:lnTo>
                    <a:pt x="230" y="298"/>
                  </a:lnTo>
                  <a:lnTo>
                    <a:pt x="225" y="325"/>
                  </a:lnTo>
                  <a:lnTo>
                    <a:pt x="203" y="312"/>
                  </a:lnTo>
                  <a:lnTo>
                    <a:pt x="188" y="325"/>
                  </a:lnTo>
                  <a:lnTo>
                    <a:pt x="122" y="279"/>
                  </a:lnTo>
                  <a:lnTo>
                    <a:pt x="74" y="234"/>
                  </a:lnTo>
                  <a:lnTo>
                    <a:pt x="66" y="207"/>
                  </a:lnTo>
                  <a:lnTo>
                    <a:pt x="37" y="167"/>
                  </a:lnTo>
                  <a:lnTo>
                    <a:pt x="31" y="147"/>
                  </a:lnTo>
                  <a:lnTo>
                    <a:pt x="29" y="116"/>
                  </a:lnTo>
                  <a:lnTo>
                    <a:pt x="18" y="97"/>
                  </a:lnTo>
                  <a:lnTo>
                    <a:pt x="4" y="16"/>
                  </a:lnTo>
                  <a:lnTo>
                    <a:pt x="0" y="0"/>
                  </a:lnTo>
                  <a:lnTo>
                    <a:pt x="45" y="14"/>
                  </a:lnTo>
                  <a:lnTo>
                    <a:pt x="56" y="33"/>
                  </a:lnTo>
                  <a:lnTo>
                    <a:pt x="60" y="64"/>
                  </a:lnTo>
                  <a:lnTo>
                    <a:pt x="81" y="45"/>
                  </a:lnTo>
                  <a:lnTo>
                    <a:pt x="101" y="45"/>
                  </a:lnTo>
                  <a:lnTo>
                    <a:pt x="107" y="33"/>
                  </a:lnTo>
                  <a:lnTo>
                    <a:pt x="107" y="3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380280" y="4819680"/>
              <a:ext cx="807840" cy="592200"/>
            </a:xfrm>
            <a:custGeom>
              <a:avLst/>
              <a:gdLst/>
              <a:ahLst/>
              <a:rect l="l" t="t" r="r" b="b"/>
              <a:pathLst>
                <a:path w="509" h="373">
                  <a:moveTo>
                    <a:pt x="230" y="145"/>
                  </a:moveTo>
                  <a:lnTo>
                    <a:pt x="265" y="180"/>
                  </a:lnTo>
                  <a:lnTo>
                    <a:pt x="271" y="170"/>
                  </a:lnTo>
                  <a:lnTo>
                    <a:pt x="271" y="141"/>
                  </a:lnTo>
                  <a:lnTo>
                    <a:pt x="279" y="133"/>
                  </a:lnTo>
                  <a:lnTo>
                    <a:pt x="294" y="153"/>
                  </a:lnTo>
                  <a:lnTo>
                    <a:pt x="304" y="158"/>
                  </a:lnTo>
                  <a:lnTo>
                    <a:pt x="304" y="139"/>
                  </a:lnTo>
                  <a:lnTo>
                    <a:pt x="294" y="124"/>
                  </a:lnTo>
                  <a:lnTo>
                    <a:pt x="310" y="108"/>
                  </a:lnTo>
                  <a:lnTo>
                    <a:pt x="302" y="100"/>
                  </a:lnTo>
                  <a:lnTo>
                    <a:pt x="306" y="91"/>
                  </a:lnTo>
                  <a:lnTo>
                    <a:pt x="321" y="89"/>
                  </a:lnTo>
                  <a:lnTo>
                    <a:pt x="368" y="0"/>
                  </a:lnTo>
                  <a:lnTo>
                    <a:pt x="371" y="25"/>
                  </a:lnTo>
                  <a:lnTo>
                    <a:pt x="383" y="2"/>
                  </a:lnTo>
                  <a:lnTo>
                    <a:pt x="391" y="2"/>
                  </a:lnTo>
                  <a:lnTo>
                    <a:pt x="399" y="21"/>
                  </a:lnTo>
                  <a:lnTo>
                    <a:pt x="420" y="31"/>
                  </a:lnTo>
                  <a:lnTo>
                    <a:pt x="422" y="64"/>
                  </a:lnTo>
                  <a:lnTo>
                    <a:pt x="441" y="60"/>
                  </a:lnTo>
                  <a:lnTo>
                    <a:pt x="443" y="79"/>
                  </a:lnTo>
                  <a:lnTo>
                    <a:pt x="457" y="75"/>
                  </a:lnTo>
                  <a:lnTo>
                    <a:pt x="503" y="98"/>
                  </a:lnTo>
                  <a:lnTo>
                    <a:pt x="509" y="108"/>
                  </a:lnTo>
                  <a:lnTo>
                    <a:pt x="482" y="126"/>
                  </a:lnTo>
                  <a:lnTo>
                    <a:pt x="457" y="129"/>
                  </a:lnTo>
                  <a:lnTo>
                    <a:pt x="459" y="143"/>
                  </a:lnTo>
                  <a:lnTo>
                    <a:pt x="476" y="158"/>
                  </a:lnTo>
                  <a:lnTo>
                    <a:pt x="447" y="168"/>
                  </a:lnTo>
                  <a:lnTo>
                    <a:pt x="428" y="162"/>
                  </a:lnTo>
                  <a:lnTo>
                    <a:pt x="424" y="172"/>
                  </a:lnTo>
                  <a:lnTo>
                    <a:pt x="397" y="160"/>
                  </a:lnTo>
                  <a:lnTo>
                    <a:pt x="329" y="160"/>
                  </a:lnTo>
                  <a:lnTo>
                    <a:pt x="313" y="226"/>
                  </a:lnTo>
                  <a:lnTo>
                    <a:pt x="286" y="259"/>
                  </a:lnTo>
                  <a:lnTo>
                    <a:pt x="275" y="311"/>
                  </a:lnTo>
                  <a:lnTo>
                    <a:pt x="265" y="331"/>
                  </a:lnTo>
                  <a:lnTo>
                    <a:pt x="244" y="342"/>
                  </a:lnTo>
                  <a:lnTo>
                    <a:pt x="205" y="354"/>
                  </a:lnTo>
                  <a:lnTo>
                    <a:pt x="178" y="346"/>
                  </a:lnTo>
                  <a:lnTo>
                    <a:pt x="172" y="335"/>
                  </a:lnTo>
                  <a:lnTo>
                    <a:pt x="145" y="333"/>
                  </a:lnTo>
                  <a:lnTo>
                    <a:pt x="112" y="369"/>
                  </a:lnTo>
                  <a:lnTo>
                    <a:pt x="83" y="373"/>
                  </a:lnTo>
                  <a:lnTo>
                    <a:pt x="75" y="366"/>
                  </a:lnTo>
                  <a:lnTo>
                    <a:pt x="52" y="371"/>
                  </a:lnTo>
                  <a:lnTo>
                    <a:pt x="37" y="366"/>
                  </a:lnTo>
                  <a:lnTo>
                    <a:pt x="25" y="362"/>
                  </a:lnTo>
                  <a:lnTo>
                    <a:pt x="0" y="317"/>
                  </a:lnTo>
                  <a:lnTo>
                    <a:pt x="0" y="302"/>
                  </a:lnTo>
                  <a:lnTo>
                    <a:pt x="4" y="298"/>
                  </a:lnTo>
                  <a:lnTo>
                    <a:pt x="13" y="313"/>
                  </a:lnTo>
                  <a:lnTo>
                    <a:pt x="27" y="319"/>
                  </a:lnTo>
                  <a:lnTo>
                    <a:pt x="44" y="319"/>
                  </a:lnTo>
                  <a:lnTo>
                    <a:pt x="81" y="329"/>
                  </a:lnTo>
                  <a:lnTo>
                    <a:pt x="89" y="298"/>
                  </a:lnTo>
                  <a:lnTo>
                    <a:pt x="87" y="286"/>
                  </a:lnTo>
                  <a:lnTo>
                    <a:pt x="99" y="286"/>
                  </a:lnTo>
                  <a:lnTo>
                    <a:pt x="97" y="269"/>
                  </a:lnTo>
                  <a:lnTo>
                    <a:pt x="106" y="253"/>
                  </a:lnTo>
                  <a:lnTo>
                    <a:pt x="172" y="238"/>
                  </a:lnTo>
                  <a:lnTo>
                    <a:pt x="219" y="174"/>
                  </a:lnTo>
                  <a:lnTo>
                    <a:pt x="230" y="14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380280" y="4819680"/>
              <a:ext cx="807840" cy="592200"/>
            </a:xfrm>
            <a:custGeom>
              <a:avLst/>
              <a:gdLst/>
              <a:ahLst/>
              <a:rect l="l" t="t" r="r" b="b"/>
              <a:pathLst>
                <a:path w="509" h="373">
                  <a:moveTo>
                    <a:pt x="230" y="145"/>
                  </a:moveTo>
                  <a:lnTo>
                    <a:pt x="265" y="180"/>
                  </a:lnTo>
                  <a:lnTo>
                    <a:pt x="271" y="170"/>
                  </a:lnTo>
                  <a:lnTo>
                    <a:pt x="271" y="141"/>
                  </a:lnTo>
                  <a:lnTo>
                    <a:pt x="279" y="133"/>
                  </a:lnTo>
                  <a:lnTo>
                    <a:pt x="294" y="153"/>
                  </a:lnTo>
                  <a:lnTo>
                    <a:pt x="304" y="158"/>
                  </a:lnTo>
                  <a:lnTo>
                    <a:pt x="304" y="139"/>
                  </a:lnTo>
                  <a:lnTo>
                    <a:pt x="294" y="124"/>
                  </a:lnTo>
                  <a:lnTo>
                    <a:pt x="310" y="108"/>
                  </a:lnTo>
                  <a:lnTo>
                    <a:pt x="302" y="100"/>
                  </a:lnTo>
                  <a:lnTo>
                    <a:pt x="306" y="91"/>
                  </a:lnTo>
                  <a:lnTo>
                    <a:pt x="321" y="89"/>
                  </a:lnTo>
                  <a:lnTo>
                    <a:pt x="368" y="0"/>
                  </a:lnTo>
                  <a:lnTo>
                    <a:pt x="371" y="25"/>
                  </a:lnTo>
                  <a:lnTo>
                    <a:pt x="383" y="2"/>
                  </a:lnTo>
                  <a:lnTo>
                    <a:pt x="391" y="2"/>
                  </a:lnTo>
                  <a:lnTo>
                    <a:pt x="399" y="21"/>
                  </a:lnTo>
                  <a:lnTo>
                    <a:pt x="420" y="31"/>
                  </a:lnTo>
                  <a:lnTo>
                    <a:pt x="422" y="64"/>
                  </a:lnTo>
                  <a:lnTo>
                    <a:pt x="441" y="60"/>
                  </a:lnTo>
                  <a:lnTo>
                    <a:pt x="443" y="79"/>
                  </a:lnTo>
                  <a:lnTo>
                    <a:pt x="457" y="75"/>
                  </a:lnTo>
                  <a:lnTo>
                    <a:pt x="503" y="98"/>
                  </a:lnTo>
                  <a:lnTo>
                    <a:pt x="509" y="108"/>
                  </a:lnTo>
                  <a:lnTo>
                    <a:pt x="482" y="126"/>
                  </a:lnTo>
                  <a:lnTo>
                    <a:pt x="457" y="129"/>
                  </a:lnTo>
                  <a:lnTo>
                    <a:pt x="459" y="143"/>
                  </a:lnTo>
                  <a:lnTo>
                    <a:pt x="476" y="158"/>
                  </a:lnTo>
                  <a:lnTo>
                    <a:pt x="447" y="168"/>
                  </a:lnTo>
                  <a:lnTo>
                    <a:pt x="428" y="162"/>
                  </a:lnTo>
                  <a:lnTo>
                    <a:pt x="424" y="172"/>
                  </a:lnTo>
                  <a:lnTo>
                    <a:pt x="397" y="160"/>
                  </a:lnTo>
                  <a:lnTo>
                    <a:pt x="329" y="160"/>
                  </a:lnTo>
                  <a:lnTo>
                    <a:pt x="313" y="226"/>
                  </a:lnTo>
                  <a:lnTo>
                    <a:pt x="286" y="259"/>
                  </a:lnTo>
                  <a:lnTo>
                    <a:pt x="275" y="311"/>
                  </a:lnTo>
                  <a:lnTo>
                    <a:pt x="265" y="331"/>
                  </a:lnTo>
                  <a:lnTo>
                    <a:pt x="244" y="342"/>
                  </a:lnTo>
                  <a:lnTo>
                    <a:pt x="205" y="354"/>
                  </a:lnTo>
                  <a:lnTo>
                    <a:pt x="178" y="346"/>
                  </a:lnTo>
                  <a:lnTo>
                    <a:pt x="172" y="335"/>
                  </a:lnTo>
                  <a:lnTo>
                    <a:pt x="145" y="333"/>
                  </a:lnTo>
                  <a:lnTo>
                    <a:pt x="112" y="369"/>
                  </a:lnTo>
                  <a:lnTo>
                    <a:pt x="83" y="373"/>
                  </a:lnTo>
                  <a:lnTo>
                    <a:pt x="75" y="366"/>
                  </a:lnTo>
                  <a:lnTo>
                    <a:pt x="52" y="371"/>
                  </a:lnTo>
                  <a:lnTo>
                    <a:pt x="37" y="366"/>
                  </a:lnTo>
                  <a:lnTo>
                    <a:pt x="25" y="362"/>
                  </a:lnTo>
                  <a:lnTo>
                    <a:pt x="0" y="317"/>
                  </a:lnTo>
                  <a:lnTo>
                    <a:pt x="0" y="302"/>
                  </a:lnTo>
                  <a:lnTo>
                    <a:pt x="4" y="298"/>
                  </a:lnTo>
                  <a:lnTo>
                    <a:pt x="13" y="313"/>
                  </a:lnTo>
                  <a:lnTo>
                    <a:pt x="27" y="319"/>
                  </a:lnTo>
                  <a:lnTo>
                    <a:pt x="44" y="319"/>
                  </a:lnTo>
                  <a:lnTo>
                    <a:pt x="81" y="329"/>
                  </a:lnTo>
                  <a:lnTo>
                    <a:pt x="89" y="298"/>
                  </a:lnTo>
                  <a:lnTo>
                    <a:pt x="87" y="286"/>
                  </a:lnTo>
                  <a:lnTo>
                    <a:pt x="99" y="286"/>
                  </a:lnTo>
                  <a:lnTo>
                    <a:pt x="97" y="269"/>
                  </a:lnTo>
                  <a:lnTo>
                    <a:pt x="106" y="253"/>
                  </a:lnTo>
                  <a:lnTo>
                    <a:pt x="172" y="238"/>
                  </a:lnTo>
                  <a:lnTo>
                    <a:pt x="219" y="174"/>
                  </a:lnTo>
                  <a:lnTo>
                    <a:pt x="230" y="145"/>
                  </a:lnTo>
                  <a:lnTo>
                    <a:pt x="230" y="14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330960" y="5073480"/>
              <a:ext cx="847800" cy="836640"/>
            </a:xfrm>
            <a:custGeom>
              <a:avLst/>
              <a:gdLst/>
              <a:ahLst/>
              <a:rect l="l" t="t" r="r" b="b"/>
              <a:pathLst>
                <a:path w="534" h="527">
                  <a:moveTo>
                    <a:pt x="455" y="12"/>
                  </a:moveTo>
                  <a:lnTo>
                    <a:pt x="447" y="18"/>
                  </a:lnTo>
                  <a:lnTo>
                    <a:pt x="468" y="31"/>
                  </a:lnTo>
                  <a:lnTo>
                    <a:pt x="468" y="41"/>
                  </a:lnTo>
                  <a:lnTo>
                    <a:pt x="437" y="51"/>
                  </a:lnTo>
                  <a:lnTo>
                    <a:pt x="455" y="82"/>
                  </a:lnTo>
                  <a:lnTo>
                    <a:pt x="482" y="128"/>
                  </a:lnTo>
                  <a:lnTo>
                    <a:pt x="478" y="153"/>
                  </a:lnTo>
                  <a:lnTo>
                    <a:pt x="534" y="213"/>
                  </a:lnTo>
                  <a:lnTo>
                    <a:pt x="507" y="219"/>
                  </a:lnTo>
                  <a:lnTo>
                    <a:pt x="490" y="215"/>
                  </a:lnTo>
                  <a:lnTo>
                    <a:pt x="484" y="202"/>
                  </a:lnTo>
                  <a:lnTo>
                    <a:pt x="484" y="221"/>
                  </a:lnTo>
                  <a:lnTo>
                    <a:pt x="474" y="225"/>
                  </a:lnTo>
                  <a:lnTo>
                    <a:pt x="462" y="246"/>
                  </a:lnTo>
                  <a:lnTo>
                    <a:pt x="455" y="300"/>
                  </a:lnTo>
                  <a:lnTo>
                    <a:pt x="435" y="341"/>
                  </a:lnTo>
                  <a:lnTo>
                    <a:pt x="422" y="347"/>
                  </a:lnTo>
                  <a:lnTo>
                    <a:pt x="391" y="378"/>
                  </a:lnTo>
                  <a:lnTo>
                    <a:pt x="397" y="384"/>
                  </a:lnTo>
                  <a:lnTo>
                    <a:pt x="399" y="403"/>
                  </a:lnTo>
                  <a:lnTo>
                    <a:pt x="410" y="407"/>
                  </a:lnTo>
                  <a:lnTo>
                    <a:pt x="404" y="430"/>
                  </a:lnTo>
                  <a:lnTo>
                    <a:pt x="395" y="428"/>
                  </a:lnTo>
                  <a:lnTo>
                    <a:pt x="373" y="488"/>
                  </a:lnTo>
                  <a:lnTo>
                    <a:pt x="308" y="523"/>
                  </a:lnTo>
                  <a:lnTo>
                    <a:pt x="300" y="527"/>
                  </a:lnTo>
                  <a:lnTo>
                    <a:pt x="294" y="488"/>
                  </a:lnTo>
                  <a:lnTo>
                    <a:pt x="288" y="486"/>
                  </a:lnTo>
                  <a:lnTo>
                    <a:pt x="279" y="475"/>
                  </a:lnTo>
                  <a:lnTo>
                    <a:pt x="250" y="482"/>
                  </a:lnTo>
                  <a:lnTo>
                    <a:pt x="246" y="467"/>
                  </a:lnTo>
                  <a:lnTo>
                    <a:pt x="230" y="467"/>
                  </a:lnTo>
                  <a:lnTo>
                    <a:pt x="213" y="457"/>
                  </a:lnTo>
                  <a:lnTo>
                    <a:pt x="211" y="465"/>
                  </a:lnTo>
                  <a:lnTo>
                    <a:pt x="190" y="477"/>
                  </a:lnTo>
                  <a:lnTo>
                    <a:pt x="184" y="480"/>
                  </a:lnTo>
                  <a:lnTo>
                    <a:pt x="151" y="484"/>
                  </a:lnTo>
                  <a:lnTo>
                    <a:pt x="143" y="440"/>
                  </a:lnTo>
                  <a:lnTo>
                    <a:pt x="135" y="451"/>
                  </a:lnTo>
                  <a:lnTo>
                    <a:pt x="126" y="448"/>
                  </a:lnTo>
                  <a:lnTo>
                    <a:pt x="112" y="457"/>
                  </a:lnTo>
                  <a:lnTo>
                    <a:pt x="87" y="457"/>
                  </a:lnTo>
                  <a:lnTo>
                    <a:pt x="77" y="446"/>
                  </a:lnTo>
                  <a:lnTo>
                    <a:pt x="66" y="451"/>
                  </a:lnTo>
                  <a:lnTo>
                    <a:pt x="52" y="384"/>
                  </a:lnTo>
                  <a:lnTo>
                    <a:pt x="56" y="366"/>
                  </a:lnTo>
                  <a:lnTo>
                    <a:pt x="52" y="343"/>
                  </a:lnTo>
                  <a:lnTo>
                    <a:pt x="35" y="312"/>
                  </a:lnTo>
                  <a:lnTo>
                    <a:pt x="12" y="297"/>
                  </a:lnTo>
                  <a:lnTo>
                    <a:pt x="10" y="285"/>
                  </a:lnTo>
                  <a:lnTo>
                    <a:pt x="10" y="260"/>
                  </a:lnTo>
                  <a:lnTo>
                    <a:pt x="0" y="240"/>
                  </a:lnTo>
                  <a:lnTo>
                    <a:pt x="0" y="204"/>
                  </a:lnTo>
                  <a:lnTo>
                    <a:pt x="8" y="171"/>
                  </a:lnTo>
                  <a:lnTo>
                    <a:pt x="31" y="142"/>
                  </a:lnTo>
                  <a:lnTo>
                    <a:pt x="31" y="157"/>
                  </a:lnTo>
                  <a:lnTo>
                    <a:pt x="56" y="202"/>
                  </a:lnTo>
                  <a:lnTo>
                    <a:pt x="68" y="206"/>
                  </a:lnTo>
                  <a:lnTo>
                    <a:pt x="83" y="211"/>
                  </a:lnTo>
                  <a:lnTo>
                    <a:pt x="106" y="206"/>
                  </a:lnTo>
                  <a:lnTo>
                    <a:pt x="114" y="213"/>
                  </a:lnTo>
                  <a:lnTo>
                    <a:pt x="143" y="209"/>
                  </a:lnTo>
                  <a:lnTo>
                    <a:pt x="176" y="173"/>
                  </a:lnTo>
                  <a:lnTo>
                    <a:pt x="203" y="175"/>
                  </a:lnTo>
                  <a:lnTo>
                    <a:pt x="209" y="186"/>
                  </a:lnTo>
                  <a:lnTo>
                    <a:pt x="236" y="194"/>
                  </a:lnTo>
                  <a:lnTo>
                    <a:pt x="275" y="182"/>
                  </a:lnTo>
                  <a:lnTo>
                    <a:pt x="296" y="171"/>
                  </a:lnTo>
                  <a:lnTo>
                    <a:pt x="306" y="151"/>
                  </a:lnTo>
                  <a:lnTo>
                    <a:pt x="317" y="99"/>
                  </a:lnTo>
                  <a:lnTo>
                    <a:pt x="344" y="66"/>
                  </a:lnTo>
                  <a:lnTo>
                    <a:pt x="360" y="0"/>
                  </a:lnTo>
                  <a:lnTo>
                    <a:pt x="428" y="0"/>
                  </a:lnTo>
                  <a:lnTo>
                    <a:pt x="455" y="1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330960" y="5073480"/>
              <a:ext cx="847800" cy="836640"/>
            </a:xfrm>
            <a:custGeom>
              <a:avLst/>
              <a:gdLst/>
              <a:ahLst/>
              <a:rect l="l" t="t" r="r" b="b"/>
              <a:pathLst>
                <a:path w="534" h="527">
                  <a:moveTo>
                    <a:pt x="455" y="12"/>
                  </a:moveTo>
                  <a:lnTo>
                    <a:pt x="447" y="18"/>
                  </a:lnTo>
                  <a:lnTo>
                    <a:pt x="468" y="31"/>
                  </a:lnTo>
                  <a:lnTo>
                    <a:pt x="468" y="41"/>
                  </a:lnTo>
                  <a:lnTo>
                    <a:pt x="437" y="51"/>
                  </a:lnTo>
                  <a:lnTo>
                    <a:pt x="455" y="82"/>
                  </a:lnTo>
                  <a:lnTo>
                    <a:pt x="482" y="128"/>
                  </a:lnTo>
                  <a:lnTo>
                    <a:pt x="478" y="153"/>
                  </a:lnTo>
                  <a:lnTo>
                    <a:pt x="534" y="213"/>
                  </a:lnTo>
                  <a:lnTo>
                    <a:pt x="507" y="219"/>
                  </a:lnTo>
                  <a:lnTo>
                    <a:pt x="490" y="215"/>
                  </a:lnTo>
                  <a:lnTo>
                    <a:pt x="484" y="202"/>
                  </a:lnTo>
                  <a:lnTo>
                    <a:pt x="484" y="221"/>
                  </a:lnTo>
                  <a:lnTo>
                    <a:pt x="474" y="225"/>
                  </a:lnTo>
                  <a:lnTo>
                    <a:pt x="462" y="246"/>
                  </a:lnTo>
                  <a:lnTo>
                    <a:pt x="455" y="300"/>
                  </a:lnTo>
                  <a:lnTo>
                    <a:pt x="435" y="341"/>
                  </a:lnTo>
                  <a:lnTo>
                    <a:pt x="422" y="347"/>
                  </a:lnTo>
                  <a:lnTo>
                    <a:pt x="391" y="378"/>
                  </a:lnTo>
                  <a:lnTo>
                    <a:pt x="397" y="384"/>
                  </a:lnTo>
                  <a:lnTo>
                    <a:pt x="399" y="403"/>
                  </a:lnTo>
                  <a:lnTo>
                    <a:pt x="410" y="407"/>
                  </a:lnTo>
                  <a:lnTo>
                    <a:pt x="404" y="430"/>
                  </a:lnTo>
                  <a:lnTo>
                    <a:pt x="395" y="428"/>
                  </a:lnTo>
                  <a:lnTo>
                    <a:pt x="373" y="488"/>
                  </a:lnTo>
                  <a:lnTo>
                    <a:pt x="308" y="523"/>
                  </a:lnTo>
                  <a:lnTo>
                    <a:pt x="300" y="527"/>
                  </a:lnTo>
                  <a:lnTo>
                    <a:pt x="294" y="488"/>
                  </a:lnTo>
                  <a:lnTo>
                    <a:pt x="288" y="486"/>
                  </a:lnTo>
                  <a:lnTo>
                    <a:pt x="279" y="475"/>
                  </a:lnTo>
                  <a:lnTo>
                    <a:pt x="250" y="482"/>
                  </a:lnTo>
                  <a:lnTo>
                    <a:pt x="246" y="467"/>
                  </a:lnTo>
                  <a:lnTo>
                    <a:pt x="230" y="467"/>
                  </a:lnTo>
                  <a:lnTo>
                    <a:pt x="213" y="457"/>
                  </a:lnTo>
                  <a:lnTo>
                    <a:pt x="211" y="465"/>
                  </a:lnTo>
                  <a:lnTo>
                    <a:pt x="190" y="477"/>
                  </a:lnTo>
                  <a:lnTo>
                    <a:pt x="184" y="480"/>
                  </a:lnTo>
                  <a:lnTo>
                    <a:pt x="151" y="484"/>
                  </a:lnTo>
                  <a:lnTo>
                    <a:pt x="143" y="440"/>
                  </a:lnTo>
                  <a:lnTo>
                    <a:pt x="135" y="451"/>
                  </a:lnTo>
                  <a:lnTo>
                    <a:pt x="126" y="448"/>
                  </a:lnTo>
                  <a:lnTo>
                    <a:pt x="112" y="457"/>
                  </a:lnTo>
                  <a:lnTo>
                    <a:pt x="87" y="457"/>
                  </a:lnTo>
                  <a:lnTo>
                    <a:pt x="77" y="446"/>
                  </a:lnTo>
                  <a:lnTo>
                    <a:pt x="66" y="451"/>
                  </a:lnTo>
                  <a:lnTo>
                    <a:pt x="52" y="384"/>
                  </a:lnTo>
                  <a:lnTo>
                    <a:pt x="56" y="366"/>
                  </a:lnTo>
                  <a:lnTo>
                    <a:pt x="52" y="343"/>
                  </a:lnTo>
                  <a:lnTo>
                    <a:pt x="35" y="312"/>
                  </a:lnTo>
                  <a:lnTo>
                    <a:pt x="12" y="297"/>
                  </a:lnTo>
                  <a:lnTo>
                    <a:pt x="10" y="285"/>
                  </a:lnTo>
                  <a:lnTo>
                    <a:pt x="10" y="260"/>
                  </a:lnTo>
                  <a:lnTo>
                    <a:pt x="0" y="240"/>
                  </a:lnTo>
                  <a:lnTo>
                    <a:pt x="0" y="204"/>
                  </a:lnTo>
                  <a:lnTo>
                    <a:pt x="8" y="171"/>
                  </a:lnTo>
                  <a:lnTo>
                    <a:pt x="31" y="142"/>
                  </a:lnTo>
                  <a:lnTo>
                    <a:pt x="31" y="142"/>
                  </a:lnTo>
                  <a:lnTo>
                    <a:pt x="31" y="157"/>
                  </a:lnTo>
                  <a:lnTo>
                    <a:pt x="56" y="202"/>
                  </a:lnTo>
                  <a:lnTo>
                    <a:pt x="68" y="206"/>
                  </a:lnTo>
                  <a:lnTo>
                    <a:pt x="83" y="211"/>
                  </a:lnTo>
                  <a:lnTo>
                    <a:pt x="106" y="206"/>
                  </a:lnTo>
                  <a:lnTo>
                    <a:pt x="114" y="213"/>
                  </a:lnTo>
                  <a:lnTo>
                    <a:pt x="143" y="209"/>
                  </a:lnTo>
                  <a:lnTo>
                    <a:pt x="176" y="173"/>
                  </a:lnTo>
                  <a:lnTo>
                    <a:pt x="203" y="175"/>
                  </a:lnTo>
                  <a:lnTo>
                    <a:pt x="209" y="186"/>
                  </a:lnTo>
                  <a:lnTo>
                    <a:pt x="236" y="194"/>
                  </a:lnTo>
                  <a:lnTo>
                    <a:pt x="275" y="182"/>
                  </a:lnTo>
                  <a:lnTo>
                    <a:pt x="296" y="171"/>
                  </a:lnTo>
                  <a:lnTo>
                    <a:pt x="306" y="151"/>
                  </a:lnTo>
                  <a:lnTo>
                    <a:pt x="317" y="99"/>
                  </a:lnTo>
                  <a:lnTo>
                    <a:pt x="344" y="66"/>
                  </a:lnTo>
                  <a:lnTo>
                    <a:pt x="360" y="0"/>
                  </a:lnTo>
                  <a:lnTo>
                    <a:pt x="428" y="0"/>
                  </a:lnTo>
                  <a:lnTo>
                    <a:pt x="455" y="12"/>
                  </a:lnTo>
                  <a:lnTo>
                    <a:pt x="455" y="1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745320" y="5003640"/>
              <a:ext cx="117360" cy="101880"/>
            </a:xfrm>
            <a:custGeom>
              <a:avLst/>
              <a:gdLst/>
              <a:ahLst/>
              <a:rect l="l" t="t" r="r" b="b"/>
              <a:pathLst>
                <a:path w="74" h="64">
                  <a:moveTo>
                    <a:pt x="0" y="29"/>
                  </a:moveTo>
                  <a:lnTo>
                    <a:pt x="35" y="64"/>
                  </a:lnTo>
                  <a:lnTo>
                    <a:pt x="41" y="54"/>
                  </a:lnTo>
                  <a:lnTo>
                    <a:pt x="41" y="25"/>
                  </a:lnTo>
                  <a:lnTo>
                    <a:pt x="49" y="17"/>
                  </a:lnTo>
                  <a:lnTo>
                    <a:pt x="64" y="37"/>
                  </a:lnTo>
                  <a:lnTo>
                    <a:pt x="74" y="42"/>
                  </a:lnTo>
                  <a:lnTo>
                    <a:pt x="74" y="23"/>
                  </a:lnTo>
                  <a:lnTo>
                    <a:pt x="64" y="8"/>
                  </a:lnTo>
                  <a:lnTo>
                    <a:pt x="52" y="8"/>
                  </a:lnTo>
                  <a:lnTo>
                    <a:pt x="49" y="0"/>
                  </a:lnTo>
                  <a:lnTo>
                    <a:pt x="25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745320" y="5003640"/>
              <a:ext cx="117360" cy="101880"/>
            </a:xfrm>
            <a:custGeom>
              <a:avLst/>
              <a:gdLst/>
              <a:ahLst/>
              <a:rect l="l" t="t" r="r" b="b"/>
              <a:pathLst>
                <a:path w="74" h="64">
                  <a:moveTo>
                    <a:pt x="0" y="29"/>
                  </a:moveTo>
                  <a:lnTo>
                    <a:pt x="35" y="64"/>
                  </a:lnTo>
                  <a:lnTo>
                    <a:pt x="41" y="54"/>
                  </a:lnTo>
                  <a:lnTo>
                    <a:pt x="41" y="25"/>
                  </a:lnTo>
                  <a:lnTo>
                    <a:pt x="49" y="17"/>
                  </a:lnTo>
                  <a:lnTo>
                    <a:pt x="64" y="37"/>
                  </a:lnTo>
                  <a:lnTo>
                    <a:pt x="74" y="42"/>
                  </a:lnTo>
                  <a:lnTo>
                    <a:pt x="74" y="23"/>
                  </a:lnTo>
                  <a:lnTo>
                    <a:pt x="64" y="8"/>
                  </a:lnTo>
                  <a:lnTo>
                    <a:pt x="52" y="8"/>
                  </a:lnTo>
                  <a:lnTo>
                    <a:pt x="49" y="0"/>
                  </a:lnTo>
                  <a:lnTo>
                    <a:pt x="25" y="23"/>
                  </a:lnTo>
                  <a:lnTo>
                    <a:pt x="0" y="29"/>
                  </a:lnTo>
                  <a:lnTo>
                    <a:pt x="0" y="2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854680" y="4478400"/>
              <a:ext cx="12600" cy="3312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4" y="0"/>
                  </a:moveTo>
                  <a:lnTo>
                    <a:pt x="8" y="21"/>
                  </a:lnTo>
                  <a:lnTo>
                    <a:pt x="0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854680" y="4478400"/>
              <a:ext cx="12600" cy="3312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4" y="0"/>
                  </a:moveTo>
                  <a:lnTo>
                    <a:pt x="8" y="21"/>
                  </a:lnTo>
                  <a:lnTo>
                    <a:pt x="0" y="6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562720" y="3227400"/>
              <a:ext cx="728640" cy="1432080"/>
            </a:xfrm>
            <a:custGeom>
              <a:avLst/>
              <a:gdLst/>
              <a:ahLst/>
              <a:rect l="l" t="t" r="r" b="b"/>
              <a:pathLst>
                <a:path w="459" h="902">
                  <a:moveTo>
                    <a:pt x="308" y="108"/>
                  </a:moveTo>
                  <a:lnTo>
                    <a:pt x="281" y="120"/>
                  </a:lnTo>
                  <a:lnTo>
                    <a:pt x="281" y="130"/>
                  </a:lnTo>
                  <a:lnTo>
                    <a:pt x="248" y="159"/>
                  </a:lnTo>
                  <a:lnTo>
                    <a:pt x="246" y="174"/>
                  </a:lnTo>
                  <a:lnTo>
                    <a:pt x="221" y="205"/>
                  </a:lnTo>
                  <a:lnTo>
                    <a:pt x="213" y="259"/>
                  </a:lnTo>
                  <a:lnTo>
                    <a:pt x="221" y="285"/>
                  </a:lnTo>
                  <a:lnTo>
                    <a:pt x="254" y="314"/>
                  </a:lnTo>
                  <a:lnTo>
                    <a:pt x="267" y="343"/>
                  </a:lnTo>
                  <a:lnTo>
                    <a:pt x="304" y="381"/>
                  </a:lnTo>
                  <a:lnTo>
                    <a:pt x="345" y="422"/>
                  </a:lnTo>
                  <a:lnTo>
                    <a:pt x="362" y="426"/>
                  </a:lnTo>
                  <a:lnTo>
                    <a:pt x="370" y="441"/>
                  </a:lnTo>
                  <a:lnTo>
                    <a:pt x="376" y="436"/>
                  </a:lnTo>
                  <a:lnTo>
                    <a:pt x="387" y="461"/>
                  </a:lnTo>
                  <a:lnTo>
                    <a:pt x="412" y="486"/>
                  </a:lnTo>
                  <a:lnTo>
                    <a:pt x="434" y="544"/>
                  </a:lnTo>
                  <a:lnTo>
                    <a:pt x="457" y="639"/>
                  </a:lnTo>
                  <a:lnTo>
                    <a:pt x="459" y="652"/>
                  </a:lnTo>
                  <a:lnTo>
                    <a:pt x="453" y="666"/>
                  </a:lnTo>
                  <a:lnTo>
                    <a:pt x="449" y="666"/>
                  </a:lnTo>
                  <a:lnTo>
                    <a:pt x="457" y="712"/>
                  </a:lnTo>
                  <a:lnTo>
                    <a:pt x="449" y="732"/>
                  </a:lnTo>
                  <a:lnTo>
                    <a:pt x="405" y="757"/>
                  </a:lnTo>
                  <a:lnTo>
                    <a:pt x="399" y="770"/>
                  </a:lnTo>
                  <a:lnTo>
                    <a:pt x="364" y="790"/>
                  </a:lnTo>
                  <a:lnTo>
                    <a:pt x="337" y="790"/>
                  </a:lnTo>
                  <a:lnTo>
                    <a:pt x="333" y="811"/>
                  </a:lnTo>
                  <a:lnTo>
                    <a:pt x="321" y="821"/>
                  </a:lnTo>
                  <a:lnTo>
                    <a:pt x="327" y="832"/>
                  </a:lnTo>
                  <a:lnTo>
                    <a:pt x="323" y="842"/>
                  </a:lnTo>
                  <a:lnTo>
                    <a:pt x="298" y="819"/>
                  </a:lnTo>
                  <a:lnTo>
                    <a:pt x="306" y="842"/>
                  </a:lnTo>
                  <a:lnTo>
                    <a:pt x="306" y="850"/>
                  </a:lnTo>
                  <a:lnTo>
                    <a:pt x="283" y="865"/>
                  </a:lnTo>
                  <a:lnTo>
                    <a:pt x="252" y="902"/>
                  </a:lnTo>
                  <a:lnTo>
                    <a:pt x="244" y="902"/>
                  </a:lnTo>
                  <a:lnTo>
                    <a:pt x="242" y="896"/>
                  </a:lnTo>
                  <a:lnTo>
                    <a:pt x="246" y="892"/>
                  </a:lnTo>
                  <a:lnTo>
                    <a:pt x="236" y="852"/>
                  </a:lnTo>
                  <a:lnTo>
                    <a:pt x="238" y="834"/>
                  </a:lnTo>
                  <a:lnTo>
                    <a:pt x="246" y="813"/>
                  </a:lnTo>
                  <a:lnTo>
                    <a:pt x="221" y="798"/>
                  </a:lnTo>
                  <a:lnTo>
                    <a:pt x="213" y="786"/>
                  </a:lnTo>
                  <a:lnTo>
                    <a:pt x="236" y="778"/>
                  </a:lnTo>
                  <a:lnTo>
                    <a:pt x="240" y="761"/>
                  </a:lnTo>
                  <a:lnTo>
                    <a:pt x="252" y="765"/>
                  </a:lnTo>
                  <a:lnTo>
                    <a:pt x="285" y="747"/>
                  </a:lnTo>
                  <a:lnTo>
                    <a:pt x="283" y="712"/>
                  </a:lnTo>
                  <a:lnTo>
                    <a:pt x="310" y="707"/>
                  </a:lnTo>
                  <a:lnTo>
                    <a:pt x="310" y="695"/>
                  </a:lnTo>
                  <a:lnTo>
                    <a:pt x="335" y="687"/>
                  </a:lnTo>
                  <a:lnTo>
                    <a:pt x="352" y="672"/>
                  </a:lnTo>
                  <a:lnTo>
                    <a:pt x="360" y="676"/>
                  </a:lnTo>
                  <a:lnTo>
                    <a:pt x="364" y="666"/>
                  </a:lnTo>
                  <a:lnTo>
                    <a:pt x="362" y="598"/>
                  </a:lnTo>
                  <a:lnTo>
                    <a:pt x="347" y="565"/>
                  </a:lnTo>
                  <a:lnTo>
                    <a:pt x="345" y="525"/>
                  </a:lnTo>
                  <a:lnTo>
                    <a:pt x="341" y="488"/>
                  </a:lnTo>
                  <a:lnTo>
                    <a:pt x="314" y="430"/>
                  </a:lnTo>
                  <a:lnTo>
                    <a:pt x="292" y="410"/>
                  </a:lnTo>
                  <a:lnTo>
                    <a:pt x="283" y="410"/>
                  </a:lnTo>
                  <a:lnTo>
                    <a:pt x="275" y="395"/>
                  </a:lnTo>
                  <a:lnTo>
                    <a:pt x="265" y="364"/>
                  </a:lnTo>
                  <a:lnTo>
                    <a:pt x="240" y="350"/>
                  </a:lnTo>
                  <a:lnTo>
                    <a:pt x="192" y="296"/>
                  </a:lnTo>
                  <a:lnTo>
                    <a:pt x="184" y="281"/>
                  </a:lnTo>
                  <a:lnTo>
                    <a:pt x="120" y="240"/>
                  </a:lnTo>
                  <a:lnTo>
                    <a:pt x="122" y="219"/>
                  </a:lnTo>
                  <a:lnTo>
                    <a:pt x="147" y="219"/>
                  </a:lnTo>
                  <a:lnTo>
                    <a:pt x="157" y="201"/>
                  </a:lnTo>
                  <a:lnTo>
                    <a:pt x="157" y="192"/>
                  </a:lnTo>
                  <a:lnTo>
                    <a:pt x="128" y="153"/>
                  </a:lnTo>
                  <a:lnTo>
                    <a:pt x="116" y="141"/>
                  </a:lnTo>
                  <a:lnTo>
                    <a:pt x="64" y="143"/>
                  </a:lnTo>
                  <a:lnTo>
                    <a:pt x="47" y="126"/>
                  </a:lnTo>
                  <a:lnTo>
                    <a:pt x="45" y="103"/>
                  </a:lnTo>
                  <a:lnTo>
                    <a:pt x="39" y="93"/>
                  </a:lnTo>
                  <a:lnTo>
                    <a:pt x="0" y="50"/>
                  </a:lnTo>
                  <a:lnTo>
                    <a:pt x="10" y="29"/>
                  </a:lnTo>
                  <a:lnTo>
                    <a:pt x="41" y="43"/>
                  </a:lnTo>
                  <a:lnTo>
                    <a:pt x="60" y="31"/>
                  </a:lnTo>
                  <a:lnTo>
                    <a:pt x="66" y="37"/>
                  </a:lnTo>
                  <a:lnTo>
                    <a:pt x="78" y="33"/>
                  </a:lnTo>
                  <a:lnTo>
                    <a:pt x="83" y="39"/>
                  </a:lnTo>
                  <a:lnTo>
                    <a:pt x="97" y="27"/>
                  </a:lnTo>
                  <a:lnTo>
                    <a:pt x="112" y="27"/>
                  </a:lnTo>
                  <a:lnTo>
                    <a:pt x="147" y="0"/>
                  </a:lnTo>
                  <a:lnTo>
                    <a:pt x="190" y="23"/>
                  </a:lnTo>
                  <a:lnTo>
                    <a:pt x="223" y="27"/>
                  </a:lnTo>
                  <a:lnTo>
                    <a:pt x="230" y="35"/>
                  </a:lnTo>
                  <a:lnTo>
                    <a:pt x="227" y="52"/>
                  </a:lnTo>
                  <a:lnTo>
                    <a:pt x="244" y="81"/>
                  </a:lnTo>
                  <a:lnTo>
                    <a:pt x="273" y="99"/>
                  </a:lnTo>
                  <a:lnTo>
                    <a:pt x="308" y="10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562720" y="3227400"/>
              <a:ext cx="728640" cy="1432080"/>
            </a:xfrm>
            <a:custGeom>
              <a:avLst/>
              <a:gdLst/>
              <a:ahLst/>
              <a:rect l="l" t="t" r="r" b="b"/>
              <a:pathLst>
                <a:path w="459" h="902">
                  <a:moveTo>
                    <a:pt x="308" y="108"/>
                  </a:moveTo>
                  <a:lnTo>
                    <a:pt x="281" y="120"/>
                  </a:lnTo>
                  <a:lnTo>
                    <a:pt x="281" y="130"/>
                  </a:lnTo>
                  <a:lnTo>
                    <a:pt x="248" y="159"/>
                  </a:lnTo>
                  <a:lnTo>
                    <a:pt x="246" y="174"/>
                  </a:lnTo>
                  <a:lnTo>
                    <a:pt x="221" y="205"/>
                  </a:lnTo>
                  <a:lnTo>
                    <a:pt x="213" y="259"/>
                  </a:lnTo>
                  <a:lnTo>
                    <a:pt x="221" y="285"/>
                  </a:lnTo>
                  <a:lnTo>
                    <a:pt x="254" y="314"/>
                  </a:lnTo>
                  <a:lnTo>
                    <a:pt x="267" y="343"/>
                  </a:lnTo>
                  <a:lnTo>
                    <a:pt x="304" y="381"/>
                  </a:lnTo>
                  <a:lnTo>
                    <a:pt x="345" y="422"/>
                  </a:lnTo>
                  <a:lnTo>
                    <a:pt x="362" y="426"/>
                  </a:lnTo>
                  <a:lnTo>
                    <a:pt x="370" y="441"/>
                  </a:lnTo>
                  <a:lnTo>
                    <a:pt x="376" y="436"/>
                  </a:lnTo>
                  <a:lnTo>
                    <a:pt x="387" y="461"/>
                  </a:lnTo>
                  <a:lnTo>
                    <a:pt x="412" y="486"/>
                  </a:lnTo>
                  <a:lnTo>
                    <a:pt x="434" y="544"/>
                  </a:lnTo>
                  <a:lnTo>
                    <a:pt x="457" y="639"/>
                  </a:lnTo>
                  <a:lnTo>
                    <a:pt x="459" y="652"/>
                  </a:lnTo>
                  <a:lnTo>
                    <a:pt x="453" y="666"/>
                  </a:lnTo>
                  <a:lnTo>
                    <a:pt x="449" y="666"/>
                  </a:lnTo>
                  <a:lnTo>
                    <a:pt x="457" y="712"/>
                  </a:lnTo>
                  <a:lnTo>
                    <a:pt x="449" y="732"/>
                  </a:lnTo>
                  <a:lnTo>
                    <a:pt x="405" y="757"/>
                  </a:lnTo>
                  <a:lnTo>
                    <a:pt x="399" y="770"/>
                  </a:lnTo>
                  <a:lnTo>
                    <a:pt x="364" y="790"/>
                  </a:lnTo>
                  <a:lnTo>
                    <a:pt x="337" y="790"/>
                  </a:lnTo>
                  <a:lnTo>
                    <a:pt x="333" y="811"/>
                  </a:lnTo>
                  <a:lnTo>
                    <a:pt x="321" y="821"/>
                  </a:lnTo>
                  <a:lnTo>
                    <a:pt x="327" y="832"/>
                  </a:lnTo>
                  <a:lnTo>
                    <a:pt x="323" y="842"/>
                  </a:lnTo>
                  <a:lnTo>
                    <a:pt x="298" y="819"/>
                  </a:lnTo>
                  <a:lnTo>
                    <a:pt x="306" y="842"/>
                  </a:lnTo>
                  <a:lnTo>
                    <a:pt x="306" y="850"/>
                  </a:lnTo>
                  <a:lnTo>
                    <a:pt x="283" y="865"/>
                  </a:lnTo>
                  <a:lnTo>
                    <a:pt x="252" y="902"/>
                  </a:lnTo>
                  <a:lnTo>
                    <a:pt x="244" y="902"/>
                  </a:lnTo>
                  <a:lnTo>
                    <a:pt x="242" y="896"/>
                  </a:lnTo>
                  <a:lnTo>
                    <a:pt x="246" y="892"/>
                  </a:lnTo>
                  <a:lnTo>
                    <a:pt x="236" y="852"/>
                  </a:lnTo>
                  <a:lnTo>
                    <a:pt x="238" y="834"/>
                  </a:lnTo>
                  <a:lnTo>
                    <a:pt x="246" y="813"/>
                  </a:lnTo>
                  <a:lnTo>
                    <a:pt x="221" y="798"/>
                  </a:lnTo>
                  <a:lnTo>
                    <a:pt x="213" y="786"/>
                  </a:lnTo>
                  <a:lnTo>
                    <a:pt x="236" y="778"/>
                  </a:lnTo>
                  <a:lnTo>
                    <a:pt x="240" y="761"/>
                  </a:lnTo>
                  <a:lnTo>
                    <a:pt x="252" y="765"/>
                  </a:lnTo>
                  <a:lnTo>
                    <a:pt x="285" y="747"/>
                  </a:lnTo>
                  <a:lnTo>
                    <a:pt x="283" y="712"/>
                  </a:lnTo>
                  <a:lnTo>
                    <a:pt x="310" y="707"/>
                  </a:lnTo>
                  <a:lnTo>
                    <a:pt x="310" y="695"/>
                  </a:lnTo>
                  <a:lnTo>
                    <a:pt x="335" y="687"/>
                  </a:lnTo>
                  <a:lnTo>
                    <a:pt x="352" y="672"/>
                  </a:lnTo>
                  <a:lnTo>
                    <a:pt x="360" y="676"/>
                  </a:lnTo>
                  <a:lnTo>
                    <a:pt x="364" y="666"/>
                  </a:lnTo>
                  <a:lnTo>
                    <a:pt x="362" y="598"/>
                  </a:lnTo>
                  <a:lnTo>
                    <a:pt x="347" y="565"/>
                  </a:lnTo>
                  <a:lnTo>
                    <a:pt x="345" y="525"/>
                  </a:lnTo>
                  <a:lnTo>
                    <a:pt x="341" y="488"/>
                  </a:lnTo>
                  <a:lnTo>
                    <a:pt x="314" y="430"/>
                  </a:lnTo>
                  <a:lnTo>
                    <a:pt x="292" y="410"/>
                  </a:lnTo>
                  <a:lnTo>
                    <a:pt x="283" y="410"/>
                  </a:lnTo>
                  <a:lnTo>
                    <a:pt x="275" y="395"/>
                  </a:lnTo>
                  <a:lnTo>
                    <a:pt x="265" y="364"/>
                  </a:lnTo>
                  <a:lnTo>
                    <a:pt x="240" y="350"/>
                  </a:lnTo>
                  <a:lnTo>
                    <a:pt x="192" y="296"/>
                  </a:lnTo>
                  <a:lnTo>
                    <a:pt x="184" y="281"/>
                  </a:lnTo>
                  <a:lnTo>
                    <a:pt x="120" y="240"/>
                  </a:lnTo>
                  <a:lnTo>
                    <a:pt x="122" y="219"/>
                  </a:lnTo>
                  <a:lnTo>
                    <a:pt x="147" y="219"/>
                  </a:lnTo>
                  <a:lnTo>
                    <a:pt x="157" y="201"/>
                  </a:lnTo>
                  <a:lnTo>
                    <a:pt x="157" y="192"/>
                  </a:lnTo>
                  <a:lnTo>
                    <a:pt x="128" y="153"/>
                  </a:lnTo>
                  <a:lnTo>
                    <a:pt x="116" y="141"/>
                  </a:lnTo>
                  <a:lnTo>
                    <a:pt x="64" y="143"/>
                  </a:lnTo>
                  <a:lnTo>
                    <a:pt x="47" y="126"/>
                  </a:lnTo>
                  <a:lnTo>
                    <a:pt x="45" y="103"/>
                  </a:lnTo>
                  <a:lnTo>
                    <a:pt x="39" y="93"/>
                  </a:lnTo>
                  <a:lnTo>
                    <a:pt x="0" y="50"/>
                  </a:lnTo>
                  <a:lnTo>
                    <a:pt x="10" y="29"/>
                  </a:lnTo>
                  <a:lnTo>
                    <a:pt x="41" y="43"/>
                  </a:lnTo>
                  <a:lnTo>
                    <a:pt x="60" y="31"/>
                  </a:lnTo>
                  <a:lnTo>
                    <a:pt x="66" y="37"/>
                  </a:lnTo>
                  <a:lnTo>
                    <a:pt x="78" y="33"/>
                  </a:lnTo>
                  <a:lnTo>
                    <a:pt x="83" y="39"/>
                  </a:lnTo>
                  <a:lnTo>
                    <a:pt x="97" y="27"/>
                  </a:lnTo>
                  <a:lnTo>
                    <a:pt x="112" y="27"/>
                  </a:lnTo>
                  <a:lnTo>
                    <a:pt x="147" y="0"/>
                  </a:lnTo>
                  <a:lnTo>
                    <a:pt x="190" y="23"/>
                  </a:lnTo>
                  <a:lnTo>
                    <a:pt x="223" y="27"/>
                  </a:lnTo>
                  <a:lnTo>
                    <a:pt x="230" y="35"/>
                  </a:lnTo>
                  <a:lnTo>
                    <a:pt x="227" y="52"/>
                  </a:lnTo>
                  <a:lnTo>
                    <a:pt x="244" y="81"/>
                  </a:lnTo>
                  <a:lnTo>
                    <a:pt x="273" y="99"/>
                  </a:lnTo>
                  <a:lnTo>
                    <a:pt x="308" y="108"/>
                  </a:lnTo>
                  <a:lnTo>
                    <a:pt x="308" y="10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751280" y="2732040"/>
              <a:ext cx="731880" cy="1773360"/>
            </a:xfrm>
            <a:custGeom>
              <a:avLst/>
              <a:gdLst/>
              <a:ahLst/>
              <a:rect l="l" t="t" r="r" b="b"/>
              <a:pathLst>
                <a:path w="461" h="1117">
                  <a:moveTo>
                    <a:pt x="418" y="1117"/>
                  </a:moveTo>
                  <a:lnTo>
                    <a:pt x="407" y="1108"/>
                  </a:lnTo>
                  <a:lnTo>
                    <a:pt x="418" y="1019"/>
                  </a:lnTo>
                  <a:lnTo>
                    <a:pt x="399" y="1007"/>
                  </a:lnTo>
                  <a:lnTo>
                    <a:pt x="399" y="999"/>
                  </a:lnTo>
                  <a:lnTo>
                    <a:pt x="407" y="1001"/>
                  </a:lnTo>
                  <a:lnTo>
                    <a:pt x="399" y="945"/>
                  </a:lnTo>
                  <a:lnTo>
                    <a:pt x="378" y="895"/>
                  </a:lnTo>
                  <a:lnTo>
                    <a:pt x="372" y="904"/>
                  </a:lnTo>
                  <a:lnTo>
                    <a:pt x="343" y="821"/>
                  </a:lnTo>
                  <a:lnTo>
                    <a:pt x="325" y="726"/>
                  </a:lnTo>
                  <a:lnTo>
                    <a:pt x="306" y="717"/>
                  </a:lnTo>
                  <a:lnTo>
                    <a:pt x="285" y="697"/>
                  </a:lnTo>
                  <a:lnTo>
                    <a:pt x="279" y="701"/>
                  </a:lnTo>
                  <a:lnTo>
                    <a:pt x="267" y="668"/>
                  </a:lnTo>
                  <a:lnTo>
                    <a:pt x="267" y="713"/>
                  </a:lnTo>
                  <a:lnTo>
                    <a:pt x="242" y="730"/>
                  </a:lnTo>
                  <a:lnTo>
                    <a:pt x="207" y="771"/>
                  </a:lnTo>
                  <a:lnTo>
                    <a:pt x="190" y="761"/>
                  </a:lnTo>
                  <a:lnTo>
                    <a:pt x="184" y="771"/>
                  </a:lnTo>
                  <a:lnTo>
                    <a:pt x="163" y="763"/>
                  </a:lnTo>
                  <a:lnTo>
                    <a:pt x="159" y="759"/>
                  </a:lnTo>
                  <a:lnTo>
                    <a:pt x="161" y="748"/>
                  </a:lnTo>
                  <a:lnTo>
                    <a:pt x="147" y="755"/>
                  </a:lnTo>
                  <a:lnTo>
                    <a:pt x="153" y="684"/>
                  </a:lnTo>
                  <a:lnTo>
                    <a:pt x="134" y="612"/>
                  </a:lnTo>
                  <a:lnTo>
                    <a:pt x="103" y="564"/>
                  </a:lnTo>
                  <a:lnTo>
                    <a:pt x="103" y="577"/>
                  </a:lnTo>
                  <a:lnTo>
                    <a:pt x="91" y="571"/>
                  </a:lnTo>
                  <a:lnTo>
                    <a:pt x="82" y="556"/>
                  </a:lnTo>
                  <a:lnTo>
                    <a:pt x="85" y="548"/>
                  </a:lnTo>
                  <a:lnTo>
                    <a:pt x="97" y="552"/>
                  </a:lnTo>
                  <a:lnTo>
                    <a:pt x="87" y="542"/>
                  </a:lnTo>
                  <a:lnTo>
                    <a:pt x="87" y="529"/>
                  </a:lnTo>
                  <a:lnTo>
                    <a:pt x="43" y="506"/>
                  </a:lnTo>
                  <a:lnTo>
                    <a:pt x="41" y="494"/>
                  </a:lnTo>
                  <a:lnTo>
                    <a:pt x="18" y="482"/>
                  </a:lnTo>
                  <a:lnTo>
                    <a:pt x="2" y="455"/>
                  </a:lnTo>
                  <a:lnTo>
                    <a:pt x="0" y="428"/>
                  </a:lnTo>
                  <a:lnTo>
                    <a:pt x="4" y="424"/>
                  </a:lnTo>
                  <a:lnTo>
                    <a:pt x="14" y="426"/>
                  </a:lnTo>
                  <a:lnTo>
                    <a:pt x="10" y="393"/>
                  </a:lnTo>
                  <a:lnTo>
                    <a:pt x="35" y="378"/>
                  </a:lnTo>
                  <a:lnTo>
                    <a:pt x="22" y="345"/>
                  </a:lnTo>
                  <a:lnTo>
                    <a:pt x="22" y="331"/>
                  </a:lnTo>
                  <a:lnTo>
                    <a:pt x="37" y="329"/>
                  </a:lnTo>
                  <a:lnTo>
                    <a:pt x="31" y="281"/>
                  </a:lnTo>
                  <a:lnTo>
                    <a:pt x="37" y="273"/>
                  </a:lnTo>
                  <a:lnTo>
                    <a:pt x="70" y="271"/>
                  </a:lnTo>
                  <a:lnTo>
                    <a:pt x="74" y="266"/>
                  </a:lnTo>
                  <a:lnTo>
                    <a:pt x="89" y="209"/>
                  </a:lnTo>
                  <a:lnTo>
                    <a:pt x="87" y="188"/>
                  </a:lnTo>
                  <a:lnTo>
                    <a:pt x="105" y="155"/>
                  </a:lnTo>
                  <a:lnTo>
                    <a:pt x="99" y="126"/>
                  </a:lnTo>
                  <a:lnTo>
                    <a:pt x="103" y="109"/>
                  </a:lnTo>
                  <a:lnTo>
                    <a:pt x="126" y="93"/>
                  </a:lnTo>
                  <a:lnTo>
                    <a:pt x="138" y="70"/>
                  </a:lnTo>
                  <a:lnTo>
                    <a:pt x="165" y="62"/>
                  </a:lnTo>
                  <a:lnTo>
                    <a:pt x="182" y="66"/>
                  </a:lnTo>
                  <a:lnTo>
                    <a:pt x="180" y="33"/>
                  </a:lnTo>
                  <a:lnTo>
                    <a:pt x="192" y="20"/>
                  </a:lnTo>
                  <a:lnTo>
                    <a:pt x="190" y="8"/>
                  </a:lnTo>
                  <a:lnTo>
                    <a:pt x="200" y="0"/>
                  </a:lnTo>
                  <a:lnTo>
                    <a:pt x="217" y="6"/>
                  </a:lnTo>
                  <a:lnTo>
                    <a:pt x="231" y="18"/>
                  </a:lnTo>
                  <a:lnTo>
                    <a:pt x="246" y="45"/>
                  </a:lnTo>
                  <a:lnTo>
                    <a:pt x="260" y="45"/>
                  </a:lnTo>
                  <a:lnTo>
                    <a:pt x="279" y="99"/>
                  </a:lnTo>
                  <a:lnTo>
                    <a:pt x="285" y="136"/>
                  </a:lnTo>
                  <a:lnTo>
                    <a:pt x="281" y="165"/>
                  </a:lnTo>
                  <a:lnTo>
                    <a:pt x="258" y="198"/>
                  </a:lnTo>
                  <a:lnTo>
                    <a:pt x="254" y="233"/>
                  </a:lnTo>
                  <a:lnTo>
                    <a:pt x="260" y="258"/>
                  </a:lnTo>
                  <a:lnTo>
                    <a:pt x="254" y="277"/>
                  </a:lnTo>
                  <a:lnTo>
                    <a:pt x="260" y="281"/>
                  </a:lnTo>
                  <a:lnTo>
                    <a:pt x="294" y="256"/>
                  </a:lnTo>
                  <a:lnTo>
                    <a:pt x="316" y="258"/>
                  </a:lnTo>
                  <a:lnTo>
                    <a:pt x="331" y="306"/>
                  </a:lnTo>
                  <a:lnTo>
                    <a:pt x="362" y="324"/>
                  </a:lnTo>
                  <a:lnTo>
                    <a:pt x="360" y="374"/>
                  </a:lnTo>
                  <a:lnTo>
                    <a:pt x="393" y="382"/>
                  </a:lnTo>
                  <a:lnTo>
                    <a:pt x="397" y="395"/>
                  </a:lnTo>
                  <a:lnTo>
                    <a:pt x="418" y="413"/>
                  </a:lnTo>
                  <a:lnTo>
                    <a:pt x="436" y="411"/>
                  </a:lnTo>
                  <a:lnTo>
                    <a:pt x="449" y="399"/>
                  </a:lnTo>
                  <a:lnTo>
                    <a:pt x="459" y="399"/>
                  </a:lnTo>
                  <a:lnTo>
                    <a:pt x="461" y="407"/>
                  </a:lnTo>
                  <a:lnTo>
                    <a:pt x="459" y="417"/>
                  </a:lnTo>
                  <a:lnTo>
                    <a:pt x="436" y="438"/>
                  </a:lnTo>
                  <a:lnTo>
                    <a:pt x="440" y="451"/>
                  </a:lnTo>
                  <a:lnTo>
                    <a:pt x="428" y="455"/>
                  </a:lnTo>
                  <a:lnTo>
                    <a:pt x="422" y="465"/>
                  </a:lnTo>
                  <a:lnTo>
                    <a:pt x="409" y="490"/>
                  </a:lnTo>
                  <a:lnTo>
                    <a:pt x="389" y="498"/>
                  </a:lnTo>
                  <a:lnTo>
                    <a:pt x="358" y="529"/>
                  </a:lnTo>
                  <a:lnTo>
                    <a:pt x="318" y="535"/>
                  </a:lnTo>
                  <a:lnTo>
                    <a:pt x="310" y="579"/>
                  </a:lnTo>
                  <a:lnTo>
                    <a:pt x="314" y="602"/>
                  </a:lnTo>
                  <a:lnTo>
                    <a:pt x="306" y="610"/>
                  </a:lnTo>
                  <a:lnTo>
                    <a:pt x="331" y="660"/>
                  </a:lnTo>
                  <a:lnTo>
                    <a:pt x="364" y="688"/>
                  </a:lnTo>
                  <a:lnTo>
                    <a:pt x="372" y="736"/>
                  </a:lnTo>
                  <a:lnTo>
                    <a:pt x="383" y="736"/>
                  </a:lnTo>
                  <a:lnTo>
                    <a:pt x="387" y="746"/>
                  </a:lnTo>
                  <a:lnTo>
                    <a:pt x="378" y="769"/>
                  </a:lnTo>
                  <a:lnTo>
                    <a:pt x="378" y="790"/>
                  </a:lnTo>
                  <a:lnTo>
                    <a:pt x="364" y="813"/>
                  </a:lnTo>
                  <a:lnTo>
                    <a:pt x="366" y="827"/>
                  </a:lnTo>
                  <a:lnTo>
                    <a:pt x="374" y="846"/>
                  </a:lnTo>
                  <a:lnTo>
                    <a:pt x="414" y="883"/>
                  </a:lnTo>
                  <a:lnTo>
                    <a:pt x="426" y="935"/>
                  </a:lnTo>
                  <a:lnTo>
                    <a:pt x="459" y="1009"/>
                  </a:lnTo>
                  <a:lnTo>
                    <a:pt x="443" y="1051"/>
                  </a:lnTo>
                  <a:lnTo>
                    <a:pt x="428" y="1073"/>
                  </a:lnTo>
                  <a:lnTo>
                    <a:pt x="418" y="111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4751280" y="2732040"/>
              <a:ext cx="731880" cy="1773360"/>
            </a:xfrm>
            <a:custGeom>
              <a:avLst/>
              <a:gdLst/>
              <a:ahLst/>
              <a:rect l="l" t="t" r="r" b="b"/>
              <a:pathLst>
                <a:path w="461" h="1117">
                  <a:moveTo>
                    <a:pt x="418" y="1117"/>
                  </a:moveTo>
                  <a:lnTo>
                    <a:pt x="407" y="1108"/>
                  </a:lnTo>
                  <a:lnTo>
                    <a:pt x="418" y="1019"/>
                  </a:lnTo>
                  <a:lnTo>
                    <a:pt x="399" y="1007"/>
                  </a:lnTo>
                  <a:lnTo>
                    <a:pt x="399" y="999"/>
                  </a:lnTo>
                  <a:lnTo>
                    <a:pt x="407" y="1001"/>
                  </a:lnTo>
                  <a:lnTo>
                    <a:pt x="399" y="945"/>
                  </a:lnTo>
                  <a:lnTo>
                    <a:pt x="378" y="895"/>
                  </a:lnTo>
                  <a:lnTo>
                    <a:pt x="372" y="904"/>
                  </a:lnTo>
                  <a:lnTo>
                    <a:pt x="343" y="821"/>
                  </a:lnTo>
                  <a:lnTo>
                    <a:pt x="325" y="726"/>
                  </a:lnTo>
                  <a:lnTo>
                    <a:pt x="306" y="717"/>
                  </a:lnTo>
                  <a:lnTo>
                    <a:pt x="285" y="697"/>
                  </a:lnTo>
                  <a:lnTo>
                    <a:pt x="279" y="701"/>
                  </a:lnTo>
                  <a:lnTo>
                    <a:pt x="267" y="668"/>
                  </a:lnTo>
                  <a:lnTo>
                    <a:pt x="267" y="713"/>
                  </a:lnTo>
                  <a:lnTo>
                    <a:pt x="242" y="730"/>
                  </a:lnTo>
                  <a:lnTo>
                    <a:pt x="207" y="771"/>
                  </a:lnTo>
                  <a:lnTo>
                    <a:pt x="190" y="761"/>
                  </a:lnTo>
                  <a:lnTo>
                    <a:pt x="184" y="771"/>
                  </a:lnTo>
                  <a:lnTo>
                    <a:pt x="163" y="763"/>
                  </a:lnTo>
                  <a:lnTo>
                    <a:pt x="159" y="759"/>
                  </a:lnTo>
                  <a:lnTo>
                    <a:pt x="161" y="748"/>
                  </a:lnTo>
                  <a:lnTo>
                    <a:pt x="147" y="755"/>
                  </a:lnTo>
                  <a:lnTo>
                    <a:pt x="153" y="684"/>
                  </a:lnTo>
                  <a:lnTo>
                    <a:pt x="134" y="612"/>
                  </a:lnTo>
                  <a:lnTo>
                    <a:pt x="103" y="564"/>
                  </a:lnTo>
                  <a:lnTo>
                    <a:pt x="103" y="577"/>
                  </a:lnTo>
                  <a:lnTo>
                    <a:pt x="91" y="571"/>
                  </a:lnTo>
                  <a:lnTo>
                    <a:pt x="82" y="556"/>
                  </a:lnTo>
                  <a:lnTo>
                    <a:pt x="85" y="548"/>
                  </a:lnTo>
                  <a:lnTo>
                    <a:pt x="97" y="552"/>
                  </a:lnTo>
                  <a:lnTo>
                    <a:pt x="87" y="542"/>
                  </a:lnTo>
                  <a:lnTo>
                    <a:pt x="87" y="529"/>
                  </a:lnTo>
                  <a:lnTo>
                    <a:pt x="43" y="506"/>
                  </a:lnTo>
                  <a:lnTo>
                    <a:pt x="41" y="494"/>
                  </a:lnTo>
                  <a:lnTo>
                    <a:pt x="18" y="482"/>
                  </a:lnTo>
                  <a:lnTo>
                    <a:pt x="2" y="455"/>
                  </a:lnTo>
                  <a:lnTo>
                    <a:pt x="0" y="428"/>
                  </a:lnTo>
                  <a:lnTo>
                    <a:pt x="4" y="424"/>
                  </a:lnTo>
                  <a:lnTo>
                    <a:pt x="14" y="426"/>
                  </a:lnTo>
                  <a:lnTo>
                    <a:pt x="10" y="393"/>
                  </a:lnTo>
                  <a:lnTo>
                    <a:pt x="35" y="378"/>
                  </a:lnTo>
                  <a:lnTo>
                    <a:pt x="22" y="345"/>
                  </a:lnTo>
                  <a:lnTo>
                    <a:pt x="22" y="331"/>
                  </a:lnTo>
                  <a:lnTo>
                    <a:pt x="37" y="329"/>
                  </a:lnTo>
                  <a:lnTo>
                    <a:pt x="31" y="281"/>
                  </a:lnTo>
                  <a:lnTo>
                    <a:pt x="37" y="273"/>
                  </a:lnTo>
                  <a:lnTo>
                    <a:pt x="70" y="271"/>
                  </a:lnTo>
                  <a:lnTo>
                    <a:pt x="74" y="266"/>
                  </a:lnTo>
                  <a:lnTo>
                    <a:pt x="89" y="209"/>
                  </a:lnTo>
                  <a:lnTo>
                    <a:pt x="87" y="188"/>
                  </a:lnTo>
                  <a:lnTo>
                    <a:pt x="105" y="155"/>
                  </a:lnTo>
                  <a:lnTo>
                    <a:pt x="99" y="126"/>
                  </a:lnTo>
                  <a:lnTo>
                    <a:pt x="103" y="109"/>
                  </a:lnTo>
                  <a:lnTo>
                    <a:pt x="126" y="93"/>
                  </a:lnTo>
                  <a:lnTo>
                    <a:pt x="138" y="70"/>
                  </a:lnTo>
                  <a:lnTo>
                    <a:pt x="165" y="62"/>
                  </a:lnTo>
                  <a:lnTo>
                    <a:pt x="182" y="66"/>
                  </a:lnTo>
                  <a:lnTo>
                    <a:pt x="180" y="33"/>
                  </a:lnTo>
                  <a:lnTo>
                    <a:pt x="192" y="20"/>
                  </a:lnTo>
                  <a:lnTo>
                    <a:pt x="190" y="8"/>
                  </a:lnTo>
                  <a:lnTo>
                    <a:pt x="200" y="0"/>
                  </a:lnTo>
                  <a:lnTo>
                    <a:pt x="217" y="6"/>
                  </a:lnTo>
                  <a:lnTo>
                    <a:pt x="231" y="18"/>
                  </a:lnTo>
                  <a:lnTo>
                    <a:pt x="246" y="45"/>
                  </a:lnTo>
                  <a:lnTo>
                    <a:pt x="260" y="45"/>
                  </a:lnTo>
                  <a:lnTo>
                    <a:pt x="279" y="99"/>
                  </a:lnTo>
                  <a:lnTo>
                    <a:pt x="285" y="136"/>
                  </a:lnTo>
                  <a:lnTo>
                    <a:pt x="281" y="165"/>
                  </a:lnTo>
                  <a:lnTo>
                    <a:pt x="258" y="198"/>
                  </a:lnTo>
                  <a:lnTo>
                    <a:pt x="254" y="233"/>
                  </a:lnTo>
                  <a:lnTo>
                    <a:pt x="260" y="258"/>
                  </a:lnTo>
                  <a:lnTo>
                    <a:pt x="254" y="277"/>
                  </a:lnTo>
                  <a:lnTo>
                    <a:pt x="260" y="281"/>
                  </a:lnTo>
                  <a:lnTo>
                    <a:pt x="294" y="256"/>
                  </a:lnTo>
                  <a:lnTo>
                    <a:pt x="316" y="258"/>
                  </a:lnTo>
                  <a:lnTo>
                    <a:pt x="331" y="306"/>
                  </a:lnTo>
                  <a:lnTo>
                    <a:pt x="362" y="324"/>
                  </a:lnTo>
                  <a:lnTo>
                    <a:pt x="360" y="374"/>
                  </a:lnTo>
                  <a:lnTo>
                    <a:pt x="393" y="382"/>
                  </a:lnTo>
                  <a:lnTo>
                    <a:pt x="397" y="395"/>
                  </a:lnTo>
                  <a:lnTo>
                    <a:pt x="418" y="413"/>
                  </a:lnTo>
                  <a:lnTo>
                    <a:pt x="436" y="411"/>
                  </a:lnTo>
                  <a:lnTo>
                    <a:pt x="449" y="399"/>
                  </a:lnTo>
                  <a:lnTo>
                    <a:pt x="459" y="399"/>
                  </a:lnTo>
                  <a:lnTo>
                    <a:pt x="461" y="407"/>
                  </a:lnTo>
                  <a:lnTo>
                    <a:pt x="459" y="417"/>
                  </a:lnTo>
                  <a:lnTo>
                    <a:pt x="436" y="438"/>
                  </a:lnTo>
                  <a:lnTo>
                    <a:pt x="440" y="451"/>
                  </a:lnTo>
                  <a:lnTo>
                    <a:pt x="428" y="455"/>
                  </a:lnTo>
                  <a:lnTo>
                    <a:pt x="422" y="465"/>
                  </a:lnTo>
                  <a:lnTo>
                    <a:pt x="409" y="490"/>
                  </a:lnTo>
                  <a:lnTo>
                    <a:pt x="389" y="498"/>
                  </a:lnTo>
                  <a:lnTo>
                    <a:pt x="358" y="529"/>
                  </a:lnTo>
                  <a:lnTo>
                    <a:pt x="318" y="535"/>
                  </a:lnTo>
                  <a:lnTo>
                    <a:pt x="310" y="579"/>
                  </a:lnTo>
                  <a:lnTo>
                    <a:pt x="314" y="602"/>
                  </a:lnTo>
                  <a:lnTo>
                    <a:pt x="306" y="610"/>
                  </a:lnTo>
                  <a:lnTo>
                    <a:pt x="331" y="660"/>
                  </a:lnTo>
                  <a:lnTo>
                    <a:pt x="364" y="688"/>
                  </a:lnTo>
                  <a:lnTo>
                    <a:pt x="372" y="736"/>
                  </a:lnTo>
                  <a:lnTo>
                    <a:pt x="383" y="736"/>
                  </a:lnTo>
                  <a:lnTo>
                    <a:pt x="387" y="746"/>
                  </a:lnTo>
                  <a:lnTo>
                    <a:pt x="378" y="769"/>
                  </a:lnTo>
                  <a:lnTo>
                    <a:pt x="378" y="790"/>
                  </a:lnTo>
                  <a:lnTo>
                    <a:pt x="364" y="813"/>
                  </a:lnTo>
                  <a:lnTo>
                    <a:pt x="366" y="827"/>
                  </a:lnTo>
                  <a:lnTo>
                    <a:pt x="374" y="846"/>
                  </a:lnTo>
                  <a:lnTo>
                    <a:pt x="414" y="883"/>
                  </a:lnTo>
                  <a:lnTo>
                    <a:pt x="426" y="935"/>
                  </a:lnTo>
                  <a:lnTo>
                    <a:pt x="459" y="1009"/>
                  </a:lnTo>
                  <a:lnTo>
                    <a:pt x="443" y="1051"/>
                  </a:lnTo>
                  <a:lnTo>
                    <a:pt x="428" y="1073"/>
                  </a:lnTo>
                  <a:lnTo>
                    <a:pt x="418" y="1117"/>
                  </a:lnTo>
                  <a:lnTo>
                    <a:pt x="418" y="111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5694480" y="4060800"/>
              <a:ext cx="446040" cy="414360"/>
            </a:xfrm>
            <a:custGeom>
              <a:avLst/>
              <a:gdLst/>
              <a:ahLst/>
              <a:rect l="l" t="t" r="r" b="b"/>
              <a:pathLst>
                <a:path w="281" h="261">
                  <a:moveTo>
                    <a:pt x="262" y="0"/>
                  </a:moveTo>
                  <a:lnTo>
                    <a:pt x="264" y="40"/>
                  </a:lnTo>
                  <a:lnTo>
                    <a:pt x="279" y="73"/>
                  </a:lnTo>
                  <a:lnTo>
                    <a:pt x="281" y="141"/>
                  </a:lnTo>
                  <a:lnTo>
                    <a:pt x="277" y="151"/>
                  </a:lnTo>
                  <a:lnTo>
                    <a:pt x="269" y="147"/>
                  </a:lnTo>
                  <a:lnTo>
                    <a:pt x="252" y="162"/>
                  </a:lnTo>
                  <a:lnTo>
                    <a:pt x="227" y="170"/>
                  </a:lnTo>
                  <a:lnTo>
                    <a:pt x="227" y="182"/>
                  </a:lnTo>
                  <a:lnTo>
                    <a:pt x="200" y="187"/>
                  </a:lnTo>
                  <a:lnTo>
                    <a:pt x="202" y="222"/>
                  </a:lnTo>
                  <a:lnTo>
                    <a:pt x="169" y="240"/>
                  </a:lnTo>
                  <a:lnTo>
                    <a:pt x="157" y="236"/>
                  </a:lnTo>
                  <a:lnTo>
                    <a:pt x="153" y="253"/>
                  </a:lnTo>
                  <a:lnTo>
                    <a:pt x="130" y="261"/>
                  </a:lnTo>
                  <a:lnTo>
                    <a:pt x="115" y="253"/>
                  </a:lnTo>
                  <a:lnTo>
                    <a:pt x="82" y="255"/>
                  </a:lnTo>
                  <a:lnTo>
                    <a:pt x="82" y="224"/>
                  </a:lnTo>
                  <a:lnTo>
                    <a:pt x="76" y="222"/>
                  </a:lnTo>
                  <a:lnTo>
                    <a:pt x="60" y="234"/>
                  </a:lnTo>
                  <a:lnTo>
                    <a:pt x="51" y="201"/>
                  </a:lnTo>
                  <a:lnTo>
                    <a:pt x="43" y="189"/>
                  </a:lnTo>
                  <a:lnTo>
                    <a:pt x="35" y="156"/>
                  </a:lnTo>
                  <a:lnTo>
                    <a:pt x="12" y="129"/>
                  </a:lnTo>
                  <a:lnTo>
                    <a:pt x="0" y="91"/>
                  </a:lnTo>
                  <a:lnTo>
                    <a:pt x="0" y="73"/>
                  </a:lnTo>
                  <a:lnTo>
                    <a:pt x="10" y="56"/>
                  </a:lnTo>
                  <a:lnTo>
                    <a:pt x="41" y="19"/>
                  </a:lnTo>
                  <a:lnTo>
                    <a:pt x="82" y="25"/>
                  </a:lnTo>
                  <a:lnTo>
                    <a:pt x="126" y="21"/>
                  </a:lnTo>
                  <a:lnTo>
                    <a:pt x="136" y="31"/>
                  </a:lnTo>
                  <a:lnTo>
                    <a:pt x="147" y="25"/>
                  </a:lnTo>
                  <a:lnTo>
                    <a:pt x="155" y="36"/>
                  </a:lnTo>
                  <a:lnTo>
                    <a:pt x="184" y="44"/>
                  </a:lnTo>
                  <a:lnTo>
                    <a:pt x="192" y="42"/>
                  </a:lnTo>
                  <a:lnTo>
                    <a:pt x="192" y="25"/>
                  </a:lnTo>
                  <a:lnTo>
                    <a:pt x="204" y="15"/>
                  </a:lnTo>
                  <a:lnTo>
                    <a:pt x="225" y="11"/>
                  </a:lnTo>
                  <a:lnTo>
                    <a:pt x="242" y="19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694480" y="4060800"/>
              <a:ext cx="446040" cy="414360"/>
            </a:xfrm>
            <a:custGeom>
              <a:avLst/>
              <a:gdLst/>
              <a:ahLst/>
              <a:rect l="l" t="t" r="r" b="b"/>
              <a:pathLst>
                <a:path w="281" h="261">
                  <a:moveTo>
                    <a:pt x="262" y="0"/>
                  </a:moveTo>
                  <a:lnTo>
                    <a:pt x="264" y="40"/>
                  </a:lnTo>
                  <a:lnTo>
                    <a:pt x="279" y="73"/>
                  </a:lnTo>
                  <a:lnTo>
                    <a:pt x="281" y="141"/>
                  </a:lnTo>
                  <a:lnTo>
                    <a:pt x="277" y="151"/>
                  </a:lnTo>
                  <a:lnTo>
                    <a:pt x="269" y="147"/>
                  </a:lnTo>
                  <a:lnTo>
                    <a:pt x="252" y="162"/>
                  </a:lnTo>
                  <a:lnTo>
                    <a:pt x="227" y="170"/>
                  </a:lnTo>
                  <a:lnTo>
                    <a:pt x="227" y="182"/>
                  </a:lnTo>
                  <a:lnTo>
                    <a:pt x="200" y="187"/>
                  </a:lnTo>
                  <a:lnTo>
                    <a:pt x="202" y="222"/>
                  </a:lnTo>
                  <a:lnTo>
                    <a:pt x="169" y="240"/>
                  </a:lnTo>
                  <a:lnTo>
                    <a:pt x="157" y="236"/>
                  </a:lnTo>
                  <a:lnTo>
                    <a:pt x="153" y="253"/>
                  </a:lnTo>
                  <a:lnTo>
                    <a:pt x="130" y="261"/>
                  </a:lnTo>
                  <a:lnTo>
                    <a:pt x="115" y="253"/>
                  </a:lnTo>
                  <a:lnTo>
                    <a:pt x="82" y="255"/>
                  </a:lnTo>
                  <a:lnTo>
                    <a:pt x="82" y="224"/>
                  </a:lnTo>
                  <a:lnTo>
                    <a:pt x="76" y="222"/>
                  </a:lnTo>
                  <a:lnTo>
                    <a:pt x="60" y="234"/>
                  </a:lnTo>
                  <a:lnTo>
                    <a:pt x="51" y="201"/>
                  </a:lnTo>
                  <a:lnTo>
                    <a:pt x="43" y="189"/>
                  </a:lnTo>
                  <a:lnTo>
                    <a:pt x="35" y="156"/>
                  </a:lnTo>
                  <a:lnTo>
                    <a:pt x="12" y="129"/>
                  </a:lnTo>
                  <a:lnTo>
                    <a:pt x="0" y="91"/>
                  </a:lnTo>
                  <a:lnTo>
                    <a:pt x="0" y="73"/>
                  </a:lnTo>
                  <a:lnTo>
                    <a:pt x="10" y="56"/>
                  </a:lnTo>
                  <a:lnTo>
                    <a:pt x="41" y="19"/>
                  </a:lnTo>
                  <a:lnTo>
                    <a:pt x="82" y="25"/>
                  </a:lnTo>
                  <a:lnTo>
                    <a:pt x="126" y="21"/>
                  </a:lnTo>
                  <a:lnTo>
                    <a:pt x="136" y="31"/>
                  </a:lnTo>
                  <a:lnTo>
                    <a:pt x="147" y="25"/>
                  </a:lnTo>
                  <a:lnTo>
                    <a:pt x="155" y="36"/>
                  </a:lnTo>
                  <a:lnTo>
                    <a:pt x="184" y="44"/>
                  </a:lnTo>
                  <a:lnTo>
                    <a:pt x="192" y="42"/>
                  </a:lnTo>
                  <a:lnTo>
                    <a:pt x="192" y="25"/>
                  </a:lnTo>
                  <a:lnTo>
                    <a:pt x="204" y="15"/>
                  </a:lnTo>
                  <a:lnTo>
                    <a:pt x="225" y="11"/>
                  </a:lnTo>
                  <a:lnTo>
                    <a:pt x="242" y="19"/>
                  </a:lnTo>
                  <a:lnTo>
                    <a:pt x="262" y="0"/>
                  </a:lnTo>
                  <a:lnTo>
                    <a:pt x="26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614760" y="2533680"/>
              <a:ext cx="703440" cy="385560"/>
            </a:xfrm>
            <a:custGeom>
              <a:avLst/>
              <a:gdLst/>
              <a:ahLst/>
              <a:rect l="l" t="t" r="r" b="b"/>
              <a:pathLst>
                <a:path w="443" h="243">
                  <a:moveTo>
                    <a:pt x="430" y="197"/>
                  </a:moveTo>
                  <a:lnTo>
                    <a:pt x="424" y="168"/>
                  </a:lnTo>
                  <a:lnTo>
                    <a:pt x="428" y="149"/>
                  </a:lnTo>
                  <a:lnTo>
                    <a:pt x="416" y="149"/>
                  </a:lnTo>
                  <a:lnTo>
                    <a:pt x="414" y="158"/>
                  </a:lnTo>
                  <a:lnTo>
                    <a:pt x="389" y="156"/>
                  </a:lnTo>
                  <a:lnTo>
                    <a:pt x="351" y="141"/>
                  </a:lnTo>
                  <a:lnTo>
                    <a:pt x="345" y="149"/>
                  </a:lnTo>
                  <a:lnTo>
                    <a:pt x="325" y="145"/>
                  </a:lnTo>
                  <a:lnTo>
                    <a:pt x="316" y="149"/>
                  </a:lnTo>
                  <a:lnTo>
                    <a:pt x="300" y="131"/>
                  </a:lnTo>
                  <a:lnTo>
                    <a:pt x="285" y="131"/>
                  </a:lnTo>
                  <a:lnTo>
                    <a:pt x="271" y="123"/>
                  </a:lnTo>
                  <a:lnTo>
                    <a:pt x="267" y="102"/>
                  </a:lnTo>
                  <a:lnTo>
                    <a:pt x="248" y="106"/>
                  </a:lnTo>
                  <a:lnTo>
                    <a:pt x="225" y="100"/>
                  </a:lnTo>
                  <a:lnTo>
                    <a:pt x="219" y="92"/>
                  </a:lnTo>
                  <a:lnTo>
                    <a:pt x="213" y="94"/>
                  </a:lnTo>
                  <a:lnTo>
                    <a:pt x="209" y="63"/>
                  </a:lnTo>
                  <a:lnTo>
                    <a:pt x="194" y="63"/>
                  </a:lnTo>
                  <a:lnTo>
                    <a:pt x="180" y="77"/>
                  </a:lnTo>
                  <a:lnTo>
                    <a:pt x="169" y="71"/>
                  </a:lnTo>
                  <a:lnTo>
                    <a:pt x="157" y="46"/>
                  </a:lnTo>
                  <a:lnTo>
                    <a:pt x="107" y="13"/>
                  </a:lnTo>
                  <a:lnTo>
                    <a:pt x="51" y="0"/>
                  </a:lnTo>
                  <a:lnTo>
                    <a:pt x="49" y="17"/>
                  </a:lnTo>
                  <a:lnTo>
                    <a:pt x="33" y="5"/>
                  </a:lnTo>
                  <a:lnTo>
                    <a:pt x="24" y="7"/>
                  </a:lnTo>
                  <a:lnTo>
                    <a:pt x="4" y="34"/>
                  </a:lnTo>
                  <a:lnTo>
                    <a:pt x="10" y="65"/>
                  </a:lnTo>
                  <a:lnTo>
                    <a:pt x="0" y="85"/>
                  </a:lnTo>
                  <a:lnTo>
                    <a:pt x="2" y="96"/>
                  </a:lnTo>
                  <a:lnTo>
                    <a:pt x="14" y="96"/>
                  </a:lnTo>
                  <a:lnTo>
                    <a:pt x="27" y="112"/>
                  </a:lnTo>
                  <a:lnTo>
                    <a:pt x="33" y="106"/>
                  </a:lnTo>
                  <a:lnTo>
                    <a:pt x="47" y="114"/>
                  </a:lnTo>
                  <a:lnTo>
                    <a:pt x="91" y="147"/>
                  </a:lnTo>
                  <a:lnTo>
                    <a:pt x="142" y="166"/>
                  </a:lnTo>
                  <a:lnTo>
                    <a:pt x="159" y="180"/>
                  </a:lnTo>
                  <a:lnTo>
                    <a:pt x="238" y="185"/>
                  </a:lnTo>
                  <a:lnTo>
                    <a:pt x="277" y="218"/>
                  </a:lnTo>
                  <a:lnTo>
                    <a:pt x="397" y="243"/>
                  </a:lnTo>
                  <a:lnTo>
                    <a:pt x="440" y="240"/>
                  </a:lnTo>
                  <a:lnTo>
                    <a:pt x="443" y="220"/>
                  </a:lnTo>
                  <a:lnTo>
                    <a:pt x="428" y="205"/>
                  </a:lnTo>
                  <a:lnTo>
                    <a:pt x="430" y="19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614760" y="2533680"/>
              <a:ext cx="703440" cy="385560"/>
            </a:xfrm>
            <a:custGeom>
              <a:avLst/>
              <a:gdLst/>
              <a:ahLst/>
              <a:rect l="l" t="t" r="r" b="b"/>
              <a:pathLst>
                <a:path w="443" h="243">
                  <a:moveTo>
                    <a:pt x="430" y="197"/>
                  </a:moveTo>
                  <a:lnTo>
                    <a:pt x="424" y="168"/>
                  </a:lnTo>
                  <a:lnTo>
                    <a:pt x="428" y="149"/>
                  </a:lnTo>
                  <a:lnTo>
                    <a:pt x="416" y="149"/>
                  </a:lnTo>
                  <a:lnTo>
                    <a:pt x="414" y="158"/>
                  </a:lnTo>
                  <a:lnTo>
                    <a:pt x="389" y="156"/>
                  </a:lnTo>
                  <a:lnTo>
                    <a:pt x="351" y="141"/>
                  </a:lnTo>
                  <a:lnTo>
                    <a:pt x="345" y="149"/>
                  </a:lnTo>
                  <a:lnTo>
                    <a:pt x="325" y="145"/>
                  </a:lnTo>
                  <a:lnTo>
                    <a:pt x="316" y="149"/>
                  </a:lnTo>
                  <a:lnTo>
                    <a:pt x="300" y="131"/>
                  </a:lnTo>
                  <a:lnTo>
                    <a:pt x="285" y="131"/>
                  </a:lnTo>
                  <a:lnTo>
                    <a:pt x="271" y="123"/>
                  </a:lnTo>
                  <a:lnTo>
                    <a:pt x="267" y="102"/>
                  </a:lnTo>
                  <a:lnTo>
                    <a:pt x="248" y="106"/>
                  </a:lnTo>
                  <a:lnTo>
                    <a:pt x="225" y="100"/>
                  </a:lnTo>
                  <a:lnTo>
                    <a:pt x="219" y="92"/>
                  </a:lnTo>
                  <a:lnTo>
                    <a:pt x="213" y="94"/>
                  </a:lnTo>
                  <a:lnTo>
                    <a:pt x="209" y="63"/>
                  </a:lnTo>
                  <a:lnTo>
                    <a:pt x="194" y="63"/>
                  </a:lnTo>
                  <a:lnTo>
                    <a:pt x="180" y="77"/>
                  </a:lnTo>
                  <a:lnTo>
                    <a:pt x="169" y="71"/>
                  </a:lnTo>
                  <a:lnTo>
                    <a:pt x="157" y="46"/>
                  </a:lnTo>
                  <a:lnTo>
                    <a:pt x="107" y="13"/>
                  </a:lnTo>
                  <a:lnTo>
                    <a:pt x="51" y="0"/>
                  </a:lnTo>
                  <a:lnTo>
                    <a:pt x="49" y="17"/>
                  </a:lnTo>
                  <a:lnTo>
                    <a:pt x="33" y="5"/>
                  </a:lnTo>
                  <a:lnTo>
                    <a:pt x="24" y="7"/>
                  </a:lnTo>
                  <a:lnTo>
                    <a:pt x="4" y="34"/>
                  </a:lnTo>
                  <a:lnTo>
                    <a:pt x="10" y="65"/>
                  </a:lnTo>
                  <a:lnTo>
                    <a:pt x="0" y="85"/>
                  </a:lnTo>
                  <a:lnTo>
                    <a:pt x="2" y="96"/>
                  </a:lnTo>
                  <a:lnTo>
                    <a:pt x="14" y="96"/>
                  </a:lnTo>
                  <a:lnTo>
                    <a:pt x="27" y="112"/>
                  </a:lnTo>
                  <a:lnTo>
                    <a:pt x="33" y="106"/>
                  </a:lnTo>
                  <a:lnTo>
                    <a:pt x="47" y="114"/>
                  </a:lnTo>
                  <a:lnTo>
                    <a:pt x="91" y="147"/>
                  </a:lnTo>
                  <a:lnTo>
                    <a:pt x="142" y="166"/>
                  </a:lnTo>
                  <a:lnTo>
                    <a:pt x="159" y="180"/>
                  </a:lnTo>
                  <a:lnTo>
                    <a:pt x="238" y="185"/>
                  </a:lnTo>
                  <a:lnTo>
                    <a:pt x="277" y="218"/>
                  </a:lnTo>
                  <a:lnTo>
                    <a:pt x="397" y="243"/>
                  </a:lnTo>
                  <a:lnTo>
                    <a:pt x="440" y="240"/>
                  </a:lnTo>
                  <a:lnTo>
                    <a:pt x="443" y="220"/>
                  </a:lnTo>
                  <a:lnTo>
                    <a:pt x="428" y="205"/>
                  </a:lnTo>
                  <a:lnTo>
                    <a:pt x="430" y="197"/>
                  </a:lnTo>
                  <a:lnTo>
                    <a:pt x="430" y="19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4362480" y="2732040"/>
              <a:ext cx="279360" cy="154080"/>
            </a:xfrm>
            <a:custGeom>
              <a:avLst/>
              <a:gdLst/>
              <a:ahLst/>
              <a:rect l="l" t="t" r="r" b="b"/>
              <a:pathLst>
                <a:path w="176" h="97">
                  <a:moveTo>
                    <a:pt x="147" y="31"/>
                  </a:moveTo>
                  <a:lnTo>
                    <a:pt x="125" y="16"/>
                  </a:lnTo>
                  <a:lnTo>
                    <a:pt x="108" y="20"/>
                  </a:lnTo>
                  <a:lnTo>
                    <a:pt x="79" y="14"/>
                  </a:lnTo>
                  <a:lnTo>
                    <a:pt x="67" y="2"/>
                  </a:lnTo>
                  <a:lnTo>
                    <a:pt x="48" y="0"/>
                  </a:lnTo>
                  <a:lnTo>
                    <a:pt x="29" y="16"/>
                  </a:lnTo>
                  <a:lnTo>
                    <a:pt x="7" y="58"/>
                  </a:lnTo>
                  <a:lnTo>
                    <a:pt x="0" y="70"/>
                  </a:lnTo>
                  <a:lnTo>
                    <a:pt x="11" y="89"/>
                  </a:lnTo>
                  <a:lnTo>
                    <a:pt x="52" y="97"/>
                  </a:lnTo>
                  <a:lnTo>
                    <a:pt x="170" y="82"/>
                  </a:lnTo>
                  <a:lnTo>
                    <a:pt x="176" y="78"/>
                  </a:lnTo>
                  <a:lnTo>
                    <a:pt x="174" y="58"/>
                  </a:lnTo>
                  <a:lnTo>
                    <a:pt x="149" y="45"/>
                  </a:lnTo>
                  <a:lnTo>
                    <a:pt x="147" y="3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4362480" y="2732040"/>
              <a:ext cx="279360" cy="154080"/>
            </a:xfrm>
            <a:custGeom>
              <a:avLst/>
              <a:gdLst/>
              <a:ahLst/>
              <a:rect l="l" t="t" r="r" b="b"/>
              <a:pathLst>
                <a:path w="176" h="97">
                  <a:moveTo>
                    <a:pt x="147" y="31"/>
                  </a:moveTo>
                  <a:lnTo>
                    <a:pt x="125" y="16"/>
                  </a:lnTo>
                  <a:lnTo>
                    <a:pt x="108" y="20"/>
                  </a:lnTo>
                  <a:lnTo>
                    <a:pt x="79" y="14"/>
                  </a:lnTo>
                  <a:lnTo>
                    <a:pt x="67" y="2"/>
                  </a:lnTo>
                  <a:lnTo>
                    <a:pt x="48" y="0"/>
                  </a:lnTo>
                  <a:lnTo>
                    <a:pt x="29" y="16"/>
                  </a:lnTo>
                  <a:lnTo>
                    <a:pt x="7" y="58"/>
                  </a:lnTo>
                  <a:lnTo>
                    <a:pt x="0" y="70"/>
                  </a:lnTo>
                  <a:lnTo>
                    <a:pt x="11" y="89"/>
                  </a:lnTo>
                  <a:lnTo>
                    <a:pt x="52" y="97"/>
                  </a:lnTo>
                  <a:lnTo>
                    <a:pt x="170" y="82"/>
                  </a:lnTo>
                  <a:lnTo>
                    <a:pt x="176" y="78"/>
                  </a:lnTo>
                  <a:lnTo>
                    <a:pt x="174" y="58"/>
                  </a:lnTo>
                  <a:lnTo>
                    <a:pt x="149" y="45"/>
                  </a:lnTo>
                  <a:lnTo>
                    <a:pt x="147" y="31"/>
                  </a:lnTo>
                  <a:lnTo>
                    <a:pt x="147" y="3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4327560" y="2905200"/>
              <a:ext cx="446040" cy="549360"/>
            </a:xfrm>
            <a:custGeom>
              <a:avLst/>
              <a:gdLst/>
              <a:ahLst/>
              <a:rect l="l" t="t" r="r" b="b"/>
              <a:pathLst>
                <a:path w="281" h="346">
                  <a:moveTo>
                    <a:pt x="269" y="346"/>
                  </a:moveTo>
                  <a:lnTo>
                    <a:pt x="267" y="319"/>
                  </a:lnTo>
                  <a:lnTo>
                    <a:pt x="271" y="315"/>
                  </a:lnTo>
                  <a:lnTo>
                    <a:pt x="281" y="317"/>
                  </a:lnTo>
                  <a:lnTo>
                    <a:pt x="277" y="284"/>
                  </a:lnTo>
                  <a:lnTo>
                    <a:pt x="258" y="220"/>
                  </a:lnTo>
                  <a:lnTo>
                    <a:pt x="234" y="170"/>
                  </a:lnTo>
                  <a:lnTo>
                    <a:pt x="227" y="168"/>
                  </a:lnTo>
                  <a:lnTo>
                    <a:pt x="219" y="184"/>
                  </a:lnTo>
                  <a:lnTo>
                    <a:pt x="213" y="213"/>
                  </a:lnTo>
                  <a:lnTo>
                    <a:pt x="198" y="199"/>
                  </a:lnTo>
                  <a:lnTo>
                    <a:pt x="190" y="197"/>
                  </a:lnTo>
                  <a:lnTo>
                    <a:pt x="176" y="160"/>
                  </a:lnTo>
                  <a:lnTo>
                    <a:pt x="178" y="151"/>
                  </a:lnTo>
                  <a:lnTo>
                    <a:pt x="207" y="126"/>
                  </a:lnTo>
                  <a:lnTo>
                    <a:pt x="227" y="87"/>
                  </a:lnTo>
                  <a:lnTo>
                    <a:pt x="188" y="77"/>
                  </a:lnTo>
                  <a:lnTo>
                    <a:pt x="107" y="75"/>
                  </a:lnTo>
                  <a:lnTo>
                    <a:pt x="89" y="60"/>
                  </a:lnTo>
                  <a:lnTo>
                    <a:pt x="72" y="17"/>
                  </a:lnTo>
                  <a:lnTo>
                    <a:pt x="66" y="31"/>
                  </a:lnTo>
                  <a:lnTo>
                    <a:pt x="58" y="27"/>
                  </a:lnTo>
                  <a:lnTo>
                    <a:pt x="54" y="31"/>
                  </a:lnTo>
                  <a:lnTo>
                    <a:pt x="39" y="6"/>
                  </a:lnTo>
                  <a:lnTo>
                    <a:pt x="33" y="4"/>
                  </a:lnTo>
                  <a:lnTo>
                    <a:pt x="33" y="23"/>
                  </a:lnTo>
                  <a:lnTo>
                    <a:pt x="12" y="0"/>
                  </a:lnTo>
                  <a:lnTo>
                    <a:pt x="0" y="37"/>
                  </a:lnTo>
                  <a:lnTo>
                    <a:pt x="8" y="56"/>
                  </a:lnTo>
                  <a:lnTo>
                    <a:pt x="31" y="60"/>
                  </a:lnTo>
                  <a:lnTo>
                    <a:pt x="35" y="77"/>
                  </a:lnTo>
                  <a:lnTo>
                    <a:pt x="16" y="79"/>
                  </a:lnTo>
                  <a:lnTo>
                    <a:pt x="16" y="85"/>
                  </a:lnTo>
                  <a:lnTo>
                    <a:pt x="4" y="89"/>
                  </a:lnTo>
                  <a:lnTo>
                    <a:pt x="0" y="104"/>
                  </a:lnTo>
                  <a:lnTo>
                    <a:pt x="39" y="135"/>
                  </a:lnTo>
                  <a:lnTo>
                    <a:pt x="41" y="176"/>
                  </a:lnTo>
                  <a:lnTo>
                    <a:pt x="56" y="203"/>
                  </a:lnTo>
                  <a:lnTo>
                    <a:pt x="58" y="232"/>
                  </a:lnTo>
                  <a:lnTo>
                    <a:pt x="68" y="246"/>
                  </a:lnTo>
                  <a:lnTo>
                    <a:pt x="85" y="300"/>
                  </a:lnTo>
                  <a:lnTo>
                    <a:pt x="118" y="288"/>
                  </a:lnTo>
                  <a:lnTo>
                    <a:pt x="122" y="294"/>
                  </a:lnTo>
                  <a:lnTo>
                    <a:pt x="134" y="273"/>
                  </a:lnTo>
                  <a:lnTo>
                    <a:pt x="151" y="290"/>
                  </a:lnTo>
                  <a:lnTo>
                    <a:pt x="165" y="263"/>
                  </a:lnTo>
                  <a:lnTo>
                    <a:pt x="159" y="238"/>
                  </a:lnTo>
                  <a:lnTo>
                    <a:pt x="171" y="220"/>
                  </a:lnTo>
                  <a:lnTo>
                    <a:pt x="186" y="234"/>
                  </a:lnTo>
                  <a:lnTo>
                    <a:pt x="207" y="230"/>
                  </a:lnTo>
                  <a:lnTo>
                    <a:pt x="215" y="234"/>
                  </a:lnTo>
                  <a:lnTo>
                    <a:pt x="236" y="263"/>
                  </a:lnTo>
                  <a:lnTo>
                    <a:pt x="256" y="329"/>
                  </a:lnTo>
                  <a:lnTo>
                    <a:pt x="269" y="34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4327560" y="2905200"/>
              <a:ext cx="446040" cy="549360"/>
            </a:xfrm>
            <a:custGeom>
              <a:avLst/>
              <a:gdLst/>
              <a:ahLst/>
              <a:rect l="l" t="t" r="r" b="b"/>
              <a:pathLst>
                <a:path w="281" h="346">
                  <a:moveTo>
                    <a:pt x="269" y="346"/>
                  </a:moveTo>
                  <a:lnTo>
                    <a:pt x="267" y="319"/>
                  </a:lnTo>
                  <a:lnTo>
                    <a:pt x="271" y="315"/>
                  </a:lnTo>
                  <a:lnTo>
                    <a:pt x="281" y="317"/>
                  </a:lnTo>
                  <a:lnTo>
                    <a:pt x="277" y="284"/>
                  </a:lnTo>
                  <a:lnTo>
                    <a:pt x="258" y="220"/>
                  </a:lnTo>
                  <a:lnTo>
                    <a:pt x="234" y="170"/>
                  </a:lnTo>
                  <a:lnTo>
                    <a:pt x="227" y="168"/>
                  </a:lnTo>
                  <a:lnTo>
                    <a:pt x="219" y="184"/>
                  </a:lnTo>
                  <a:lnTo>
                    <a:pt x="213" y="213"/>
                  </a:lnTo>
                  <a:lnTo>
                    <a:pt x="198" y="199"/>
                  </a:lnTo>
                  <a:lnTo>
                    <a:pt x="190" y="197"/>
                  </a:lnTo>
                  <a:lnTo>
                    <a:pt x="176" y="160"/>
                  </a:lnTo>
                  <a:lnTo>
                    <a:pt x="178" y="151"/>
                  </a:lnTo>
                  <a:lnTo>
                    <a:pt x="207" y="126"/>
                  </a:lnTo>
                  <a:lnTo>
                    <a:pt x="227" y="87"/>
                  </a:lnTo>
                  <a:lnTo>
                    <a:pt x="188" y="77"/>
                  </a:lnTo>
                  <a:lnTo>
                    <a:pt x="107" y="75"/>
                  </a:lnTo>
                  <a:lnTo>
                    <a:pt x="89" y="60"/>
                  </a:lnTo>
                  <a:lnTo>
                    <a:pt x="72" y="17"/>
                  </a:lnTo>
                  <a:lnTo>
                    <a:pt x="66" y="31"/>
                  </a:lnTo>
                  <a:lnTo>
                    <a:pt x="58" y="27"/>
                  </a:lnTo>
                  <a:lnTo>
                    <a:pt x="54" y="31"/>
                  </a:lnTo>
                  <a:lnTo>
                    <a:pt x="39" y="6"/>
                  </a:lnTo>
                  <a:lnTo>
                    <a:pt x="33" y="4"/>
                  </a:lnTo>
                  <a:lnTo>
                    <a:pt x="33" y="23"/>
                  </a:lnTo>
                  <a:lnTo>
                    <a:pt x="12" y="0"/>
                  </a:lnTo>
                  <a:lnTo>
                    <a:pt x="0" y="37"/>
                  </a:lnTo>
                  <a:lnTo>
                    <a:pt x="8" y="56"/>
                  </a:lnTo>
                  <a:lnTo>
                    <a:pt x="31" y="60"/>
                  </a:lnTo>
                  <a:lnTo>
                    <a:pt x="35" y="77"/>
                  </a:lnTo>
                  <a:lnTo>
                    <a:pt x="16" y="79"/>
                  </a:lnTo>
                  <a:lnTo>
                    <a:pt x="16" y="85"/>
                  </a:lnTo>
                  <a:lnTo>
                    <a:pt x="4" y="89"/>
                  </a:lnTo>
                  <a:lnTo>
                    <a:pt x="0" y="104"/>
                  </a:lnTo>
                  <a:lnTo>
                    <a:pt x="39" y="135"/>
                  </a:lnTo>
                  <a:lnTo>
                    <a:pt x="41" y="176"/>
                  </a:lnTo>
                  <a:lnTo>
                    <a:pt x="56" y="203"/>
                  </a:lnTo>
                  <a:lnTo>
                    <a:pt x="58" y="232"/>
                  </a:lnTo>
                  <a:lnTo>
                    <a:pt x="68" y="246"/>
                  </a:lnTo>
                  <a:lnTo>
                    <a:pt x="85" y="300"/>
                  </a:lnTo>
                  <a:lnTo>
                    <a:pt x="118" y="288"/>
                  </a:lnTo>
                  <a:lnTo>
                    <a:pt x="122" y="294"/>
                  </a:lnTo>
                  <a:lnTo>
                    <a:pt x="134" y="273"/>
                  </a:lnTo>
                  <a:lnTo>
                    <a:pt x="151" y="290"/>
                  </a:lnTo>
                  <a:lnTo>
                    <a:pt x="165" y="263"/>
                  </a:lnTo>
                  <a:lnTo>
                    <a:pt x="159" y="238"/>
                  </a:lnTo>
                  <a:lnTo>
                    <a:pt x="171" y="220"/>
                  </a:lnTo>
                  <a:lnTo>
                    <a:pt x="186" y="234"/>
                  </a:lnTo>
                  <a:lnTo>
                    <a:pt x="207" y="230"/>
                  </a:lnTo>
                  <a:lnTo>
                    <a:pt x="215" y="234"/>
                  </a:lnTo>
                  <a:lnTo>
                    <a:pt x="236" y="263"/>
                  </a:lnTo>
                  <a:lnTo>
                    <a:pt x="256" y="329"/>
                  </a:lnTo>
                  <a:lnTo>
                    <a:pt x="269" y="346"/>
                  </a:lnTo>
                  <a:lnTo>
                    <a:pt x="269" y="34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700360" y="1976400"/>
              <a:ext cx="2355840" cy="2732040"/>
            </a:xfrm>
            <a:custGeom>
              <a:avLst/>
              <a:gdLst/>
              <a:ahLst/>
              <a:rect l="l" t="t" r="r" b="b"/>
              <a:pathLst>
                <a:path w="1484" h="1721">
                  <a:moveTo>
                    <a:pt x="2" y="765"/>
                  </a:moveTo>
                  <a:lnTo>
                    <a:pt x="11" y="765"/>
                  </a:lnTo>
                  <a:lnTo>
                    <a:pt x="31" y="792"/>
                  </a:lnTo>
                  <a:lnTo>
                    <a:pt x="52" y="809"/>
                  </a:lnTo>
                  <a:lnTo>
                    <a:pt x="91" y="811"/>
                  </a:lnTo>
                  <a:lnTo>
                    <a:pt x="114" y="802"/>
                  </a:lnTo>
                  <a:lnTo>
                    <a:pt x="120" y="792"/>
                  </a:lnTo>
                  <a:lnTo>
                    <a:pt x="125" y="798"/>
                  </a:lnTo>
                  <a:lnTo>
                    <a:pt x="118" y="819"/>
                  </a:lnTo>
                  <a:lnTo>
                    <a:pt x="102" y="836"/>
                  </a:lnTo>
                  <a:lnTo>
                    <a:pt x="67" y="844"/>
                  </a:lnTo>
                  <a:lnTo>
                    <a:pt x="58" y="836"/>
                  </a:lnTo>
                  <a:lnTo>
                    <a:pt x="54" y="842"/>
                  </a:lnTo>
                  <a:lnTo>
                    <a:pt x="58" y="858"/>
                  </a:lnTo>
                  <a:lnTo>
                    <a:pt x="139" y="935"/>
                  </a:lnTo>
                  <a:lnTo>
                    <a:pt x="180" y="935"/>
                  </a:lnTo>
                  <a:lnTo>
                    <a:pt x="216" y="914"/>
                  </a:lnTo>
                  <a:lnTo>
                    <a:pt x="224" y="893"/>
                  </a:lnTo>
                  <a:lnTo>
                    <a:pt x="224" y="838"/>
                  </a:lnTo>
                  <a:lnTo>
                    <a:pt x="230" y="844"/>
                  </a:lnTo>
                  <a:lnTo>
                    <a:pt x="257" y="844"/>
                  </a:lnTo>
                  <a:lnTo>
                    <a:pt x="255" y="852"/>
                  </a:lnTo>
                  <a:lnTo>
                    <a:pt x="245" y="852"/>
                  </a:lnTo>
                  <a:lnTo>
                    <a:pt x="240" y="867"/>
                  </a:lnTo>
                  <a:lnTo>
                    <a:pt x="245" y="879"/>
                  </a:lnTo>
                  <a:lnTo>
                    <a:pt x="253" y="885"/>
                  </a:lnTo>
                  <a:lnTo>
                    <a:pt x="249" y="912"/>
                  </a:lnTo>
                  <a:lnTo>
                    <a:pt x="257" y="918"/>
                  </a:lnTo>
                  <a:lnTo>
                    <a:pt x="267" y="953"/>
                  </a:lnTo>
                  <a:lnTo>
                    <a:pt x="265" y="1005"/>
                  </a:lnTo>
                  <a:lnTo>
                    <a:pt x="276" y="1045"/>
                  </a:lnTo>
                  <a:lnTo>
                    <a:pt x="282" y="1038"/>
                  </a:lnTo>
                  <a:lnTo>
                    <a:pt x="284" y="1042"/>
                  </a:lnTo>
                  <a:lnTo>
                    <a:pt x="284" y="1084"/>
                  </a:lnTo>
                  <a:lnTo>
                    <a:pt x="309" y="1152"/>
                  </a:lnTo>
                  <a:lnTo>
                    <a:pt x="319" y="1202"/>
                  </a:lnTo>
                  <a:lnTo>
                    <a:pt x="344" y="1249"/>
                  </a:lnTo>
                  <a:lnTo>
                    <a:pt x="350" y="1264"/>
                  </a:lnTo>
                  <a:lnTo>
                    <a:pt x="360" y="1264"/>
                  </a:lnTo>
                  <a:lnTo>
                    <a:pt x="358" y="1274"/>
                  </a:lnTo>
                  <a:lnTo>
                    <a:pt x="367" y="1297"/>
                  </a:lnTo>
                  <a:lnTo>
                    <a:pt x="367" y="1297"/>
                  </a:lnTo>
                  <a:lnTo>
                    <a:pt x="383" y="1315"/>
                  </a:lnTo>
                  <a:lnTo>
                    <a:pt x="412" y="1382"/>
                  </a:lnTo>
                  <a:lnTo>
                    <a:pt x="437" y="1462"/>
                  </a:lnTo>
                  <a:lnTo>
                    <a:pt x="474" y="1510"/>
                  </a:lnTo>
                  <a:lnTo>
                    <a:pt x="532" y="1665"/>
                  </a:lnTo>
                  <a:lnTo>
                    <a:pt x="574" y="1721"/>
                  </a:lnTo>
                  <a:lnTo>
                    <a:pt x="590" y="1719"/>
                  </a:lnTo>
                  <a:lnTo>
                    <a:pt x="611" y="1696"/>
                  </a:lnTo>
                  <a:lnTo>
                    <a:pt x="617" y="1663"/>
                  </a:lnTo>
                  <a:lnTo>
                    <a:pt x="654" y="1649"/>
                  </a:lnTo>
                  <a:lnTo>
                    <a:pt x="652" y="1626"/>
                  </a:lnTo>
                  <a:lnTo>
                    <a:pt x="671" y="1584"/>
                  </a:lnTo>
                  <a:lnTo>
                    <a:pt x="698" y="1586"/>
                  </a:lnTo>
                  <a:lnTo>
                    <a:pt x="692" y="1502"/>
                  </a:lnTo>
                  <a:lnTo>
                    <a:pt x="712" y="1409"/>
                  </a:lnTo>
                  <a:lnTo>
                    <a:pt x="708" y="1392"/>
                  </a:lnTo>
                  <a:lnTo>
                    <a:pt x="698" y="1380"/>
                  </a:lnTo>
                  <a:lnTo>
                    <a:pt x="704" y="1380"/>
                  </a:lnTo>
                  <a:lnTo>
                    <a:pt x="694" y="1344"/>
                  </a:lnTo>
                  <a:lnTo>
                    <a:pt x="696" y="1322"/>
                  </a:lnTo>
                  <a:lnTo>
                    <a:pt x="685" y="1276"/>
                  </a:lnTo>
                  <a:lnTo>
                    <a:pt x="698" y="1251"/>
                  </a:lnTo>
                  <a:lnTo>
                    <a:pt x="716" y="1243"/>
                  </a:lnTo>
                  <a:lnTo>
                    <a:pt x="725" y="1249"/>
                  </a:lnTo>
                  <a:lnTo>
                    <a:pt x="733" y="1245"/>
                  </a:lnTo>
                  <a:lnTo>
                    <a:pt x="739" y="1233"/>
                  </a:lnTo>
                  <a:lnTo>
                    <a:pt x="743" y="1218"/>
                  </a:lnTo>
                  <a:lnTo>
                    <a:pt x="768" y="1212"/>
                  </a:lnTo>
                  <a:lnTo>
                    <a:pt x="789" y="1202"/>
                  </a:lnTo>
                  <a:lnTo>
                    <a:pt x="799" y="1171"/>
                  </a:lnTo>
                  <a:lnTo>
                    <a:pt x="884" y="1088"/>
                  </a:lnTo>
                  <a:lnTo>
                    <a:pt x="919" y="1030"/>
                  </a:lnTo>
                  <a:lnTo>
                    <a:pt x="958" y="1001"/>
                  </a:lnTo>
                  <a:lnTo>
                    <a:pt x="985" y="989"/>
                  </a:lnTo>
                  <a:lnTo>
                    <a:pt x="1014" y="943"/>
                  </a:lnTo>
                  <a:lnTo>
                    <a:pt x="1006" y="918"/>
                  </a:lnTo>
                  <a:lnTo>
                    <a:pt x="1010" y="902"/>
                  </a:lnTo>
                  <a:lnTo>
                    <a:pt x="1052" y="877"/>
                  </a:lnTo>
                  <a:lnTo>
                    <a:pt x="1062" y="854"/>
                  </a:lnTo>
                  <a:lnTo>
                    <a:pt x="1066" y="881"/>
                  </a:lnTo>
                  <a:lnTo>
                    <a:pt x="1076" y="891"/>
                  </a:lnTo>
                  <a:lnTo>
                    <a:pt x="1093" y="887"/>
                  </a:lnTo>
                  <a:lnTo>
                    <a:pt x="1093" y="875"/>
                  </a:lnTo>
                  <a:lnTo>
                    <a:pt x="1101" y="887"/>
                  </a:lnTo>
                  <a:lnTo>
                    <a:pt x="1110" y="885"/>
                  </a:lnTo>
                  <a:lnTo>
                    <a:pt x="1093" y="831"/>
                  </a:lnTo>
                  <a:lnTo>
                    <a:pt x="1083" y="817"/>
                  </a:lnTo>
                  <a:lnTo>
                    <a:pt x="1081" y="788"/>
                  </a:lnTo>
                  <a:lnTo>
                    <a:pt x="1066" y="761"/>
                  </a:lnTo>
                  <a:lnTo>
                    <a:pt x="1064" y="720"/>
                  </a:lnTo>
                  <a:lnTo>
                    <a:pt x="1025" y="689"/>
                  </a:lnTo>
                  <a:lnTo>
                    <a:pt x="1029" y="674"/>
                  </a:lnTo>
                  <a:lnTo>
                    <a:pt x="1041" y="670"/>
                  </a:lnTo>
                  <a:lnTo>
                    <a:pt x="1041" y="664"/>
                  </a:lnTo>
                  <a:lnTo>
                    <a:pt x="1060" y="662"/>
                  </a:lnTo>
                  <a:lnTo>
                    <a:pt x="1056" y="645"/>
                  </a:lnTo>
                  <a:lnTo>
                    <a:pt x="1033" y="641"/>
                  </a:lnTo>
                  <a:lnTo>
                    <a:pt x="1025" y="622"/>
                  </a:lnTo>
                  <a:lnTo>
                    <a:pt x="1037" y="585"/>
                  </a:lnTo>
                  <a:lnTo>
                    <a:pt x="1058" y="608"/>
                  </a:lnTo>
                  <a:lnTo>
                    <a:pt x="1058" y="589"/>
                  </a:lnTo>
                  <a:lnTo>
                    <a:pt x="1064" y="591"/>
                  </a:lnTo>
                  <a:lnTo>
                    <a:pt x="1079" y="616"/>
                  </a:lnTo>
                  <a:lnTo>
                    <a:pt x="1083" y="612"/>
                  </a:lnTo>
                  <a:lnTo>
                    <a:pt x="1091" y="616"/>
                  </a:lnTo>
                  <a:lnTo>
                    <a:pt x="1097" y="602"/>
                  </a:lnTo>
                  <a:lnTo>
                    <a:pt x="1114" y="645"/>
                  </a:lnTo>
                  <a:lnTo>
                    <a:pt x="1132" y="660"/>
                  </a:lnTo>
                  <a:lnTo>
                    <a:pt x="1213" y="662"/>
                  </a:lnTo>
                  <a:lnTo>
                    <a:pt x="1252" y="672"/>
                  </a:lnTo>
                  <a:lnTo>
                    <a:pt x="1232" y="711"/>
                  </a:lnTo>
                  <a:lnTo>
                    <a:pt x="1203" y="736"/>
                  </a:lnTo>
                  <a:lnTo>
                    <a:pt x="1201" y="745"/>
                  </a:lnTo>
                  <a:lnTo>
                    <a:pt x="1215" y="782"/>
                  </a:lnTo>
                  <a:lnTo>
                    <a:pt x="1223" y="784"/>
                  </a:lnTo>
                  <a:lnTo>
                    <a:pt x="1238" y="798"/>
                  </a:lnTo>
                  <a:lnTo>
                    <a:pt x="1244" y="769"/>
                  </a:lnTo>
                  <a:lnTo>
                    <a:pt x="1252" y="753"/>
                  </a:lnTo>
                  <a:lnTo>
                    <a:pt x="1259" y="755"/>
                  </a:lnTo>
                  <a:lnTo>
                    <a:pt x="1283" y="805"/>
                  </a:lnTo>
                  <a:lnTo>
                    <a:pt x="1302" y="869"/>
                  </a:lnTo>
                  <a:lnTo>
                    <a:pt x="1327" y="854"/>
                  </a:lnTo>
                  <a:lnTo>
                    <a:pt x="1314" y="821"/>
                  </a:lnTo>
                  <a:lnTo>
                    <a:pt x="1314" y="807"/>
                  </a:lnTo>
                  <a:lnTo>
                    <a:pt x="1329" y="805"/>
                  </a:lnTo>
                  <a:lnTo>
                    <a:pt x="1323" y="757"/>
                  </a:lnTo>
                  <a:lnTo>
                    <a:pt x="1329" y="749"/>
                  </a:lnTo>
                  <a:lnTo>
                    <a:pt x="1362" y="747"/>
                  </a:lnTo>
                  <a:lnTo>
                    <a:pt x="1366" y="742"/>
                  </a:lnTo>
                  <a:lnTo>
                    <a:pt x="1381" y="685"/>
                  </a:lnTo>
                  <a:lnTo>
                    <a:pt x="1379" y="664"/>
                  </a:lnTo>
                  <a:lnTo>
                    <a:pt x="1397" y="631"/>
                  </a:lnTo>
                  <a:lnTo>
                    <a:pt x="1391" y="602"/>
                  </a:lnTo>
                  <a:lnTo>
                    <a:pt x="1395" y="585"/>
                  </a:lnTo>
                  <a:lnTo>
                    <a:pt x="1418" y="569"/>
                  </a:lnTo>
                  <a:lnTo>
                    <a:pt x="1430" y="546"/>
                  </a:lnTo>
                  <a:lnTo>
                    <a:pt x="1457" y="538"/>
                  </a:lnTo>
                  <a:lnTo>
                    <a:pt x="1474" y="542"/>
                  </a:lnTo>
                  <a:lnTo>
                    <a:pt x="1472" y="509"/>
                  </a:lnTo>
                  <a:lnTo>
                    <a:pt x="1484" y="496"/>
                  </a:lnTo>
                  <a:lnTo>
                    <a:pt x="1482" y="484"/>
                  </a:lnTo>
                  <a:lnTo>
                    <a:pt x="1476" y="471"/>
                  </a:lnTo>
                  <a:lnTo>
                    <a:pt x="1465" y="467"/>
                  </a:lnTo>
                  <a:lnTo>
                    <a:pt x="1424" y="463"/>
                  </a:lnTo>
                  <a:lnTo>
                    <a:pt x="1420" y="434"/>
                  </a:lnTo>
                  <a:lnTo>
                    <a:pt x="1408" y="430"/>
                  </a:lnTo>
                  <a:lnTo>
                    <a:pt x="1403" y="414"/>
                  </a:lnTo>
                  <a:lnTo>
                    <a:pt x="1391" y="401"/>
                  </a:lnTo>
                  <a:lnTo>
                    <a:pt x="1358" y="418"/>
                  </a:lnTo>
                  <a:lnTo>
                    <a:pt x="1319" y="411"/>
                  </a:lnTo>
                  <a:lnTo>
                    <a:pt x="1254" y="478"/>
                  </a:lnTo>
                  <a:lnTo>
                    <a:pt x="1194" y="507"/>
                  </a:lnTo>
                  <a:lnTo>
                    <a:pt x="1196" y="521"/>
                  </a:lnTo>
                  <a:lnTo>
                    <a:pt x="1221" y="534"/>
                  </a:lnTo>
                  <a:lnTo>
                    <a:pt x="1223" y="554"/>
                  </a:lnTo>
                  <a:lnTo>
                    <a:pt x="1217" y="558"/>
                  </a:lnTo>
                  <a:lnTo>
                    <a:pt x="1099" y="573"/>
                  </a:lnTo>
                  <a:lnTo>
                    <a:pt x="1058" y="565"/>
                  </a:lnTo>
                  <a:lnTo>
                    <a:pt x="1047" y="546"/>
                  </a:lnTo>
                  <a:lnTo>
                    <a:pt x="1054" y="534"/>
                  </a:lnTo>
                  <a:lnTo>
                    <a:pt x="1043" y="529"/>
                  </a:lnTo>
                  <a:lnTo>
                    <a:pt x="1041" y="503"/>
                  </a:lnTo>
                  <a:lnTo>
                    <a:pt x="1035" y="490"/>
                  </a:lnTo>
                  <a:lnTo>
                    <a:pt x="1004" y="500"/>
                  </a:lnTo>
                  <a:lnTo>
                    <a:pt x="1000" y="519"/>
                  </a:lnTo>
                  <a:lnTo>
                    <a:pt x="1006" y="548"/>
                  </a:lnTo>
                  <a:lnTo>
                    <a:pt x="1004" y="556"/>
                  </a:lnTo>
                  <a:lnTo>
                    <a:pt x="1019" y="571"/>
                  </a:lnTo>
                  <a:lnTo>
                    <a:pt x="1016" y="591"/>
                  </a:lnTo>
                  <a:lnTo>
                    <a:pt x="973" y="594"/>
                  </a:lnTo>
                  <a:lnTo>
                    <a:pt x="853" y="569"/>
                  </a:lnTo>
                  <a:lnTo>
                    <a:pt x="814" y="536"/>
                  </a:lnTo>
                  <a:lnTo>
                    <a:pt x="735" y="531"/>
                  </a:lnTo>
                  <a:lnTo>
                    <a:pt x="718" y="517"/>
                  </a:lnTo>
                  <a:lnTo>
                    <a:pt x="667" y="498"/>
                  </a:lnTo>
                  <a:lnTo>
                    <a:pt x="623" y="465"/>
                  </a:lnTo>
                  <a:lnTo>
                    <a:pt x="609" y="457"/>
                  </a:lnTo>
                  <a:lnTo>
                    <a:pt x="603" y="463"/>
                  </a:lnTo>
                  <a:lnTo>
                    <a:pt x="590" y="447"/>
                  </a:lnTo>
                  <a:lnTo>
                    <a:pt x="578" y="447"/>
                  </a:lnTo>
                  <a:lnTo>
                    <a:pt x="576" y="436"/>
                  </a:lnTo>
                  <a:lnTo>
                    <a:pt x="586" y="416"/>
                  </a:lnTo>
                  <a:lnTo>
                    <a:pt x="580" y="385"/>
                  </a:lnTo>
                  <a:lnTo>
                    <a:pt x="600" y="358"/>
                  </a:lnTo>
                  <a:lnTo>
                    <a:pt x="609" y="356"/>
                  </a:lnTo>
                  <a:lnTo>
                    <a:pt x="551" y="327"/>
                  </a:lnTo>
                  <a:lnTo>
                    <a:pt x="545" y="316"/>
                  </a:lnTo>
                  <a:lnTo>
                    <a:pt x="526" y="314"/>
                  </a:lnTo>
                  <a:lnTo>
                    <a:pt x="520" y="306"/>
                  </a:lnTo>
                  <a:lnTo>
                    <a:pt x="493" y="310"/>
                  </a:lnTo>
                  <a:lnTo>
                    <a:pt x="491" y="298"/>
                  </a:lnTo>
                  <a:lnTo>
                    <a:pt x="474" y="281"/>
                  </a:lnTo>
                  <a:lnTo>
                    <a:pt x="468" y="248"/>
                  </a:lnTo>
                  <a:lnTo>
                    <a:pt x="449" y="232"/>
                  </a:lnTo>
                  <a:lnTo>
                    <a:pt x="443" y="213"/>
                  </a:lnTo>
                  <a:lnTo>
                    <a:pt x="456" y="207"/>
                  </a:lnTo>
                  <a:lnTo>
                    <a:pt x="474" y="223"/>
                  </a:lnTo>
                  <a:lnTo>
                    <a:pt x="483" y="221"/>
                  </a:lnTo>
                  <a:lnTo>
                    <a:pt x="487" y="209"/>
                  </a:lnTo>
                  <a:lnTo>
                    <a:pt x="495" y="213"/>
                  </a:lnTo>
                  <a:lnTo>
                    <a:pt x="499" y="203"/>
                  </a:lnTo>
                  <a:lnTo>
                    <a:pt x="487" y="186"/>
                  </a:lnTo>
                  <a:lnTo>
                    <a:pt x="485" y="176"/>
                  </a:lnTo>
                  <a:lnTo>
                    <a:pt x="470" y="172"/>
                  </a:lnTo>
                  <a:lnTo>
                    <a:pt x="458" y="161"/>
                  </a:lnTo>
                  <a:lnTo>
                    <a:pt x="456" y="136"/>
                  </a:lnTo>
                  <a:lnTo>
                    <a:pt x="447" y="124"/>
                  </a:lnTo>
                  <a:lnTo>
                    <a:pt x="470" y="124"/>
                  </a:lnTo>
                  <a:lnTo>
                    <a:pt x="476" y="116"/>
                  </a:lnTo>
                  <a:lnTo>
                    <a:pt x="474" y="97"/>
                  </a:lnTo>
                  <a:lnTo>
                    <a:pt x="483" y="95"/>
                  </a:lnTo>
                  <a:lnTo>
                    <a:pt x="483" y="89"/>
                  </a:lnTo>
                  <a:lnTo>
                    <a:pt x="493" y="76"/>
                  </a:lnTo>
                  <a:lnTo>
                    <a:pt x="495" y="29"/>
                  </a:lnTo>
                  <a:lnTo>
                    <a:pt x="487" y="27"/>
                  </a:lnTo>
                  <a:lnTo>
                    <a:pt x="480" y="35"/>
                  </a:lnTo>
                  <a:lnTo>
                    <a:pt x="472" y="20"/>
                  </a:lnTo>
                  <a:lnTo>
                    <a:pt x="466" y="25"/>
                  </a:lnTo>
                  <a:lnTo>
                    <a:pt x="456" y="18"/>
                  </a:lnTo>
                  <a:lnTo>
                    <a:pt x="454" y="10"/>
                  </a:lnTo>
                  <a:lnTo>
                    <a:pt x="431" y="0"/>
                  </a:lnTo>
                  <a:lnTo>
                    <a:pt x="406" y="6"/>
                  </a:lnTo>
                  <a:lnTo>
                    <a:pt x="375" y="33"/>
                  </a:lnTo>
                  <a:lnTo>
                    <a:pt x="358" y="31"/>
                  </a:lnTo>
                  <a:lnTo>
                    <a:pt x="334" y="56"/>
                  </a:lnTo>
                  <a:lnTo>
                    <a:pt x="329" y="76"/>
                  </a:lnTo>
                  <a:lnTo>
                    <a:pt x="305" y="72"/>
                  </a:lnTo>
                  <a:lnTo>
                    <a:pt x="298" y="80"/>
                  </a:lnTo>
                  <a:lnTo>
                    <a:pt x="286" y="78"/>
                  </a:lnTo>
                  <a:lnTo>
                    <a:pt x="267" y="87"/>
                  </a:lnTo>
                  <a:lnTo>
                    <a:pt x="199" y="68"/>
                  </a:lnTo>
                  <a:lnTo>
                    <a:pt x="180" y="74"/>
                  </a:lnTo>
                  <a:lnTo>
                    <a:pt x="178" y="97"/>
                  </a:lnTo>
                  <a:lnTo>
                    <a:pt x="191" y="103"/>
                  </a:lnTo>
                  <a:lnTo>
                    <a:pt x="187" y="114"/>
                  </a:lnTo>
                  <a:lnTo>
                    <a:pt x="207" y="122"/>
                  </a:lnTo>
                  <a:lnTo>
                    <a:pt x="199" y="136"/>
                  </a:lnTo>
                  <a:lnTo>
                    <a:pt x="214" y="153"/>
                  </a:lnTo>
                  <a:lnTo>
                    <a:pt x="203" y="167"/>
                  </a:lnTo>
                  <a:lnTo>
                    <a:pt x="228" y="186"/>
                  </a:lnTo>
                  <a:lnTo>
                    <a:pt x="228" y="192"/>
                  </a:lnTo>
                  <a:lnTo>
                    <a:pt x="249" y="196"/>
                  </a:lnTo>
                  <a:lnTo>
                    <a:pt x="255" y="215"/>
                  </a:lnTo>
                  <a:lnTo>
                    <a:pt x="282" y="219"/>
                  </a:lnTo>
                  <a:lnTo>
                    <a:pt x="292" y="234"/>
                  </a:lnTo>
                  <a:lnTo>
                    <a:pt x="288" y="242"/>
                  </a:lnTo>
                  <a:lnTo>
                    <a:pt x="259" y="250"/>
                  </a:lnTo>
                  <a:lnTo>
                    <a:pt x="259" y="267"/>
                  </a:lnTo>
                  <a:lnTo>
                    <a:pt x="269" y="283"/>
                  </a:lnTo>
                  <a:lnTo>
                    <a:pt x="263" y="296"/>
                  </a:lnTo>
                  <a:lnTo>
                    <a:pt x="280" y="306"/>
                  </a:lnTo>
                  <a:lnTo>
                    <a:pt x="267" y="306"/>
                  </a:lnTo>
                  <a:lnTo>
                    <a:pt x="255" y="316"/>
                  </a:lnTo>
                  <a:lnTo>
                    <a:pt x="238" y="351"/>
                  </a:lnTo>
                  <a:lnTo>
                    <a:pt x="238" y="366"/>
                  </a:lnTo>
                  <a:lnTo>
                    <a:pt x="220" y="376"/>
                  </a:lnTo>
                  <a:lnTo>
                    <a:pt x="201" y="430"/>
                  </a:lnTo>
                  <a:lnTo>
                    <a:pt x="178" y="453"/>
                  </a:lnTo>
                  <a:lnTo>
                    <a:pt x="158" y="496"/>
                  </a:lnTo>
                  <a:lnTo>
                    <a:pt x="127" y="503"/>
                  </a:lnTo>
                  <a:lnTo>
                    <a:pt x="112" y="513"/>
                  </a:lnTo>
                  <a:lnTo>
                    <a:pt x="89" y="490"/>
                  </a:lnTo>
                  <a:lnTo>
                    <a:pt x="52" y="548"/>
                  </a:lnTo>
                  <a:lnTo>
                    <a:pt x="54" y="575"/>
                  </a:lnTo>
                  <a:lnTo>
                    <a:pt x="91" y="587"/>
                  </a:lnTo>
                  <a:lnTo>
                    <a:pt x="91" y="625"/>
                  </a:lnTo>
                  <a:lnTo>
                    <a:pt x="104" y="635"/>
                  </a:lnTo>
                  <a:lnTo>
                    <a:pt x="120" y="637"/>
                  </a:lnTo>
                  <a:lnTo>
                    <a:pt x="125" y="658"/>
                  </a:lnTo>
                  <a:lnTo>
                    <a:pt x="149" y="691"/>
                  </a:lnTo>
                  <a:lnTo>
                    <a:pt x="147" y="711"/>
                  </a:lnTo>
                  <a:lnTo>
                    <a:pt x="156" y="716"/>
                  </a:lnTo>
                  <a:lnTo>
                    <a:pt x="137" y="724"/>
                  </a:lnTo>
                  <a:lnTo>
                    <a:pt x="120" y="711"/>
                  </a:lnTo>
                  <a:lnTo>
                    <a:pt x="100" y="728"/>
                  </a:lnTo>
                  <a:lnTo>
                    <a:pt x="85" y="728"/>
                  </a:lnTo>
                  <a:lnTo>
                    <a:pt x="77" y="720"/>
                  </a:lnTo>
                  <a:lnTo>
                    <a:pt x="40" y="722"/>
                  </a:lnTo>
                  <a:lnTo>
                    <a:pt x="36" y="716"/>
                  </a:lnTo>
                  <a:lnTo>
                    <a:pt x="36" y="738"/>
                  </a:lnTo>
                  <a:lnTo>
                    <a:pt x="9" y="738"/>
                  </a:lnTo>
                  <a:lnTo>
                    <a:pt x="0" y="757"/>
                  </a:lnTo>
                  <a:lnTo>
                    <a:pt x="2" y="76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700360" y="1976400"/>
              <a:ext cx="2355840" cy="2732040"/>
            </a:xfrm>
            <a:custGeom>
              <a:avLst/>
              <a:gdLst/>
              <a:ahLst/>
              <a:rect l="l" t="t" r="r" b="b"/>
              <a:pathLst>
                <a:path w="1484" h="1721">
                  <a:moveTo>
                    <a:pt x="2" y="765"/>
                  </a:moveTo>
                  <a:lnTo>
                    <a:pt x="11" y="765"/>
                  </a:lnTo>
                  <a:lnTo>
                    <a:pt x="31" y="792"/>
                  </a:lnTo>
                  <a:lnTo>
                    <a:pt x="52" y="809"/>
                  </a:lnTo>
                  <a:lnTo>
                    <a:pt x="91" y="811"/>
                  </a:lnTo>
                  <a:lnTo>
                    <a:pt x="114" y="802"/>
                  </a:lnTo>
                  <a:lnTo>
                    <a:pt x="120" y="792"/>
                  </a:lnTo>
                  <a:lnTo>
                    <a:pt x="125" y="798"/>
                  </a:lnTo>
                  <a:lnTo>
                    <a:pt x="118" y="819"/>
                  </a:lnTo>
                  <a:lnTo>
                    <a:pt x="102" y="836"/>
                  </a:lnTo>
                  <a:lnTo>
                    <a:pt x="67" y="844"/>
                  </a:lnTo>
                  <a:lnTo>
                    <a:pt x="58" y="836"/>
                  </a:lnTo>
                  <a:lnTo>
                    <a:pt x="54" y="842"/>
                  </a:lnTo>
                  <a:lnTo>
                    <a:pt x="58" y="858"/>
                  </a:lnTo>
                  <a:lnTo>
                    <a:pt x="139" y="935"/>
                  </a:lnTo>
                  <a:lnTo>
                    <a:pt x="180" y="935"/>
                  </a:lnTo>
                  <a:lnTo>
                    <a:pt x="216" y="914"/>
                  </a:lnTo>
                  <a:lnTo>
                    <a:pt x="224" y="893"/>
                  </a:lnTo>
                  <a:lnTo>
                    <a:pt x="224" y="838"/>
                  </a:lnTo>
                  <a:lnTo>
                    <a:pt x="230" y="844"/>
                  </a:lnTo>
                  <a:lnTo>
                    <a:pt x="257" y="844"/>
                  </a:lnTo>
                  <a:lnTo>
                    <a:pt x="255" y="852"/>
                  </a:lnTo>
                  <a:lnTo>
                    <a:pt x="245" y="852"/>
                  </a:lnTo>
                  <a:lnTo>
                    <a:pt x="240" y="867"/>
                  </a:lnTo>
                  <a:lnTo>
                    <a:pt x="245" y="879"/>
                  </a:lnTo>
                  <a:lnTo>
                    <a:pt x="253" y="885"/>
                  </a:lnTo>
                  <a:lnTo>
                    <a:pt x="249" y="912"/>
                  </a:lnTo>
                  <a:lnTo>
                    <a:pt x="257" y="918"/>
                  </a:lnTo>
                  <a:lnTo>
                    <a:pt x="267" y="953"/>
                  </a:lnTo>
                  <a:lnTo>
                    <a:pt x="265" y="1005"/>
                  </a:lnTo>
                  <a:lnTo>
                    <a:pt x="276" y="1045"/>
                  </a:lnTo>
                  <a:lnTo>
                    <a:pt x="282" y="1038"/>
                  </a:lnTo>
                  <a:lnTo>
                    <a:pt x="284" y="1042"/>
                  </a:lnTo>
                  <a:lnTo>
                    <a:pt x="284" y="1084"/>
                  </a:lnTo>
                  <a:lnTo>
                    <a:pt x="309" y="1152"/>
                  </a:lnTo>
                  <a:lnTo>
                    <a:pt x="319" y="1202"/>
                  </a:lnTo>
                  <a:lnTo>
                    <a:pt x="344" y="1249"/>
                  </a:lnTo>
                  <a:lnTo>
                    <a:pt x="350" y="1264"/>
                  </a:lnTo>
                  <a:lnTo>
                    <a:pt x="360" y="1264"/>
                  </a:lnTo>
                  <a:lnTo>
                    <a:pt x="358" y="1274"/>
                  </a:lnTo>
                  <a:lnTo>
                    <a:pt x="367" y="1297"/>
                  </a:lnTo>
                  <a:lnTo>
                    <a:pt x="367" y="1297"/>
                  </a:lnTo>
                  <a:lnTo>
                    <a:pt x="383" y="1315"/>
                  </a:lnTo>
                  <a:lnTo>
                    <a:pt x="412" y="1382"/>
                  </a:lnTo>
                  <a:lnTo>
                    <a:pt x="437" y="1462"/>
                  </a:lnTo>
                  <a:lnTo>
                    <a:pt x="474" y="1510"/>
                  </a:lnTo>
                  <a:lnTo>
                    <a:pt x="532" y="1665"/>
                  </a:lnTo>
                  <a:lnTo>
                    <a:pt x="574" y="1721"/>
                  </a:lnTo>
                  <a:lnTo>
                    <a:pt x="590" y="1719"/>
                  </a:lnTo>
                  <a:lnTo>
                    <a:pt x="611" y="1696"/>
                  </a:lnTo>
                  <a:lnTo>
                    <a:pt x="617" y="1663"/>
                  </a:lnTo>
                  <a:lnTo>
                    <a:pt x="654" y="1649"/>
                  </a:lnTo>
                  <a:lnTo>
                    <a:pt x="652" y="1626"/>
                  </a:lnTo>
                  <a:lnTo>
                    <a:pt x="671" y="1584"/>
                  </a:lnTo>
                  <a:lnTo>
                    <a:pt x="698" y="1586"/>
                  </a:lnTo>
                  <a:lnTo>
                    <a:pt x="692" y="1502"/>
                  </a:lnTo>
                  <a:lnTo>
                    <a:pt x="712" y="1409"/>
                  </a:lnTo>
                  <a:lnTo>
                    <a:pt x="708" y="1392"/>
                  </a:lnTo>
                  <a:lnTo>
                    <a:pt x="698" y="1380"/>
                  </a:lnTo>
                  <a:lnTo>
                    <a:pt x="704" y="1380"/>
                  </a:lnTo>
                  <a:lnTo>
                    <a:pt x="694" y="1344"/>
                  </a:lnTo>
                  <a:lnTo>
                    <a:pt x="696" y="1322"/>
                  </a:lnTo>
                  <a:lnTo>
                    <a:pt x="685" y="1276"/>
                  </a:lnTo>
                  <a:lnTo>
                    <a:pt x="698" y="1251"/>
                  </a:lnTo>
                  <a:lnTo>
                    <a:pt x="716" y="1243"/>
                  </a:lnTo>
                  <a:lnTo>
                    <a:pt x="725" y="1249"/>
                  </a:lnTo>
                  <a:lnTo>
                    <a:pt x="733" y="1245"/>
                  </a:lnTo>
                  <a:lnTo>
                    <a:pt x="739" y="1233"/>
                  </a:lnTo>
                  <a:lnTo>
                    <a:pt x="743" y="1218"/>
                  </a:lnTo>
                  <a:lnTo>
                    <a:pt x="768" y="1212"/>
                  </a:lnTo>
                  <a:lnTo>
                    <a:pt x="789" y="1202"/>
                  </a:lnTo>
                  <a:lnTo>
                    <a:pt x="799" y="1171"/>
                  </a:lnTo>
                  <a:lnTo>
                    <a:pt x="884" y="1088"/>
                  </a:lnTo>
                  <a:lnTo>
                    <a:pt x="919" y="1030"/>
                  </a:lnTo>
                  <a:lnTo>
                    <a:pt x="958" y="1001"/>
                  </a:lnTo>
                  <a:lnTo>
                    <a:pt x="985" y="989"/>
                  </a:lnTo>
                  <a:lnTo>
                    <a:pt x="1014" y="943"/>
                  </a:lnTo>
                  <a:lnTo>
                    <a:pt x="1006" y="918"/>
                  </a:lnTo>
                  <a:lnTo>
                    <a:pt x="1010" y="902"/>
                  </a:lnTo>
                  <a:lnTo>
                    <a:pt x="1052" y="877"/>
                  </a:lnTo>
                  <a:lnTo>
                    <a:pt x="1062" y="854"/>
                  </a:lnTo>
                  <a:lnTo>
                    <a:pt x="1066" y="881"/>
                  </a:lnTo>
                  <a:lnTo>
                    <a:pt x="1076" y="891"/>
                  </a:lnTo>
                  <a:lnTo>
                    <a:pt x="1093" y="887"/>
                  </a:lnTo>
                  <a:lnTo>
                    <a:pt x="1093" y="875"/>
                  </a:lnTo>
                  <a:lnTo>
                    <a:pt x="1101" y="887"/>
                  </a:lnTo>
                  <a:lnTo>
                    <a:pt x="1110" y="885"/>
                  </a:lnTo>
                  <a:lnTo>
                    <a:pt x="1093" y="831"/>
                  </a:lnTo>
                  <a:lnTo>
                    <a:pt x="1083" y="817"/>
                  </a:lnTo>
                  <a:lnTo>
                    <a:pt x="1081" y="788"/>
                  </a:lnTo>
                  <a:lnTo>
                    <a:pt x="1066" y="761"/>
                  </a:lnTo>
                  <a:lnTo>
                    <a:pt x="1064" y="720"/>
                  </a:lnTo>
                  <a:lnTo>
                    <a:pt x="1025" y="689"/>
                  </a:lnTo>
                  <a:lnTo>
                    <a:pt x="1029" y="674"/>
                  </a:lnTo>
                  <a:lnTo>
                    <a:pt x="1041" y="670"/>
                  </a:lnTo>
                  <a:lnTo>
                    <a:pt x="1041" y="664"/>
                  </a:lnTo>
                  <a:lnTo>
                    <a:pt x="1060" y="662"/>
                  </a:lnTo>
                  <a:lnTo>
                    <a:pt x="1056" y="645"/>
                  </a:lnTo>
                  <a:lnTo>
                    <a:pt x="1033" y="641"/>
                  </a:lnTo>
                  <a:lnTo>
                    <a:pt x="1025" y="622"/>
                  </a:lnTo>
                  <a:lnTo>
                    <a:pt x="1037" y="585"/>
                  </a:lnTo>
                  <a:lnTo>
                    <a:pt x="1058" y="608"/>
                  </a:lnTo>
                  <a:lnTo>
                    <a:pt x="1058" y="589"/>
                  </a:lnTo>
                  <a:lnTo>
                    <a:pt x="1064" y="591"/>
                  </a:lnTo>
                  <a:lnTo>
                    <a:pt x="1079" y="616"/>
                  </a:lnTo>
                  <a:lnTo>
                    <a:pt x="1083" y="612"/>
                  </a:lnTo>
                  <a:lnTo>
                    <a:pt x="1091" y="616"/>
                  </a:lnTo>
                  <a:lnTo>
                    <a:pt x="1097" y="602"/>
                  </a:lnTo>
                  <a:lnTo>
                    <a:pt x="1114" y="645"/>
                  </a:lnTo>
                  <a:lnTo>
                    <a:pt x="1132" y="660"/>
                  </a:lnTo>
                  <a:lnTo>
                    <a:pt x="1213" y="662"/>
                  </a:lnTo>
                  <a:lnTo>
                    <a:pt x="1252" y="672"/>
                  </a:lnTo>
                  <a:lnTo>
                    <a:pt x="1232" y="711"/>
                  </a:lnTo>
                  <a:lnTo>
                    <a:pt x="1203" y="736"/>
                  </a:lnTo>
                  <a:lnTo>
                    <a:pt x="1201" y="745"/>
                  </a:lnTo>
                  <a:lnTo>
                    <a:pt x="1215" y="782"/>
                  </a:lnTo>
                  <a:lnTo>
                    <a:pt x="1223" y="784"/>
                  </a:lnTo>
                  <a:lnTo>
                    <a:pt x="1238" y="798"/>
                  </a:lnTo>
                  <a:lnTo>
                    <a:pt x="1244" y="769"/>
                  </a:lnTo>
                  <a:lnTo>
                    <a:pt x="1252" y="753"/>
                  </a:lnTo>
                  <a:lnTo>
                    <a:pt x="1259" y="755"/>
                  </a:lnTo>
                  <a:lnTo>
                    <a:pt x="1283" y="805"/>
                  </a:lnTo>
                  <a:lnTo>
                    <a:pt x="1302" y="869"/>
                  </a:lnTo>
                  <a:lnTo>
                    <a:pt x="1327" y="854"/>
                  </a:lnTo>
                  <a:lnTo>
                    <a:pt x="1314" y="821"/>
                  </a:lnTo>
                  <a:lnTo>
                    <a:pt x="1314" y="807"/>
                  </a:lnTo>
                  <a:lnTo>
                    <a:pt x="1329" y="805"/>
                  </a:lnTo>
                  <a:lnTo>
                    <a:pt x="1323" y="757"/>
                  </a:lnTo>
                  <a:lnTo>
                    <a:pt x="1329" y="749"/>
                  </a:lnTo>
                  <a:lnTo>
                    <a:pt x="1362" y="747"/>
                  </a:lnTo>
                  <a:lnTo>
                    <a:pt x="1366" y="742"/>
                  </a:lnTo>
                  <a:lnTo>
                    <a:pt x="1381" y="685"/>
                  </a:lnTo>
                  <a:lnTo>
                    <a:pt x="1379" y="664"/>
                  </a:lnTo>
                  <a:lnTo>
                    <a:pt x="1397" y="631"/>
                  </a:lnTo>
                  <a:lnTo>
                    <a:pt x="1391" y="602"/>
                  </a:lnTo>
                  <a:lnTo>
                    <a:pt x="1395" y="585"/>
                  </a:lnTo>
                  <a:lnTo>
                    <a:pt x="1418" y="569"/>
                  </a:lnTo>
                  <a:lnTo>
                    <a:pt x="1430" y="546"/>
                  </a:lnTo>
                  <a:lnTo>
                    <a:pt x="1457" y="538"/>
                  </a:lnTo>
                  <a:lnTo>
                    <a:pt x="1474" y="542"/>
                  </a:lnTo>
                  <a:lnTo>
                    <a:pt x="1472" y="509"/>
                  </a:lnTo>
                  <a:lnTo>
                    <a:pt x="1484" y="496"/>
                  </a:lnTo>
                  <a:lnTo>
                    <a:pt x="1482" y="484"/>
                  </a:lnTo>
                  <a:lnTo>
                    <a:pt x="1476" y="471"/>
                  </a:lnTo>
                  <a:lnTo>
                    <a:pt x="1465" y="467"/>
                  </a:lnTo>
                  <a:lnTo>
                    <a:pt x="1424" y="463"/>
                  </a:lnTo>
                  <a:lnTo>
                    <a:pt x="1420" y="434"/>
                  </a:lnTo>
                  <a:lnTo>
                    <a:pt x="1408" y="430"/>
                  </a:lnTo>
                  <a:lnTo>
                    <a:pt x="1403" y="414"/>
                  </a:lnTo>
                  <a:lnTo>
                    <a:pt x="1391" y="401"/>
                  </a:lnTo>
                  <a:lnTo>
                    <a:pt x="1358" y="418"/>
                  </a:lnTo>
                  <a:lnTo>
                    <a:pt x="1319" y="411"/>
                  </a:lnTo>
                  <a:lnTo>
                    <a:pt x="1254" y="478"/>
                  </a:lnTo>
                  <a:lnTo>
                    <a:pt x="1194" y="507"/>
                  </a:lnTo>
                  <a:lnTo>
                    <a:pt x="1196" y="521"/>
                  </a:lnTo>
                  <a:lnTo>
                    <a:pt x="1221" y="534"/>
                  </a:lnTo>
                  <a:lnTo>
                    <a:pt x="1223" y="554"/>
                  </a:lnTo>
                  <a:lnTo>
                    <a:pt x="1217" y="558"/>
                  </a:lnTo>
                  <a:lnTo>
                    <a:pt x="1099" y="573"/>
                  </a:lnTo>
                  <a:lnTo>
                    <a:pt x="1058" y="565"/>
                  </a:lnTo>
                  <a:lnTo>
                    <a:pt x="1047" y="546"/>
                  </a:lnTo>
                  <a:lnTo>
                    <a:pt x="1054" y="534"/>
                  </a:lnTo>
                  <a:lnTo>
                    <a:pt x="1043" y="529"/>
                  </a:lnTo>
                  <a:lnTo>
                    <a:pt x="1041" y="503"/>
                  </a:lnTo>
                  <a:lnTo>
                    <a:pt x="1035" y="490"/>
                  </a:lnTo>
                  <a:lnTo>
                    <a:pt x="1004" y="500"/>
                  </a:lnTo>
                  <a:lnTo>
                    <a:pt x="1000" y="519"/>
                  </a:lnTo>
                  <a:lnTo>
                    <a:pt x="1006" y="548"/>
                  </a:lnTo>
                  <a:lnTo>
                    <a:pt x="1004" y="556"/>
                  </a:lnTo>
                  <a:lnTo>
                    <a:pt x="1019" y="571"/>
                  </a:lnTo>
                  <a:lnTo>
                    <a:pt x="1016" y="591"/>
                  </a:lnTo>
                  <a:lnTo>
                    <a:pt x="973" y="594"/>
                  </a:lnTo>
                  <a:lnTo>
                    <a:pt x="853" y="569"/>
                  </a:lnTo>
                  <a:lnTo>
                    <a:pt x="814" y="536"/>
                  </a:lnTo>
                  <a:lnTo>
                    <a:pt x="735" y="531"/>
                  </a:lnTo>
                  <a:lnTo>
                    <a:pt x="718" y="517"/>
                  </a:lnTo>
                  <a:lnTo>
                    <a:pt x="667" y="498"/>
                  </a:lnTo>
                  <a:lnTo>
                    <a:pt x="623" y="465"/>
                  </a:lnTo>
                  <a:lnTo>
                    <a:pt x="609" y="457"/>
                  </a:lnTo>
                  <a:lnTo>
                    <a:pt x="603" y="463"/>
                  </a:lnTo>
                  <a:lnTo>
                    <a:pt x="590" y="447"/>
                  </a:lnTo>
                  <a:lnTo>
                    <a:pt x="578" y="447"/>
                  </a:lnTo>
                  <a:lnTo>
                    <a:pt x="576" y="436"/>
                  </a:lnTo>
                  <a:lnTo>
                    <a:pt x="586" y="416"/>
                  </a:lnTo>
                  <a:lnTo>
                    <a:pt x="580" y="385"/>
                  </a:lnTo>
                  <a:lnTo>
                    <a:pt x="600" y="358"/>
                  </a:lnTo>
                  <a:lnTo>
                    <a:pt x="609" y="356"/>
                  </a:lnTo>
                  <a:lnTo>
                    <a:pt x="551" y="327"/>
                  </a:lnTo>
                  <a:lnTo>
                    <a:pt x="545" y="316"/>
                  </a:lnTo>
                  <a:lnTo>
                    <a:pt x="526" y="314"/>
                  </a:lnTo>
                  <a:lnTo>
                    <a:pt x="520" y="306"/>
                  </a:lnTo>
                  <a:lnTo>
                    <a:pt x="493" y="310"/>
                  </a:lnTo>
                  <a:lnTo>
                    <a:pt x="491" y="298"/>
                  </a:lnTo>
                  <a:lnTo>
                    <a:pt x="474" y="281"/>
                  </a:lnTo>
                  <a:lnTo>
                    <a:pt x="468" y="248"/>
                  </a:lnTo>
                  <a:lnTo>
                    <a:pt x="449" y="232"/>
                  </a:lnTo>
                  <a:lnTo>
                    <a:pt x="443" y="213"/>
                  </a:lnTo>
                  <a:lnTo>
                    <a:pt x="456" y="207"/>
                  </a:lnTo>
                  <a:lnTo>
                    <a:pt x="474" y="223"/>
                  </a:lnTo>
                  <a:lnTo>
                    <a:pt x="483" y="221"/>
                  </a:lnTo>
                  <a:lnTo>
                    <a:pt x="487" y="209"/>
                  </a:lnTo>
                  <a:lnTo>
                    <a:pt x="495" y="213"/>
                  </a:lnTo>
                  <a:lnTo>
                    <a:pt x="499" y="203"/>
                  </a:lnTo>
                  <a:lnTo>
                    <a:pt x="487" y="186"/>
                  </a:lnTo>
                  <a:lnTo>
                    <a:pt x="485" y="176"/>
                  </a:lnTo>
                  <a:lnTo>
                    <a:pt x="470" y="172"/>
                  </a:lnTo>
                  <a:lnTo>
                    <a:pt x="458" y="161"/>
                  </a:lnTo>
                  <a:lnTo>
                    <a:pt x="456" y="136"/>
                  </a:lnTo>
                  <a:lnTo>
                    <a:pt x="447" y="124"/>
                  </a:lnTo>
                  <a:lnTo>
                    <a:pt x="470" y="124"/>
                  </a:lnTo>
                  <a:lnTo>
                    <a:pt x="476" y="116"/>
                  </a:lnTo>
                  <a:lnTo>
                    <a:pt x="474" y="97"/>
                  </a:lnTo>
                  <a:lnTo>
                    <a:pt x="483" y="95"/>
                  </a:lnTo>
                  <a:lnTo>
                    <a:pt x="483" y="89"/>
                  </a:lnTo>
                  <a:lnTo>
                    <a:pt x="493" y="76"/>
                  </a:lnTo>
                  <a:lnTo>
                    <a:pt x="495" y="29"/>
                  </a:lnTo>
                  <a:lnTo>
                    <a:pt x="487" y="27"/>
                  </a:lnTo>
                  <a:lnTo>
                    <a:pt x="480" y="35"/>
                  </a:lnTo>
                  <a:lnTo>
                    <a:pt x="472" y="20"/>
                  </a:lnTo>
                  <a:lnTo>
                    <a:pt x="466" y="25"/>
                  </a:lnTo>
                  <a:lnTo>
                    <a:pt x="456" y="18"/>
                  </a:lnTo>
                  <a:lnTo>
                    <a:pt x="454" y="10"/>
                  </a:lnTo>
                  <a:lnTo>
                    <a:pt x="431" y="0"/>
                  </a:lnTo>
                  <a:lnTo>
                    <a:pt x="406" y="6"/>
                  </a:lnTo>
                  <a:lnTo>
                    <a:pt x="375" y="33"/>
                  </a:lnTo>
                  <a:lnTo>
                    <a:pt x="358" y="31"/>
                  </a:lnTo>
                  <a:lnTo>
                    <a:pt x="334" y="56"/>
                  </a:lnTo>
                  <a:lnTo>
                    <a:pt x="329" y="76"/>
                  </a:lnTo>
                  <a:lnTo>
                    <a:pt x="305" y="72"/>
                  </a:lnTo>
                  <a:lnTo>
                    <a:pt x="298" y="80"/>
                  </a:lnTo>
                  <a:lnTo>
                    <a:pt x="286" y="78"/>
                  </a:lnTo>
                  <a:lnTo>
                    <a:pt x="267" y="87"/>
                  </a:lnTo>
                  <a:lnTo>
                    <a:pt x="199" y="68"/>
                  </a:lnTo>
                  <a:lnTo>
                    <a:pt x="180" y="74"/>
                  </a:lnTo>
                  <a:lnTo>
                    <a:pt x="178" y="97"/>
                  </a:lnTo>
                  <a:lnTo>
                    <a:pt x="191" y="103"/>
                  </a:lnTo>
                  <a:lnTo>
                    <a:pt x="187" y="114"/>
                  </a:lnTo>
                  <a:lnTo>
                    <a:pt x="207" y="122"/>
                  </a:lnTo>
                  <a:lnTo>
                    <a:pt x="199" y="136"/>
                  </a:lnTo>
                  <a:lnTo>
                    <a:pt x="214" y="153"/>
                  </a:lnTo>
                  <a:lnTo>
                    <a:pt x="203" y="167"/>
                  </a:lnTo>
                  <a:lnTo>
                    <a:pt x="228" y="186"/>
                  </a:lnTo>
                  <a:lnTo>
                    <a:pt x="228" y="192"/>
                  </a:lnTo>
                  <a:lnTo>
                    <a:pt x="249" y="196"/>
                  </a:lnTo>
                  <a:lnTo>
                    <a:pt x="255" y="215"/>
                  </a:lnTo>
                  <a:lnTo>
                    <a:pt x="282" y="219"/>
                  </a:lnTo>
                  <a:lnTo>
                    <a:pt x="292" y="234"/>
                  </a:lnTo>
                  <a:lnTo>
                    <a:pt x="288" y="242"/>
                  </a:lnTo>
                  <a:lnTo>
                    <a:pt x="259" y="250"/>
                  </a:lnTo>
                  <a:lnTo>
                    <a:pt x="259" y="267"/>
                  </a:lnTo>
                  <a:lnTo>
                    <a:pt x="269" y="283"/>
                  </a:lnTo>
                  <a:lnTo>
                    <a:pt x="263" y="296"/>
                  </a:lnTo>
                  <a:lnTo>
                    <a:pt x="280" y="306"/>
                  </a:lnTo>
                  <a:lnTo>
                    <a:pt x="267" y="306"/>
                  </a:lnTo>
                  <a:lnTo>
                    <a:pt x="255" y="316"/>
                  </a:lnTo>
                  <a:lnTo>
                    <a:pt x="238" y="351"/>
                  </a:lnTo>
                  <a:lnTo>
                    <a:pt x="238" y="366"/>
                  </a:lnTo>
                  <a:lnTo>
                    <a:pt x="220" y="376"/>
                  </a:lnTo>
                  <a:lnTo>
                    <a:pt x="201" y="430"/>
                  </a:lnTo>
                  <a:lnTo>
                    <a:pt x="178" y="453"/>
                  </a:lnTo>
                  <a:lnTo>
                    <a:pt x="158" y="496"/>
                  </a:lnTo>
                  <a:lnTo>
                    <a:pt x="127" y="503"/>
                  </a:lnTo>
                  <a:lnTo>
                    <a:pt x="112" y="513"/>
                  </a:lnTo>
                  <a:lnTo>
                    <a:pt x="89" y="490"/>
                  </a:lnTo>
                  <a:lnTo>
                    <a:pt x="52" y="548"/>
                  </a:lnTo>
                  <a:lnTo>
                    <a:pt x="54" y="575"/>
                  </a:lnTo>
                  <a:lnTo>
                    <a:pt x="91" y="587"/>
                  </a:lnTo>
                  <a:lnTo>
                    <a:pt x="91" y="625"/>
                  </a:lnTo>
                  <a:lnTo>
                    <a:pt x="104" y="635"/>
                  </a:lnTo>
                  <a:lnTo>
                    <a:pt x="120" y="637"/>
                  </a:lnTo>
                  <a:lnTo>
                    <a:pt x="125" y="658"/>
                  </a:lnTo>
                  <a:lnTo>
                    <a:pt x="149" y="691"/>
                  </a:lnTo>
                  <a:lnTo>
                    <a:pt x="147" y="711"/>
                  </a:lnTo>
                  <a:lnTo>
                    <a:pt x="156" y="716"/>
                  </a:lnTo>
                  <a:lnTo>
                    <a:pt x="137" y="724"/>
                  </a:lnTo>
                  <a:lnTo>
                    <a:pt x="120" y="711"/>
                  </a:lnTo>
                  <a:lnTo>
                    <a:pt x="100" y="728"/>
                  </a:lnTo>
                  <a:lnTo>
                    <a:pt x="85" y="728"/>
                  </a:lnTo>
                  <a:lnTo>
                    <a:pt x="77" y="720"/>
                  </a:lnTo>
                  <a:lnTo>
                    <a:pt x="40" y="722"/>
                  </a:lnTo>
                  <a:lnTo>
                    <a:pt x="36" y="716"/>
                  </a:lnTo>
                  <a:lnTo>
                    <a:pt x="36" y="738"/>
                  </a:lnTo>
                  <a:lnTo>
                    <a:pt x="9" y="738"/>
                  </a:lnTo>
                  <a:lnTo>
                    <a:pt x="0" y="757"/>
                  </a:lnTo>
                  <a:lnTo>
                    <a:pt x="2" y="765"/>
                  </a:lnTo>
                  <a:lnTo>
                    <a:pt x="2" y="76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086600" y="1730520"/>
              <a:ext cx="328680" cy="409320"/>
            </a:xfrm>
            <a:custGeom>
              <a:avLst/>
              <a:gdLst/>
              <a:ahLst/>
              <a:rect l="l" t="t" r="r" b="b"/>
              <a:pathLst>
                <a:path w="207" h="258">
                  <a:moveTo>
                    <a:pt x="2" y="47"/>
                  </a:moveTo>
                  <a:lnTo>
                    <a:pt x="0" y="51"/>
                  </a:lnTo>
                  <a:lnTo>
                    <a:pt x="12" y="66"/>
                  </a:lnTo>
                  <a:lnTo>
                    <a:pt x="29" y="76"/>
                  </a:lnTo>
                  <a:lnTo>
                    <a:pt x="29" y="82"/>
                  </a:lnTo>
                  <a:lnTo>
                    <a:pt x="46" y="103"/>
                  </a:lnTo>
                  <a:lnTo>
                    <a:pt x="31" y="97"/>
                  </a:lnTo>
                  <a:lnTo>
                    <a:pt x="8" y="107"/>
                  </a:lnTo>
                  <a:lnTo>
                    <a:pt x="12" y="118"/>
                  </a:lnTo>
                  <a:lnTo>
                    <a:pt x="27" y="126"/>
                  </a:lnTo>
                  <a:lnTo>
                    <a:pt x="29" y="124"/>
                  </a:lnTo>
                  <a:lnTo>
                    <a:pt x="23" y="111"/>
                  </a:lnTo>
                  <a:lnTo>
                    <a:pt x="29" y="116"/>
                  </a:lnTo>
                  <a:lnTo>
                    <a:pt x="50" y="149"/>
                  </a:lnTo>
                  <a:lnTo>
                    <a:pt x="66" y="165"/>
                  </a:lnTo>
                  <a:lnTo>
                    <a:pt x="60" y="180"/>
                  </a:lnTo>
                  <a:lnTo>
                    <a:pt x="64" y="182"/>
                  </a:lnTo>
                  <a:lnTo>
                    <a:pt x="68" y="223"/>
                  </a:lnTo>
                  <a:lnTo>
                    <a:pt x="75" y="231"/>
                  </a:lnTo>
                  <a:lnTo>
                    <a:pt x="77" y="225"/>
                  </a:lnTo>
                  <a:lnTo>
                    <a:pt x="83" y="227"/>
                  </a:lnTo>
                  <a:lnTo>
                    <a:pt x="85" y="240"/>
                  </a:lnTo>
                  <a:lnTo>
                    <a:pt x="75" y="238"/>
                  </a:lnTo>
                  <a:lnTo>
                    <a:pt x="77" y="254"/>
                  </a:lnTo>
                  <a:lnTo>
                    <a:pt x="81" y="258"/>
                  </a:lnTo>
                  <a:lnTo>
                    <a:pt x="89" y="248"/>
                  </a:lnTo>
                  <a:lnTo>
                    <a:pt x="93" y="256"/>
                  </a:lnTo>
                  <a:lnTo>
                    <a:pt x="99" y="244"/>
                  </a:lnTo>
                  <a:lnTo>
                    <a:pt x="108" y="250"/>
                  </a:lnTo>
                  <a:lnTo>
                    <a:pt x="122" y="231"/>
                  </a:lnTo>
                  <a:lnTo>
                    <a:pt x="120" y="242"/>
                  </a:lnTo>
                  <a:lnTo>
                    <a:pt x="128" y="246"/>
                  </a:lnTo>
                  <a:lnTo>
                    <a:pt x="132" y="242"/>
                  </a:lnTo>
                  <a:lnTo>
                    <a:pt x="126" y="227"/>
                  </a:lnTo>
                  <a:lnTo>
                    <a:pt x="139" y="238"/>
                  </a:lnTo>
                  <a:lnTo>
                    <a:pt x="141" y="227"/>
                  </a:lnTo>
                  <a:lnTo>
                    <a:pt x="135" y="221"/>
                  </a:lnTo>
                  <a:lnTo>
                    <a:pt x="145" y="217"/>
                  </a:lnTo>
                  <a:lnTo>
                    <a:pt x="166" y="221"/>
                  </a:lnTo>
                  <a:lnTo>
                    <a:pt x="172" y="227"/>
                  </a:lnTo>
                  <a:lnTo>
                    <a:pt x="176" y="207"/>
                  </a:lnTo>
                  <a:lnTo>
                    <a:pt x="195" y="207"/>
                  </a:lnTo>
                  <a:lnTo>
                    <a:pt x="207" y="194"/>
                  </a:lnTo>
                  <a:lnTo>
                    <a:pt x="203" y="153"/>
                  </a:lnTo>
                  <a:lnTo>
                    <a:pt x="197" y="151"/>
                  </a:lnTo>
                  <a:lnTo>
                    <a:pt x="172" y="101"/>
                  </a:lnTo>
                  <a:lnTo>
                    <a:pt x="147" y="64"/>
                  </a:lnTo>
                  <a:lnTo>
                    <a:pt x="72" y="0"/>
                  </a:lnTo>
                  <a:lnTo>
                    <a:pt x="52" y="18"/>
                  </a:lnTo>
                  <a:lnTo>
                    <a:pt x="21" y="18"/>
                  </a:lnTo>
                  <a:lnTo>
                    <a:pt x="2" y="4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086600" y="1730520"/>
              <a:ext cx="328680" cy="409320"/>
            </a:xfrm>
            <a:custGeom>
              <a:avLst/>
              <a:gdLst/>
              <a:ahLst/>
              <a:rect l="l" t="t" r="r" b="b"/>
              <a:pathLst>
                <a:path w="207" h="258">
                  <a:moveTo>
                    <a:pt x="2" y="47"/>
                  </a:moveTo>
                  <a:lnTo>
                    <a:pt x="0" y="51"/>
                  </a:lnTo>
                  <a:lnTo>
                    <a:pt x="12" y="66"/>
                  </a:lnTo>
                  <a:lnTo>
                    <a:pt x="29" y="76"/>
                  </a:lnTo>
                  <a:lnTo>
                    <a:pt x="29" y="82"/>
                  </a:lnTo>
                  <a:lnTo>
                    <a:pt x="46" y="103"/>
                  </a:lnTo>
                  <a:lnTo>
                    <a:pt x="31" y="97"/>
                  </a:lnTo>
                  <a:lnTo>
                    <a:pt x="8" y="107"/>
                  </a:lnTo>
                  <a:lnTo>
                    <a:pt x="12" y="118"/>
                  </a:lnTo>
                  <a:lnTo>
                    <a:pt x="27" y="126"/>
                  </a:lnTo>
                  <a:lnTo>
                    <a:pt x="29" y="124"/>
                  </a:lnTo>
                  <a:lnTo>
                    <a:pt x="23" y="111"/>
                  </a:lnTo>
                  <a:lnTo>
                    <a:pt x="29" y="116"/>
                  </a:lnTo>
                  <a:lnTo>
                    <a:pt x="50" y="149"/>
                  </a:lnTo>
                  <a:lnTo>
                    <a:pt x="66" y="165"/>
                  </a:lnTo>
                  <a:lnTo>
                    <a:pt x="60" y="180"/>
                  </a:lnTo>
                  <a:lnTo>
                    <a:pt x="64" y="182"/>
                  </a:lnTo>
                  <a:lnTo>
                    <a:pt x="68" y="223"/>
                  </a:lnTo>
                  <a:lnTo>
                    <a:pt x="75" y="231"/>
                  </a:lnTo>
                  <a:lnTo>
                    <a:pt x="77" y="225"/>
                  </a:lnTo>
                  <a:lnTo>
                    <a:pt x="83" y="227"/>
                  </a:lnTo>
                  <a:lnTo>
                    <a:pt x="85" y="240"/>
                  </a:lnTo>
                  <a:lnTo>
                    <a:pt x="75" y="238"/>
                  </a:lnTo>
                  <a:lnTo>
                    <a:pt x="77" y="254"/>
                  </a:lnTo>
                  <a:lnTo>
                    <a:pt x="81" y="258"/>
                  </a:lnTo>
                  <a:lnTo>
                    <a:pt x="89" y="248"/>
                  </a:lnTo>
                  <a:lnTo>
                    <a:pt x="93" y="256"/>
                  </a:lnTo>
                  <a:lnTo>
                    <a:pt x="99" y="244"/>
                  </a:lnTo>
                  <a:lnTo>
                    <a:pt x="108" y="250"/>
                  </a:lnTo>
                  <a:lnTo>
                    <a:pt x="122" y="231"/>
                  </a:lnTo>
                  <a:lnTo>
                    <a:pt x="120" y="242"/>
                  </a:lnTo>
                  <a:lnTo>
                    <a:pt x="128" y="246"/>
                  </a:lnTo>
                  <a:lnTo>
                    <a:pt x="132" y="242"/>
                  </a:lnTo>
                  <a:lnTo>
                    <a:pt x="126" y="227"/>
                  </a:lnTo>
                  <a:lnTo>
                    <a:pt x="139" y="238"/>
                  </a:lnTo>
                  <a:lnTo>
                    <a:pt x="141" y="227"/>
                  </a:lnTo>
                  <a:lnTo>
                    <a:pt x="135" y="221"/>
                  </a:lnTo>
                  <a:lnTo>
                    <a:pt x="145" y="217"/>
                  </a:lnTo>
                  <a:lnTo>
                    <a:pt x="166" y="221"/>
                  </a:lnTo>
                  <a:lnTo>
                    <a:pt x="172" y="227"/>
                  </a:lnTo>
                  <a:lnTo>
                    <a:pt x="176" y="207"/>
                  </a:lnTo>
                  <a:lnTo>
                    <a:pt x="195" y="207"/>
                  </a:lnTo>
                  <a:lnTo>
                    <a:pt x="207" y="194"/>
                  </a:lnTo>
                  <a:lnTo>
                    <a:pt x="203" y="153"/>
                  </a:lnTo>
                  <a:lnTo>
                    <a:pt x="197" y="151"/>
                  </a:lnTo>
                  <a:lnTo>
                    <a:pt x="172" y="101"/>
                  </a:lnTo>
                  <a:lnTo>
                    <a:pt x="147" y="64"/>
                  </a:lnTo>
                  <a:lnTo>
                    <a:pt x="72" y="0"/>
                  </a:lnTo>
                  <a:lnTo>
                    <a:pt x="52" y="18"/>
                  </a:lnTo>
                  <a:lnTo>
                    <a:pt x="21" y="18"/>
                  </a:lnTo>
                  <a:lnTo>
                    <a:pt x="2" y="47"/>
                  </a:lnTo>
                  <a:lnTo>
                    <a:pt x="2" y="4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6813720" y="1300320"/>
              <a:ext cx="387360" cy="510840"/>
            </a:xfrm>
            <a:custGeom>
              <a:avLst/>
              <a:gdLst/>
              <a:ahLst/>
              <a:rect l="l" t="t" r="r" b="b"/>
              <a:pathLst>
                <a:path w="244" h="322">
                  <a:moveTo>
                    <a:pt x="0" y="184"/>
                  </a:moveTo>
                  <a:lnTo>
                    <a:pt x="25" y="207"/>
                  </a:lnTo>
                  <a:lnTo>
                    <a:pt x="33" y="200"/>
                  </a:lnTo>
                  <a:lnTo>
                    <a:pt x="69" y="209"/>
                  </a:lnTo>
                  <a:lnTo>
                    <a:pt x="79" y="254"/>
                  </a:lnTo>
                  <a:lnTo>
                    <a:pt x="83" y="260"/>
                  </a:lnTo>
                  <a:lnTo>
                    <a:pt x="91" y="260"/>
                  </a:lnTo>
                  <a:lnTo>
                    <a:pt x="77" y="275"/>
                  </a:lnTo>
                  <a:lnTo>
                    <a:pt x="77" y="300"/>
                  </a:lnTo>
                  <a:lnTo>
                    <a:pt x="100" y="298"/>
                  </a:lnTo>
                  <a:lnTo>
                    <a:pt x="95" y="308"/>
                  </a:lnTo>
                  <a:lnTo>
                    <a:pt x="114" y="322"/>
                  </a:lnTo>
                  <a:lnTo>
                    <a:pt x="126" y="316"/>
                  </a:lnTo>
                  <a:lnTo>
                    <a:pt x="120" y="304"/>
                  </a:lnTo>
                  <a:lnTo>
                    <a:pt x="153" y="318"/>
                  </a:lnTo>
                  <a:lnTo>
                    <a:pt x="164" y="312"/>
                  </a:lnTo>
                  <a:lnTo>
                    <a:pt x="174" y="318"/>
                  </a:lnTo>
                  <a:lnTo>
                    <a:pt x="193" y="289"/>
                  </a:lnTo>
                  <a:lnTo>
                    <a:pt x="224" y="289"/>
                  </a:lnTo>
                  <a:lnTo>
                    <a:pt x="244" y="271"/>
                  </a:lnTo>
                  <a:lnTo>
                    <a:pt x="191" y="233"/>
                  </a:lnTo>
                  <a:lnTo>
                    <a:pt x="176" y="229"/>
                  </a:lnTo>
                  <a:lnTo>
                    <a:pt x="162" y="192"/>
                  </a:lnTo>
                  <a:lnTo>
                    <a:pt x="176" y="178"/>
                  </a:lnTo>
                  <a:lnTo>
                    <a:pt x="195" y="176"/>
                  </a:lnTo>
                  <a:lnTo>
                    <a:pt x="213" y="151"/>
                  </a:lnTo>
                  <a:lnTo>
                    <a:pt x="234" y="124"/>
                  </a:lnTo>
                  <a:lnTo>
                    <a:pt x="211" y="82"/>
                  </a:lnTo>
                  <a:lnTo>
                    <a:pt x="215" y="62"/>
                  </a:lnTo>
                  <a:lnTo>
                    <a:pt x="222" y="41"/>
                  </a:lnTo>
                  <a:lnTo>
                    <a:pt x="234" y="39"/>
                  </a:lnTo>
                  <a:lnTo>
                    <a:pt x="228" y="33"/>
                  </a:lnTo>
                  <a:lnTo>
                    <a:pt x="218" y="22"/>
                  </a:lnTo>
                  <a:lnTo>
                    <a:pt x="211" y="20"/>
                  </a:lnTo>
                  <a:lnTo>
                    <a:pt x="180" y="0"/>
                  </a:lnTo>
                  <a:lnTo>
                    <a:pt x="176" y="6"/>
                  </a:lnTo>
                  <a:lnTo>
                    <a:pt x="178" y="37"/>
                  </a:lnTo>
                  <a:lnTo>
                    <a:pt x="160" y="56"/>
                  </a:lnTo>
                  <a:lnTo>
                    <a:pt x="124" y="60"/>
                  </a:lnTo>
                  <a:lnTo>
                    <a:pt x="124" y="68"/>
                  </a:lnTo>
                  <a:lnTo>
                    <a:pt x="145" y="95"/>
                  </a:lnTo>
                  <a:lnTo>
                    <a:pt x="108" y="97"/>
                  </a:lnTo>
                  <a:lnTo>
                    <a:pt x="73" y="87"/>
                  </a:lnTo>
                  <a:lnTo>
                    <a:pt x="48" y="130"/>
                  </a:lnTo>
                  <a:lnTo>
                    <a:pt x="11" y="153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6813720" y="1300320"/>
              <a:ext cx="387360" cy="510840"/>
            </a:xfrm>
            <a:custGeom>
              <a:avLst/>
              <a:gdLst/>
              <a:ahLst/>
              <a:rect l="l" t="t" r="r" b="b"/>
              <a:pathLst>
                <a:path w="244" h="322">
                  <a:moveTo>
                    <a:pt x="0" y="184"/>
                  </a:moveTo>
                  <a:lnTo>
                    <a:pt x="25" y="207"/>
                  </a:lnTo>
                  <a:lnTo>
                    <a:pt x="33" y="200"/>
                  </a:lnTo>
                  <a:lnTo>
                    <a:pt x="69" y="209"/>
                  </a:lnTo>
                  <a:lnTo>
                    <a:pt x="79" y="254"/>
                  </a:lnTo>
                  <a:lnTo>
                    <a:pt x="83" y="260"/>
                  </a:lnTo>
                  <a:lnTo>
                    <a:pt x="91" y="260"/>
                  </a:lnTo>
                  <a:lnTo>
                    <a:pt x="77" y="275"/>
                  </a:lnTo>
                  <a:lnTo>
                    <a:pt x="77" y="300"/>
                  </a:lnTo>
                  <a:lnTo>
                    <a:pt x="100" y="298"/>
                  </a:lnTo>
                  <a:lnTo>
                    <a:pt x="95" y="308"/>
                  </a:lnTo>
                  <a:lnTo>
                    <a:pt x="114" y="322"/>
                  </a:lnTo>
                  <a:lnTo>
                    <a:pt x="126" y="316"/>
                  </a:lnTo>
                  <a:lnTo>
                    <a:pt x="120" y="304"/>
                  </a:lnTo>
                  <a:lnTo>
                    <a:pt x="153" y="318"/>
                  </a:lnTo>
                  <a:lnTo>
                    <a:pt x="164" y="312"/>
                  </a:lnTo>
                  <a:lnTo>
                    <a:pt x="174" y="318"/>
                  </a:lnTo>
                  <a:lnTo>
                    <a:pt x="193" y="289"/>
                  </a:lnTo>
                  <a:lnTo>
                    <a:pt x="224" y="289"/>
                  </a:lnTo>
                  <a:lnTo>
                    <a:pt x="244" y="271"/>
                  </a:lnTo>
                  <a:lnTo>
                    <a:pt x="191" y="233"/>
                  </a:lnTo>
                  <a:lnTo>
                    <a:pt x="176" y="229"/>
                  </a:lnTo>
                  <a:lnTo>
                    <a:pt x="162" y="192"/>
                  </a:lnTo>
                  <a:lnTo>
                    <a:pt x="176" y="178"/>
                  </a:lnTo>
                  <a:lnTo>
                    <a:pt x="195" y="176"/>
                  </a:lnTo>
                  <a:lnTo>
                    <a:pt x="213" y="151"/>
                  </a:lnTo>
                  <a:lnTo>
                    <a:pt x="234" y="124"/>
                  </a:lnTo>
                  <a:lnTo>
                    <a:pt x="211" y="82"/>
                  </a:lnTo>
                  <a:lnTo>
                    <a:pt x="215" y="62"/>
                  </a:lnTo>
                  <a:lnTo>
                    <a:pt x="222" y="41"/>
                  </a:lnTo>
                  <a:lnTo>
                    <a:pt x="234" y="39"/>
                  </a:lnTo>
                  <a:lnTo>
                    <a:pt x="228" y="33"/>
                  </a:lnTo>
                  <a:lnTo>
                    <a:pt x="218" y="22"/>
                  </a:lnTo>
                  <a:lnTo>
                    <a:pt x="211" y="20"/>
                  </a:lnTo>
                  <a:lnTo>
                    <a:pt x="180" y="0"/>
                  </a:lnTo>
                  <a:lnTo>
                    <a:pt x="176" y="6"/>
                  </a:lnTo>
                  <a:lnTo>
                    <a:pt x="178" y="37"/>
                  </a:lnTo>
                  <a:lnTo>
                    <a:pt x="160" y="56"/>
                  </a:lnTo>
                  <a:lnTo>
                    <a:pt x="124" y="60"/>
                  </a:lnTo>
                  <a:lnTo>
                    <a:pt x="124" y="68"/>
                  </a:lnTo>
                  <a:lnTo>
                    <a:pt x="145" y="95"/>
                  </a:lnTo>
                  <a:lnTo>
                    <a:pt x="108" y="97"/>
                  </a:lnTo>
                  <a:lnTo>
                    <a:pt x="73" y="87"/>
                  </a:lnTo>
                  <a:lnTo>
                    <a:pt x="48" y="130"/>
                  </a:lnTo>
                  <a:lnTo>
                    <a:pt x="11" y="153"/>
                  </a:lnTo>
                  <a:lnTo>
                    <a:pt x="0" y="184"/>
                  </a:lnTo>
                  <a:lnTo>
                    <a:pt x="0" y="18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576520" y="158904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576520" y="158904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12" y="6"/>
                  </a:lnTo>
                  <a:lnTo>
                    <a:pt x="12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604960" y="15588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17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9" y="19"/>
                  </a:lnTo>
                  <a:lnTo>
                    <a:pt x="19" y="1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604960" y="15588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17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9" y="19"/>
                  </a:lnTo>
                  <a:lnTo>
                    <a:pt x="19" y="17"/>
                  </a:lnTo>
                  <a:lnTo>
                    <a:pt x="19" y="1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657520" y="1579680"/>
              <a:ext cx="2376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5" y="2"/>
                  </a:moveTo>
                  <a:lnTo>
                    <a:pt x="0" y="0"/>
                  </a:lnTo>
                  <a:lnTo>
                    <a:pt x="9" y="6"/>
                  </a:lnTo>
                  <a:lnTo>
                    <a:pt x="15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657520" y="1579680"/>
              <a:ext cx="2376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5" y="2"/>
                  </a:moveTo>
                  <a:lnTo>
                    <a:pt x="0" y="0"/>
                  </a:lnTo>
                  <a:lnTo>
                    <a:pt x="9" y="6"/>
                  </a:lnTo>
                  <a:lnTo>
                    <a:pt x="15" y="2"/>
                  </a:lnTo>
                  <a:lnTo>
                    <a:pt x="15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478240" y="1263600"/>
              <a:ext cx="793800" cy="384120"/>
            </a:xfrm>
            <a:custGeom>
              <a:avLst/>
              <a:gdLst/>
              <a:ahLst/>
              <a:rect l="l" t="t" r="r" b="b"/>
              <a:pathLst>
                <a:path w="500" h="242">
                  <a:moveTo>
                    <a:pt x="37" y="54"/>
                  </a:moveTo>
                  <a:lnTo>
                    <a:pt x="37" y="29"/>
                  </a:lnTo>
                  <a:lnTo>
                    <a:pt x="56" y="23"/>
                  </a:lnTo>
                  <a:lnTo>
                    <a:pt x="99" y="29"/>
                  </a:lnTo>
                  <a:lnTo>
                    <a:pt x="151" y="45"/>
                  </a:lnTo>
                  <a:lnTo>
                    <a:pt x="151" y="14"/>
                  </a:lnTo>
                  <a:lnTo>
                    <a:pt x="178" y="0"/>
                  </a:lnTo>
                  <a:lnTo>
                    <a:pt x="207" y="14"/>
                  </a:lnTo>
                  <a:lnTo>
                    <a:pt x="242" y="19"/>
                  </a:lnTo>
                  <a:lnTo>
                    <a:pt x="325" y="14"/>
                  </a:lnTo>
                  <a:lnTo>
                    <a:pt x="434" y="29"/>
                  </a:lnTo>
                  <a:lnTo>
                    <a:pt x="453" y="43"/>
                  </a:lnTo>
                  <a:lnTo>
                    <a:pt x="496" y="56"/>
                  </a:lnTo>
                  <a:lnTo>
                    <a:pt x="500" y="79"/>
                  </a:lnTo>
                  <a:lnTo>
                    <a:pt x="436" y="110"/>
                  </a:lnTo>
                  <a:lnTo>
                    <a:pt x="424" y="134"/>
                  </a:lnTo>
                  <a:lnTo>
                    <a:pt x="362" y="147"/>
                  </a:lnTo>
                  <a:lnTo>
                    <a:pt x="356" y="172"/>
                  </a:lnTo>
                  <a:lnTo>
                    <a:pt x="345" y="180"/>
                  </a:lnTo>
                  <a:lnTo>
                    <a:pt x="312" y="180"/>
                  </a:lnTo>
                  <a:lnTo>
                    <a:pt x="304" y="170"/>
                  </a:lnTo>
                  <a:lnTo>
                    <a:pt x="293" y="167"/>
                  </a:lnTo>
                  <a:lnTo>
                    <a:pt x="273" y="172"/>
                  </a:lnTo>
                  <a:lnTo>
                    <a:pt x="271" y="184"/>
                  </a:lnTo>
                  <a:lnTo>
                    <a:pt x="236" y="201"/>
                  </a:lnTo>
                  <a:lnTo>
                    <a:pt x="233" y="215"/>
                  </a:lnTo>
                  <a:lnTo>
                    <a:pt x="233" y="223"/>
                  </a:lnTo>
                  <a:lnTo>
                    <a:pt x="215" y="221"/>
                  </a:lnTo>
                  <a:lnTo>
                    <a:pt x="217" y="234"/>
                  </a:lnTo>
                  <a:lnTo>
                    <a:pt x="186" y="234"/>
                  </a:lnTo>
                  <a:lnTo>
                    <a:pt x="159" y="242"/>
                  </a:lnTo>
                  <a:lnTo>
                    <a:pt x="138" y="240"/>
                  </a:lnTo>
                  <a:lnTo>
                    <a:pt x="130" y="227"/>
                  </a:lnTo>
                  <a:lnTo>
                    <a:pt x="116" y="221"/>
                  </a:lnTo>
                  <a:lnTo>
                    <a:pt x="89" y="230"/>
                  </a:lnTo>
                  <a:lnTo>
                    <a:pt x="68" y="221"/>
                  </a:lnTo>
                  <a:lnTo>
                    <a:pt x="12" y="223"/>
                  </a:lnTo>
                  <a:lnTo>
                    <a:pt x="6" y="217"/>
                  </a:lnTo>
                  <a:lnTo>
                    <a:pt x="0" y="196"/>
                  </a:lnTo>
                  <a:lnTo>
                    <a:pt x="18" y="188"/>
                  </a:lnTo>
                  <a:lnTo>
                    <a:pt x="39" y="188"/>
                  </a:lnTo>
                  <a:lnTo>
                    <a:pt x="62" y="196"/>
                  </a:lnTo>
                  <a:lnTo>
                    <a:pt x="78" y="178"/>
                  </a:lnTo>
                  <a:lnTo>
                    <a:pt x="124" y="182"/>
                  </a:lnTo>
                  <a:lnTo>
                    <a:pt x="136" y="167"/>
                  </a:lnTo>
                  <a:lnTo>
                    <a:pt x="153" y="163"/>
                  </a:lnTo>
                  <a:lnTo>
                    <a:pt x="176" y="145"/>
                  </a:lnTo>
                  <a:lnTo>
                    <a:pt x="126" y="132"/>
                  </a:lnTo>
                  <a:lnTo>
                    <a:pt x="103" y="120"/>
                  </a:lnTo>
                  <a:lnTo>
                    <a:pt x="103" y="114"/>
                  </a:lnTo>
                  <a:lnTo>
                    <a:pt x="89" y="103"/>
                  </a:lnTo>
                  <a:lnTo>
                    <a:pt x="82" y="126"/>
                  </a:lnTo>
                  <a:lnTo>
                    <a:pt x="53" y="118"/>
                  </a:lnTo>
                  <a:lnTo>
                    <a:pt x="41" y="107"/>
                  </a:lnTo>
                  <a:lnTo>
                    <a:pt x="20" y="103"/>
                  </a:lnTo>
                  <a:lnTo>
                    <a:pt x="20" y="97"/>
                  </a:lnTo>
                  <a:lnTo>
                    <a:pt x="56" y="64"/>
                  </a:lnTo>
                  <a:lnTo>
                    <a:pt x="51" y="58"/>
                  </a:lnTo>
                  <a:lnTo>
                    <a:pt x="37" y="5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478240" y="1263600"/>
              <a:ext cx="793800" cy="384120"/>
            </a:xfrm>
            <a:custGeom>
              <a:avLst/>
              <a:gdLst/>
              <a:ahLst/>
              <a:rect l="l" t="t" r="r" b="b"/>
              <a:pathLst>
                <a:path w="500" h="242">
                  <a:moveTo>
                    <a:pt x="37" y="54"/>
                  </a:moveTo>
                  <a:lnTo>
                    <a:pt x="37" y="29"/>
                  </a:lnTo>
                  <a:lnTo>
                    <a:pt x="56" y="23"/>
                  </a:lnTo>
                  <a:lnTo>
                    <a:pt x="99" y="29"/>
                  </a:lnTo>
                  <a:lnTo>
                    <a:pt x="151" y="45"/>
                  </a:lnTo>
                  <a:lnTo>
                    <a:pt x="151" y="14"/>
                  </a:lnTo>
                  <a:lnTo>
                    <a:pt x="178" y="0"/>
                  </a:lnTo>
                  <a:lnTo>
                    <a:pt x="207" y="14"/>
                  </a:lnTo>
                  <a:lnTo>
                    <a:pt x="242" y="19"/>
                  </a:lnTo>
                  <a:lnTo>
                    <a:pt x="325" y="14"/>
                  </a:lnTo>
                  <a:lnTo>
                    <a:pt x="434" y="29"/>
                  </a:lnTo>
                  <a:lnTo>
                    <a:pt x="453" y="43"/>
                  </a:lnTo>
                  <a:lnTo>
                    <a:pt x="496" y="56"/>
                  </a:lnTo>
                  <a:lnTo>
                    <a:pt x="500" y="79"/>
                  </a:lnTo>
                  <a:lnTo>
                    <a:pt x="436" y="110"/>
                  </a:lnTo>
                  <a:lnTo>
                    <a:pt x="424" y="134"/>
                  </a:lnTo>
                  <a:lnTo>
                    <a:pt x="362" y="147"/>
                  </a:lnTo>
                  <a:lnTo>
                    <a:pt x="356" y="172"/>
                  </a:lnTo>
                  <a:lnTo>
                    <a:pt x="345" y="180"/>
                  </a:lnTo>
                  <a:lnTo>
                    <a:pt x="312" y="180"/>
                  </a:lnTo>
                  <a:lnTo>
                    <a:pt x="304" y="170"/>
                  </a:lnTo>
                  <a:lnTo>
                    <a:pt x="293" y="167"/>
                  </a:lnTo>
                  <a:lnTo>
                    <a:pt x="273" y="172"/>
                  </a:lnTo>
                  <a:lnTo>
                    <a:pt x="271" y="184"/>
                  </a:lnTo>
                  <a:lnTo>
                    <a:pt x="236" y="201"/>
                  </a:lnTo>
                  <a:lnTo>
                    <a:pt x="233" y="215"/>
                  </a:lnTo>
                  <a:lnTo>
                    <a:pt x="233" y="223"/>
                  </a:lnTo>
                  <a:lnTo>
                    <a:pt x="215" y="221"/>
                  </a:lnTo>
                  <a:lnTo>
                    <a:pt x="217" y="234"/>
                  </a:lnTo>
                  <a:lnTo>
                    <a:pt x="186" y="234"/>
                  </a:lnTo>
                  <a:lnTo>
                    <a:pt x="159" y="242"/>
                  </a:lnTo>
                  <a:lnTo>
                    <a:pt x="138" y="240"/>
                  </a:lnTo>
                  <a:lnTo>
                    <a:pt x="130" y="227"/>
                  </a:lnTo>
                  <a:lnTo>
                    <a:pt x="116" y="221"/>
                  </a:lnTo>
                  <a:lnTo>
                    <a:pt x="89" y="230"/>
                  </a:lnTo>
                  <a:lnTo>
                    <a:pt x="68" y="221"/>
                  </a:lnTo>
                  <a:lnTo>
                    <a:pt x="12" y="223"/>
                  </a:lnTo>
                  <a:lnTo>
                    <a:pt x="6" y="217"/>
                  </a:lnTo>
                  <a:lnTo>
                    <a:pt x="0" y="196"/>
                  </a:lnTo>
                  <a:lnTo>
                    <a:pt x="18" y="188"/>
                  </a:lnTo>
                  <a:lnTo>
                    <a:pt x="39" y="188"/>
                  </a:lnTo>
                  <a:lnTo>
                    <a:pt x="62" y="196"/>
                  </a:lnTo>
                  <a:lnTo>
                    <a:pt x="78" y="178"/>
                  </a:lnTo>
                  <a:lnTo>
                    <a:pt x="124" y="182"/>
                  </a:lnTo>
                  <a:lnTo>
                    <a:pt x="136" y="167"/>
                  </a:lnTo>
                  <a:lnTo>
                    <a:pt x="153" y="163"/>
                  </a:lnTo>
                  <a:lnTo>
                    <a:pt x="176" y="145"/>
                  </a:lnTo>
                  <a:lnTo>
                    <a:pt x="126" y="132"/>
                  </a:lnTo>
                  <a:lnTo>
                    <a:pt x="103" y="120"/>
                  </a:lnTo>
                  <a:lnTo>
                    <a:pt x="103" y="114"/>
                  </a:lnTo>
                  <a:lnTo>
                    <a:pt x="89" y="103"/>
                  </a:lnTo>
                  <a:lnTo>
                    <a:pt x="82" y="126"/>
                  </a:lnTo>
                  <a:lnTo>
                    <a:pt x="53" y="118"/>
                  </a:lnTo>
                  <a:lnTo>
                    <a:pt x="41" y="107"/>
                  </a:lnTo>
                  <a:lnTo>
                    <a:pt x="20" y="103"/>
                  </a:lnTo>
                  <a:lnTo>
                    <a:pt x="20" y="97"/>
                  </a:lnTo>
                  <a:lnTo>
                    <a:pt x="56" y="64"/>
                  </a:lnTo>
                  <a:lnTo>
                    <a:pt x="51" y="58"/>
                  </a:lnTo>
                  <a:lnTo>
                    <a:pt x="37" y="54"/>
                  </a:lnTo>
                  <a:lnTo>
                    <a:pt x="37" y="5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1919160" y="1730520"/>
              <a:ext cx="1074960" cy="888840"/>
            </a:xfrm>
            <a:custGeom>
              <a:avLst/>
              <a:gdLst/>
              <a:ahLst/>
              <a:rect l="l" t="t" r="r" b="b"/>
              <a:pathLst>
                <a:path w="677" h="560">
                  <a:moveTo>
                    <a:pt x="21" y="175"/>
                  </a:moveTo>
                  <a:lnTo>
                    <a:pt x="23" y="221"/>
                  </a:lnTo>
                  <a:lnTo>
                    <a:pt x="14" y="242"/>
                  </a:lnTo>
                  <a:lnTo>
                    <a:pt x="18" y="254"/>
                  </a:lnTo>
                  <a:lnTo>
                    <a:pt x="0" y="264"/>
                  </a:lnTo>
                  <a:lnTo>
                    <a:pt x="2" y="273"/>
                  </a:lnTo>
                  <a:lnTo>
                    <a:pt x="4" y="291"/>
                  </a:lnTo>
                  <a:lnTo>
                    <a:pt x="18" y="295"/>
                  </a:lnTo>
                  <a:lnTo>
                    <a:pt x="21" y="306"/>
                  </a:lnTo>
                  <a:lnTo>
                    <a:pt x="16" y="339"/>
                  </a:lnTo>
                  <a:lnTo>
                    <a:pt x="31" y="366"/>
                  </a:lnTo>
                  <a:lnTo>
                    <a:pt x="39" y="413"/>
                  </a:lnTo>
                  <a:lnTo>
                    <a:pt x="52" y="424"/>
                  </a:lnTo>
                  <a:lnTo>
                    <a:pt x="76" y="428"/>
                  </a:lnTo>
                  <a:lnTo>
                    <a:pt x="95" y="453"/>
                  </a:lnTo>
                  <a:lnTo>
                    <a:pt x="95" y="482"/>
                  </a:lnTo>
                  <a:lnTo>
                    <a:pt x="76" y="509"/>
                  </a:lnTo>
                  <a:lnTo>
                    <a:pt x="70" y="533"/>
                  </a:lnTo>
                  <a:lnTo>
                    <a:pt x="153" y="560"/>
                  </a:lnTo>
                  <a:lnTo>
                    <a:pt x="205" y="554"/>
                  </a:lnTo>
                  <a:lnTo>
                    <a:pt x="238" y="560"/>
                  </a:lnTo>
                  <a:lnTo>
                    <a:pt x="250" y="548"/>
                  </a:lnTo>
                  <a:lnTo>
                    <a:pt x="287" y="550"/>
                  </a:lnTo>
                  <a:lnTo>
                    <a:pt x="341" y="535"/>
                  </a:lnTo>
                  <a:lnTo>
                    <a:pt x="350" y="527"/>
                  </a:lnTo>
                  <a:lnTo>
                    <a:pt x="343" y="515"/>
                  </a:lnTo>
                  <a:lnTo>
                    <a:pt x="341" y="469"/>
                  </a:lnTo>
                  <a:lnTo>
                    <a:pt x="356" y="444"/>
                  </a:lnTo>
                  <a:lnTo>
                    <a:pt x="403" y="442"/>
                  </a:lnTo>
                  <a:lnTo>
                    <a:pt x="405" y="436"/>
                  </a:lnTo>
                  <a:lnTo>
                    <a:pt x="397" y="432"/>
                  </a:lnTo>
                  <a:lnTo>
                    <a:pt x="418" y="413"/>
                  </a:lnTo>
                  <a:lnTo>
                    <a:pt x="441" y="420"/>
                  </a:lnTo>
                  <a:lnTo>
                    <a:pt x="436" y="415"/>
                  </a:lnTo>
                  <a:lnTo>
                    <a:pt x="441" y="411"/>
                  </a:lnTo>
                  <a:lnTo>
                    <a:pt x="459" y="426"/>
                  </a:lnTo>
                  <a:lnTo>
                    <a:pt x="476" y="405"/>
                  </a:lnTo>
                  <a:lnTo>
                    <a:pt x="468" y="376"/>
                  </a:lnTo>
                  <a:lnTo>
                    <a:pt x="474" y="362"/>
                  </a:lnTo>
                  <a:lnTo>
                    <a:pt x="476" y="333"/>
                  </a:lnTo>
                  <a:lnTo>
                    <a:pt x="494" y="331"/>
                  </a:lnTo>
                  <a:lnTo>
                    <a:pt x="511" y="314"/>
                  </a:lnTo>
                  <a:lnTo>
                    <a:pt x="496" y="293"/>
                  </a:lnTo>
                  <a:lnTo>
                    <a:pt x="484" y="283"/>
                  </a:lnTo>
                  <a:lnTo>
                    <a:pt x="484" y="275"/>
                  </a:lnTo>
                  <a:lnTo>
                    <a:pt x="519" y="279"/>
                  </a:lnTo>
                  <a:lnTo>
                    <a:pt x="534" y="273"/>
                  </a:lnTo>
                  <a:lnTo>
                    <a:pt x="540" y="254"/>
                  </a:lnTo>
                  <a:lnTo>
                    <a:pt x="530" y="244"/>
                  </a:lnTo>
                  <a:lnTo>
                    <a:pt x="550" y="207"/>
                  </a:lnTo>
                  <a:lnTo>
                    <a:pt x="548" y="186"/>
                  </a:lnTo>
                  <a:lnTo>
                    <a:pt x="536" y="165"/>
                  </a:lnTo>
                  <a:lnTo>
                    <a:pt x="517" y="151"/>
                  </a:lnTo>
                  <a:lnTo>
                    <a:pt x="519" y="142"/>
                  </a:lnTo>
                  <a:lnTo>
                    <a:pt x="532" y="124"/>
                  </a:lnTo>
                  <a:lnTo>
                    <a:pt x="544" y="126"/>
                  </a:lnTo>
                  <a:lnTo>
                    <a:pt x="552" y="111"/>
                  </a:lnTo>
                  <a:lnTo>
                    <a:pt x="575" y="103"/>
                  </a:lnTo>
                  <a:lnTo>
                    <a:pt x="629" y="97"/>
                  </a:lnTo>
                  <a:lnTo>
                    <a:pt x="654" y="101"/>
                  </a:lnTo>
                  <a:lnTo>
                    <a:pt x="672" y="91"/>
                  </a:lnTo>
                  <a:lnTo>
                    <a:pt x="662" y="82"/>
                  </a:lnTo>
                  <a:lnTo>
                    <a:pt x="674" y="76"/>
                  </a:lnTo>
                  <a:lnTo>
                    <a:pt x="677" y="68"/>
                  </a:lnTo>
                  <a:lnTo>
                    <a:pt x="658" y="66"/>
                  </a:lnTo>
                  <a:lnTo>
                    <a:pt x="629" y="78"/>
                  </a:lnTo>
                  <a:lnTo>
                    <a:pt x="621" y="66"/>
                  </a:lnTo>
                  <a:lnTo>
                    <a:pt x="606" y="62"/>
                  </a:lnTo>
                  <a:lnTo>
                    <a:pt x="575" y="89"/>
                  </a:lnTo>
                  <a:lnTo>
                    <a:pt x="530" y="111"/>
                  </a:lnTo>
                  <a:lnTo>
                    <a:pt x="509" y="82"/>
                  </a:lnTo>
                  <a:lnTo>
                    <a:pt x="503" y="35"/>
                  </a:lnTo>
                  <a:lnTo>
                    <a:pt x="488" y="31"/>
                  </a:lnTo>
                  <a:lnTo>
                    <a:pt x="486" y="14"/>
                  </a:lnTo>
                  <a:lnTo>
                    <a:pt x="463" y="0"/>
                  </a:lnTo>
                  <a:lnTo>
                    <a:pt x="451" y="4"/>
                  </a:lnTo>
                  <a:lnTo>
                    <a:pt x="436" y="35"/>
                  </a:lnTo>
                  <a:lnTo>
                    <a:pt x="445" y="45"/>
                  </a:lnTo>
                  <a:lnTo>
                    <a:pt x="439" y="58"/>
                  </a:lnTo>
                  <a:lnTo>
                    <a:pt x="408" y="53"/>
                  </a:lnTo>
                  <a:lnTo>
                    <a:pt x="401" y="64"/>
                  </a:lnTo>
                  <a:lnTo>
                    <a:pt x="408" y="78"/>
                  </a:lnTo>
                  <a:lnTo>
                    <a:pt x="405" y="82"/>
                  </a:lnTo>
                  <a:lnTo>
                    <a:pt x="383" y="72"/>
                  </a:lnTo>
                  <a:lnTo>
                    <a:pt x="343" y="91"/>
                  </a:lnTo>
                  <a:lnTo>
                    <a:pt x="321" y="74"/>
                  </a:lnTo>
                  <a:lnTo>
                    <a:pt x="259" y="68"/>
                  </a:lnTo>
                  <a:lnTo>
                    <a:pt x="248" y="68"/>
                  </a:lnTo>
                  <a:lnTo>
                    <a:pt x="219" y="58"/>
                  </a:lnTo>
                  <a:lnTo>
                    <a:pt x="213" y="62"/>
                  </a:lnTo>
                  <a:lnTo>
                    <a:pt x="211" y="74"/>
                  </a:lnTo>
                  <a:lnTo>
                    <a:pt x="184" y="74"/>
                  </a:lnTo>
                  <a:lnTo>
                    <a:pt x="176" y="87"/>
                  </a:lnTo>
                  <a:lnTo>
                    <a:pt x="176" y="132"/>
                  </a:lnTo>
                  <a:lnTo>
                    <a:pt x="141" y="155"/>
                  </a:lnTo>
                  <a:lnTo>
                    <a:pt x="114" y="161"/>
                  </a:lnTo>
                  <a:lnTo>
                    <a:pt x="120" y="171"/>
                  </a:lnTo>
                  <a:lnTo>
                    <a:pt x="116" y="188"/>
                  </a:lnTo>
                  <a:lnTo>
                    <a:pt x="101" y="198"/>
                  </a:lnTo>
                  <a:lnTo>
                    <a:pt x="78" y="200"/>
                  </a:lnTo>
                  <a:lnTo>
                    <a:pt x="58" y="186"/>
                  </a:lnTo>
                  <a:lnTo>
                    <a:pt x="35" y="186"/>
                  </a:lnTo>
                  <a:lnTo>
                    <a:pt x="21" y="17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919160" y="1730520"/>
              <a:ext cx="1074960" cy="888840"/>
            </a:xfrm>
            <a:custGeom>
              <a:avLst/>
              <a:gdLst/>
              <a:ahLst/>
              <a:rect l="l" t="t" r="r" b="b"/>
              <a:pathLst>
                <a:path w="677" h="560">
                  <a:moveTo>
                    <a:pt x="21" y="175"/>
                  </a:moveTo>
                  <a:lnTo>
                    <a:pt x="23" y="221"/>
                  </a:lnTo>
                  <a:lnTo>
                    <a:pt x="14" y="242"/>
                  </a:lnTo>
                  <a:lnTo>
                    <a:pt x="18" y="254"/>
                  </a:lnTo>
                  <a:lnTo>
                    <a:pt x="0" y="264"/>
                  </a:lnTo>
                  <a:lnTo>
                    <a:pt x="2" y="273"/>
                  </a:lnTo>
                  <a:lnTo>
                    <a:pt x="4" y="291"/>
                  </a:lnTo>
                  <a:lnTo>
                    <a:pt x="18" y="295"/>
                  </a:lnTo>
                  <a:lnTo>
                    <a:pt x="21" y="306"/>
                  </a:lnTo>
                  <a:lnTo>
                    <a:pt x="16" y="339"/>
                  </a:lnTo>
                  <a:lnTo>
                    <a:pt x="31" y="366"/>
                  </a:lnTo>
                  <a:lnTo>
                    <a:pt x="39" y="413"/>
                  </a:lnTo>
                  <a:lnTo>
                    <a:pt x="52" y="424"/>
                  </a:lnTo>
                  <a:lnTo>
                    <a:pt x="76" y="428"/>
                  </a:lnTo>
                  <a:lnTo>
                    <a:pt x="95" y="453"/>
                  </a:lnTo>
                  <a:lnTo>
                    <a:pt x="95" y="482"/>
                  </a:lnTo>
                  <a:lnTo>
                    <a:pt x="76" y="509"/>
                  </a:lnTo>
                  <a:lnTo>
                    <a:pt x="70" y="533"/>
                  </a:lnTo>
                  <a:lnTo>
                    <a:pt x="153" y="560"/>
                  </a:lnTo>
                  <a:lnTo>
                    <a:pt x="205" y="554"/>
                  </a:lnTo>
                  <a:lnTo>
                    <a:pt x="238" y="560"/>
                  </a:lnTo>
                  <a:lnTo>
                    <a:pt x="250" y="548"/>
                  </a:lnTo>
                  <a:lnTo>
                    <a:pt x="287" y="550"/>
                  </a:lnTo>
                  <a:lnTo>
                    <a:pt x="341" y="535"/>
                  </a:lnTo>
                  <a:lnTo>
                    <a:pt x="350" y="527"/>
                  </a:lnTo>
                  <a:lnTo>
                    <a:pt x="343" y="515"/>
                  </a:lnTo>
                  <a:lnTo>
                    <a:pt x="341" y="469"/>
                  </a:lnTo>
                  <a:lnTo>
                    <a:pt x="356" y="444"/>
                  </a:lnTo>
                  <a:lnTo>
                    <a:pt x="403" y="442"/>
                  </a:lnTo>
                  <a:lnTo>
                    <a:pt x="405" y="436"/>
                  </a:lnTo>
                  <a:lnTo>
                    <a:pt x="397" y="432"/>
                  </a:lnTo>
                  <a:lnTo>
                    <a:pt x="418" y="413"/>
                  </a:lnTo>
                  <a:lnTo>
                    <a:pt x="441" y="420"/>
                  </a:lnTo>
                  <a:lnTo>
                    <a:pt x="436" y="415"/>
                  </a:lnTo>
                  <a:lnTo>
                    <a:pt x="441" y="411"/>
                  </a:lnTo>
                  <a:lnTo>
                    <a:pt x="459" y="426"/>
                  </a:lnTo>
                  <a:lnTo>
                    <a:pt x="476" y="405"/>
                  </a:lnTo>
                  <a:lnTo>
                    <a:pt x="468" y="376"/>
                  </a:lnTo>
                  <a:lnTo>
                    <a:pt x="474" y="362"/>
                  </a:lnTo>
                  <a:lnTo>
                    <a:pt x="476" y="333"/>
                  </a:lnTo>
                  <a:lnTo>
                    <a:pt x="494" y="331"/>
                  </a:lnTo>
                  <a:lnTo>
                    <a:pt x="511" y="314"/>
                  </a:lnTo>
                  <a:lnTo>
                    <a:pt x="496" y="293"/>
                  </a:lnTo>
                  <a:lnTo>
                    <a:pt x="484" y="283"/>
                  </a:lnTo>
                  <a:lnTo>
                    <a:pt x="484" y="275"/>
                  </a:lnTo>
                  <a:lnTo>
                    <a:pt x="519" y="279"/>
                  </a:lnTo>
                  <a:lnTo>
                    <a:pt x="534" y="273"/>
                  </a:lnTo>
                  <a:lnTo>
                    <a:pt x="540" y="254"/>
                  </a:lnTo>
                  <a:lnTo>
                    <a:pt x="530" y="244"/>
                  </a:lnTo>
                  <a:lnTo>
                    <a:pt x="550" y="207"/>
                  </a:lnTo>
                  <a:lnTo>
                    <a:pt x="548" y="186"/>
                  </a:lnTo>
                  <a:lnTo>
                    <a:pt x="536" y="165"/>
                  </a:lnTo>
                  <a:lnTo>
                    <a:pt x="517" y="151"/>
                  </a:lnTo>
                  <a:lnTo>
                    <a:pt x="519" y="142"/>
                  </a:lnTo>
                  <a:lnTo>
                    <a:pt x="532" y="124"/>
                  </a:lnTo>
                  <a:lnTo>
                    <a:pt x="544" y="126"/>
                  </a:lnTo>
                  <a:lnTo>
                    <a:pt x="552" y="111"/>
                  </a:lnTo>
                  <a:lnTo>
                    <a:pt x="575" y="103"/>
                  </a:lnTo>
                  <a:lnTo>
                    <a:pt x="629" y="97"/>
                  </a:lnTo>
                  <a:lnTo>
                    <a:pt x="654" y="101"/>
                  </a:lnTo>
                  <a:lnTo>
                    <a:pt x="672" y="91"/>
                  </a:lnTo>
                  <a:lnTo>
                    <a:pt x="662" y="82"/>
                  </a:lnTo>
                  <a:lnTo>
                    <a:pt x="674" y="76"/>
                  </a:lnTo>
                  <a:lnTo>
                    <a:pt x="677" y="68"/>
                  </a:lnTo>
                  <a:lnTo>
                    <a:pt x="658" y="66"/>
                  </a:lnTo>
                  <a:lnTo>
                    <a:pt x="629" y="78"/>
                  </a:lnTo>
                  <a:lnTo>
                    <a:pt x="621" y="66"/>
                  </a:lnTo>
                  <a:lnTo>
                    <a:pt x="606" y="62"/>
                  </a:lnTo>
                  <a:lnTo>
                    <a:pt x="575" y="89"/>
                  </a:lnTo>
                  <a:lnTo>
                    <a:pt x="530" y="111"/>
                  </a:lnTo>
                  <a:lnTo>
                    <a:pt x="509" y="82"/>
                  </a:lnTo>
                  <a:lnTo>
                    <a:pt x="503" y="35"/>
                  </a:lnTo>
                  <a:lnTo>
                    <a:pt x="488" y="31"/>
                  </a:lnTo>
                  <a:lnTo>
                    <a:pt x="486" y="14"/>
                  </a:lnTo>
                  <a:lnTo>
                    <a:pt x="463" y="0"/>
                  </a:lnTo>
                  <a:lnTo>
                    <a:pt x="451" y="4"/>
                  </a:lnTo>
                  <a:lnTo>
                    <a:pt x="436" y="35"/>
                  </a:lnTo>
                  <a:lnTo>
                    <a:pt x="445" y="45"/>
                  </a:lnTo>
                  <a:lnTo>
                    <a:pt x="439" y="58"/>
                  </a:lnTo>
                  <a:lnTo>
                    <a:pt x="408" y="53"/>
                  </a:lnTo>
                  <a:lnTo>
                    <a:pt x="401" y="64"/>
                  </a:lnTo>
                  <a:lnTo>
                    <a:pt x="408" y="78"/>
                  </a:lnTo>
                  <a:lnTo>
                    <a:pt x="405" y="82"/>
                  </a:lnTo>
                  <a:lnTo>
                    <a:pt x="383" y="72"/>
                  </a:lnTo>
                  <a:lnTo>
                    <a:pt x="343" y="91"/>
                  </a:lnTo>
                  <a:lnTo>
                    <a:pt x="321" y="74"/>
                  </a:lnTo>
                  <a:lnTo>
                    <a:pt x="259" y="68"/>
                  </a:lnTo>
                  <a:lnTo>
                    <a:pt x="248" y="68"/>
                  </a:lnTo>
                  <a:lnTo>
                    <a:pt x="219" y="58"/>
                  </a:lnTo>
                  <a:lnTo>
                    <a:pt x="213" y="62"/>
                  </a:lnTo>
                  <a:lnTo>
                    <a:pt x="211" y="74"/>
                  </a:lnTo>
                  <a:lnTo>
                    <a:pt x="184" y="74"/>
                  </a:lnTo>
                  <a:lnTo>
                    <a:pt x="176" y="87"/>
                  </a:lnTo>
                  <a:lnTo>
                    <a:pt x="176" y="132"/>
                  </a:lnTo>
                  <a:lnTo>
                    <a:pt x="141" y="155"/>
                  </a:lnTo>
                  <a:lnTo>
                    <a:pt x="114" y="161"/>
                  </a:lnTo>
                  <a:lnTo>
                    <a:pt x="120" y="171"/>
                  </a:lnTo>
                  <a:lnTo>
                    <a:pt x="116" y="188"/>
                  </a:lnTo>
                  <a:lnTo>
                    <a:pt x="101" y="198"/>
                  </a:lnTo>
                  <a:lnTo>
                    <a:pt x="78" y="200"/>
                  </a:lnTo>
                  <a:lnTo>
                    <a:pt x="58" y="186"/>
                  </a:lnTo>
                  <a:lnTo>
                    <a:pt x="35" y="186"/>
                  </a:lnTo>
                  <a:lnTo>
                    <a:pt x="21" y="175"/>
                  </a:lnTo>
                  <a:lnTo>
                    <a:pt x="21" y="17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2346480" y="1469880"/>
              <a:ext cx="663480" cy="436680"/>
            </a:xfrm>
            <a:custGeom>
              <a:avLst/>
              <a:gdLst/>
              <a:ahLst/>
              <a:rect l="l" t="t" r="r" b="b"/>
              <a:pathLst>
                <a:path w="418" h="275">
                  <a:moveTo>
                    <a:pt x="316" y="93"/>
                  </a:moveTo>
                  <a:lnTo>
                    <a:pt x="325" y="143"/>
                  </a:lnTo>
                  <a:lnTo>
                    <a:pt x="333" y="157"/>
                  </a:lnTo>
                  <a:lnTo>
                    <a:pt x="345" y="164"/>
                  </a:lnTo>
                  <a:lnTo>
                    <a:pt x="379" y="160"/>
                  </a:lnTo>
                  <a:lnTo>
                    <a:pt x="389" y="170"/>
                  </a:lnTo>
                  <a:lnTo>
                    <a:pt x="393" y="188"/>
                  </a:lnTo>
                  <a:lnTo>
                    <a:pt x="408" y="209"/>
                  </a:lnTo>
                  <a:lnTo>
                    <a:pt x="418" y="240"/>
                  </a:lnTo>
                  <a:lnTo>
                    <a:pt x="405" y="240"/>
                  </a:lnTo>
                  <a:lnTo>
                    <a:pt x="408" y="232"/>
                  </a:lnTo>
                  <a:lnTo>
                    <a:pt x="389" y="230"/>
                  </a:lnTo>
                  <a:lnTo>
                    <a:pt x="360" y="242"/>
                  </a:lnTo>
                  <a:lnTo>
                    <a:pt x="352" y="230"/>
                  </a:lnTo>
                  <a:lnTo>
                    <a:pt x="337" y="226"/>
                  </a:lnTo>
                  <a:lnTo>
                    <a:pt x="306" y="253"/>
                  </a:lnTo>
                  <a:lnTo>
                    <a:pt x="261" y="275"/>
                  </a:lnTo>
                  <a:lnTo>
                    <a:pt x="240" y="246"/>
                  </a:lnTo>
                  <a:lnTo>
                    <a:pt x="234" y="199"/>
                  </a:lnTo>
                  <a:lnTo>
                    <a:pt x="219" y="195"/>
                  </a:lnTo>
                  <a:lnTo>
                    <a:pt x="217" y="178"/>
                  </a:lnTo>
                  <a:lnTo>
                    <a:pt x="194" y="164"/>
                  </a:lnTo>
                  <a:lnTo>
                    <a:pt x="182" y="168"/>
                  </a:lnTo>
                  <a:lnTo>
                    <a:pt x="167" y="199"/>
                  </a:lnTo>
                  <a:lnTo>
                    <a:pt x="176" y="209"/>
                  </a:lnTo>
                  <a:lnTo>
                    <a:pt x="170" y="222"/>
                  </a:lnTo>
                  <a:lnTo>
                    <a:pt x="139" y="217"/>
                  </a:lnTo>
                  <a:lnTo>
                    <a:pt x="132" y="228"/>
                  </a:lnTo>
                  <a:lnTo>
                    <a:pt x="139" y="242"/>
                  </a:lnTo>
                  <a:lnTo>
                    <a:pt x="136" y="246"/>
                  </a:lnTo>
                  <a:lnTo>
                    <a:pt x="114" y="236"/>
                  </a:lnTo>
                  <a:lnTo>
                    <a:pt x="74" y="255"/>
                  </a:lnTo>
                  <a:lnTo>
                    <a:pt x="52" y="238"/>
                  </a:lnTo>
                  <a:lnTo>
                    <a:pt x="54" y="234"/>
                  </a:lnTo>
                  <a:lnTo>
                    <a:pt x="50" y="222"/>
                  </a:lnTo>
                  <a:lnTo>
                    <a:pt x="52" y="209"/>
                  </a:lnTo>
                  <a:lnTo>
                    <a:pt x="68" y="178"/>
                  </a:lnTo>
                  <a:lnTo>
                    <a:pt x="43" y="149"/>
                  </a:lnTo>
                  <a:lnTo>
                    <a:pt x="41" y="128"/>
                  </a:lnTo>
                  <a:lnTo>
                    <a:pt x="18" y="124"/>
                  </a:lnTo>
                  <a:lnTo>
                    <a:pt x="0" y="108"/>
                  </a:lnTo>
                  <a:lnTo>
                    <a:pt x="6" y="104"/>
                  </a:lnTo>
                  <a:lnTo>
                    <a:pt x="6" y="91"/>
                  </a:lnTo>
                  <a:lnTo>
                    <a:pt x="54" y="89"/>
                  </a:lnTo>
                  <a:lnTo>
                    <a:pt x="56" y="64"/>
                  </a:lnTo>
                  <a:lnTo>
                    <a:pt x="81" y="54"/>
                  </a:lnTo>
                  <a:lnTo>
                    <a:pt x="72" y="35"/>
                  </a:lnTo>
                  <a:lnTo>
                    <a:pt x="76" y="25"/>
                  </a:lnTo>
                  <a:lnTo>
                    <a:pt x="95" y="25"/>
                  </a:lnTo>
                  <a:lnTo>
                    <a:pt x="122" y="0"/>
                  </a:lnTo>
                  <a:lnTo>
                    <a:pt x="130" y="2"/>
                  </a:lnTo>
                  <a:lnTo>
                    <a:pt x="143" y="21"/>
                  </a:lnTo>
                  <a:lnTo>
                    <a:pt x="130" y="33"/>
                  </a:lnTo>
                  <a:lnTo>
                    <a:pt x="139" y="46"/>
                  </a:lnTo>
                  <a:lnTo>
                    <a:pt x="145" y="54"/>
                  </a:lnTo>
                  <a:lnTo>
                    <a:pt x="161" y="48"/>
                  </a:lnTo>
                  <a:lnTo>
                    <a:pt x="145" y="66"/>
                  </a:lnTo>
                  <a:lnTo>
                    <a:pt x="122" y="58"/>
                  </a:lnTo>
                  <a:lnTo>
                    <a:pt x="101" y="58"/>
                  </a:lnTo>
                  <a:lnTo>
                    <a:pt x="83" y="66"/>
                  </a:lnTo>
                  <a:lnTo>
                    <a:pt x="89" y="87"/>
                  </a:lnTo>
                  <a:lnTo>
                    <a:pt x="95" y="93"/>
                  </a:lnTo>
                  <a:lnTo>
                    <a:pt x="151" y="91"/>
                  </a:lnTo>
                  <a:lnTo>
                    <a:pt x="172" y="100"/>
                  </a:lnTo>
                  <a:lnTo>
                    <a:pt x="199" y="91"/>
                  </a:lnTo>
                  <a:lnTo>
                    <a:pt x="213" y="97"/>
                  </a:lnTo>
                  <a:lnTo>
                    <a:pt x="221" y="110"/>
                  </a:lnTo>
                  <a:lnTo>
                    <a:pt x="242" y="112"/>
                  </a:lnTo>
                  <a:lnTo>
                    <a:pt x="269" y="104"/>
                  </a:lnTo>
                  <a:lnTo>
                    <a:pt x="300" y="104"/>
                  </a:lnTo>
                  <a:lnTo>
                    <a:pt x="298" y="91"/>
                  </a:lnTo>
                  <a:lnTo>
                    <a:pt x="316" y="9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2346480" y="1469880"/>
              <a:ext cx="663480" cy="436680"/>
            </a:xfrm>
            <a:custGeom>
              <a:avLst/>
              <a:gdLst/>
              <a:ahLst/>
              <a:rect l="l" t="t" r="r" b="b"/>
              <a:pathLst>
                <a:path w="418" h="275">
                  <a:moveTo>
                    <a:pt x="316" y="93"/>
                  </a:moveTo>
                  <a:lnTo>
                    <a:pt x="325" y="143"/>
                  </a:lnTo>
                  <a:lnTo>
                    <a:pt x="333" y="157"/>
                  </a:lnTo>
                  <a:lnTo>
                    <a:pt x="345" y="164"/>
                  </a:lnTo>
                  <a:lnTo>
                    <a:pt x="379" y="160"/>
                  </a:lnTo>
                  <a:lnTo>
                    <a:pt x="389" y="170"/>
                  </a:lnTo>
                  <a:lnTo>
                    <a:pt x="393" y="188"/>
                  </a:lnTo>
                  <a:lnTo>
                    <a:pt x="408" y="209"/>
                  </a:lnTo>
                  <a:lnTo>
                    <a:pt x="418" y="240"/>
                  </a:lnTo>
                  <a:lnTo>
                    <a:pt x="405" y="240"/>
                  </a:lnTo>
                  <a:lnTo>
                    <a:pt x="408" y="232"/>
                  </a:lnTo>
                  <a:lnTo>
                    <a:pt x="389" y="230"/>
                  </a:lnTo>
                  <a:lnTo>
                    <a:pt x="360" y="242"/>
                  </a:lnTo>
                  <a:lnTo>
                    <a:pt x="352" y="230"/>
                  </a:lnTo>
                  <a:lnTo>
                    <a:pt x="337" y="226"/>
                  </a:lnTo>
                  <a:lnTo>
                    <a:pt x="306" y="253"/>
                  </a:lnTo>
                  <a:lnTo>
                    <a:pt x="261" y="275"/>
                  </a:lnTo>
                  <a:lnTo>
                    <a:pt x="240" y="246"/>
                  </a:lnTo>
                  <a:lnTo>
                    <a:pt x="234" y="199"/>
                  </a:lnTo>
                  <a:lnTo>
                    <a:pt x="219" y="195"/>
                  </a:lnTo>
                  <a:lnTo>
                    <a:pt x="217" y="178"/>
                  </a:lnTo>
                  <a:lnTo>
                    <a:pt x="194" y="164"/>
                  </a:lnTo>
                  <a:lnTo>
                    <a:pt x="182" y="168"/>
                  </a:lnTo>
                  <a:lnTo>
                    <a:pt x="167" y="199"/>
                  </a:lnTo>
                  <a:lnTo>
                    <a:pt x="176" y="209"/>
                  </a:lnTo>
                  <a:lnTo>
                    <a:pt x="170" y="222"/>
                  </a:lnTo>
                  <a:lnTo>
                    <a:pt x="139" y="217"/>
                  </a:lnTo>
                  <a:lnTo>
                    <a:pt x="132" y="228"/>
                  </a:lnTo>
                  <a:lnTo>
                    <a:pt x="139" y="242"/>
                  </a:lnTo>
                  <a:lnTo>
                    <a:pt x="136" y="246"/>
                  </a:lnTo>
                  <a:lnTo>
                    <a:pt x="114" y="236"/>
                  </a:lnTo>
                  <a:lnTo>
                    <a:pt x="74" y="255"/>
                  </a:lnTo>
                  <a:lnTo>
                    <a:pt x="52" y="238"/>
                  </a:lnTo>
                  <a:lnTo>
                    <a:pt x="54" y="234"/>
                  </a:lnTo>
                  <a:lnTo>
                    <a:pt x="50" y="222"/>
                  </a:lnTo>
                  <a:lnTo>
                    <a:pt x="52" y="209"/>
                  </a:lnTo>
                  <a:lnTo>
                    <a:pt x="68" y="178"/>
                  </a:lnTo>
                  <a:lnTo>
                    <a:pt x="43" y="149"/>
                  </a:lnTo>
                  <a:lnTo>
                    <a:pt x="41" y="128"/>
                  </a:lnTo>
                  <a:lnTo>
                    <a:pt x="18" y="124"/>
                  </a:lnTo>
                  <a:lnTo>
                    <a:pt x="0" y="108"/>
                  </a:lnTo>
                  <a:lnTo>
                    <a:pt x="6" y="104"/>
                  </a:lnTo>
                  <a:lnTo>
                    <a:pt x="6" y="91"/>
                  </a:lnTo>
                  <a:lnTo>
                    <a:pt x="54" y="89"/>
                  </a:lnTo>
                  <a:lnTo>
                    <a:pt x="56" y="64"/>
                  </a:lnTo>
                  <a:lnTo>
                    <a:pt x="81" y="54"/>
                  </a:lnTo>
                  <a:lnTo>
                    <a:pt x="72" y="35"/>
                  </a:lnTo>
                  <a:lnTo>
                    <a:pt x="76" y="25"/>
                  </a:lnTo>
                  <a:lnTo>
                    <a:pt x="95" y="25"/>
                  </a:lnTo>
                  <a:lnTo>
                    <a:pt x="122" y="0"/>
                  </a:lnTo>
                  <a:lnTo>
                    <a:pt x="130" y="2"/>
                  </a:lnTo>
                  <a:lnTo>
                    <a:pt x="143" y="21"/>
                  </a:lnTo>
                  <a:lnTo>
                    <a:pt x="130" y="33"/>
                  </a:lnTo>
                  <a:lnTo>
                    <a:pt x="139" y="46"/>
                  </a:lnTo>
                  <a:lnTo>
                    <a:pt x="145" y="54"/>
                  </a:lnTo>
                  <a:lnTo>
                    <a:pt x="161" y="48"/>
                  </a:lnTo>
                  <a:lnTo>
                    <a:pt x="145" y="66"/>
                  </a:lnTo>
                  <a:lnTo>
                    <a:pt x="122" y="58"/>
                  </a:lnTo>
                  <a:lnTo>
                    <a:pt x="101" y="58"/>
                  </a:lnTo>
                  <a:lnTo>
                    <a:pt x="83" y="66"/>
                  </a:lnTo>
                  <a:lnTo>
                    <a:pt x="89" y="87"/>
                  </a:lnTo>
                  <a:lnTo>
                    <a:pt x="95" y="93"/>
                  </a:lnTo>
                  <a:lnTo>
                    <a:pt x="151" y="91"/>
                  </a:lnTo>
                  <a:lnTo>
                    <a:pt x="172" y="100"/>
                  </a:lnTo>
                  <a:lnTo>
                    <a:pt x="199" y="91"/>
                  </a:lnTo>
                  <a:lnTo>
                    <a:pt x="213" y="97"/>
                  </a:lnTo>
                  <a:lnTo>
                    <a:pt x="221" y="110"/>
                  </a:lnTo>
                  <a:lnTo>
                    <a:pt x="242" y="112"/>
                  </a:lnTo>
                  <a:lnTo>
                    <a:pt x="269" y="104"/>
                  </a:lnTo>
                  <a:lnTo>
                    <a:pt x="300" y="104"/>
                  </a:lnTo>
                  <a:lnTo>
                    <a:pt x="298" y="91"/>
                  </a:lnTo>
                  <a:lnTo>
                    <a:pt x="316" y="93"/>
                  </a:lnTo>
                  <a:lnTo>
                    <a:pt x="316" y="9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123920" y="1303200"/>
              <a:ext cx="1206720" cy="744840"/>
            </a:xfrm>
            <a:custGeom>
              <a:avLst/>
              <a:gdLst/>
              <a:ahLst/>
              <a:rect l="l" t="t" r="r" b="b"/>
              <a:pathLst>
                <a:path w="760" h="469">
                  <a:moveTo>
                    <a:pt x="128" y="329"/>
                  </a:moveTo>
                  <a:lnTo>
                    <a:pt x="157" y="327"/>
                  </a:lnTo>
                  <a:lnTo>
                    <a:pt x="195" y="289"/>
                  </a:lnTo>
                  <a:lnTo>
                    <a:pt x="238" y="289"/>
                  </a:lnTo>
                  <a:lnTo>
                    <a:pt x="242" y="277"/>
                  </a:lnTo>
                  <a:lnTo>
                    <a:pt x="275" y="277"/>
                  </a:lnTo>
                  <a:lnTo>
                    <a:pt x="300" y="298"/>
                  </a:lnTo>
                  <a:lnTo>
                    <a:pt x="352" y="316"/>
                  </a:lnTo>
                  <a:lnTo>
                    <a:pt x="395" y="322"/>
                  </a:lnTo>
                  <a:lnTo>
                    <a:pt x="412" y="345"/>
                  </a:lnTo>
                  <a:lnTo>
                    <a:pt x="480" y="382"/>
                  </a:lnTo>
                  <a:lnTo>
                    <a:pt x="503" y="382"/>
                  </a:lnTo>
                  <a:lnTo>
                    <a:pt x="519" y="430"/>
                  </a:lnTo>
                  <a:lnTo>
                    <a:pt x="522" y="444"/>
                  </a:lnTo>
                  <a:lnTo>
                    <a:pt x="536" y="455"/>
                  </a:lnTo>
                  <a:lnTo>
                    <a:pt x="559" y="455"/>
                  </a:lnTo>
                  <a:lnTo>
                    <a:pt x="579" y="469"/>
                  </a:lnTo>
                  <a:lnTo>
                    <a:pt x="602" y="467"/>
                  </a:lnTo>
                  <a:lnTo>
                    <a:pt x="617" y="457"/>
                  </a:lnTo>
                  <a:lnTo>
                    <a:pt x="621" y="440"/>
                  </a:lnTo>
                  <a:lnTo>
                    <a:pt x="615" y="430"/>
                  </a:lnTo>
                  <a:lnTo>
                    <a:pt x="642" y="424"/>
                  </a:lnTo>
                  <a:lnTo>
                    <a:pt x="677" y="401"/>
                  </a:lnTo>
                  <a:lnTo>
                    <a:pt x="677" y="356"/>
                  </a:lnTo>
                  <a:lnTo>
                    <a:pt x="685" y="343"/>
                  </a:lnTo>
                  <a:lnTo>
                    <a:pt x="712" y="343"/>
                  </a:lnTo>
                  <a:lnTo>
                    <a:pt x="714" y="331"/>
                  </a:lnTo>
                  <a:lnTo>
                    <a:pt x="720" y="327"/>
                  </a:lnTo>
                  <a:lnTo>
                    <a:pt x="749" y="337"/>
                  </a:lnTo>
                  <a:lnTo>
                    <a:pt x="760" y="337"/>
                  </a:lnTo>
                  <a:lnTo>
                    <a:pt x="753" y="310"/>
                  </a:lnTo>
                  <a:lnTo>
                    <a:pt x="755" y="296"/>
                  </a:lnTo>
                  <a:lnTo>
                    <a:pt x="749" y="291"/>
                  </a:lnTo>
                  <a:lnTo>
                    <a:pt x="714" y="275"/>
                  </a:lnTo>
                  <a:lnTo>
                    <a:pt x="693" y="279"/>
                  </a:lnTo>
                  <a:lnTo>
                    <a:pt x="642" y="240"/>
                  </a:lnTo>
                  <a:lnTo>
                    <a:pt x="611" y="231"/>
                  </a:lnTo>
                  <a:lnTo>
                    <a:pt x="579" y="207"/>
                  </a:lnTo>
                  <a:lnTo>
                    <a:pt x="528" y="182"/>
                  </a:lnTo>
                  <a:lnTo>
                    <a:pt x="513" y="163"/>
                  </a:lnTo>
                  <a:lnTo>
                    <a:pt x="505" y="142"/>
                  </a:lnTo>
                  <a:lnTo>
                    <a:pt x="486" y="126"/>
                  </a:lnTo>
                  <a:lnTo>
                    <a:pt x="472" y="101"/>
                  </a:lnTo>
                  <a:lnTo>
                    <a:pt x="451" y="89"/>
                  </a:lnTo>
                  <a:lnTo>
                    <a:pt x="441" y="101"/>
                  </a:lnTo>
                  <a:lnTo>
                    <a:pt x="381" y="89"/>
                  </a:lnTo>
                  <a:lnTo>
                    <a:pt x="375" y="82"/>
                  </a:lnTo>
                  <a:lnTo>
                    <a:pt x="370" y="62"/>
                  </a:lnTo>
                  <a:lnTo>
                    <a:pt x="377" y="60"/>
                  </a:lnTo>
                  <a:lnTo>
                    <a:pt x="364" y="51"/>
                  </a:lnTo>
                  <a:lnTo>
                    <a:pt x="356" y="33"/>
                  </a:lnTo>
                  <a:lnTo>
                    <a:pt x="327" y="29"/>
                  </a:lnTo>
                  <a:lnTo>
                    <a:pt x="284" y="0"/>
                  </a:lnTo>
                  <a:lnTo>
                    <a:pt x="277" y="10"/>
                  </a:lnTo>
                  <a:lnTo>
                    <a:pt x="265" y="12"/>
                  </a:lnTo>
                  <a:lnTo>
                    <a:pt x="281" y="29"/>
                  </a:lnTo>
                  <a:lnTo>
                    <a:pt x="261" y="18"/>
                  </a:lnTo>
                  <a:lnTo>
                    <a:pt x="257" y="22"/>
                  </a:lnTo>
                  <a:lnTo>
                    <a:pt x="257" y="35"/>
                  </a:lnTo>
                  <a:lnTo>
                    <a:pt x="230" y="39"/>
                  </a:lnTo>
                  <a:lnTo>
                    <a:pt x="219" y="54"/>
                  </a:lnTo>
                  <a:lnTo>
                    <a:pt x="217" y="60"/>
                  </a:lnTo>
                  <a:lnTo>
                    <a:pt x="234" y="93"/>
                  </a:lnTo>
                  <a:lnTo>
                    <a:pt x="228" y="95"/>
                  </a:lnTo>
                  <a:lnTo>
                    <a:pt x="178" y="89"/>
                  </a:lnTo>
                  <a:lnTo>
                    <a:pt x="168" y="93"/>
                  </a:lnTo>
                  <a:lnTo>
                    <a:pt x="141" y="87"/>
                  </a:lnTo>
                  <a:lnTo>
                    <a:pt x="101" y="39"/>
                  </a:lnTo>
                  <a:lnTo>
                    <a:pt x="72" y="27"/>
                  </a:lnTo>
                  <a:lnTo>
                    <a:pt x="21" y="39"/>
                  </a:lnTo>
                  <a:lnTo>
                    <a:pt x="0" y="60"/>
                  </a:lnTo>
                  <a:lnTo>
                    <a:pt x="8" y="78"/>
                  </a:lnTo>
                  <a:lnTo>
                    <a:pt x="27" y="101"/>
                  </a:lnTo>
                  <a:lnTo>
                    <a:pt x="15" y="70"/>
                  </a:lnTo>
                  <a:lnTo>
                    <a:pt x="21" y="60"/>
                  </a:lnTo>
                  <a:lnTo>
                    <a:pt x="48" y="49"/>
                  </a:lnTo>
                  <a:lnTo>
                    <a:pt x="60" y="51"/>
                  </a:lnTo>
                  <a:lnTo>
                    <a:pt x="81" y="78"/>
                  </a:lnTo>
                  <a:lnTo>
                    <a:pt x="122" y="107"/>
                  </a:lnTo>
                  <a:lnTo>
                    <a:pt x="114" y="122"/>
                  </a:lnTo>
                  <a:lnTo>
                    <a:pt x="101" y="126"/>
                  </a:lnTo>
                  <a:lnTo>
                    <a:pt x="114" y="132"/>
                  </a:lnTo>
                  <a:lnTo>
                    <a:pt x="106" y="136"/>
                  </a:lnTo>
                  <a:lnTo>
                    <a:pt x="43" y="128"/>
                  </a:lnTo>
                  <a:lnTo>
                    <a:pt x="31" y="107"/>
                  </a:lnTo>
                  <a:lnTo>
                    <a:pt x="37" y="132"/>
                  </a:lnTo>
                  <a:lnTo>
                    <a:pt x="33" y="153"/>
                  </a:lnTo>
                  <a:lnTo>
                    <a:pt x="46" y="180"/>
                  </a:lnTo>
                  <a:lnTo>
                    <a:pt x="70" y="169"/>
                  </a:lnTo>
                  <a:lnTo>
                    <a:pt x="89" y="176"/>
                  </a:lnTo>
                  <a:lnTo>
                    <a:pt x="97" y="186"/>
                  </a:lnTo>
                  <a:lnTo>
                    <a:pt x="81" y="178"/>
                  </a:lnTo>
                  <a:lnTo>
                    <a:pt x="72" y="186"/>
                  </a:lnTo>
                  <a:lnTo>
                    <a:pt x="99" y="198"/>
                  </a:lnTo>
                  <a:lnTo>
                    <a:pt x="79" y="213"/>
                  </a:lnTo>
                  <a:lnTo>
                    <a:pt x="116" y="233"/>
                  </a:lnTo>
                  <a:lnTo>
                    <a:pt x="110" y="267"/>
                  </a:lnTo>
                  <a:lnTo>
                    <a:pt x="128" y="32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1123920" y="1303200"/>
              <a:ext cx="1206720" cy="744840"/>
            </a:xfrm>
            <a:custGeom>
              <a:avLst/>
              <a:gdLst/>
              <a:ahLst/>
              <a:rect l="l" t="t" r="r" b="b"/>
              <a:pathLst>
                <a:path w="760" h="469">
                  <a:moveTo>
                    <a:pt x="128" y="329"/>
                  </a:moveTo>
                  <a:lnTo>
                    <a:pt x="157" y="327"/>
                  </a:lnTo>
                  <a:lnTo>
                    <a:pt x="195" y="289"/>
                  </a:lnTo>
                  <a:lnTo>
                    <a:pt x="238" y="289"/>
                  </a:lnTo>
                  <a:lnTo>
                    <a:pt x="242" y="277"/>
                  </a:lnTo>
                  <a:lnTo>
                    <a:pt x="275" y="277"/>
                  </a:lnTo>
                  <a:lnTo>
                    <a:pt x="300" y="298"/>
                  </a:lnTo>
                  <a:lnTo>
                    <a:pt x="352" y="316"/>
                  </a:lnTo>
                  <a:lnTo>
                    <a:pt x="395" y="322"/>
                  </a:lnTo>
                  <a:lnTo>
                    <a:pt x="412" y="345"/>
                  </a:lnTo>
                  <a:lnTo>
                    <a:pt x="480" y="382"/>
                  </a:lnTo>
                  <a:lnTo>
                    <a:pt x="503" y="382"/>
                  </a:lnTo>
                  <a:lnTo>
                    <a:pt x="519" y="430"/>
                  </a:lnTo>
                  <a:lnTo>
                    <a:pt x="522" y="444"/>
                  </a:lnTo>
                  <a:lnTo>
                    <a:pt x="536" y="455"/>
                  </a:lnTo>
                  <a:lnTo>
                    <a:pt x="559" y="455"/>
                  </a:lnTo>
                  <a:lnTo>
                    <a:pt x="579" y="469"/>
                  </a:lnTo>
                  <a:lnTo>
                    <a:pt x="602" y="467"/>
                  </a:lnTo>
                  <a:lnTo>
                    <a:pt x="617" y="457"/>
                  </a:lnTo>
                  <a:lnTo>
                    <a:pt x="621" y="440"/>
                  </a:lnTo>
                  <a:lnTo>
                    <a:pt x="615" y="430"/>
                  </a:lnTo>
                  <a:lnTo>
                    <a:pt x="642" y="424"/>
                  </a:lnTo>
                  <a:lnTo>
                    <a:pt x="677" y="401"/>
                  </a:lnTo>
                  <a:lnTo>
                    <a:pt x="677" y="356"/>
                  </a:lnTo>
                  <a:lnTo>
                    <a:pt x="685" y="343"/>
                  </a:lnTo>
                  <a:lnTo>
                    <a:pt x="712" y="343"/>
                  </a:lnTo>
                  <a:lnTo>
                    <a:pt x="714" y="331"/>
                  </a:lnTo>
                  <a:lnTo>
                    <a:pt x="720" y="327"/>
                  </a:lnTo>
                  <a:lnTo>
                    <a:pt x="749" y="337"/>
                  </a:lnTo>
                  <a:lnTo>
                    <a:pt x="760" y="337"/>
                  </a:lnTo>
                  <a:lnTo>
                    <a:pt x="753" y="310"/>
                  </a:lnTo>
                  <a:lnTo>
                    <a:pt x="755" y="296"/>
                  </a:lnTo>
                  <a:lnTo>
                    <a:pt x="749" y="291"/>
                  </a:lnTo>
                  <a:lnTo>
                    <a:pt x="714" y="275"/>
                  </a:lnTo>
                  <a:lnTo>
                    <a:pt x="693" y="279"/>
                  </a:lnTo>
                  <a:lnTo>
                    <a:pt x="642" y="240"/>
                  </a:lnTo>
                  <a:lnTo>
                    <a:pt x="611" y="231"/>
                  </a:lnTo>
                  <a:lnTo>
                    <a:pt x="579" y="207"/>
                  </a:lnTo>
                  <a:lnTo>
                    <a:pt x="528" y="182"/>
                  </a:lnTo>
                  <a:lnTo>
                    <a:pt x="513" y="163"/>
                  </a:lnTo>
                  <a:lnTo>
                    <a:pt x="505" y="142"/>
                  </a:lnTo>
                  <a:lnTo>
                    <a:pt x="486" y="126"/>
                  </a:lnTo>
                  <a:lnTo>
                    <a:pt x="472" y="101"/>
                  </a:lnTo>
                  <a:lnTo>
                    <a:pt x="451" y="89"/>
                  </a:lnTo>
                  <a:lnTo>
                    <a:pt x="441" y="101"/>
                  </a:lnTo>
                  <a:lnTo>
                    <a:pt x="381" y="89"/>
                  </a:lnTo>
                  <a:lnTo>
                    <a:pt x="375" y="82"/>
                  </a:lnTo>
                  <a:lnTo>
                    <a:pt x="370" y="62"/>
                  </a:lnTo>
                  <a:lnTo>
                    <a:pt x="377" y="60"/>
                  </a:lnTo>
                  <a:lnTo>
                    <a:pt x="364" y="51"/>
                  </a:lnTo>
                  <a:lnTo>
                    <a:pt x="356" y="33"/>
                  </a:lnTo>
                  <a:lnTo>
                    <a:pt x="327" y="29"/>
                  </a:lnTo>
                  <a:lnTo>
                    <a:pt x="284" y="0"/>
                  </a:lnTo>
                  <a:lnTo>
                    <a:pt x="277" y="10"/>
                  </a:lnTo>
                  <a:lnTo>
                    <a:pt x="265" y="12"/>
                  </a:lnTo>
                  <a:lnTo>
                    <a:pt x="281" y="29"/>
                  </a:lnTo>
                  <a:lnTo>
                    <a:pt x="261" y="18"/>
                  </a:lnTo>
                  <a:lnTo>
                    <a:pt x="257" y="22"/>
                  </a:lnTo>
                  <a:lnTo>
                    <a:pt x="257" y="35"/>
                  </a:lnTo>
                  <a:lnTo>
                    <a:pt x="230" y="39"/>
                  </a:lnTo>
                  <a:lnTo>
                    <a:pt x="219" y="54"/>
                  </a:lnTo>
                  <a:lnTo>
                    <a:pt x="217" y="60"/>
                  </a:lnTo>
                  <a:lnTo>
                    <a:pt x="234" y="93"/>
                  </a:lnTo>
                  <a:lnTo>
                    <a:pt x="228" y="95"/>
                  </a:lnTo>
                  <a:lnTo>
                    <a:pt x="178" y="89"/>
                  </a:lnTo>
                  <a:lnTo>
                    <a:pt x="168" y="93"/>
                  </a:lnTo>
                  <a:lnTo>
                    <a:pt x="141" y="87"/>
                  </a:lnTo>
                  <a:lnTo>
                    <a:pt x="101" y="39"/>
                  </a:lnTo>
                  <a:lnTo>
                    <a:pt x="72" y="27"/>
                  </a:lnTo>
                  <a:lnTo>
                    <a:pt x="21" y="39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8" y="78"/>
                  </a:lnTo>
                  <a:lnTo>
                    <a:pt x="27" y="101"/>
                  </a:lnTo>
                  <a:lnTo>
                    <a:pt x="15" y="70"/>
                  </a:lnTo>
                  <a:lnTo>
                    <a:pt x="21" y="60"/>
                  </a:lnTo>
                  <a:lnTo>
                    <a:pt x="48" y="49"/>
                  </a:lnTo>
                  <a:lnTo>
                    <a:pt x="60" y="51"/>
                  </a:lnTo>
                  <a:lnTo>
                    <a:pt x="81" y="78"/>
                  </a:lnTo>
                  <a:lnTo>
                    <a:pt x="122" y="107"/>
                  </a:lnTo>
                  <a:lnTo>
                    <a:pt x="114" y="122"/>
                  </a:lnTo>
                  <a:lnTo>
                    <a:pt x="101" y="126"/>
                  </a:lnTo>
                  <a:lnTo>
                    <a:pt x="114" y="132"/>
                  </a:lnTo>
                  <a:lnTo>
                    <a:pt x="106" y="136"/>
                  </a:lnTo>
                  <a:lnTo>
                    <a:pt x="43" y="128"/>
                  </a:lnTo>
                  <a:lnTo>
                    <a:pt x="31" y="107"/>
                  </a:lnTo>
                  <a:lnTo>
                    <a:pt x="37" y="132"/>
                  </a:lnTo>
                  <a:lnTo>
                    <a:pt x="33" y="153"/>
                  </a:lnTo>
                  <a:lnTo>
                    <a:pt x="46" y="180"/>
                  </a:lnTo>
                  <a:lnTo>
                    <a:pt x="70" y="169"/>
                  </a:lnTo>
                  <a:lnTo>
                    <a:pt x="89" y="176"/>
                  </a:lnTo>
                  <a:lnTo>
                    <a:pt x="97" y="186"/>
                  </a:lnTo>
                  <a:lnTo>
                    <a:pt x="81" y="178"/>
                  </a:lnTo>
                  <a:lnTo>
                    <a:pt x="72" y="186"/>
                  </a:lnTo>
                  <a:lnTo>
                    <a:pt x="99" y="198"/>
                  </a:lnTo>
                  <a:lnTo>
                    <a:pt x="79" y="213"/>
                  </a:lnTo>
                  <a:lnTo>
                    <a:pt x="116" y="233"/>
                  </a:lnTo>
                  <a:lnTo>
                    <a:pt x="110" y="267"/>
                  </a:lnTo>
                  <a:lnTo>
                    <a:pt x="128" y="329"/>
                  </a:lnTo>
                  <a:lnTo>
                    <a:pt x="128" y="32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027160" y="1874880"/>
              <a:ext cx="1241640" cy="1303200"/>
            </a:xfrm>
            <a:custGeom>
              <a:avLst/>
              <a:gdLst/>
              <a:ahLst/>
              <a:rect l="l" t="t" r="r" b="b"/>
              <a:pathLst>
                <a:path w="782" h="821">
                  <a:moveTo>
                    <a:pt x="2" y="442"/>
                  </a:moveTo>
                  <a:lnTo>
                    <a:pt x="85" y="469"/>
                  </a:lnTo>
                  <a:lnTo>
                    <a:pt x="137" y="463"/>
                  </a:lnTo>
                  <a:lnTo>
                    <a:pt x="170" y="469"/>
                  </a:lnTo>
                  <a:lnTo>
                    <a:pt x="182" y="457"/>
                  </a:lnTo>
                  <a:lnTo>
                    <a:pt x="219" y="459"/>
                  </a:lnTo>
                  <a:lnTo>
                    <a:pt x="273" y="444"/>
                  </a:lnTo>
                  <a:lnTo>
                    <a:pt x="282" y="436"/>
                  </a:lnTo>
                  <a:lnTo>
                    <a:pt x="275" y="424"/>
                  </a:lnTo>
                  <a:lnTo>
                    <a:pt x="273" y="378"/>
                  </a:lnTo>
                  <a:lnTo>
                    <a:pt x="288" y="353"/>
                  </a:lnTo>
                  <a:lnTo>
                    <a:pt x="335" y="351"/>
                  </a:lnTo>
                  <a:lnTo>
                    <a:pt x="337" y="345"/>
                  </a:lnTo>
                  <a:lnTo>
                    <a:pt x="329" y="341"/>
                  </a:lnTo>
                  <a:lnTo>
                    <a:pt x="350" y="322"/>
                  </a:lnTo>
                  <a:lnTo>
                    <a:pt x="373" y="329"/>
                  </a:lnTo>
                  <a:lnTo>
                    <a:pt x="368" y="324"/>
                  </a:lnTo>
                  <a:lnTo>
                    <a:pt x="373" y="320"/>
                  </a:lnTo>
                  <a:lnTo>
                    <a:pt x="391" y="335"/>
                  </a:lnTo>
                  <a:lnTo>
                    <a:pt x="408" y="314"/>
                  </a:lnTo>
                  <a:lnTo>
                    <a:pt x="400" y="285"/>
                  </a:lnTo>
                  <a:lnTo>
                    <a:pt x="406" y="271"/>
                  </a:lnTo>
                  <a:lnTo>
                    <a:pt x="408" y="242"/>
                  </a:lnTo>
                  <a:lnTo>
                    <a:pt x="426" y="240"/>
                  </a:lnTo>
                  <a:lnTo>
                    <a:pt x="443" y="223"/>
                  </a:lnTo>
                  <a:lnTo>
                    <a:pt x="428" y="202"/>
                  </a:lnTo>
                  <a:lnTo>
                    <a:pt x="416" y="192"/>
                  </a:lnTo>
                  <a:lnTo>
                    <a:pt x="416" y="184"/>
                  </a:lnTo>
                  <a:lnTo>
                    <a:pt x="451" y="188"/>
                  </a:lnTo>
                  <a:lnTo>
                    <a:pt x="466" y="182"/>
                  </a:lnTo>
                  <a:lnTo>
                    <a:pt x="472" y="163"/>
                  </a:lnTo>
                  <a:lnTo>
                    <a:pt x="462" y="153"/>
                  </a:lnTo>
                  <a:lnTo>
                    <a:pt x="482" y="116"/>
                  </a:lnTo>
                  <a:lnTo>
                    <a:pt x="480" y="95"/>
                  </a:lnTo>
                  <a:lnTo>
                    <a:pt x="468" y="74"/>
                  </a:lnTo>
                  <a:lnTo>
                    <a:pt x="449" y="60"/>
                  </a:lnTo>
                  <a:lnTo>
                    <a:pt x="451" y="51"/>
                  </a:lnTo>
                  <a:lnTo>
                    <a:pt x="464" y="33"/>
                  </a:lnTo>
                  <a:lnTo>
                    <a:pt x="476" y="35"/>
                  </a:lnTo>
                  <a:lnTo>
                    <a:pt x="484" y="20"/>
                  </a:lnTo>
                  <a:lnTo>
                    <a:pt x="507" y="12"/>
                  </a:lnTo>
                  <a:lnTo>
                    <a:pt x="561" y="6"/>
                  </a:lnTo>
                  <a:lnTo>
                    <a:pt x="586" y="10"/>
                  </a:lnTo>
                  <a:lnTo>
                    <a:pt x="604" y="0"/>
                  </a:lnTo>
                  <a:lnTo>
                    <a:pt x="644" y="4"/>
                  </a:lnTo>
                  <a:lnTo>
                    <a:pt x="650" y="18"/>
                  </a:lnTo>
                  <a:lnTo>
                    <a:pt x="660" y="14"/>
                  </a:lnTo>
                  <a:lnTo>
                    <a:pt x="671" y="20"/>
                  </a:lnTo>
                  <a:lnTo>
                    <a:pt x="681" y="33"/>
                  </a:lnTo>
                  <a:lnTo>
                    <a:pt x="687" y="51"/>
                  </a:lnTo>
                  <a:lnTo>
                    <a:pt x="683" y="58"/>
                  </a:lnTo>
                  <a:lnTo>
                    <a:pt x="702" y="72"/>
                  </a:lnTo>
                  <a:lnTo>
                    <a:pt x="720" y="68"/>
                  </a:lnTo>
                  <a:lnTo>
                    <a:pt x="722" y="76"/>
                  </a:lnTo>
                  <a:lnTo>
                    <a:pt x="733" y="80"/>
                  </a:lnTo>
                  <a:lnTo>
                    <a:pt x="782" y="95"/>
                  </a:lnTo>
                  <a:lnTo>
                    <a:pt x="758" y="120"/>
                  </a:lnTo>
                  <a:lnTo>
                    <a:pt x="753" y="140"/>
                  </a:lnTo>
                  <a:lnTo>
                    <a:pt x="729" y="136"/>
                  </a:lnTo>
                  <a:lnTo>
                    <a:pt x="722" y="144"/>
                  </a:lnTo>
                  <a:lnTo>
                    <a:pt x="710" y="142"/>
                  </a:lnTo>
                  <a:lnTo>
                    <a:pt x="691" y="151"/>
                  </a:lnTo>
                  <a:lnTo>
                    <a:pt x="623" y="132"/>
                  </a:lnTo>
                  <a:lnTo>
                    <a:pt x="604" y="138"/>
                  </a:lnTo>
                  <a:lnTo>
                    <a:pt x="602" y="161"/>
                  </a:lnTo>
                  <a:lnTo>
                    <a:pt x="615" y="167"/>
                  </a:lnTo>
                  <a:lnTo>
                    <a:pt x="611" y="178"/>
                  </a:lnTo>
                  <a:lnTo>
                    <a:pt x="631" y="186"/>
                  </a:lnTo>
                  <a:lnTo>
                    <a:pt x="623" y="200"/>
                  </a:lnTo>
                  <a:lnTo>
                    <a:pt x="638" y="217"/>
                  </a:lnTo>
                  <a:lnTo>
                    <a:pt x="627" y="231"/>
                  </a:lnTo>
                  <a:lnTo>
                    <a:pt x="652" y="250"/>
                  </a:lnTo>
                  <a:lnTo>
                    <a:pt x="652" y="256"/>
                  </a:lnTo>
                  <a:lnTo>
                    <a:pt x="673" y="260"/>
                  </a:lnTo>
                  <a:lnTo>
                    <a:pt x="679" y="279"/>
                  </a:lnTo>
                  <a:lnTo>
                    <a:pt x="706" y="283"/>
                  </a:lnTo>
                  <a:lnTo>
                    <a:pt x="716" y="298"/>
                  </a:lnTo>
                  <a:lnTo>
                    <a:pt x="712" y="306"/>
                  </a:lnTo>
                  <a:lnTo>
                    <a:pt x="683" y="314"/>
                  </a:lnTo>
                  <a:lnTo>
                    <a:pt x="683" y="331"/>
                  </a:lnTo>
                  <a:lnTo>
                    <a:pt x="693" y="347"/>
                  </a:lnTo>
                  <a:lnTo>
                    <a:pt x="687" y="360"/>
                  </a:lnTo>
                  <a:lnTo>
                    <a:pt x="704" y="370"/>
                  </a:lnTo>
                  <a:lnTo>
                    <a:pt x="691" y="370"/>
                  </a:lnTo>
                  <a:lnTo>
                    <a:pt x="679" y="380"/>
                  </a:lnTo>
                  <a:lnTo>
                    <a:pt x="662" y="415"/>
                  </a:lnTo>
                  <a:lnTo>
                    <a:pt x="662" y="430"/>
                  </a:lnTo>
                  <a:lnTo>
                    <a:pt x="644" y="440"/>
                  </a:lnTo>
                  <a:lnTo>
                    <a:pt x="625" y="494"/>
                  </a:lnTo>
                  <a:lnTo>
                    <a:pt x="602" y="517"/>
                  </a:lnTo>
                  <a:lnTo>
                    <a:pt x="582" y="560"/>
                  </a:lnTo>
                  <a:lnTo>
                    <a:pt x="551" y="567"/>
                  </a:lnTo>
                  <a:lnTo>
                    <a:pt x="536" y="577"/>
                  </a:lnTo>
                  <a:lnTo>
                    <a:pt x="513" y="554"/>
                  </a:lnTo>
                  <a:lnTo>
                    <a:pt x="476" y="612"/>
                  </a:lnTo>
                  <a:lnTo>
                    <a:pt x="478" y="639"/>
                  </a:lnTo>
                  <a:lnTo>
                    <a:pt x="515" y="651"/>
                  </a:lnTo>
                  <a:lnTo>
                    <a:pt x="515" y="689"/>
                  </a:lnTo>
                  <a:lnTo>
                    <a:pt x="528" y="699"/>
                  </a:lnTo>
                  <a:lnTo>
                    <a:pt x="544" y="701"/>
                  </a:lnTo>
                  <a:lnTo>
                    <a:pt x="549" y="722"/>
                  </a:lnTo>
                  <a:lnTo>
                    <a:pt x="573" y="755"/>
                  </a:lnTo>
                  <a:lnTo>
                    <a:pt x="571" y="775"/>
                  </a:lnTo>
                  <a:lnTo>
                    <a:pt x="580" y="780"/>
                  </a:lnTo>
                  <a:lnTo>
                    <a:pt x="561" y="788"/>
                  </a:lnTo>
                  <a:lnTo>
                    <a:pt x="544" y="775"/>
                  </a:lnTo>
                  <a:lnTo>
                    <a:pt x="524" y="792"/>
                  </a:lnTo>
                  <a:lnTo>
                    <a:pt x="509" y="792"/>
                  </a:lnTo>
                  <a:lnTo>
                    <a:pt x="501" y="784"/>
                  </a:lnTo>
                  <a:lnTo>
                    <a:pt x="464" y="786"/>
                  </a:lnTo>
                  <a:lnTo>
                    <a:pt x="460" y="780"/>
                  </a:lnTo>
                  <a:lnTo>
                    <a:pt x="460" y="802"/>
                  </a:lnTo>
                  <a:lnTo>
                    <a:pt x="433" y="802"/>
                  </a:lnTo>
                  <a:lnTo>
                    <a:pt x="424" y="821"/>
                  </a:lnTo>
                  <a:lnTo>
                    <a:pt x="422" y="817"/>
                  </a:lnTo>
                  <a:lnTo>
                    <a:pt x="393" y="809"/>
                  </a:lnTo>
                  <a:lnTo>
                    <a:pt x="389" y="800"/>
                  </a:lnTo>
                  <a:lnTo>
                    <a:pt x="368" y="759"/>
                  </a:lnTo>
                  <a:lnTo>
                    <a:pt x="348" y="751"/>
                  </a:lnTo>
                  <a:lnTo>
                    <a:pt x="342" y="730"/>
                  </a:lnTo>
                  <a:lnTo>
                    <a:pt x="329" y="720"/>
                  </a:lnTo>
                  <a:lnTo>
                    <a:pt x="313" y="713"/>
                  </a:lnTo>
                  <a:lnTo>
                    <a:pt x="253" y="722"/>
                  </a:lnTo>
                  <a:lnTo>
                    <a:pt x="238" y="720"/>
                  </a:lnTo>
                  <a:lnTo>
                    <a:pt x="232" y="732"/>
                  </a:lnTo>
                  <a:lnTo>
                    <a:pt x="207" y="720"/>
                  </a:lnTo>
                  <a:lnTo>
                    <a:pt x="180" y="720"/>
                  </a:lnTo>
                  <a:lnTo>
                    <a:pt x="162" y="728"/>
                  </a:lnTo>
                  <a:lnTo>
                    <a:pt x="124" y="726"/>
                  </a:lnTo>
                  <a:lnTo>
                    <a:pt x="110" y="732"/>
                  </a:lnTo>
                  <a:lnTo>
                    <a:pt x="104" y="728"/>
                  </a:lnTo>
                  <a:lnTo>
                    <a:pt x="85" y="738"/>
                  </a:lnTo>
                  <a:lnTo>
                    <a:pt x="77" y="732"/>
                  </a:lnTo>
                  <a:lnTo>
                    <a:pt x="83" y="674"/>
                  </a:lnTo>
                  <a:lnTo>
                    <a:pt x="102" y="651"/>
                  </a:lnTo>
                  <a:lnTo>
                    <a:pt x="139" y="639"/>
                  </a:lnTo>
                  <a:lnTo>
                    <a:pt x="149" y="624"/>
                  </a:lnTo>
                  <a:lnTo>
                    <a:pt x="149" y="610"/>
                  </a:lnTo>
                  <a:lnTo>
                    <a:pt x="124" y="600"/>
                  </a:lnTo>
                  <a:lnTo>
                    <a:pt x="112" y="546"/>
                  </a:lnTo>
                  <a:lnTo>
                    <a:pt x="50" y="513"/>
                  </a:lnTo>
                  <a:lnTo>
                    <a:pt x="23" y="469"/>
                  </a:lnTo>
                  <a:lnTo>
                    <a:pt x="0" y="449"/>
                  </a:lnTo>
                  <a:lnTo>
                    <a:pt x="2" y="44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2027160" y="1874880"/>
              <a:ext cx="1241640" cy="1303200"/>
            </a:xfrm>
            <a:custGeom>
              <a:avLst/>
              <a:gdLst/>
              <a:ahLst/>
              <a:rect l="l" t="t" r="r" b="b"/>
              <a:pathLst>
                <a:path w="782" h="821">
                  <a:moveTo>
                    <a:pt x="2" y="442"/>
                  </a:moveTo>
                  <a:lnTo>
                    <a:pt x="85" y="469"/>
                  </a:lnTo>
                  <a:lnTo>
                    <a:pt x="137" y="463"/>
                  </a:lnTo>
                  <a:lnTo>
                    <a:pt x="170" y="469"/>
                  </a:lnTo>
                  <a:lnTo>
                    <a:pt x="182" y="457"/>
                  </a:lnTo>
                  <a:lnTo>
                    <a:pt x="219" y="459"/>
                  </a:lnTo>
                  <a:lnTo>
                    <a:pt x="273" y="444"/>
                  </a:lnTo>
                  <a:lnTo>
                    <a:pt x="282" y="436"/>
                  </a:lnTo>
                  <a:lnTo>
                    <a:pt x="275" y="424"/>
                  </a:lnTo>
                  <a:lnTo>
                    <a:pt x="273" y="378"/>
                  </a:lnTo>
                  <a:lnTo>
                    <a:pt x="288" y="353"/>
                  </a:lnTo>
                  <a:lnTo>
                    <a:pt x="335" y="351"/>
                  </a:lnTo>
                  <a:lnTo>
                    <a:pt x="337" y="345"/>
                  </a:lnTo>
                  <a:lnTo>
                    <a:pt x="329" y="341"/>
                  </a:lnTo>
                  <a:lnTo>
                    <a:pt x="350" y="322"/>
                  </a:lnTo>
                  <a:lnTo>
                    <a:pt x="373" y="329"/>
                  </a:lnTo>
                  <a:lnTo>
                    <a:pt x="368" y="324"/>
                  </a:lnTo>
                  <a:lnTo>
                    <a:pt x="373" y="320"/>
                  </a:lnTo>
                  <a:lnTo>
                    <a:pt x="391" y="335"/>
                  </a:lnTo>
                  <a:lnTo>
                    <a:pt x="408" y="314"/>
                  </a:lnTo>
                  <a:lnTo>
                    <a:pt x="400" y="285"/>
                  </a:lnTo>
                  <a:lnTo>
                    <a:pt x="406" y="271"/>
                  </a:lnTo>
                  <a:lnTo>
                    <a:pt x="408" y="242"/>
                  </a:lnTo>
                  <a:lnTo>
                    <a:pt x="426" y="240"/>
                  </a:lnTo>
                  <a:lnTo>
                    <a:pt x="443" y="223"/>
                  </a:lnTo>
                  <a:lnTo>
                    <a:pt x="428" y="202"/>
                  </a:lnTo>
                  <a:lnTo>
                    <a:pt x="416" y="192"/>
                  </a:lnTo>
                  <a:lnTo>
                    <a:pt x="416" y="184"/>
                  </a:lnTo>
                  <a:lnTo>
                    <a:pt x="451" y="188"/>
                  </a:lnTo>
                  <a:lnTo>
                    <a:pt x="466" y="182"/>
                  </a:lnTo>
                  <a:lnTo>
                    <a:pt x="472" y="163"/>
                  </a:lnTo>
                  <a:lnTo>
                    <a:pt x="462" y="153"/>
                  </a:lnTo>
                  <a:lnTo>
                    <a:pt x="482" y="116"/>
                  </a:lnTo>
                  <a:lnTo>
                    <a:pt x="480" y="95"/>
                  </a:lnTo>
                  <a:lnTo>
                    <a:pt x="468" y="74"/>
                  </a:lnTo>
                  <a:lnTo>
                    <a:pt x="449" y="60"/>
                  </a:lnTo>
                  <a:lnTo>
                    <a:pt x="451" y="51"/>
                  </a:lnTo>
                  <a:lnTo>
                    <a:pt x="464" y="33"/>
                  </a:lnTo>
                  <a:lnTo>
                    <a:pt x="476" y="35"/>
                  </a:lnTo>
                  <a:lnTo>
                    <a:pt x="484" y="20"/>
                  </a:lnTo>
                  <a:lnTo>
                    <a:pt x="507" y="12"/>
                  </a:lnTo>
                  <a:lnTo>
                    <a:pt x="561" y="6"/>
                  </a:lnTo>
                  <a:lnTo>
                    <a:pt x="586" y="10"/>
                  </a:lnTo>
                  <a:lnTo>
                    <a:pt x="604" y="0"/>
                  </a:lnTo>
                  <a:lnTo>
                    <a:pt x="644" y="4"/>
                  </a:lnTo>
                  <a:lnTo>
                    <a:pt x="650" y="18"/>
                  </a:lnTo>
                  <a:lnTo>
                    <a:pt x="660" y="14"/>
                  </a:lnTo>
                  <a:lnTo>
                    <a:pt x="671" y="20"/>
                  </a:lnTo>
                  <a:lnTo>
                    <a:pt x="681" y="33"/>
                  </a:lnTo>
                  <a:lnTo>
                    <a:pt x="687" y="51"/>
                  </a:lnTo>
                  <a:lnTo>
                    <a:pt x="683" y="58"/>
                  </a:lnTo>
                  <a:lnTo>
                    <a:pt x="702" y="72"/>
                  </a:lnTo>
                  <a:lnTo>
                    <a:pt x="720" y="68"/>
                  </a:lnTo>
                  <a:lnTo>
                    <a:pt x="722" y="76"/>
                  </a:lnTo>
                  <a:lnTo>
                    <a:pt x="733" y="80"/>
                  </a:lnTo>
                  <a:lnTo>
                    <a:pt x="782" y="95"/>
                  </a:lnTo>
                  <a:lnTo>
                    <a:pt x="758" y="120"/>
                  </a:lnTo>
                  <a:lnTo>
                    <a:pt x="753" y="140"/>
                  </a:lnTo>
                  <a:lnTo>
                    <a:pt x="729" y="136"/>
                  </a:lnTo>
                  <a:lnTo>
                    <a:pt x="722" y="144"/>
                  </a:lnTo>
                  <a:lnTo>
                    <a:pt x="710" y="142"/>
                  </a:lnTo>
                  <a:lnTo>
                    <a:pt x="691" y="151"/>
                  </a:lnTo>
                  <a:lnTo>
                    <a:pt x="623" y="132"/>
                  </a:lnTo>
                  <a:lnTo>
                    <a:pt x="604" y="138"/>
                  </a:lnTo>
                  <a:lnTo>
                    <a:pt x="602" y="161"/>
                  </a:lnTo>
                  <a:lnTo>
                    <a:pt x="615" y="167"/>
                  </a:lnTo>
                  <a:lnTo>
                    <a:pt x="611" y="178"/>
                  </a:lnTo>
                  <a:lnTo>
                    <a:pt x="631" y="186"/>
                  </a:lnTo>
                  <a:lnTo>
                    <a:pt x="623" y="200"/>
                  </a:lnTo>
                  <a:lnTo>
                    <a:pt x="638" y="217"/>
                  </a:lnTo>
                  <a:lnTo>
                    <a:pt x="627" y="231"/>
                  </a:lnTo>
                  <a:lnTo>
                    <a:pt x="652" y="250"/>
                  </a:lnTo>
                  <a:lnTo>
                    <a:pt x="652" y="256"/>
                  </a:lnTo>
                  <a:lnTo>
                    <a:pt x="673" y="260"/>
                  </a:lnTo>
                  <a:lnTo>
                    <a:pt x="679" y="279"/>
                  </a:lnTo>
                  <a:lnTo>
                    <a:pt x="706" y="283"/>
                  </a:lnTo>
                  <a:lnTo>
                    <a:pt x="716" y="298"/>
                  </a:lnTo>
                  <a:lnTo>
                    <a:pt x="712" y="306"/>
                  </a:lnTo>
                  <a:lnTo>
                    <a:pt x="683" y="314"/>
                  </a:lnTo>
                  <a:lnTo>
                    <a:pt x="683" y="331"/>
                  </a:lnTo>
                  <a:lnTo>
                    <a:pt x="693" y="347"/>
                  </a:lnTo>
                  <a:lnTo>
                    <a:pt x="687" y="360"/>
                  </a:lnTo>
                  <a:lnTo>
                    <a:pt x="704" y="370"/>
                  </a:lnTo>
                  <a:lnTo>
                    <a:pt x="691" y="370"/>
                  </a:lnTo>
                  <a:lnTo>
                    <a:pt x="679" y="380"/>
                  </a:lnTo>
                  <a:lnTo>
                    <a:pt x="662" y="415"/>
                  </a:lnTo>
                  <a:lnTo>
                    <a:pt x="662" y="430"/>
                  </a:lnTo>
                  <a:lnTo>
                    <a:pt x="644" y="440"/>
                  </a:lnTo>
                  <a:lnTo>
                    <a:pt x="625" y="494"/>
                  </a:lnTo>
                  <a:lnTo>
                    <a:pt x="602" y="517"/>
                  </a:lnTo>
                  <a:lnTo>
                    <a:pt x="582" y="560"/>
                  </a:lnTo>
                  <a:lnTo>
                    <a:pt x="551" y="567"/>
                  </a:lnTo>
                  <a:lnTo>
                    <a:pt x="536" y="577"/>
                  </a:lnTo>
                  <a:lnTo>
                    <a:pt x="513" y="554"/>
                  </a:lnTo>
                  <a:lnTo>
                    <a:pt x="476" y="612"/>
                  </a:lnTo>
                  <a:lnTo>
                    <a:pt x="478" y="639"/>
                  </a:lnTo>
                  <a:lnTo>
                    <a:pt x="515" y="651"/>
                  </a:lnTo>
                  <a:lnTo>
                    <a:pt x="515" y="689"/>
                  </a:lnTo>
                  <a:lnTo>
                    <a:pt x="528" y="699"/>
                  </a:lnTo>
                  <a:lnTo>
                    <a:pt x="544" y="701"/>
                  </a:lnTo>
                  <a:lnTo>
                    <a:pt x="549" y="722"/>
                  </a:lnTo>
                  <a:lnTo>
                    <a:pt x="573" y="755"/>
                  </a:lnTo>
                  <a:lnTo>
                    <a:pt x="571" y="775"/>
                  </a:lnTo>
                  <a:lnTo>
                    <a:pt x="580" y="780"/>
                  </a:lnTo>
                  <a:lnTo>
                    <a:pt x="561" y="788"/>
                  </a:lnTo>
                  <a:lnTo>
                    <a:pt x="544" y="775"/>
                  </a:lnTo>
                  <a:lnTo>
                    <a:pt x="524" y="792"/>
                  </a:lnTo>
                  <a:lnTo>
                    <a:pt x="509" y="792"/>
                  </a:lnTo>
                  <a:lnTo>
                    <a:pt x="501" y="784"/>
                  </a:lnTo>
                  <a:lnTo>
                    <a:pt x="464" y="786"/>
                  </a:lnTo>
                  <a:lnTo>
                    <a:pt x="460" y="780"/>
                  </a:lnTo>
                  <a:lnTo>
                    <a:pt x="460" y="802"/>
                  </a:lnTo>
                  <a:lnTo>
                    <a:pt x="433" y="802"/>
                  </a:lnTo>
                  <a:lnTo>
                    <a:pt x="424" y="821"/>
                  </a:lnTo>
                  <a:lnTo>
                    <a:pt x="422" y="817"/>
                  </a:lnTo>
                  <a:lnTo>
                    <a:pt x="393" y="809"/>
                  </a:lnTo>
                  <a:lnTo>
                    <a:pt x="389" y="800"/>
                  </a:lnTo>
                  <a:lnTo>
                    <a:pt x="368" y="759"/>
                  </a:lnTo>
                  <a:lnTo>
                    <a:pt x="348" y="751"/>
                  </a:lnTo>
                  <a:lnTo>
                    <a:pt x="342" y="730"/>
                  </a:lnTo>
                  <a:lnTo>
                    <a:pt x="329" y="720"/>
                  </a:lnTo>
                  <a:lnTo>
                    <a:pt x="313" y="713"/>
                  </a:lnTo>
                  <a:lnTo>
                    <a:pt x="253" y="722"/>
                  </a:lnTo>
                  <a:lnTo>
                    <a:pt x="238" y="720"/>
                  </a:lnTo>
                  <a:lnTo>
                    <a:pt x="232" y="732"/>
                  </a:lnTo>
                  <a:lnTo>
                    <a:pt x="207" y="720"/>
                  </a:lnTo>
                  <a:lnTo>
                    <a:pt x="180" y="720"/>
                  </a:lnTo>
                  <a:lnTo>
                    <a:pt x="162" y="728"/>
                  </a:lnTo>
                  <a:lnTo>
                    <a:pt x="124" y="726"/>
                  </a:lnTo>
                  <a:lnTo>
                    <a:pt x="110" y="732"/>
                  </a:lnTo>
                  <a:lnTo>
                    <a:pt x="104" y="728"/>
                  </a:lnTo>
                  <a:lnTo>
                    <a:pt x="85" y="738"/>
                  </a:lnTo>
                  <a:lnTo>
                    <a:pt x="77" y="732"/>
                  </a:lnTo>
                  <a:lnTo>
                    <a:pt x="83" y="674"/>
                  </a:lnTo>
                  <a:lnTo>
                    <a:pt x="102" y="651"/>
                  </a:lnTo>
                  <a:lnTo>
                    <a:pt x="139" y="639"/>
                  </a:lnTo>
                  <a:lnTo>
                    <a:pt x="149" y="624"/>
                  </a:lnTo>
                  <a:lnTo>
                    <a:pt x="149" y="610"/>
                  </a:lnTo>
                  <a:lnTo>
                    <a:pt x="124" y="600"/>
                  </a:lnTo>
                  <a:lnTo>
                    <a:pt x="112" y="546"/>
                  </a:lnTo>
                  <a:lnTo>
                    <a:pt x="50" y="513"/>
                  </a:lnTo>
                  <a:lnTo>
                    <a:pt x="23" y="469"/>
                  </a:lnTo>
                  <a:lnTo>
                    <a:pt x="0" y="449"/>
                  </a:lnTo>
                  <a:lnTo>
                    <a:pt x="2" y="442"/>
                  </a:lnTo>
                  <a:lnTo>
                    <a:pt x="2" y="44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22360" y="1595520"/>
              <a:ext cx="1741320" cy="1441440"/>
            </a:xfrm>
            <a:custGeom>
              <a:avLst/>
              <a:gdLst/>
              <a:ahLst/>
              <a:rect l="l" t="t" r="r" b="b"/>
              <a:pathLst>
                <a:path w="1097" h="908">
                  <a:moveTo>
                    <a:pt x="1025" y="908"/>
                  </a:moveTo>
                  <a:lnTo>
                    <a:pt x="1031" y="850"/>
                  </a:lnTo>
                  <a:lnTo>
                    <a:pt x="1050" y="827"/>
                  </a:lnTo>
                  <a:lnTo>
                    <a:pt x="1087" y="815"/>
                  </a:lnTo>
                  <a:lnTo>
                    <a:pt x="1097" y="800"/>
                  </a:lnTo>
                  <a:lnTo>
                    <a:pt x="1097" y="786"/>
                  </a:lnTo>
                  <a:lnTo>
                    <a:pt x="1072" y="776"/>
                  </a:lnTo>
                  <a:lnTo>
                    <a:pt x="1060" y="722"/>
                  </a:lnTo>
                  <a:lnTo>
                    <a:pt x="998" y="689"/>
                  </a:lnTo>
                  <a:lnTo>
                    <a:pt x="971" y="645"/>
                  </a:lnTo>
                  <a:lnTo>
                    <a:pt x="948" y="625"/>
                  </a:lnTo>
                  <a:lnTo>
                    <a:pt x="950" y="618"/>
                  </a:lnTo>
                  <a:lnTo>
                    <a:pt x="956" y="594"/>
                  </a:lnTo>
                  <a:lnTo>
                    <a:pt x="975" y="567"/>
                  </a:lnTo>
                  <a:lnTo>
                    <a:pt x="975" y="538"/>
                  </a:lnTo>
                  <a:lnTo>
                    <a:pt x="956" y="513"/>
                  </a:lnTo>
                  <a:lnTo>
                    <a:pt x="932" y="509"/>
                  </a:lnTo>
                  <a:lnTo>
                    <a:pt x="919" y="498"/>
                  </a:lnTo>
                  <a:lnTo>
                    <a:pt x="911" y="451"/>
                  </a:lnTo>
                  <a:lnTo>
                    <a:pt x="896" y="424"/>
                  </a:lnTo>
                  <a:lnTo>
                    <a:pt x="901" y="391"/>
                  </a:lnTo>
                  <a:lnTo>
                    <a:pt x="898" y="380"/>
                  </a:lnTo>
                  <a:lnTo>
                    <a:pt x="884" y="376"/>
                  </a:lnTo>
                  <a:lnTo>
                    <a:pt x="882" y="358"/>
                  </a:lnTo>
                  <a:lnTo>
                    <a:pt x="880" y="349"/>
                  </a:lnTo>
                  <a:lnTo>
                    <a:pt x="898" y="339"/>
                  </a:lnTo>
                  <a:lnTo>
                    <a:pt x="894" y="327"/>
                  </a:lnTo>
                  <a:lnTo>
                    <a:pt x="903" y="306"/>
                  </a:lnTo>
                  <a:lnTo>
                    <a:pt x="901" y="260"/>
                  </a:lnTo>
                  <a:lnTo>
                    <a:pt x="898" y="246"/>
                  </a:lnTo>
                  <a:lnTo>
                    <a:pt x="882" y="198"/>
                  </a:lnTo>
                  <a:lnTo>
                    <a:pt x="859" y="198"/>
                  </a:lnTo>
                  <a:lnTo>
                    <a:pt x="791" y="161"/>
                  </a:lnTo>
                  <a:lnTo>
                    <a:pt x="774" y="138"/>
                  </a:lnTo>
                  <a:lnTo>
                    <a:pt x="731" y="132"/>
                  </a:lnTo>
                  <a:lnTo>
                    <a:pt x="679" y="114"/>
                  </a:lnTo>
                  <a:lnTo>
                    <a:pt x="654" y="93"/>
                  </a:lnTo>
                  <a:lnTo>
                    <a:pt x="621" y="93"/>
                  </a:lnTo>
                  <a:lnTo>
                    <a:pt x="617" y="105"/>
                  </a:lnTo>
                  <a:lnTo>
                    <a:pt x="574" y="105"/>
                  </a:lnTo>
                  <a:lnTo>
                    <a:pt x="536" y="143"/>
                  </a:lnTo>
                  <a:lnTo>
                    <a:pt x="507" y="145"/>
                  </a:lnTo>
                  <a:lnTo>
                    <a:pt x="524" y="182"/>
                  </a:lnTo>
                  <a:lnTo>
                    <a:pt x="487" y="184"/>
                  </a:lnTo>
                  <a:lnTo>
                    <a:pt x="406" y="198"/>
                  </a:lnTo>
                  <a:lnTo>
                    <a:pt x="352" y="178"/>
                  </a:lnTo>
                  <a:lnTo>
                    <a:pt x="321" y="149"/>
                  </a:lnTo>
                  <a:lnTo>
                    <a:pt x="298" y="149"/>
                  </a:lnTo>
                  <a:lnTo>
                    <a:pt x="265" y="136"/>
                  </a:lnTo>
                  <a:lnTo>
                    <a:pt x="245" y="81"/>
                  </a:lnTo>
                  <a:lnTo>
                    <a:pt x="228" y="81"/>
                  </a:lnTo>
                  <a:lnTo>
                    <a:pt x="195" y="60"/>
                  </a:lnTo>
                  <a:lnTo>
                    <a:pt x="209" y="47"/>
                  </a:lnTo>
                  <a:lnTo>
                    <a:pt x="199" y="18"/>
                  </a:lnTo>
                  <a:lnTo>
                    <a:pt x="180" y="10"/>
                  </a:lnTo>
                  <a:lnTo>
                    <a:pt x="149" y="23"/>
                  </a:lnTo>
                  <a:lnTo>
                    <a:pt x="131" y="58"/>
                  </a:lnTo>
                  <a:lnTo>
                    <a:pt x="118" y="56"/>
                  </a:lnTo>
                  <a:lnTo>
                    <a:pt x="100" y="58"/>
                  </a:lnTo>
                  <a:lnTo>
                    <a:pt x="93" y="56"/>
                  </a:lnTo>
                  <a:lnTo>
                    <a:pt x="69" y="54"/>
                  </a:lnTo>
                  <a:lnTo>
                    <a:pt x="25" y="8"/>
                  </a:lnTo>
                  <a:lnTo>
                    <a:pt x="17" y="0"/>
                  </a:lnTo>
                  <a:lnTo>
                    <a:pt x="13" y="21"/>
                  </a:lnTo>
                  <a:lnTo>
                    <a:pt x="0" y="29"/>
                  </a:lnTo>
                  <a:lnTo>
                    <a:pt x="11" y="49"/>
                  </a:lnTo>
                  <a:lnTo>
                    <a:pt x="23" y="120"/>
                  </a:lnTo>
                  <a:lnTo>
                    <a:pt x="50" y="143"/>
                  </a:lnTo>
                  <a:lnTo>
                    <a:pt x="54" y="157"/>
                  </a:lnTo>
                  <a:lnTo>
                    <a:pt x="64" y="188"/>
                  </a:lnTo>
                  <a:lnTo>
                    <a:pt x="87" y="211"/>
                  </a:lnTo>
                  <a:lnTo>
                    <a:pt x="98" y="232"/>
                  </a:lnTo>
                  <a:lnTo>
                    <a:pt x="108" y="242"/>
                  </a:lnTo>
                  <a:lnTo>
                    <a:pt x="143" y="246"/>
                  </a:lnTo>
                  <a:lnTo>
                    <a:pt x="135" y="265"/>
                  </a:lnTo>
                  <a:lnTo>
                    <a:pt x="143" y="283"/>
                  </a:lnTo>
                  <a:lnTo>
                    <a:pt x="127" y="312"/>
                  </a:lnTo>
                  <a:lnTo>
                    <a:pt x="129" y="320"/>
                  </a:lnTo>
                  <a:lnTo>
                    <a:pt x="118" y="329"/>
                  </a:lnTo>
                  <a:lnTo>
                    <a:pt x="114" y="360"/>
                  </a:lnTo>
                  <a:lnTo>
                    <a:pt x="118" y="374"/>
                  </a:lnTo>
                  <a:lnTo>
                    <a:pt x="133" y="378"/>
                  </a:lnTo>
                  <a:lnTo>
                    <a:pt x="151" y="405"/>
                  </a:lnTo>
                  <a:lnTo>
                    <a:pt x="153" y="416"/>
                  </a:lnTo>
                  <a:lnTo>
                    <a:pt x="226" y="459"/>
                  </a:lnTo>
                  <a:lnTo>
                    <a:pt x="251" y="498"/>
                  </a:lnTo>
                  <a:lnTo>
                    <a:pt x="253" y="546"/>
                  </a:lnTo>
                  <a:lnTo>
                    <a:pt x="267" y="552"/>
                  </a:lnTo>
                  <a:lnTo>
                    <a:pt x="278" y="579"/>
                  </a:lnTo>
                  <a:lnTo>
                    <a:pt x="313" y="604"/>
                  </a:lnTo>
                  <a:lnTo>
                    <a:pt x="313" y="596"/>
                  </a:lnTo>
                  <a:lnTo>
                    <a:pt x="321" y="596"/>
                  </a:lnTo>
                  <a:lnTo>
                    <a:pt x="317" y="577"/>
                  </a:lnTo>
                  <a:lnTo>
                    <a:pt x="321" y="573"/>
                  </a:lnTo>
                  <a:lnTo>
                    <a:pt x="336" y="581"/>
                  </a:lnTo>
                  <a:lnTo>
                    <a:pt x="342" y="598"/>
                  </a:lnTo>
                  <a:lnTo>
                    <a:pt x="362" y="612"/>
                  </a:lnTo>
                  <a:lnTo>
                    <a:pt x="379" y="600"/>
                  </a:lnTo>
                  <a:lnTo>
                    <a:pt x="383" y="604"/>
                  </a:lnTo>
                  <a:lnTo>
                    <a:pt x="402" y="633"/>
                  </a:lnTo>
                  <a:lnTo>
                    <a:pt x="410" y="637"/>
                  </a:lnTo>
                  <a:lnTo>
                    <a:pt x="422" y="662"/>
                  </a:lnTo>
                  <a:lnTo>
                    <a:pt x="443" y="678"/>
                  </a:lnTo>
                  <a:lnTo>
                    <a:pt x="478" y="740"/>
                  </a:lnTo>
                  <a:lnTo>
                    <a:pt x="530" y="759"/>
                  </a:lnTo>
                  <a:lnTo>
                    <a:pt x="549" y="786"/>
                  </a:lnTo>
                  <a:lnTo>
                    <a:pt x="588" y="800"/>
                  </a:lnTo>
                  <a:lnTo>
                    <a:pt x="586" y="805"/>
                  </a:lnTo>
                  <a:lnTo>
                    <a:pt x="596" y="815"/>
                  </a:lnTo>
                  <a:lnTo>
                    <a:pt x="615" y="813"/>
                  </a:lnTo>
                  <a:lnTo>
                    <a:pt x="652" y="825"/>
                  </a:lnTo>
                  <a:lnTo>
                    <a:pt x="685" y="813"/>
                  </a:lnTo>
                  <a:lnTo>
                    <a:pt x="698" y="800"/>
                  </a:lnTo>
                  <a:lnTo>
                    <a:pt x="741" y="786"/>
                  </a:lnTo>
                  <a:lnTo>
                    <a:pt x="766" y="800"/>
                  </a:lnTo>
                  <a:lnTo>
                    <a:pt x="803" y="873"/>
                  </a:lnTo>
                  <a:lnTo>
                    <a:pt x="867" y="881"/>
                  </a:lnTo>
                  <a:lnTo>
                    <a:pt x="892" y="894"/>
                  </a:lnTo>
                  <a:lnTo>
                    <a:pt x="898" y="887"/>
                  </a:lnTo>
                  <a:lnTo>
                    <a:pt x="927" y="896"/>
                  </a:lnTo>
                  <a:lnTo>
                    <a:pt x="961" y="898"/>
                  </a:lnTo>
                  <a:lnTo>
                    <a:pt x="965" y="891"/>
                  </a:lnTo>
                  <a:lnTo>
                    <a:pt x="990" y="906"/>
                  </a:lnTo>
                  <a:lnTo>
                    <a:pt x="1025" y="90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22360" y="1595520"/>
              <a:ext cx="1741320" cy="1441440"/>
            </a:xfrm>
            <a:custGeom>
              <a:avLst/>
              <a:gdLst/>
              <a:ahLst/>
              <a:rect l="l" t="t" r="r" b="b"/>
              <a:pathLst>
                <a:path w="1097" h="908">
                  <a:moveTo>
                    <a:pt x="1025" y="908"/>
                  </a:moveTo>
                  <a:lnTo>
                    <a:pt x="1031" y="850"/>
                  </a:lnTo>
                  <a:lnTo>
                    <a:pt x="1050" y="827"/>
                  </a:lnTo>
                  <a:lnTo>
                    <a:pt x="1087" y="815"/>
                  </a:lnTo>
                  <a:lnTo>
                    <a:pt x="1097" y="800"/>
                  </a:lnTo>
                  <a:lnTo>
                    <a:pt x="1097" y="786"/>
                  </a:lnTo>
                  <a:lnTo>
                    <a:pt x="1072" y="776"/>
                  </a:lnTo>
                  <a:lnTo>
                    <a:pt x="1060" y="722"/>
                  </a:lnTo>
                  <a:lnTo>
                    <a:pt x="998" y="689"/>
                  </a:lnTo>
                  <a:lnTo>
                    <a:pt x="971" y="645"/>
                  </a:lnTo>
                  <a:lnTo>
                    <a:pt x="948" y="625"/>
                  </a:lnTo>
                  <a:lnTo>
                    <a:pt x="950" y="618"/>
                  </a:lnTo>
                  <a:lnTo>
                    <a:pt x="956" y="594"/>
                  </a:lnTo>
                  <a:lnTo>
                    <a:pt x="975" y="567"/>
                  </a:lnTo>
                  <a:lnTo>
                    <a:pt x="975" y="538"/>
                  </a:lnTo>
                  <a:lnTo>
                    <a:pt x="956" y="513"/>
                  </a:lnTo>
                  <a:lnTo>
                    <a:pt x="932" y="509"/>
                  </a:lnTo>
                  <a:lnTo>
                    <a:pt x="919" y="498"/>
                  </a:lnTo>
                  <a:lnTo>
                    <a:pt x="911" y="451"/>
                  </a:lnTo>
                  <a:lnTo>
                    <a:pt x="896" y="424"/>
                  </a:lnTo>
                  <a:lnTo>
                    <a:pt x="901" y="391"/>
                  </a:lnTo>
                  <a:lnTo>
                    <a:pt x="898" y="380"/>
                  </a:lnTo>
                  <a:lnTo>
                    <a:pt x="884" y="376"/>
                  </a:lnTo>
                  <a:lnTo>
                    <a:pt x="882" y="358"/>
                  </a:lnTo>
                  <a:lnTo>
                    <a:pt x="880" y="349"/>
                  </a:lnTo>
                  <a:lnTo>
                    <a:pt x="898" y="339"/>
                  </a:lnTo>
                  <a:lnTo>
                    <a:pt x="894" y="327"/>
                  </a:lnTo>
                  <a:lnTo>
                    <a:pt x="903" y="306"/>
                  </a:lnTo>
                  <a:lnTo>
                    <a:pt x="901" y="260"/>
                  </a:lnTo>
                  <a:lnTo>
                    <a:pt x="898" y="246"/>
                  </a:lnTo>
                  <a:lnTo>
                    <a:pt x="882" y="198"/>
                  </a:lnTo>
                  <a:lnTo>
                    <a:pt x="859" y="198"/>
                  </a:lnTo>
                  <a:lnTo>
                    <a:pt x="791" y="161"/>
                  </a:lnTo>
                  <a:lnTo>
                    <a:pt x="774" y="138"/>
                  </a:lnTo>
                  <a:lnTo>
                    <a:pt x="731" y="132"/>
                  </a:lnTo>
                  <a:lnTo>
                    <a:pt x="679" y="114"/>
                  </a:lnTo>
                  <a:lnTo>
                    <a:pt x="654" y="93"/>
                  </a:lnTo>
                  <a:lnTo>
                    <a:pt x="621" y="93"/>
                  </a:lnTo>
                  <a:lnTo>
                    <a:pt x="617" y="105"/>
                  </a:lnTo>
                  <a:lnTo>
                    <a:pt x="574" y="105"/>
                  </a:lnTo>
                  <a:lnTo>
                    <a:pt x="536" y="143"/>
                  </a:lnTo>
                  <a:lnTo>
                    <a:pt x="507" y="145"/>
                  </a:lnTo>
                  <a:lnTo>
                    <a:pt x="524" y="182"/>
                  </a:lnTo>
                  <a:lnTo>
                    <a:pt x="487" y="184"/>
                  </a:lnTo>
                  <a:lnTo>
                    <a:pt x="406" y="198"/>
                  </a:lnTo>
                  <a:lnTo>
                    <a:pt x="352" y="178"/>
                  </a:lnTo>
                  <a:lnTo>
                    <a:pt x="321" y="149"/>
                  </a:lnTo>
                  <a:lnTo>
                    <a:pt x="298" y="149"/>
                  </a:lnTo>
                  <a:lnTo>
                    <a:pt x="265" y="136"/>
                  </a:lnTo>
                  <a:lnTo>
                    <a:pt x="245" y="81"/>
                  </a:lnTo>
                  <a:lnTo>
                    <a:pt x="228" y="81"/>
                  </a:lnTo>
                  <a:lnTo>
                    <a:pt x="195" y="60"/>
                  </a:lnTo>
                  <a:lnTo>
                    <a:pt x="209" y="47"/>
                  </a:lnTo>
                  <a:lnTo>
                    <a:pt x="199" y="18"/>
                  </a:lnTo>
                  <a:lnTo>
                    <a:pt x="180" y="10"/>
                  </a:lnTo>
                  <a:lnTo>
                    <a:pt x="149" y="23"/>
                  </a:lnTo>
                  <a:lnTo>
                    <a:pt x="131" y="58"/>
                  </a:lnTo>
                  <a:lnTo>
                    <a:pt x="118" y="56"/>
                  </a:lnTo>
                  <a:lnTo>
                    <a:pt x="100" y="58"/>
                  </a:lnTo>
                  <a:lnTo>
                    <a:pt x="93" y="56"/>
                  </a:lnTo>
                  <a:lnTo>
                    <a:pt x="69" y="54"/>
                  </a:lnTo>
                  <a:lnTo>
                    <a:pt x="25" y="8"/>
                  </a:lnTo>
                  <a:lnTo>
                    <a:pt x="17" y="0"/>
                  </a:lnTo>
                  <a:lnTo>
                    <a:pt x="13" y="21"/>
                  </a:lnTo>
                  <a:lnTo>
                    <a:pt x="0" y="29"/>
                  </a:lnTo>
                  <a:lnTo>
                    <a:pt x="11" y="49"/>
                  </a:lnTo>
                  <a:lnTo>
                    <a:pt x="23" y="120"/>
                  </a:lnTo>
                  <a:lnTo>
                    <a:pt x="50" y="143"/>
                  </a:lnTo>
                  <a:lnTo>
                    <a:pt x="54" y="157"/>
                  </a:lnTo>
                  <a:lnTo>
                    <a:pt x="64" y="188"/>
                  </a:lnTo>
                  <a:lnTo>
                    <a:pt x="87" y="211"/>
                  </a:lnTo>
                  <a:lnTo>
                    <a:pt x="98" y="232"/>
                  </a:lnTo>
                  <a:lnTo>
                    <a:pt x="108" y="242"/>
                  </a:lnTo>
                  <a:lnTo>
                    <a:pt x="143" y="246"/>
                  </a:lnTo>
                  <a:lnTo>
                    <a:pt x="135" y="265"/>
                  </a:lnTo>
                  <a:lnTo>
                    <a:pt x="143" y="283"/>
                  </a:lnTo>
                  <a:lnTo>
                    <a:pt x="127" y="312"/>
                  </a:lnTo>
                  <a:lnTo>
                    <a:pt x="129" y="320"/>
                  </a:lnTo>
                  <a:lnTo>
                    <a:pt x="118" y="329"/>
                  </a:lnTo>
                  <a:lnTo>
                    <a:pt x="114" y="360"/>
                  </a:lnTo>
                  <a:lnTo>
                    <a:pt x="118" y="374"/>
                  </a:lnTo>
                  <a:lnTo>
                    <a:pt x="133" y="378"/>
                  </a:lnTo>
                  <a:lnTo>
                    <a:pt x="151" y="405"/>
                  </a:lnTo>
                  <a:lnTo>
                    <a:pt x="153" y="416"/>
                  </a:lnTo>
                  <a:lnTo>
                    <a:pt x="226" y="459"/>
                  </a:lnTo>
                  <a:lnTo>
                    <a:pt x="251" y="498"/>
                  </a:lnTo>
                  <a:lnTo>
                    <a:pt x="253" y="546"/>
                  </a:lnTo>
                  <a:lnTo>
                    <a:pt x="267" y="552"/>
                  </a:lnTo>
                  <a:lnTo>
                    <a:pt x="278" y="579"/>
                  </a:lnTo>
                  <a:lnTo>
                    <a:pt x="313" y="604"/>
                  </a:lnTo>
                  <a:lnTo>
                    <a:pt x="313" y="596"/>
                  </a:lnTo>
                  <a:lnTo>
                    <a:pt x="321" y="596"/>
                  </a:lnTo>
                  <a:lnTo>
                    <a:pt x="317" y="577"/>
                  </a:lnTo>
                  <a:lnTo>
                    <a:pt x="321" y="573"/>
                  </a:lnTo>
                  <a:lnTo>
                    <a:pt x="336" y="581"/>
                  </a:lnTo>
                  <a:lnTo>
                    <a:pt x="342" y="598"/>
                  </a:lnTo>
                  <a:lnTo>
                    <a:pt x="362" y="612"/>
                  </a:lnTo>
                  <a:lnTo>
                    <a:pt x="379" y="600"/>
                  </a:lnTo>
                  <a:lnTo>
                    <a:pt x="383" y="604"/>
                  </a:lnTo>
                  <a:lnTo>
                    <a:pt x="402" y="633"/>
                  </a:lnTo>
                  <a:lnTo>
                    <a:pt x="410" y="637"/>
                  </a:lnTo>
                  <a:lnTo>
                    <a:pt x="422" y="662"/>
                  </a:lnTo>
                  <a:lnTo>
                    <a:pt x="443" y="678"/>
                  </a:lnTo>
                  <a:lnTo>
                    <a:pt x="478" y="740"/>
                  </a:lnTo>
                  <a:lnTo>
                    <a:pt x="530" y="759"/>
                  </a:lnTo>
                  <a:lnTo>
                    <a:pt x="549" y="786"/>
                  </a:lnTo>
                  <a:lnTo>
                    <a:pt x="588" y="800"/>
                  </a:lnTo>
                  <a:lnTo>
                    <a:pt x="586" y="805"/>
                  </a:lnTo>
                  <a:lnTo>
                    <a:pt x="596" y="815"/>
                  </a:lnTo>
                  <a:lnTo>
                    <a:pt x="615" y="813"/>
                  </a:lnTo>
                  <a:lnTo>
                    <a:pt x="652" y="825"/>
                  </a:lnTo>
                  <a:lnTo>
                    <a:pt x="685" y="813"/>
                  </a:lnTo>
                  <a:lnTo>
                    <a:pt x="698" y="800"/>
                  </a:lnTo>
                  <a:lnTo>
                    <a:pt x="741" y="786"/>
                  </a:lnTo>
                  <a:lnTo>
                    <a:pt x="766" y="800"/>
                  </a:lnTo>
                  <a:lnTo>
                    <a:pt x="803" y="873"/>
                  </a:lnTo>
                  <a:lnTo>
                    <a:pt x="867" y="881"/>
                  </a:lnTo>
                  <a:lnTo>
                    <a:pt x="892" y="894"/>
                  </a:lnTo>
                  <a:lnTo>
                    <a:pt x="898" y="887"/>
                  </a:lnTo>
                  <a:lnTo>
                    <a:pt x="927" y="896"/>
                  </a:lnTo>
                  <a:lnTo>
                    <a:pt x="961" y="898"/>
                  </a:lnTo>
                  <a:lnTo>
                    <a:pt x="965" y="891"/>
                  </a:lnTo>
                  <a:lnTo>
                    <a:pt x="990" y="906"/>
                  </a:lnTo>
                  <a:lnTo>
                    <a:pt x="1025" y="908"/>
                  </a:lnTo>
                  <a:lnTo>
                    <a:pt x="1025" y="90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26960" y="1447920"/>
              <a:ext cx="282600" cy="239760"/>
            </a:xfrm>
            <a:custGeom>
              <a:avLst/>
              <a:gdLst/>
              <a:ahLst/>
              <a:rect l="l" t="t" r="r" b="b"/>
              <a:pathLst>
                <a:path w="178" h="151">
                  <a:moveTo>
                    <a:pt x="85" y="101"/>
                  </a:moveTo>
                  <a:lnTo>
                    <a:pt x="93" y="97"/>
                  </a:lnTo>
                  <a:lnTo>
                    <a:pt x="114" y="109"/>
                  </a:lnTo>
                  <a:lnTo>
                    <a:pt x="135" y="109"/>
                  </a:lnTo>
                  <a:lnTo>
                    <a:pt x="147" y="128"/>
                  </a:lnTo>
                  <a:lnTo>
                    <a:pt x="153" y="149"/>
                  </a:lnTo>
                  <a:lnTo>
                    <a:pt x="160" y="151"/>
                  </a:lnTo>
                  <a:lnTo>
                    <a:pt x="178" y="149"/>
                  </a:lnTo>
                  <a:lnTo>
                    <a:pt x="166" y="132"/>
                  </a:lnTo>
                  <a:lnTo>
                    <a:pt x="174" y="130"/>
                  </a:lnTo>
                  <a:lnTo>
                    <a:pt x="174" y="122"/>
                  </a:lnTo>
                  <a:lnTo>
                    <a:pt x="166" y="118"/>
                  </a:lnTo>
                  <a:lnTo>
                    <a:pt x="168" y="105"/>
                  </a:lnTo>
                  <a:lnTo>
                    <a:pt x="156" y="103"/>
                  </a:lnTo>
                  <a:lnTo>
                    <a:pt x="129" y="85"/>
                  </a:lnTo>
                  <a:lnTo>
                    <a:pt x="127" y="78"/>
                  </a:lnTo>
                  <a:lnTo>
                    <a:pt x="133" y="78"/>
                  </a:lnTo>
                  <a:lnTo>
                    <a:pt x="133" y="64"/>
                  </a:lnTo>
                  <a:lnTo>
                    <a:pt x="108" y="47"/>
                  </a:lnTo>
                  <a:lnTo>
                    <a:pt x="104" y="20"/>
                  </a:lnTo>
                  <a:lnTo>
                    <a:pt x="89" y="16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0" y="12"/>
                  </a:lnTo>
                  <a:lnTo>
                    <a:pt x="9" y="18"/>
                  </a:lnTo>
                  <a:lnTo>
                    <a:pt x="19" y="31"/>
                  </a:lnTo>
                  <a:lnTo>
                    <a:pt x="27" y="60"/>
                  </a:lnTo>
                  <a:lnTo>
                    <a:pt x="36" y="68"/>
                  </a:lnTo>
                  <a:lnTo>
                    <a:pt x="77" y="93"/>
                  </a:lnTo>
                  <a:lnTo>
                    <a:pt x="85" y="10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26960" y="1447920"/>
              <a:ext cx="282600" cy="239760"/>
            </a:xfrm>
            <a:custGeom>
              <a:avLst/>
              <a:gdLst/>
              <a:ahLst/>
              <a:rect l="l" t="t" r="r" b="b"/>
              <a:pathLst>
                <a:path w="178" h="151">
                  <a:moveTo>
                    <a:pt x="85" y="101"/>
                  </a:moveTo>
                  <a:lnTo>
                    <a:pt x="93" y="97"/>
                  </a:lnTo>
                  <a:lnTo>
                    <a:pt x="114" y="109"/>
                  </a:lnTo>
                  <a:lnTo>
                    <a:pt x="135" y="109"/>
                  </a:lnTo>
                  <a:lnTo>
                    <a:pt x="147" y="128"/>
                  </a:lnTo>
                  <a:lnTo>
                    <a:pt x="153" y="149"/>
                  </a:lnTo>
                  <a:lnTo>
                    <a:pt x="160" y="151"/>
                  </a:lnTo>
                  <a:lnTo>
                    <a:pt x="178" y="149"/>
                  </a:lnTo>
                  <a:lnTo>
                    <a:pt x="166" y="132"/>
                  </a:lnTo>
                  <a:lnTo>
                    <a:pt x="174" y="130"/>
                  </a:lnTo>
                  <a:lnTo>
                    <a:pt x="174" y="122"/>
                  </a:lnTo>
                  <a:lnTo>
                    <a:pt x="166" y="118"/>
                  </a:lnTo>
                  <a:lnTo>
                    <a:pt x="168" y="105"/>
                  </a:lnTo>
                  <a:lnTo>
                    <a:pt x="156" y="103"/>
                  </a:lnTo>
                  <a:lnTo>
                    <a:pt x="129" y="85"/>
                  </a:lnTo>
                  <a:lnTo>
                    <a:pt x="127" y="78"/>
                  </a:lnTo>
                  <a:lnTo>
                    <a:pt x="133" y="78"/>
                  </a:lnTo>
                  <a:lnTo>
                    <a:pt x="133" y="64"/>
                  </a:lnTo>
                  <a:lnTo>
                    <a:pt x="108" y="47"/>
                  </a:lnTo>
                  <a:lnTo>
                    <a:pt x="104" y="20"/>
                  </a:lnTo>
                  <a:lnTo>
                    <a:pt x="89" y="16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0" y="12"/>
                  </a:lnTo>
                  <a:lnTo>
                    <a:pt x="9" y="18"/>
                  </a:lnTo>
                  <a:lnTo>
                    <a:pt x="19" y="31"/>
                  </a:lnTo>
                  <a:lnTo>
                    <a:pt x="27" y="60"/>
                  </a:lnTo>
                  <a:lnTo>
                    <a:pt x="36" y="68"/>
                  </a:lnTo>
                  <a:lnTo>
                    <a:pt x="77" y="93"/>
                  </a:lnTo>
                  <a:lnTo>
                    <a:pt x="85" y="101"/>
                  </a:lnTo>
                  <a:lnTo>
                    <a:pt x="85" y="10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561960" y="1601640"/>
              <a:ext cx="108000" cy="82800"/>
            </a:xfrm>
            <a:custGeom>
              <a:avLst/>
              <a:gdLst/>
              <a:ahLst/>
              <a:rect l="l" t="t" r="r" b="b"/>
              <a:pathLst>
                <a:path w="68" h="52">
                  <a:moveTo>
                    <a:pt x="0" y="4"/>
                  </a:moveTo>
                  <a:lnTo>
                    <a:pt x="8" y="0"/>
                  </a:lnTo>
                  <a:lnTo>
                    <a:pt x="29" y="12"/>
                  </a:lnTo>
                  <a:lnTo>
                    <a:pt x="50" y="12"/>
                  </a:lnTo>
                  <a:lnTo>
                    <a:pt x="62" y="31"/>
                  </a:lnTo>
                  <a:lnTo>
                    <a:pt x="68" y="52"/>
                  </a:lnTo>
                  <a:lnTo>
                    <a:pt x="44" y="5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61960" y="1601640"/>
              <a:ext cx="108000" cy="82800"/>
            </a:xfrm>
            <a:custGeom>
              <a:avLst/>
              <a:gdLst/>
              <a:ahLst/>
              <a:rect l="l" t="t" r="r" b="b"/>
              <a:pathLst>
                <a:path w="68" h="52">
                  <a:moveTo>
                    <a:pt x="0" y="4"/>
                  </a:moveTo>
                  <a:lnTo>
                    <a:pt x="8" y="0"/>
                  </a:lnTo>
                  <a:lnTo>
                    <a:pt x="29" y="12"/>
                  </a:lnTo>
                  <a:lnTo>
                    <a:pt x="50" y="12"/>
                  </a:lnTo>
                  <a:lnTo>
                    <a:pt x="62" y="31"/>
                  </a:lnTo>
                  <a:lnTo>
                    <a:pt x="68" y="52"/>
                  </a:lnTo>
                  <a:lnTo>
                    <a:pt x="44" y="50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171360" y="1825560"/>
              <a:ext cx="847800" cy="820800"/>
            </a:xfrm>
            <a:custGeom>
              <a:avLst/>
              <a:gdLst/>
              <a:ahLst/>
              <a:rect l="l" t="t" r="r" b="b"/>
              <a:pathLst>
                <a:path w="534" h="517">
                  <a:moveTo>
                    <a:pt x="437" y="517"/>
                  </a:moveTo>
                  <a:lnTo>
                    <a:pt x="451" y="500"/>
                  </a:lnTo>
                  <a:lnTo>
                    <a:pt x="466" y="465"/>
                  </a:lnTo>
                  <a:lnTo>
                    <a:pt x="480" y="459"/>
                  </a:lnTo>
                  <a:lnTo>
                    <a:pt x="505" y="463"/>
                  </a:lnTo>
                  <a:lnTo>
                    <a:pt x="509" y="461"/>
                  </a:lnTo>
                  <a:lnTo>
                    <a:pt x="526" y="469"/>
                  </a:lnTo>
                  <a:lnTo>
                    <a:pt x="534" y="459"/>
                  </a:lnTo>
                  <a:lnTo>
                    <a:pt x="499" y="434"/>
                  </a:lnTo>
                  <a:lnTo>
                    <a:pt x="488" y="407"/>
                  </a:lnTo>
                  <a:lnTo>
                    <a:pt x="474" y="401"/>
                  </a:lnTo>
                  <a:lnTo>
                    <a:pt x="472" y="353"/>
                  </a:lnTo>
                  <a:lnTo>
                    <a:pt x="447" y="314"/>
                  </a:lnTo>
                  <a:lnTo>
                    <a:pt x="374" y="271"/>
                  </a:lnTo>
                  <a:lnTo>
                    <a:pt x="372" y="260"/>
                  </a:lnTo>
                  <a:lnTo>
                    <a:pt x="354" y="233"/>
                  </a:lnTo>
                  <a:lnTo>
                    <a:pt x="339" y="229"/>
                  </a:lnTo>
                  <a:lnTo>
                    <a:pt x="335" y="215"/>
                  </a:lnTo>
                  <a:lnTo>
                    <a:pt x="339" y="184"/>
                  </a:lnTo>
                  <a:lnTo>
                    <a:pt x="350" y="175"/>
                  </a:lnTo>
                  <a:lnTo>
                    <a:pt x="348" y="167"/>
                  </a:lnTo>
                  <a:lnTo>
                    <a:pt x="364" y="138"/>
                  </a:lnTo>
                  <a:lnTo>
                    <a:pt x="356" y="120"/>
                  </a:lnTo>
                  <a:lnTo>
                    <a:pt x="364" y="101"/>
                  </a:lnTo>
                  <a:lnTo>
                    <a:pt x="329" y="97"/>
                  </a:lnTo>
                  <a:lnTo>
                    <a:pt x="319" y="87"/>
                  </a:lnTo>
                  <a:lnTo>
                    <a:pt x="308" y="66"/>
                  </a:lnTo>
                  <a:lnTo>
                    <a:pt x="285" y="43"/>
                  </a:lnTo>
                  <a:lnTo>
                    <a:pt x="275" y="12"/>
                  </a:lnTo>
                  <a:lnTo>
                    <a:pt x="269" y="20"/>
                  </a:lnTo>
                  <a:lnTo>
                    <a:pt x="257" y="18"/>
                  </a:lnTo>
                  <a:lnTo>
                    <a:pt x="246" y="8"/>
                  </a:lnTo>
                  <a:lnTo>
                    <a:pt x="203" y="8"/>
                  </a:lnTo>
                  <a:lnTo>
                    <a:pt x="182" y="0"/>
                  </a:lnTo>
                  <a:lnTo>
                    <a:pt x="155" y="24"/>
                  </a:lnTo>
                  <a:lnTo>
                    <a:pt x="149" y="29"/>
                  </a:lnTo>
                  <a:lnTo>
                    <a:pt x="136" y="56"/>
                  </a:lnTo>
                  <a:lnTo>
                    <a:pt x="110" y="66"/>
                  </a:lnTo>
                  <a:lnTo>
                    <a:pt x="118" y="163"/>
                  </a:lnTo>
                  <a:lnTo>
                    <a:pt x="112" y="186"/>
                  </a:lnTo>
                  <a:lnTo>
                    <a:pt x="0" y="258"/>
                  </a:lnTo>
                  <a:lnTo>
                    <a:pt x="31" y="329"/>
                  </a:lnTo>
                  <a:lnTo>
                    <a:pt x="112" y="349"/>
                  </a:lnTo>
                  <a:lnTo>
                    <a:pt x="174" y="395"/>
                  </a:lnTo>
                  <a:lnTo>
                    <a:pt x="230" y="413"/>
                  </a:lnTo>
                  <a:lnTo>
                    <a:pt x="244" y="436"/>
                  </a:lnTo>
                  <a:lnTo>
                    <a:pt x="273" y="440"/>
                  </a:lnTo>
                  <a:lnTo>
                    <a:pt x="281" y="484"/>
                  </a:lnTo>
                  <a:lnTo>
                    <a:pt x="343" y="511"/>
                  </a:lnTo>
                  <a:lnTo>
                    <a:pt x="437" y="51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171360" y="1825560"/>
              <a:ext cx="847800" cy="820800"/>
            </a:xfrm>
            <a:custGeom>
              <a:avLst/>
              <a:gdLst/>
              <a:ahLst/>
              <a:rect l="l" t="t" r="r" b="b"/>
              <a:pathLst>
                <a:path w="534" h="517">
                  <a:moveTo>
                    <a:pt x="437" y="517"/>
                  </a:moveTo>
                  <a:lnTo>
                    <a:pt x="451" y="500"/>
                  </a:lnTo>
                  <a:lnTo>
                    <a:pt x="466" y="465"/>
                  </a:lnTo>
                  <a:lnTo>
                    <a:pt x="480" y="459"/>
                  </a:lnTo>
                  <a:lnTo>
                    <a:pt x="505" y="463"/>
                  </a:lnTo>
                  <a:lnTo>
                    <a:pt x="509" y="461"/>
                  </a:lnTo>
                  <a:lnTo>
                    <a:pt x="526" y="469"/>
                  </a:lnTo>
                  <a:lnTo>
                    <a:pt x="534" y="459"/>
                  </a:lnTo>
                  <a:lnTo>
                    <a:pt x="499" y="434"/>
                  </a:lnTo>
                  <a:lnTo>
                    <a:pt x="488" y="407"/>
                  </a:lnTo>
                  <a:lnTo>
                    <a:pt x="474" y="401"/>
                  </a:lnTo>
                  <a:lnTo>
                    <a:pt x="472" y="353"/>
                  </a:lnTo>
                  <a:lnTo>
                    <a:pt x="447" y="314"/>
                  </a:lnTo>
                  <a:lnTo>
                    <a:pt x="374" y="271"/>
                  </a:lnTo>
                  <a:lnTo>
                    <a:pt x="372" y="260"/>
                  </a:lnTo>
                  <a:lnTo>
                    <a:pt x="354" y="233"/>
                  </a:lnTo>
                  <a:lnTo>
                    <a:pt x="339" y="229"/>
                  </a:lnTo>
                  <a:lnTo>
                    <a:pt x="335" y="215"/>
                  </a:lnTo>
                  <a:lnTo>
                    <a:pt x="339" y="184"/>
                  </a:lnTo>
                  <a:lnTo>
                    <a:pt x="350" y="175"/>
                  </a:lnTo>
                  <a:lnTo>
                    <a:pt x="348" y="167"/>
                  </a:lnTo>
                  <a:lnTo>
                    <a:pt x="364" y="138"/>
                  </a:lnTo>
                  <a:lnTo>
                    <a:pt x="356" y="120"/>
                  </a:lnTo>
                  <a:lnTo>
                    <a:pt x="364" y="101"/>
                  </a:lnTo>
                  <a:lnTo>
                    <a:pt x="329" y="97"/>
                  </a:lnTo>
                  <a:lnTo>
                    <a:pt x="319" y="87"/>
                  </a:lnTo>
                  <a:lnTo>
                    <a:pt x="308" y="66"/>
                  </a:lnTo>
                  <a:lnTo>
                    <a:pt x="285" y="43"/>
                  </a:lnTo>
                  <a:lnTo>
                    <a:pt x="275" y="12"/>
                  </a:lnTo>
                  <a:lnTo>
                    <a:pt x="269" y="20"/>
                  </a:lnTo>
                  <a:lnTo>
                    <a:pt x="257" y="18"/>
                  </a:lnTo>
                  <a:lnTo>
                    <a:pt x="246" y="8"/>
                  </a:lnTo>
                  <a:lnTo>
                    <a:pt x="203" y="8"/>
                  </a:lnTo>
                  <a:lnTo>
                    <a:pt x="182" y="0"/>
                  </a:lnTo>
                  <a:lnTo>
                    <a:pt x="155" y="24"/>
                  </a:lnTo>
                  <a:lnTo>
                    <a:pt x="149" y="29"/>
                  </a:lnTo>
                  <a:lnTo>
                    <a:pt x="136" y="56"/>
                  </a:lnTo>
                  <a:lnTo>
                    <a:pt x="110" y="66"/>
                  </a:lnTo>
                  <a:lnTo>
                    <a:pt x="118" y="163"/>
                  </a:lnTo>
                  <a:lnTo>
                    <a:pt x="112" y="186"/>
                  </a:lnTo>
                  <a:lnTo>
                    <a:pt x="0" y="258"/>
                  </a:lnTo>
                  <a:lnTo>
                    <a:pt x="31" y="329"/>
                  </a:lnTo>
                  <a:lnTo>
                    <a:pt x="112" y="349"/>
                  </a:lnTo>
                  <a:lnTo>
                    <a:pt x="174" y="395"/>
                  </a:lnTo>
                  <a:lnTo>
                    <a:pt x="230" y="413"/>
                  </a:lnTo>
                  <a:lnTo>
                    <a:pt x="244" y="436"/>
                  </a:lnTo>
                  <a:lnTo>
                    <a:pt x="273" y="440"/>
                  </a:lnTo>
                  <a:lnTo>
                    <a:pt x="281" y="484"/>
                  </a:lnTo>
                  <a:lnTo>
                    <a:pt x="343" y="511"/>
                  </a:lnTo>
                  <a:lnTo>
                    <a:pt x="437" y="517"/>
                  </a:lnTo>
                  <a:lnTo>
                    <a:pt x="437" y="51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865080" y="2554200"/>
              <a:ext cx="150840" cy="147600"/>
            </a:xfrm>
            <a:custGeom>
              <a:avLst/>
              <a:gdLst/>
              <a:ahLst/>
              <a:rect l="l" t="t" r="r" b="b"/>
              <a:pathLst>
                <a:path w="95" h="93">
                  <a:moveTo>
                    <a:pt x="95" y="93"/>
                  </a:moveTo>
                  <a:lnTo>
                    <a:pt x="76" y="50"/>
                  </a:lnTo>
                  <a:lnTo>
                    <a:pt x="55" y="45"/>
                  </a:lnTo>
                  <a:lnTo>
                    <a:pt x="82" y="25"/>
                  </a:lnTo>
                  <a:lnTo>
                    <a:pt x="68" y="4"/>
                  </a:lnTo>
                  <a:lnTo>
                    <a:pt x="43" y="0"/>
                  </a:lnTo>
                  <a:lnTo>
                    <a:pt x="29" y="6"/>
                  </a:lnTo>
                  <a:lnTo>
                    <a:pt x="14" y="41"/>
                  </a:lnTo>
                  <a:lnTo>
                    <a:pt x="0" y="58"/>
                  </a:lnTo>
                  <a:lnTo>
                    <a:pt x="45" y="72"/>
                  </a:lnTo>
                  <a:lnTo>
                    <a:pt x="62" y="93"/>
                  </a:lnTo>
                  <a:lnTo>
                    <a:pt x="95" y="9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865080" y="2554200"/>
              <a:ext cx="150840" cy="147600"/>
            </a:xfrm>
            <a:custGeom>
              <a:avLst/>
              <a:gdLst/>
              <a:ahLst/>
              <a:rect l="l" t="t" r="r" b="b"/>
              <a:pathLst>
                <a:path w="95" h="93">
                  <a:moveTo>
                    <a:pt x="95" y="93"/>
                  </a:moveTo>
                  <a:lnTo>
                    <a:pt x="76" y="50"/>
                  </a:lnTo>
                  <a:lnTo>
                    <a:pt x="55" y="45"/>
                  </a:lnTo>
                  <a:lnTo>
                    <a:pt x="82" y="25"/>
                  </a:lnTo>
                  <a:lnTo>
                    <a:pt x="68" y="4"/>
                  </a:lnTo>
                  <a:lnTo>
                    <a:pt x="43" y="0"/>
                  </a:lnTo>
                  <a:lnTo>
                    <a:pt x="29" y="6"/>
                  </a:lnTo>
                  <a:lnTo>
                    <a:pt x="14" y="41"/>
                  </a:lnTo>
                  <a:lnTo>
                    <a:pt x="0" y="58"/>
                  </a:lnTo>
                  <a:lnTo>
                    <a:pt x="45" y="72"/>
                  </a:lnTo>
                  <a:lnTo>
                    <a:pt x="62" y="93"/>
                  </a:lnTo>
                  <a:lnTo>
                    <a:pt x="95" y="93"/>
                  </a:lnTo>
                  <a:lnTo>
                    <a:pt x="95" y="9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1676520" y="2928960"/>
              <a:ext cx="25200" cy="55440"/>
            </a:xfrm>
            <a:custGeom>
              <a:avLst/>
              <a:gdLst/>
              <a:ahLst/>
              <a:rect l="l" t="t" r="r" b="b"/>
              <a:pathLst>
                <a:path w="16" h="35">
                  <a:moveTo>
                    <a:pt x="14" y="35"/>
                  </a:moveTo>
                  <a:lnTo>
                    <a:pt x="4" y="33"/>
                  </a:lnTo>
                  <a:lnTo>
                    <a:pt x="0" y="12"/>
                  </a:lnTo>
                  <a:lnTo>
                    <a:pt x="6" y="0"/>
                  </a:lnTo>
                  <a:lnTo>
                    <a:pt x="16" y="0"/>
                  </a:lnTo>
                  <a:lnTo>
                    <a:pt x="14" y="3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1676520" y="2928960"/>
              <a:ext cx="25200" cy="55440"/>
            </a:xfrm>
            <a:custGeom>
              <a:avLst/>
              <a:gdLst/>
              <a:ahLst/>
              <a:rect l="l" t="t" r="r" b="b"/>
              <a:pathLst>
                <a:path w="16" h="35">
                  <a:moveTo>
                    <a:pt x="14" y="35"/>
                  </a:moveTo>
                  <a:lnTo>
                    <a:pt x="4" y="33"/>
                  </a:lnTo>
                  <a:lnTo>
                    <a:pt x="0" y="12"/>
                  </a:lnTo>
                  <a:lnTo>
                    <a:pt x="6" y="0"/>
                  </a:lnTo>
                  <a:lnTo>
                    <a:pt x="16" y="0"/>
                  </a:lnTo>
                  <a:lnTo>
                    <a:pt x="14" y="35"/>
                  </a:lnTo>
                  <a:lnTo>
                    <a:pt x="14" y="3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1249560" y="2938320"/>
              <a:ext cx="68040" cy="157320"/>
            </a:xfrm>
            <a:custGeom>
              <a:avLst/>
              <a:gdLst/>
              <a:ahLst/>
              <a:rect l="l" t="t" r="r" b="b"/>
              <a:pathLst>
                <a:path w="43" h="99">
                  <a:moveTo>
                    <a:pt x="18" y="99"/>
                  </a:moveTo>
                  <a:lnTo>
                    <a:pt x="37" y="91"/>
                  </a:lnTo>
                  <a:lnTo>
                    <a:pt x="43" y="70"/>
                  </a:lnTo>
                  <a:lnTo>
                    <a:pt x="37" y="41"/>
                  </a:lnTo>
                  <a:lnTo>
                    <a:pt x="39" y="16"/>
                  </a:lnTo>
                  <a:lnTo>
                    <a:pt x="16" y="0"/>
                  </a:lnTo>
                  <a:lnTo>
                    <a:pt x="0" y="43"/>
                  </a:lnTo>
                  <a:lnTo>
                    <a:pt x="4" y="87"/>
                  </a:lnTo>
                  <a:lnTo>
                    <a:pt x="18" y="9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1249560" y="2938320"/>
              <a:ext cx="68040" cy="157320"/>
            </a:xfrm>
            <a:custGeom>
              <a:avLst/>
              <a:gdLst/>
              <a:ahLst/>
              <a:rect l="l" t="t" r="r" b="b"/>
              <a:pathLst>
                <a:path w="43" h="99">
                  <a:moveTo>
                    <a:pt x="18" y="99"/>
                  </a:moveTo>
                  <a:lnTo>
                    <a:pt x="37" y="91"/>
                  </a:lnTo>
                  <a:lnTo>
                    <a:pt x="43" y="70"/>
                  </a:lnTo>
                  <a:lnTo>
                    <a:pt x="37" y="41"/>
                  </a:lnTo>
                  <a:lnTo>
                    <a:pt x="39" y="16"/>
                  </a:lnTo>
                  <a:lnTo>
                    <a:pt x="16" y="0"/>
                  </a:lnTo>
                  <a:lnTo>
                    <a:pt x="0" y="43"/>
                  </a:lnTo>
                  <a:lnTo>
                    <a:pt x="4" y="87"/>
                  </a:lnTo>
                  <a:lnTo>
                    <a:pt x="18" y="99"/>
                  </a:lnTo>
                  <a:lnTo>
                    <a:pt x="18" y="9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3720" y="2235240"/>
              <a:ext cx="156960" cy="331920"/>
            </a:xfrm>
            <a:custGeom>
              <a:avLst/>
              <a:gdLst/>
              <a:ahLst/>
              <a:rect l="l" t="t" r="r" b="b"/>
              <a:pathLst>
                <a:path w="99" h="209">
                  <a:moveTo>
                    <a:pt x="0" y="209"/>
                  </a:moveTo>
                  <a:lnTo>
                    <a:pt x="27" y="207"/>
                  </a:lnTo>
                  <a:lnTo>
                    <a:pt x="31" y="180"/>
                  </a:lnTo>
                  <a:lnTo>
                    <a:pt x="51" y="168"/>
                  </a:lnTo>
                  <a:lnTo>
                    <a:pt x="0" y="120"/>
                  </a:lnTo>
                  <a:lnTo>
                    <a:pt x="0" y="209"/>
                  </a:lnTo>
                  <a:close/>
                  <a:moveTo>
                    <a:pt x="0" y="108"/>
                  </a:moveTo>
                  <a:lnTo>
                    <a:pt x="84" y="87"/>
                  </a:lnTo>
                  <a:lnTo>
                    <a:pt x="99" y="71"/>
                  </a:lnTo>
                  <a:lnTo>
                    <a:pt x="68" y="0"/>
                  </a:lnTo>
                  <a:lnTo>
                    <a:pt x="0" y="42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3720" y="2425680"/>
              <a:ext cx="80640" cy="141480"/>
            </a:xfrm>
            <a:custGeom>
              <a:avLst/>
              <a:gdLst/>
              <a:ahLst/>
              <a:rect l="l" t="t" r="r" b="b"/>
              <a:pathLst>
                <a:path w="51" h="89">
                  <a:moveTo>
                    <a:pt x="0" y="89"/>
                  </a:moveTo>
                  <a:lnTo>
                    <a:pt x="27" y="87"/>
                  </a:lnTo>
                  <a:lnTo>
                    <a:pt x="31" y="60"/>
                  </a:lnTo>
                  <a:lnTo>
                    <a:pt x="51" y="48"/>
                  </a:lnTo>
                  <a:lnTo>
                    <a:pt x="0" y="0"/>
                  </a:lnTo>
                  <a:lnTo>
                    <a:pt x="0" y="8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3720" y="2235240"/>
              <a:ext cx="156960" cy="171360"/>
            </a:xfrm>
            <a:custGeom>
              <a:avLst/>
              <a:gdLst/>
              <a:ahLst/>
              <a:rect l="l" t="t" r="r" b="b"/>
              <a:pathLst>
                <a:path w="99" h="108">
                  <a:moveTo>
                    <a:pt x="0" y="108"/>
                  </a:moveTo>
                  <a:lnTo>
                    <a:pt x="84" y="87"/>
                  </a:lnTo>
                  <a:lnTo>
                    <a:pt x="99" y="71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0" y="42"/>
                  </a:lnTo>
                  <a:lnTo>
                    <a:pt x="0" y="10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3720" y="1424160"/>
              <a:ext cx="544320" cy="479160"/>
            </a:xfrm>
            <a:custGeom>
              <a:avLst/>
              <a:gdLst/>
              <a:ahLst/>
              <a:rect l="l" t="t" r="r" b="b"/>
              <a:pathLst>
                <a:path w="343" h="302">
                  <a:moveTo>
                    <a:pt x="306" y="108"/>
                  </a:moveTo>
                  <a:lnTo>
                    <a:pt x="265" y="83"/>
                  </a:lnTo>
                  <a:lnTo>
                    <a:pt x="256" y="75"/>
                  </a:lnTo>
                  <a:lnTo>
                    <a:pt x="248" y="46"/>
                  </a:lnTo>
                  <a:lnTo>
                    <a:pt x="238" y="33"/>
                  </a:lnTo>
                  <a:lnTo>
                    <a:pt x="229" y="27"/>
                  </a:lnTo>
                  <a:lnTo>
                    <a:pt x="196" y="0"/>
                  </a:lnTo>
                  <a:lnTo>
                    <a:pt x="176" y="9"/>
                  </a:lnTo>
                  <a:lnTo>
                    <a:pt x="140" y="6"/>
                  </a:lnTo>
                  <a:lnTo>
                    <a:pt x="134" y="0"/>
                  </a:lnTo>
                  <a:lnTo>
                    <a:pt x="84" y="38"/>
                  </a:lnTo>
                  <a:lnTo>
                    <a:pt x="35" y="31"/>
                  </a:lnTo>
                  <a:lnTo>
                    <a:pt x="0" y="38"/>
                  </a:lnTo>
                  <a:lnTo>
                    <a:pt x="0" y="296"/>
                  </a:lnTo>
                  <a:lnTo>
                    <a:pt x="24" y="288"/>
                  </a:lnTo>
                  <a:lnTo>
                    <a:pt x="43" y="298"/>
                  </a:lnTo>
                  <a:lnTo>
                    <a:pt x="70" y="302"/>
                  </a:lnTo>
                  <a:lnTo>
                    <a:pt x="142" y="273"/>
                  </a:lnTo>
                  <a:lnTo>
                    <a:pt x="192" y="275"/>
                  </a:lnTo>
                  <a:lnTo>
                    <a:pt x="215" y="263"/>
                  </a:lnTo>
                  <a:lnTo>
                    <a:pt x="223" y="273"/>
                  </a:lnTo>
                  <a:lnTo>
                    <a:pt x="223" y="277"/>
                  </a:lnTo>
                  <a:lnTo>
                    <a:pt x="250" y="253"/>
                  </a:lnTo>
                  <a:lnTo>
                    <a:pt x="271" y="261"/>
                  </a:lnTo>
                  <a:lnTo>
                    <a:pt x="314" y="261"/>
                  </a:lnTo>
                  <a:lnTo>
                    <a:pt x="325" y="271"/>
                  </a:lnTo>
                  <a:lnTo>
                    <a:pt x="337" y="273"/>
                  </a:lnTo>
                  <a:lnTo>
                    <a:pt x="343" y="265"/>
                  </a:lnTo>
                  <a:lnTo>
                    <a:pt x="339" y="251"/>
                  </a:lnTo>
                  <a:lnTo>
                    <a:pt x="312" y="228"/>
                  </a:lnTo>
                  <a:lnTo>
                    <a:pt x="300" y="157"/>
                  </a:lnTo>
                  <a:lnTo>
                    <a:pt x="289" y="137"/>
                  </a:lnTo>
                  <a:lnTo>
                    <a:pt x="302" y="129"/>
                  </a:lnTo>
                  <a:lnTo>
                    <a:pt x="306" y="10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3720" y="1424160"/>
              <a:ext cx="544320" cy="479160"/>
            </a:xfrm>
            <a:custGeom>
              <a:avLst/>
              <a:gdLst/>
              <a:ahLst/>
              <a:rect l="l" t="t" r="r" b="b"/>
              <a:pathLst>
                <a:path w="343" h="302">
                  <a:moveTo>
                    <a:pt x="306" y="108"/>
                  </a:moveTo>
                  <a:lnTo>
                    <a:pt x="265" y="83"/>
                  </a:lnTo>
                  <a:lnTo>
                    <a:pt x="256" y="75"/>
                  </a:lnTo>
                  <a:lnTo>
                    <a:pt x="248" y="46"/>
                  </a:lnTo>
                  <a:lnTo>
                    <a:pt x="238" y="33"/>
                  </a:lnTo>
                  <a:lnTo>
                    <a:pt x="229" y="27"/>
                  </a:lnTo>
                  <a:lnTo>
                    <a:pt x="196" y="0"/>
                  </a:lnTo>
                  <a:lnTo>
                    <a:pt x="176" y="9"/>
                  </a:lnTo>
                  <a:lnTo>
                    <a:pt x="140" y="6"/>
                  </a:lnTo>
                  <a:lnTo>
                    <a:pt x="134" y="0"/>
                  </a:lnTo>
                  <a:lnTo>
                    <a:pt x="84" y="38"/>
                  </a:lnTo>
                  <a:lnTo>
                    <a:pt x="35" y="31"/>
                  </a:lnTo>
                  <a:lnTo>
                    <a:pt x="0" y="38"/>
                  </a:lnTo>
                  <a:lnTo>
                    <a:pt x="0" y="296"/>
                  </a:lnTo>
                  <a:lnTo>
                    <a:pt x="24" y="288"/>
                  </a:lnTo>
                  <a:lnTo>
                    <a:pt x="43" y="298"/>
                  </a:lnTo>
                  <a:lnTo>
                    <a:pt x="70" y="302"/>
                  </a:lnTo>
                  <a:lnTo>
                    <a:pt x="142" y="273"/>
                  </a:lnTo>
                  <a:lnTo>
                    <a:pt x="192" y="275"/>
                  </a:lnTo>
                  <a:lnTo>
                    <a:pt x="215" y="263"/>
                  </a:lnTo>
                  <a:lnTo>
                    <a:pt x="223" y="273"/>
                  </a:lnTo>
                  <a:lnTo>
                    <a:pt x="223" y="277"/>
                  </a:lnTo>
                  <a:lnTo>
                    <a:pt x="250" y="253"/>
                  </a:lnTo>
                  <a:lnTo>
                    <a:pt x="271" y="261"/>
                  </a:lnTo>
                  <a:lnTo>
                    <a:pt x="314" y="261"/>
                  </a:lnTo>
                  <a:lnTo>
                    <a:pt x="325" y="271"/>
                  </a:lnTo>
                  <a:lnTo>
                    <a:pt x="337" y="273"/>
                  </a:lnTo>
                  <a:lnTo>
                    <a:pt x="343" y="265"/>
                  </a:lnTo>
                  <a:lnTo>
                    <a:pt x="339" y="251"/>
                  </a:lnTo>
                  <a:lnTo>
                    <a:pt x="312" y="228"/>
                  </a:lnTo>
                  <a:lnTo>
                    <a:pt x="300" y="157"/>
                  </a:lnTo>
                  <a:lnTo>
                    <a:pt x="289" y="137"/>
                  </a:lnTo>
                  <a:lnTo>
                    <a:pt x="302" y="129"/>
                  </a:lnTo>
                  <a:lnTo>
                    <a:pt x="306" y="108"/>
                  </a:lnTo>
                  <a:lnTo>
                    <a:pt x="306" y="10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3720" y="1841400"/>
              <a:ext cx="353880" cy="460440"/>
            </a:xfrm>
            <a:custGeom>
              <a:avLst/>
              <a:gdLst/>
              <a:ahLst/>
              <a:rect l="l" t="t" r="r" b="b"/>
              <a:pathLst>
                <a:path w="223" h="290">
                  <a:moveTo>
                    <a:pt x="223" y="14"/>
                  </a:moveTo>
                  <a:lnTo>
                    <a:pt x="223" y="10"/>
                  </a:lnTo>
                  <a:lnTo>
                    <a:pt x="215" y="0"/>
                  </a:lnTo>
                  <a:lnTo>
                    <a:pt x="192" y="12"/>
                  </a:lnTo>
                  <a:lnTo>
                    <a:pt x="142" y="10"/>
                  </a:lnTo>
                  <a:lnTo>
                    <a:pt x="70" y="39"/>
                  </a:lnTo>
                  <a:lnTo>
                    <a:pt x="43" y="35"/>
                  </a:lnTo>
                  <a:lnTo>
                    <a:pt x="24" y="25"/>
                  </a:lnTo>
                  <a:lnTo>
                    <a:pt x="0" y="33"/>
                  </a:lnTo>
                  <a:lnTo>
                    <a:pt x="0" y="290"/>
                  </a:lnTo>
                  <a:lnTo>
                    <a:pt x="68" y="248"/>
                  </a:lnTo>
                  <a:lnTo>
                    <a:pt x="180" y="176"/>
                  </a:lnTo>
                  <a:lnTo>
                    <a:pt x="186" y="153"/>
                  </a:lnTo>
                  <a:lnTo>
                    <a:pt x="178" y="56"/>
                  </a:lnTo>
                  <a:lnTo>
                    <a:pt x="204" y="46"/>
                  </a:lnTo>
                  <a:lnTo>
                    <a:pt x="217" y="19"/>
                  </a:lnTo>
                  <a:lnTo>
                    <a:pt x="223" y="1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3720" y="1841400"/>
              <a:ext cx="353880" cy="460440"/>
            </a:xfrm>
            <a:custGeom>
              <a:avLst/>
              <a:gdLst/>
              <a:ahLst/>
              <a:rect l="l" t="t" r="r" b="b"/>
              <a:pathLst>
                <a:path w="223" h="290">
                  <a:moveTo>
                    <a:pt x="223" y="14"/>
                  </a:moveTo>
                  <a:lnTo>
                    <a:pt x="223" y="10"/>
                  </a:lnTo>
                  <a:lnTo>
                    <a:pt x="215" y="0"/>
                  </a:lnTo>
                  <a:lnTo>
                    <a:pt x="192" y="12"/>
                  </a:lnTo>
                  <a:lnTo>
                    <a:pt x="142" y="10"/>
                  </a:lnTo>
                  <a:lnTo>
                    <a:pt x="70" y="39"/>
                  </a:lnTo>
                  <a:lnTo>
                    <a:pt x="43" y="35"/>
                  </a:lnTo>
                  <a:lnTo>
                    <a:pt x="24" y="25"/>
                  </a:lnTo>
                  <a:lnTo>
                    <a:pt x="0" y="33"/>
                  </a:lnTo>
                  <a:lnTo>
                    <a:pt x="0" y="290"/>
                  </a:lnTo>
                  <a:lnTo>
                    <a:pt x="68" y="248"/>
                  </a:lnTo>
                  <a:lnTo>
                    <a:pt x="180" y="176"/>
                  </a:lnTo>
                  <a:lnTo>
                    <a:pt x="186" y="153"/>
                  </a:lnTo>
                  <a:lnTo>
                    <a:pt x="178" y="56"/>
                  </a:lnTo>
                  <a:lnTo>
                    <a:pt x="204" y="46"/>
                  </a:lnTo>
                  <a:lnTo>
                    <a:pt x="217" y="19"/>
                  </a:lnTo>
                  <a:lnTo>
                    <a:pt x="223" y="14"/>
                  </a:lnTo>
                  <a:lnTo>
                    <a:pt x="223" y="1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15920" y="1230480"/>
              <a:ext cx="561960" cy="236520"/>
            </a:xfrm>
            <a:custGeom>
              <a:avLst/>
              <a:gdLst/>
              <a:ahLst/>
              <a:rect l="l" t="t" r="r" b="b"/>
              <a:pathLst>
                <a:path w="354" h="149">
                  <a:moveTo>
                    <a:pt x="0" y="4"/>
                  </a:moveTo>
                  <a:lnTo>
                    <a:pt x="33" y="0"/>
                  </a:lnTo>
                  <a:lnTo>
                    <a:pt x="91" y="19"/>
                  </a:lnTo>
                  <a:lnTo>
                    <a:pt x="149" y="23"/>
                  </a:lnTo>
                  <a:lnTo>
                    <a:pt x="207" y="58"/>
                  </a:lnTo>
                  <a:lnTo>
                    <a:pt x="267" y="52"/>
                  </a:lnTo>
                  <a:lnTo>
                    <a:pt x="294" y="62"/>
                  </a:lnTo>
                  <a:lnTo>
                    <a:pt x="296" y="81"/>
                  </a:lnTo>
                  <a:lnTo>
                    <a:pt x="335" y="102"/>
                  </a:lnTo>
                  <a:lnTo>
                    <a:pt x="327" y="116"/>
                  </a:lnTo>
                  <a:lnTo>
                    <a:pt x="349" y="135"/>
                  </a:lnTo>
                  <a:lnTo>
                    <a:pt x="354" y="141"/>
                  </a:lnTo>
                  <a:lnTo>
                    <a:pt x="349" y="147"/>
                  </a:lnTo>
                  <a:lnTo>
                    <a:pt x="320" y="141"/>
                  </a:lnTo>
                  <a:lnTo>
                    <a:pt x="294" y="128"/>
                  </a:lnTo>
                  <a:lnTo>
                    <a:pt x="271" y="137"/>
                  </a:lnTo>
                  <a:lnTo>
                    <a:pt x="196" y="149"/>
                  </a:lnTo>
                  <a:lnTo>
                    <a:pt x="163" y="122"/>
                  </a:lnTo>
                  <a:lnTo>
                    <a:pt x="143" y="131"/>
                  </a:lnTo>
                  <a:lnTo>
                    <a:pt x="107" y="128"/>
                  </a:lnTo>
                  <a:lnTo>
                    <a:pt x="101" y="122"/>
                  </a:lnTo>
                  <a:lnTo>
                    <a:pt x="109" y="114"/>
                  </a:lnTo>
                  <a:lnTo>
                    <a:pt x="105" y="93"/>
                  </a:lnTo>
                  <a:lnTo>
                    <a:pt x="78" y="48"/>
                  </a:lnTo>
                  <a:lnTo>
                    <a:pt x="56" y="33"/>
                  </a:lnTo>
                  <a:lnTo>
                    <a:pt x="25" y="2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15920" y="1230480"/>
              <a:ext cx="561960" cy="236520"/>
            </a:xfrm>
            <a:custGeom>
              <a:avLst/>
              <a:gdLst/>
              <a:ahLst/>
              <a:rect l="l" t="t" r="r" b="b"/>
              <a:pathLst>
                <a:path w="354" h="149">
                  <a:moveTo>
                    <a:pt x="0" y="4"/>
                  </a:moveTo>
                  <a:lnTo>
                    <a:pt x="33" y="0"/>
                  </a:lnTo>
                  <a:lnTo>
                    <a:pt x="91" y="19"/>
                  </a:lnTo>
                  <a:lnTo>
                    <a:pt x="149" y="23"/>
                  </a:lnTo>
                  <a:lnTo>
                    <a:pt x="207" y="58"/>
                  </a:lnTo>
                  <a:lnTo>
                    <a:pt x="267" y="52"/>
                  </a:lnTo>
                  <a:lnTo>
                    <a:pt x="294" y="62"/>
                  </a:lnTo>
                  <a:lnTo>
                    <a:pt x="296" y="81"/>
                  </a:lnTo>
                  <a:lnTo>
                    <a:pt x="335" y="102"/>
                  </a:lnTo>
                  <a:lnTo>
                    <a:pt x="327" y="116"/>
                  </a:lnTo>
                  <a:lnTo>
                    <a:pt x="349" y="135"/>
                  </a:lnTo>
                  <a:lnTo>
                    <a:pt x="354" y="141"/>
                  </a:lnTo>
                  <a:lnTo>
                    <a:pt x="349" y="147"/>
                  </a:lnTo>
                  <a:lnTo>
                    <a:pt x="320" y="141"/>
                  </a:lnTo>
                  <a:lnTo>
                    <a:pt x="294" y="128"/>
                  </a:lnTo>
                  <a:lnTo>
                    <a:pt x="271" y="137"/>
                  </a:lnTo>
                  <a:lnTo>
                    <a:pt x="196" y="149"/>
                  </a:lnTo>
                  <a:lnTo>
                    <a:pt x="163" y="122"/>
                  </a:lnTo>
                  <a:lnTo>
                    <a:pt x="143" y="131"/>
                  </a:lnTo>
                  <a:lnTo>
                    <a:pt x="107" y="128"/>
                  </a:lnTo>
                  <a:lnTo>
                    <a:pt x="101" y="122"/>
                  </a:lnTo>
                  <a:lnTo>
                    <a:pt x="109" y="114"/>
                  </a:lnTo>
                  <a:lnTo>
                    <a:pt x="105" y="93"/>
                  </a:lnTo>
                  <a:lnTo>
                    <a:pt x="78" y="48"/>
                  </a:lnTo>
                  <a:lnTo>
                    <a:pt x="56" y="33"/>
                  </a:lnTo>
                  <a:lnTo>
                    <a:pt x="25" y="23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119160" y="3728880"/>
              <a:ext cx="565200" cy="561960"/>
            </a:xfrm>
            <a:custGeom>
              <a:avLst/>
              <a:gdLst/>
              <a:ahLst/>
              <a:rect l="l" t="t" r="r" b="b"/>
              <a:pathLst>
                <a:path w="356" h="354">
                  <a:moveTo>
                    <a:pt x="97" y="0"/>
                  </a:moveTo>
                  <a:lnTo>
                    <a:pt x="91" y="25"/>
                  </a:lnTo>
                  <a:lnTo>
                    <a:pt x="52" y="46"/>
                  </a:lnTo>
                  <a:lnTo>
                    <a:pt x="37" y="60"/>
                  </a:lnTo>
                  <a:lnTo>
                    <a:pt x="25" y="60"/>
                  </a:lnTo>
                  <a:lnTo>
                    <a:pt x="0" y="197"/>
                  </a:lnTo>
                  <a:lnTo>
                    <a:pt x="6" y="234"/>
                  </a:lnTo>
                  <a:lnTo>
                    <a:pt x="29" y="238"/>
                  </a:lnTo>
                  <a:lnTo>
                    <a:pt x="35" y="228"/>
                  </a:lnTo>
                  <a:lnTo>
                    <a:pt x="43" y="228"/>
                  </a:lnTo>
                  <a:lnTo>
                    <a:pt x="56" y="249"/>
                  </a:lnTo>
                  <a:lnTo>
                    <a:pt x="74" y="201"/>
                  </a:lnTo>
                  <a:lnTo>
                    <a:pt x="93" y="214"/>
                  </a:lnTo>
                  <a:lnTo>
                    <a:pt x="103" y="228"/>
                  </a:lnTo>
                  <a:lnTo>
                    <a:pt x="128" y="224"/>
                  </a:lnTo>
                  <a:lnTo>
                    <a:pt x="132" y="214"/>
                  </a:lnTo>
                  <a:lnTo>
                    <a:pt x="145" y="226"/>
                  </a:lnTo>
                  <a:lnTo>
                    <a:pt x="161" y="220"/>
                  </a:lnTo>
                  <a:lnTo>
                    <a:pt x="180" y="228"/>
                  </a:lnTo>
                  <a:lnTo>
                    <a:pt x="196" y="226"/>
                  </a:lnTo>
                  <a:lnTo>
                    <a:pt x="227" y="245"/>
                  </a:lnTo>
                  <a:lnTo>
                    <a:pt x="252" y="278"/>
                  </a:lnTo>
                  <a:lnTo>
                    <a:pt x="281" y="303"/>
                  </a:lnTo>
                  <a:lnTo>
                    <a:pt x="296" y="325"/>
                  </a:lnTo>
                  <a:lnTo>
                    <a:pt x="321" y="354"/>
                  </a:lnTo>
                  <a:lnTo>
                    <a:pt x="356" y="327"/>
                  </a:lnTo>
                  <a:lnTo>
                    <a:pt x="323" y="303"/>
                  </a:lnTo>
                  <a:lnTo>
                    <a:pt x="312" y="280"/>
                  </a:lnTo>
                  <a:lnTo>
                    <a:pt x="302" y="276"/>
                  </a:lnTo>
                  <a:lnTo>
                    <a:pt x="296" y="261"/>
                  </a:lnTo>
                  <a:lnTo>
                    <a:pt x="281" y="257"/>
                  </a:lnTo>
                  <a:lnTo>
                    <a:pt x="256" y="218"/>
                  </a:lnTo>
                  <a:lnTo>
                    <a:pt x="230" y="209"/>
                  </a:lnTo>
                  <a:lnTo>
                    <a:pt x="215" y="193"/>
                  </a:lnTo>
                  <a:lnTo>
                    <a:pt x="198" y="195"/>
                  </a:lnTo>
                  <a:lnTo>
                    <a:pt x="188" y="180"/>
                  </a:lnTo>
                  <a:lnTo>
                    <a:pt x="190" y="168"/>
                  </a:lnTo>
                  <a:lnTo>
                    <a:pt x="182" y="162"/>
                  </a:lnTo>
                  <a:lnTo>
                    <a:pt x="176" y="166"/>
                  </a:lnTo>
                  <a:lnTo>
                    <a:pt x="180" y="183"/>
                  </a:lnTo>
                  <a:lnTo>
                    <a:pt x="172" y="180"/>
                  </a:lnTo>
                  <a:lnTo>
                    <a:pt x="165" y="158"/>
                  </a:lnTo>
                  <a:lnTo>
                    <a:pt x="157" y="154"/>
                  </a:lnTo>
                  <a:lnTo>
                    <a:pt x="143" y="129"/>
                  </a:lnTo>
                  <a:lnTo>
                    <a:pt x="120" y="34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19160" y="3728880"/>
              <a:ext cx="565200" cy="561960"/>
            </a:xfrm>
            <a:custGeom>
              <a:avLst/>
              <a:gdLst/>
              <a:ahLst/>
              <a:rect l="l" t="t" r="r" b="b"/>
              <a:pathLst>
                <a:path w="356" h="354">
                  <a:moveTo>
                    <a:pt x="97" y="0"/>
                  </a:moveTo>
                  <a:lnTo>
                    <a:pt x="91" y="25"/>
                  </a:lnTo>
                  <a:lnTo>
                    <a:pt x="52" y="46"/>
                  </a:lnTo>
                  <a:lnTo>
                    <a:pt x="37" y="60"/>
                  </a:lnTo>
                  <a:lnTo>
                    <a:pt x="25" y="60"/>
                  </a:lnTo>
                  <a:lnTo>
                    <a:pt x="0" y="197"/>
                  </a:lnTo>
                  <a:lnTo>
                    <a:pt x="6" y="234"/>
                  </a:lnTo>
                  <a:lnTo>
                    <a:pt x="29" y="238"/>
                  </a:lnTo>
                  <a:lnTo>
                    <a:pt x="35" y="228"/>
                  </a:lnTo>
                  <a:lnTo>
                    <a:pt x="43" y="228"/>
                  </a:lnTo>
                  <a:lnTo>
                    <a:pt x="56" y="249"/>
                  </a:lnTo>
                  <a:lnTo>
                    <a:pt x="74" y="201"/>
                  </a:lnTo>
                  <a:lnTo>
                    <a:pt x="93" y="214"/>
                  </a:lnTo>
                  <a:lnTo>
                    <a:pt x="103" y="228"/>
                  </a:lnTo>
                  <a:lnTo>
                    <a:pt x="128" y="224"/>
                  </a:lnTo>
                  <a:lnTo>
                    <a:pt x="132" y="214"/>
                  </a:lnTo>
                  <a:lnTo>
                    <a:pt x="145" y="226"/>
                  </a:lnTo>
                  <a:lnTo>
                    <a:pt x="161" y="220"/>
                  </a:lnTo>
                  <a:lnTo>
                    <a:pt x="180" y="228"/>
                  </a:lnTo>
                  <a:lnTo>
                    <a:pt x="196" y="226"/>
                  </a:lnTo>
                  <a:lnTo>
                    <a:pt x="227" y="245"/>
                  </a:lnTo>
                  <a:lnTo>
                    <a:pt x="252" y="278"/>
                  </a:lnTo>
                  <a:lnTo>
                    <a:pt x="281" y="303"/>
                  </a:lnTo>
                  <a:lnTo>
                    <a:pt x="296" y="325"/>
                  </a:lnTo>
                  <a:lnTo>
                    <a:pt x="321" y="354"/>
                  </a:lnTo>
                  <a:lnTo>
                    <a:pt x="356" y="327"/>
                  </a:lnTo>
                  <a:lnTo>
                    <a:pt x="323" y="303"/>
                  </a:lnTo>
                  <a:lnTo>
                    <a:pt x="312" y="280"/>
                  </a:lnTo>
                  <a:lnTo>
                    <a:pt x="302" y="276"/>
                  </a:lnTo>
                  <a:lnTo>
                    <a:pt x="296" y="261"/>
                  </a:lnTo>
                  <a:lnTo>
                    <a:pt x="281" y="257"/>
                  </a:lnTo>
                  <a:lnTo>
                    <a:pt x="256" y="218"/>
                  </a:lnTo>
                  <a:lnTo>
                    <a:pt x="230" y="209"/>
                  </a:lnTo>
                  <a:lnTo>
                    <a:pt x="215" y="193"/>
                  </a:lnTo>
                  <a:lnTo>
                    <a:pt x="198" y="195"/>
                  </a:lnTo>
                  <a:lnTo>
                    <a:pt x="188" y="180"/>
                  </a:lnTo>
                  <a:lnTo>
                    <a:pt x="190" y="168"/>
                  </a:lnTo>
                  <a:lnTo>
                    <a:pt x="182" y="162"/>
                  </a:lnTo>
                  <a:lnTo>
                    <a:pt x="176" y="166"/>
                  </a:lnTo>
                  <a:lnTo>
                    <a:pt x="180" y="183"/>
                  </a:lnTo>
                  <a:lnTo>
                    <a:pt x="172" y="180"/>
                  </a:lnTo>
                  <a:lnTo>
                    <a:pt x="165" y="158"/>
                  </a:lnTo>
                  <a:lnTo>
                    <a:pt x="157" y="154"/>
                  </a:lnTo>
                  <a:lnTo>
                    <a:pt x="143" y="129"/>
                  </a:lnTo>
                  <a:lnTo>
                    <a:pt x="120" y="34"/>
                  </a:lnTo>
                  <a:lnTo>
                    <a:pt x="97" y="0"/>
                  </a:lnTo>
                  <a:lnTo>
                    <a:pt x="97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588960" y="4248000"/>
              <a:ext cx="123840" cy="184320"/>
            </a:xfrm>
            <a:custGeom>
              <a:avLst/>
              <a:gdLst/>
              <a:ahLst/>
              <a:rect l="l" t="t" r="r" b="b"/>
              <a:pathLst>
                <a:path w="78" h="116">
                  <a:moveTo>
                    <a:pt x="60" y="0"/>
                  </a:moveTo>
                  <a:lnTo>
                    <a:pt x="25" y="27"/>
                  </a:lnTo>
                  <a:lnTo>
                    <a:pt x="20" y="31"/>
                  </a:lnTo>
                  <a:lnTo>
                    <a:pt x="12" y="69"/>
                  </a:lnTo>
                  <a:lnTo>
                    <a:pt x="0" y="96"/>
                  </a:lnTo>
                  <a:lnTo>
                    <a:pt x="8" y="114"/>
                  </a:lnTo>
                  <a:lnTo>
                    <a:pt x="31" y="116"/>
                  </a:lnTo>
                  <a:lnTo>
                    <a:pt x="45" y="106"/>
                  </a:lnTo>
                  <a:lnTo>
                    <a:pt x="58" y="116"/>
                  </a:lnTo>
                  <a:lnTo>
                    <a:pt x="76" y="83"/>
                  </a:lnTo>
                  <a:lnTo>
                    <a:pt x="68" y="75"/>
                  </a:lnTo>
                  <a:lnTo>
                    <a:pt x="43" y="83"/>
                  </a:lnTo>
                  <a:lnTo>
                    <a:pt x="37" y="77"/>
                  </a:lnTo>
                  <a:lnTo>
                    <a:pt x="45" y="77"/>
                  </a:lnTo>
                  <a:lnTo>
                    <a:pt x="51" y="64"/>
                  </a:lnTo>
                  <a:lnTo>
                    <a:pt x="78" y="48"/>
                  </a:lnTo>
                  <a:lnTo>
                    <a:pt x="76" y="25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88960" y="4248000"/>
              <a:ext cx="123840" cy="184320"/>
            </a:xfrm>
            <a:custGeom>
              <a:avLst/>
              <a:gdLst/>
              <a:ahLst/>
              <a:rect l="l" t="t" r="r" b="b"/>
              <a:pathLst>
                <a:path w="78" h="116">
                  <a:moveTo>
                    <a:pt x="60" y="0"/>
                  </a:moveTo>
                  <a:lnTo>
                    <a:pt x="25" y="27"/>
                  </a:lnTo>
                  <a:lnTo>
                    <a:pt x="20" y="31"/>
                  </a:lnTo>
                  <a:lnTo>
                    <a:pt x="12" y="69"/>
                  </a:lnTo>
                  <a:lnTo>
                    <a:pt x="0" y="96"/>
                  </a:lnTo>
                  <a:lnTo>
                    <a:pt x="8" y="114"/>
                  </a:lnTo>
                  <a:lnTo>
                    <a:pt x="31" y="116"/>
                  </a:lnTo>
                  <a:lnTo>
                    <a:pt x="45" y="106"/>
                  </a:lnTo>
                  <a:lnTo>
                    <a:pt x="58" y="116"/>
                  </a:lnTo>
                  <a:lnTo>
                    <a:pt x="76" y="83"/>
                  </a:lnTo>
                  <a:lnTo>
                    <a:pt x="68" y="75"/>
                  </a:lnTo>
                  <a:lnTo>
                    <a:pt x="43" y="83"/>
                  </a:lnTo>
                  <a:lnTo>
                    <a:pt x="37" y="77"/>
                  </a:lnTo>
                  <a:lnTo>
                    <a:pt x="45" y="77"/>
                  </a:lnTo>
                  <a:lnTo>
                    <a:pt x="51" y="64"/>
                  </a:lnTo>
                  <a:lnTo>
                    <a:pt x="78" y="48"/>
                  </a:lnTo>
                  <a:lnTo>
                    <a:pt x="76" y="25"/>
                  </a:lnTo>
                  <a:lnTo>
                    <a:pt x="60" y="0"/>
                  </a:lnTo>
                  <a:lnTo>
                    <a:pt x="6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63720" y="3286080"/>
              <a:ext cx="209520" cy="1763640"/>
            </a:xfrm>
            <a:custGeom>
              <a:avLst/>
              <a:gdLst/>
              <a:ahLst/>
              <a:rect l="l" t="t" r="r" b="b"/>
              <a:pathLst>
                <a:path w="132" h="1111">
                  <a:moveTo>
                    <a:pt x="0" y="1111"/>
                  </a:moveTo>
                  <a:lnTo>
                    <a:pt x="20" y="1111"/>
                  </a:lnTo>
                  <a:lnTo>
                    <a:pt x="20" y="1066"/>
                  </a:lnTo>
                  <a:lnTo>
                    <a:pt x="0" y="1057"/>
                  </a:lnTo>
                  <a:lnTo>
                    <a:pt x="0" y="1111"/>
                  </a:lnTo>
                  <a:close/>
                  <a:moveTo>
                    <a:pt x="0" y="621"/>
                  </a:moveTo>
                  <a:lnTo>
                    <a:pt x="2" y="617"/>
                  </a:lnTo>
                  <a:lnTo>
                    <a:pt x="27" y="596"/>
                  </a:lnTo>
                  <a:lnTo>
                    <a:pt x="41" y="532"/>
                  </a:lnTo>
                  <a:lnTo>
                    <a:pt x="41" y="513"/>
                  </a:lnTo>
                  <a:lnTo>
                    <a:pt x="35" y="476"/>
                  </a:lnTo>
                  <a:lnTo>
                    <a:pt x="60" y="339"/>
                  </a:lnTo>
                  <a:lnTo>
                    <a:pt x="72" y="339"/>
                  </a:lnTo>
                  <a:lnTo>
                    <a:pt x="87" y="325"/>
                  </a:lnTo>
                  <a:lnTo>
                    <a:pt x="126" y="304"/>
                  </a:lnTo>
                  <a:lnTo>
                    <a:pt x="132" y="279"/>
                  </a:lnTo>
                  <a:lnTo>
                    <a:pt x="128" y="269"/>
                  </a:lnTo>
                  <a:lnTo>
                    <a:pt x="116" y="267"/>
                  </a:lnTo>
                  <a:lnTo>
                    <a:pt x="105" y="248"/>
                  </a:lnTo>
                  <a:lnTo>
                    <a:pt x="84" y="240"/>
                  </a:lnTo>
                  <a:lnTo>
                    <a:pt x="72" y="226"/>
                  </a:lnTo>
                  <a:lnTo>
                    <a:pt x="60" y="170"/>
                  </a:lnTo>
                  <a:lnTo>
                    <a:pt x="55" y="93"/>
                  </a:lnTo>
                  <a:lnTo>
                    <a:pt x="39" y="66"/>
                  </a:lnTo>
                  <a:lnTo>
                    <a:pt x="33" y="37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62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63720" y="4964040"/>
              <a:ext cx="31680" cy="85680"/>
            </a:xfrm>
            <a:custGeom>
              <a:avLst/>
              <a:gdLst/>
              <a:ahLst/>
              <a:rect l="l" t="t" r="r" b="b"/>
              <a:pathLst>
                <a:path w="20" h="54">
                  <a:moveTo>
                    <a:pt x="0" y="54"/>
                  </a:moveTo>
                  <a:lnTo>
                    <a:pt x="20" y="54"/>
                  </a:lnTo>
                  <a:lnTo>
                    <a:pt x="20" y="9"/>
                  </a:lnTo>
                  <a:lnTo>
                    <a:pt x="0" y="0"/>
                  </a:lnTo>
                  <a:lnTo>
                    <a:pt x="0" y="5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3720" y="3286080"/>
              <a:ext cx="209520" cy="986040"/>
            </a:xfrm>
            <a:custGeom>
              <a:avLst/>
              <a:gdLst/>
              <a:ahLst/>
              <a:rect l="l" t="t" r="r" b="b"/>
              <a:pathLst>
                <a:path w="132" h="621">
                  <a:moveTo>
                    <a:pt x="0" y="621"/>
                  </a:moveTo>
                  <a:lnTo>
                    <a:pt x="2" y="617"/>
                  </a:lnTo>
                  <a:lnTo>
                    <a:pt x="27" y="596"/>
                  </a:lnTo>
                  <a:lnTo>
                    <a:pt x="41" y="532"/>
                  </a:lnTo>
                  <a:lnTo>
                    <a:pt x="41" y="513"/>
                  </a:lnTo>
                  <a:lnTo>
                    <a:pt x="35" y="476"/>
                  </a:lnTo>
                  <a:lnTo>
                    <a:pt x="60" y="339"/>
                  </a:lnTo>
                  <a:lnTo>
                    <a:pt x="72" y="339"/>
                  </a:lnTo>
                  <a:lnTo>
                    <a:pt x="87" y="325"/>
                  </a:lnTo>
                  <a:lnTo>
                    <a:pt x="126" y="304"/>
                  </a:lnTo>
                  <a:lnTo>
                    <a:pt x="132" y="279"/>
                  </a:lnTo>
                  <a:lnTo>
                    <a:pt x="128" y="269"/>
                  </a:lnTo>
                  <a:lnTo>
                    <a:pt x="116" y="267"/>
                  </a:lnTo>
                  <a:lnTo>
                    <a:pt x="105" y="248"/>
                  </a:lnTo>
                  <a:lnTo>
                    <a:pt x="84" y="240"/>
                  </a:lnTo>
                  <a:lnTo>
                    <a:pt x="72" y="226"/>
                  </a:lnTo>
                  <a:lnTo>
                    <a:pt x="60" y="170"/>
                  </a:lnTo>
                  <a:lnTo>
                    <a:pt x="55" y="93"/>
                  </a:lnTo>
                  <a:lnTo>
                    <a:pt x="39" y="66"/>
                  </a:lnTo>
                  <a:lnTo>
                    <a:pt x="33" y="37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62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539640" y="4334040"/>
              <a:ext cx="854280" cy="1326960"/>
            </a:xfrm>
            <a:custGeom>
              <a:avLst/>
              <a:gdLst/>
              <a:ahLst/>
              <a:rect l="l" t="t" r="r" b="b"/>
              <a:pathLst>
                <a:path w="538" h="836">
                  <a:moveTo>
                    <a:pt x="360" y="255"/>
                  </a:moveTo>
                  <a:lnTo>
                    <a:pt x="323" y="298"/>
                  </a:lnTo>
                  <a:lnTo>
                    <a:pt x="287" y="341"/>
                  </a:lnTo>
                  <a:lnTo>
                    <a:pt x="250" y="383"/>
                  </a:lnTo>
                  <a:lnTo>
                    <a:pt x="213" y="426"/>
                  </a:lnTo>
                  <a:lnTo>
                    <a:pt x="151" y="426"/>
                  </a:lnTo>
                  <a:lnTo>
                    <a:pt x="122" y="443"/>
                  </a:lnTo>
                  <a:lnTo>
                    <a:pt x="97" y="466"/>
                  </a:lnTo>
                  <a:lnTo>
                    <a:pt x="66" y="478"/>
                  </a:lnTo>
                  <a:lnTo>
                    <a:pt x="62" y="480"/>
                  </a:lnTo>
                  <a:lnTo>
                    <a:pt x="45" y="492"/>
                  </a:lnTo>
                  <a:lnTo>
                    <a:pt x="25" y="534"/>
                  </a:lnTo>
                  <a:lnTo>
                    <a:pt x="0" y="561"/>
                  </a:lnTo>
                  <a:lnTo>
                    <a:pt x="0" y="619"/>
                  </a:lnTo>
                  <a:lnTo>
                    <a:pt x="0" y="675"/>
                  </a:lnTo>
                  <a:lnTo>
                    <a:pt x="2" y="732"/>
                  </a:lnTo>
                  <a:lnTo>
                    <a:pt x="0" y="788"/>
                  </a:lnTo>
                  <a:lnTo>
                    <a:pt x="31" y="836"/>
                  </a:lnTo>
                  <a:lnTo>
                    <a:pt x="80" y="770"/>
                  </a:lnTo>
                  <a:lnTo>
                    <a:pt x="87" y="745"/>
                  </a:lnTo>
                  <a:lnTo>
                    <a:pt x="101" y="745"/>
                  </a:lnTo>
                  <a:lnTo>
                    <a:pt x="136" y="699"/>
                  </a:lnTo>
                  <a:lnTo>
                    <a:pt x="211" y="623"/>
                  </a:lnTo>
                  <a:lnTo>
                    <a:pt x="258" y="600"/>
                  </a:lnTo>
                  <a:lnTo>
                    <a:pt x="289" y="555"/>
                  </a:lnTo>
                  <a:lnTo>
                    <a:pt x="354" y="486"/>
                  </a:lnTo>
                  <a:lnTo>
                    <a:pt x="383" y="426"/>
                  </a:lnTo>
                  <a:lnTo>
                    <a:pt x="418" y="387"/>
                  </a:lnTo>
                  <a:lnTo>
                    <a:pt x="432" y="333"/>
                  </a:lnTo>
                  <a:lnTo>
                    <a:pt x="461" y="267"/>
                  </a:lnTo>
                  <a:lnTo>
                    <a:pt x="465" y="246"/>
                  </a:lnTo>
                  <a:lnTo>
                    <a:pt x="478" y="230"/>
                  </a:lnTo>
                  <a:lnTo>
                    <a:pt x="507" y="176"/>
                  </a:lnTo>
                  <a:lnTo>
                    <a:pt x="515" y="104"/>
                  </a:lnTo>
                  <a:lnTo>
                    <a:pt x="538" y="101"/>
                  </a:lnTo>
                  <a:lnTo>
                    <a:pt x="529" y="93"/>
                  </a:lnTo>
                  <a:lnTo>
                    <a:pt x="519" y="95"/>
                  </a:lnTo>
                  <a:lnTo>
                    <a:pt x="527" y="85"/>
                  </a:lnTo>
                  <a:lnTo>
                    <a:pt x="527" y="54"/>
                  </a:lnTo>
                  <a:lnTo>
                    <a:pt x="521" y="37"/>
                  </a:lnTo>
                  <a:lnTo>
                    <a:pt x="527" y="10"/>
                  </a:lnTo>
                  <a:lnTo>
                    <a:pt x="498" y="0"/>
                  </a:lnTo>
                  <a:lnTo>
                    <a:pt x="469" y="25"/>
                  </a:lnTo>
                  <a:lnTo>
                    <a:pt x="424" y="35"/>
                  </a:lnTo>
                  <a:lnTo>
                    <a:pt x="407" y="42"/>
                  </a:lnTo>
                  <a:lnTo>
                    <a:pt x="389" y="39"/>
                  </a:lnTo>
                  <a:lnTo>
                    <a:pt x="370" y="50"/>
                  </a:lnTo>
                  <a:lnTo>
                    <a:pt x="323" y="52"/>
                  </a:lnTo>
                  <a:lnTo>
                    <a:pt x="283" y="77"/>
                  </a:lnTo>
                  <a:lnTo>
                    <a:pt x="240" y="66"/>
                  </a:lnTo>
                  <a:lnTo>
                    <a:pt x="198" y="95"/>
                  </a:lnTo>
                  <a:lnTo>
                    <a:pt x="171" y="95"/>
                  </a:lnTo>
                  <a:lnTo>
                    <a:pt x="151" y="83"/>
                  </a:lnTo>
                  <a:lnTo>
                    <a:pt x="107" y="29"/>
                  </a:lnTo>
                  <a:lnTo>
                    <a:pt x="89" y="62"/>
                  </a:lnTo>
                  <a:lnTo>
                    <a:pt x="85" y="75"/>
                  </a:lnTo>
                  <a:lnTo>
                    <a:pt x="91" y="99"/>
                  </a:lnTo>
                  <a:lnTo>
                    <a:pt x="128" y="149"/>
                  </a:lnTo>
                  <a:lnTo>
                    <a:pt x="155" y="174"/>
                  </a:lnTo>
                  <a:lnTo>
                    <a:pt x="194" y="190"/>
                  </a:lnTo>
                  <a:lnTo>
                    <a:pt x="236" y="207"/>
                  </a:lnTo>
                  <a:lnTo>
                    <a:pt x="277" y="224"/>
                  </a:lnTo>
                  <a:lnTo>
                    <a:pt x="316" y="240"/>
                  </a:lnTo>
                  <a:lnTo>
                    <a:pt x="368" y="238"/>
                  </a:lnTo>
                  <a:lnTo>
                    <a:pt x="360" y="25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39640" y="4334040"/>
              <a:ext cx="854280" cy="1326960"/>
            </a:xfrm>
            <a:custGeom>
              <a:avLst/>
              <a:gdLst/>
              <a:ahLst/>
              <a:rect l="l" t="t" r="r" b="b"/>
              <a:pathLst>
                <a:path w="538" h="836">
                  <a:moveTo>
                    <a:pt x="360" y="255"/>
                  </a:moveTo>
                  <a:lnTo>
                    <a:pt x="323" y="298"/>
                  </a:lnTo>
                  <a:lnTo>
                    <a:pt x="287" y="341"/>
                  </a:lnTo>
                  <a:lnTo>
                    <a:pt x="250" y="383"/>
                  </a:lnTo>
                  <a:lnTo>
                    <a:pt x="213" y="426"/>
                  </a:lnTo>
                  <a:lnTo>
                    <a:pt x="151" y="426"/>
                  </a:lnTo>
                  <a:lnTo>
                    <a:pt x="122" y="443"/>
                  </a:lnTo>
                  <a:lnTo>
                    <a:pt x="97" y="466"/>
                  </a:lnTo>
                  <a:lnTo>
                    <a:pt x="66" y="478"/>
                  </a:lnTo>
                  <a:lnTo>
                    <a:pt x="62" y="480"/>
                  </a:lnTo>
                  <a:lnTo>
                    <a:pt x="45" y="492"/>
                  </a:lnTo>
                  <a:lnTo>
                    <a:pt x="25" y="534"/>
                  </a:lnTo>
                  <a:lnTo>
                    <a:pt x="0" y="561"/>
                  </a:lnTo>
                  <a:lnTo>
                    <a:pt x="0" y="619"/>
                  </a:lnTo>
                  <a:lnTo>
                    <a:pt x="0" y="675"/>
                  </a:lnTo>
                  <a:lnTo>
                    <a:pt x="2" y="732"/>
                  </a:lnTo>
                  <a:lnTo>
                    <a:pt x="0" y="788"/>
                  </a:lnTo>
                  <a:lnTo>
                    <a:pt x="31" y="836"/>
                  </a:lnTo>
                  <a:lnTo>
                    <a:pt x="80" y="770"/>
                  </a:lnTo>
                  <a:lnTo>
                    <a:pt x="87" y="745"/>
                  </a:lnTo>
                  <a:lnTo>
                    <a:pt x="101" y="745"/>
                  </a:lnTo>
                  <a:lnTo>
                    <a:pt x="136" y="699"/>
                  </a:lnTo>
                  <a:lnTo>
                    <a:pt x="211" y="623"/>
                  </a:lnTo>
                  <a:lnTo>
                    <a:pt x="258" y="600"/>
                  </a:lnTo>
                  <a:lnTo>
                    <a:pt x="289" y="555"/>
                  </a:lnTo>
                  <a:lnTo>
                    <a:pt x="354" y="486"/>
                  </a:lnTo>
                  <a:lnTo>
                    <a:pt x="383" y="426"/>
                  </a:lnTo>
                  <a:lnTo>
                    <a:pt x="418" y="387"/>
                  </a:lnTo>
                  <a:lnTo>
                    <a:pt x="432" y="333"/>
                  </a:lnTo>
                  <a:lnTo>
                    <a:pt x="461" y="267"/>
                  </a:lnTo>
                  <a:lnTo>
                    <a:pt x="465" y="246"/>
                  </a:lnTo>
                  <a:lnTo>
                    <a:pt x="478" y="230"/>
                  </a:lnTo>
                  <a:lnTo>
                    <a:pt x="507" y="176"/>
                  </a:lnTo>
                  <a:lnTo>
                    <a:pt x="515" y="104"/>
                  </a:lnTo>
                  <a:lnTo>
                    <a:pt x="538" y="101"/>
                  </a:lnTo>
                  <a:lnTo>
                    <a:pt x="529" y="93"/>
                  </a:lnTo>
                  <a:lnTo>
                    <a:pt x="519" y="95"/>
                  </a:lnTo>
                  <a:lnTo>
                    <a:pt x="527" y="85"/>
                  </a:lnTo>
                  <a:lnTo>
                    <a:pt x="527" y="54"/>
                  </a:lnTo>
                  <a:lnTo>
                    <a:pt x="521" y="37"/>
                  </a:lnTo>
                  <a:lnTo>
                    <a:pt x="527" y="10"/>
                  </a:lnTo>
                  <a:lnTo>
                    <a:pt x="498" y="0"/>
                  </a:lnTo>
                  <a:lnTo>
                    <a:pt x="469" y="25"/>
                  </a:lnTo>
                  <a:lnTo>
                    <a:pt x="424" y="35"/>
                  </a:lnTo>
                  <a:lnTo>
                    <a:pt x="407" y="42"/>
                  </a:lnTo>
                  <a:lnTo>
                    <a:pt x="389" y="39"/>
                  </a:lnTo>
                  <a:lnTo>
                    <a:pt x="370" y="50"/>
                  </a:lnTo>
                  <a:lnTo>
                    <a:pt x="323" y="52"/>
                  </a:lnTo>
                  <a:lnTo>
                    <a:pt x="283" y="77"/>
                  </a:lnTo>
                  <a:lnTo>
                    <a:pt x="240" y="66"/>
                  </a:lnTo>
                  <a:lnTo>
                    <a:pt x="198" y="95"/>
                  </a:lnTo>
                  <a:lnTo>
                    <a:pt x="171" y="95"/>
                  </a:lnTo>
                  <a:lnTo>
                    <a:pt x="151" y="83"/>
                  </a:lnTo>
                  <a:lnTo>
                    <a:pt x="107" y="29"/>
                  </a:lnTo>
                  <a:lnTo>
                    <a:pt x="89" y="62"/>
                  </a:lnTo>
                  <a:lnTo>
                    <a:pt x="85" y="75"/>
                  </a:lnTo>
                  <a:lnTo>
                    <a:pt x="91" y="99"/>
                  </a:lnTo>
                  <a:lnTo>
                    <a:pt x="128" y="149"/>
                  </a:lnTo>
                  <a:lnTo>
                    <a:pt x="155" y="174"/>
                  </a:lnTo>
                  <a:lnTo>
                    <a:pt x="194" y="190"/>
                  </a:lnTo>
                  <a:lnTo>
                    <a:pt x="236" y="207"/>
                  </a:lnTo>
                  <a:lnTo>
                    <a:pt x="277" y="224"/>
                  </a:lnTo>
                  <a:lnTo>
                    <a:pt x="316" y="240"/>
                  </a:lnTo>
                  <a:lnTo>
                    <a:pt x="368" y="238"/>
                  </a:lnTo>
                  <a:lnTo>
                    <a:pt x="360" y="255"/>
                  </a:lnTo>
                  <a:lnTo>
                    <a:pt x="360" y="25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63720" y="4048200"/>
              <a:ext cx="1060200" cy="1106280"/>
            </a:xfrm>
            <a:custGeom>
              <a:avLst/>
              <a:gdLst/>
              <a:ahLst/>
              <a:rect l="l" t="t" r="r" b="b"/>
              <a:pathLst>
                <a:path w="668" h="697">
                  <a:moveTo>
                    <a:pt x="660" y="435"/>
                  </a:moveTo>
                  <a:lnTo>
                    <a:pt x="623" y="478"/>
                  </a:lnTo>
                  <a:lnTo>
                    <a:pt x="587" y="521"/>
                  </a:lnTo>
                  <a:lnTo>
                    <a:pt x="550" y="563"/>
                  </a:lnTo>
                  <a:lnTo>
                    <a:pt x="513" y="606"/>
                  </a:lnTo>
                  <a:lnTo>
                    <a:pt x="451" y="606"/>
                  </a:lnTo>
                  <a:lnTo>
                    <a:pt x="422" y="623"/>
                  </a:lnTo>
                  <a:lnTo>
                    <a:pt x="397" y="646"/>
                  </a:lnTo>
                  <a:lnTo>
                    <a:pt x="366" y="658"/>
                  </a:lnTo>
                  <a:lnTo>
                    <a:pt x="362" y="660"/>
                  </a:lnTo>
                  <a:lnTo>
                    <a:pt x="345" y="672"/>
                  </a:lnTo>
                  <a:lnTo>
                    <a:pt x="318" y="675"/>
                  </a:lnTo>
                  <a:lnTo>
                    <a:pt x="287" y="656"/>
                  </a:lnTo>
                  <a:lnTo>
                    <a:pt x="248" y="666"/>
                  </a:lnTo>
                  <a:lnTo>
                    <a:pt x="233" y="685"/>
                  </a:lnTo>
                  <a:lnTo>
                    <a:pt x="211" y="697"/>
                  </a:lnTo>
                  <a:lnTo>
                    <a:pt x="188" y="697"/>
                  </a:lnTo>
                  <a:lnTo>
                    <a:pt x="130" y="683"/>
                  </a:lnTo>
                  <a:lnTo>
                    <a:pt x="64" y="635"/>
                  </a:lnTo>
                  <a:lnTo>
                    <a:pt x="20" y="631"/>
                  </a:lnTo>
                  <a:lnTo>
                    <a:pt x="20" y="586"/>
                  </a:lnTo>
                  <a:lnTo>
                    <a:pt x="0" y="577"/>
                  </a:lnTo>
                  <a:lnTo>
                    <a:pt x="0" y="141"/>
                  </a:lnTo>
                  <a:lnTo>
                    <a:pt x="2" y="137"/>
                  </a:lnTo>
                  <a:lnTo>
                    <a:pt x="27" y="116"/>
                  </a:lnTo>
                  <a:lnTo>
                    <a:pt x="41" y="52"/>
                  </a:lnTo>
                  <a:lnTo>
                    <a:pt x="41" y="33"/>
                  </a:lnTo>
                  <a:lnTo>
                    <a:pt x="64" y="37"/>
                  </a:lnTo>
                  <a:lnTo>
                    <a:pt x="70" y="27"/>
                  </a:lnTo>
                  <a:lnTo>
                    <a:pt x="78" y="27"/>
                  </a:lnTo>
                  <a:lnTo>
                    <a:pt x="91" y="48"/>
                  </a:lnTo>
                  <a:lnTo>
                    <a:pt x="109" y="0"/>
                  </a:lnTo>
                  <a:lnTo>
                    <a:pt x="128" y="13"/>
                  </a:lnTo>
                  <a:lnTo>
                    <a:pt x="138" y="27"/>
                  </a:lnTo>
                  <a:lnTo>
                    <a:pt x="163" y="23"/>
                  </a:lnTo>
                  <a:lnTo>
                    <a:pt x="167" y="13"/>
                  </a:lnTo>
                  <a:lnTo>
                    <a:pt x="180" y="25"/>
                  </a:lnTo>
                  <a:lnTo>
                    <a:pt x="196" y="19"/>
                  </a:lnTo>
                  <a:lnTo>
                    <a:pt x="215" y="27"/>
                  </a:lnTo>
                  <a:lnTo>
                    <a:pt x="231" y="25"/>
                  </a:lnTo>
                  <a:lnTo>
                    <a:pt x="262" y="44"/>
                  </a:lnTo>
                  <a:lnTo>
                    <a:pt x="287" y="77"/>
                  </a:lnTo>
                  <a:lnTo>
                    <a:pt x="316" y="102"/>
                  </a:lnTo>
                  <a:lnTo>
                    <a:pt x="331" y="124"/>
                  </a:lnTo>
                  <a:lnTo>
                    <a:pt x="356" y="153"/>
                  </a:lnTo>
                  <a:lnTo>
                    <a:pt x="351" y="157"/>
                  </a:lnTo>
                  <a:lnTo>
                    <a:pt x="343" y="195"/>
                  </a:lnTo>
                  <a:lnTo>
                    <a:pt x="331" y="222"/>
                  </a:lnTo>
                  <a:lnTo>
                    <a:pt x="339" y="240"/>
                  </a:lnTo>
                  <a:lnTo>
                    <a:pt x="362" y="242"/>
                  </a:lnTo>
                  <a:lnTo>
                    <a:pt x="376" y="232"/>
                  </a:lnTo>
                  <a:lnTo>
                    <a:pt x="389" y="242"/>
                  </a:lnTo>
                  <a:lnTo>
                    <a:pt x="385" y="255"/>
                  </a:lnTo>
                  <a:lnTo>
                    <a:pt x="391" y="279"/>
                  </a:lnTo>
                  <a:lnTo>
                    <a:pt x="428" y="329"/>
                  </a:lnTo>
                  <a:lnTo>
                    <a:pt x="455" y="354"/>
                  </a:lnTo>
                  <a:lnTo>
                    <a:pt x="494" y="370"/>
                  </a:lnTo>
                  <a:lnTo>
                    <a:pt x="536" y="387"/>
                  </a:lnTo>
                  <a:lnTo>
                    <a:pt x="577" y="404"/>
                  </a:lnTo>
                  <a:lnTo>
                    <a:pt x="616" y="420"/>
                  </a:lnTo>
                  <a:lnTo>
                    <a:pt x="668" y="418"/>
                  </a:lnTo>
                  <a:lnTo>
                    <a:pt x="660" y="43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3720" y="4048200"/>
              <a:ext cx="1060200" cy="1106280"/>
            </a:xfrm>
            <a:custGeom>
              <a:avLst/>
              <a:gdLst/>
              <a:ahLst/>
              <a:rect l="l" t="t" r="r" b="b"/>
              <a:pathLst>
                <a:path w="668" h="697">
                  <a:moveTo>
                    <a:pt x="660" y="435"/>
                  </a:moveTo>
                  <a:lnTo>
                    <a:pt x="623" y="478"/>
                  </a:lnTo>
                  <a:lnTo>
                    <a:pt x="587" y="521"/>
                  </a:lnTo>
                  <a:lnTo>
                    <a:pt x="550" y="563"/>
                  </a:lnTo>
                  <a:lnTo>
                    <a:pt x="513" y="606"/>
                  </a:lnTo>
                  <a:lnTo>
                    <a:pt x="451" y="606"/>
                  </a:lnTo>
                  <a:lnTo>
                    <a:pt x="422" y="623"/>
                  </a:lnTo>
                  <a:lnTo>
                    <a:pt x="397" y="646"/>
                  </a:lnTo>
                  <a:lnTo>
                    <a:pt x="366" y="658"/>
                  </a:lnTo>
                  <a:lnTo>
                    <a:pt x="362" y="660"/>
                  </a:lnTo>
                  <a:lnTo>
                    <a:pt x="345" y="672"/>
                  </a:lnTo>
                  <a:lnTo>
                    <a:pt x="318" y="675"/>
                  </a:lnTo>
                  <a:lnTo>
                    <a:pt x="287" y="656"/>
                  </a:lnTo>
                  <a:lnTo>
                    <a:pt x="248" y="666"/>
                  </a:lnTo>
                  <a:lnTo>
                    <a:pt x="233" y="685"/>
                  </a:lnTo>
                  <a:lnTo>
                    <a:pt x="211" y="697"/>
                  </a:lnTo>
                  <a:lnTo>
                    <a:pt x="188" y="697"/>
                  </a:lnTo>
                  <a:lnTo>
                    <a:pt x="130" y="683"/>
                  </a:lnTo>
                  <a:lnTo>
                    <a:pt x="64" y="635"/>
                  </a:lnTo>
                  <a:lnTo>
                    <a:pt x="20" y="631"/>
                  </a:lnTo>
                  <a:lnTo>
                    <a:pt x="20" y="586"/>
                  </a:lnTo>
                  <a:lnTo>
                    <a:pt x="0" y="577"/>
                  </a:lnTo>
                  <a:lnTo>
                    <a:pt x="0" y="141"/>
                  </a:lnTo>
                  <a:lnTo>
                    <a:pt x="2" y="137"/>
                  </a:lnTo>
                  <a:lnTo>
                    <a:pt x="27" y="116"/>
                  </a:lnTo>
                  <a:lnTo>
                    <a:pt x="41" y="52"/>
                  </a:lnTo>
                  <a:lnTo>
                    <a:pt x="41" y="33"/>
                  </a:lnTo>
                  <a:lnTo>
                    <a:pt x="64" y="37"/>
                  </a:lnTo>
                  <a:lnTo>
                    <a:pt x="70" y="27"/>
                  </a:lnTo>
                  <a:lnTo>
                    <a:pt x="78" y="27"/>
                  </a:lnTo>
                  <a:lnTo>
                    <a:pt x="91" y="48"/>
                  </a:lnTo>
                  <a:lnTo>
                    <a:pt x="109" y="0"/>
                  </a:lnTo>
                  <a:lnTo>
                    <a:pt x="128" y="13"/>
                  </a:lnTo>
                  <a:lnTo>
                    <a:pt x="138" y="27"/>
                  </a:lnTo>
                  <a:lnTo>
                    <a:pt x="163" y="23"/>
                  </a:lnTo>
                  <a:lnTo>
                    <a:pt x="167" y="13"/>
                  </a:lnTo>
                  <a:lnTo>
                    <a:pt x="180" y="25"/>
                  </a:lnTo>
                  <a:lnTo>
                    <a:pt x="196" y="19"/>
                  </a:lnTo>
                  <a:lnTo>
                    <a:pt x="215" y="27"/>
                  </a:lnTo>
                  <a:lnTo>
                    <a:pt x="231" y="25"/>
                  </a:lnTo>
                  <a:lnTo>
                    <a:pt x="262" y="44"/>
                  </a:lnTo>
                  <a:lnTo>
                    <a:pt x="287" y="77"/>
                  </a:lnTo>
                  <a:lnTo>
                    <a:pt x="316" y="102"/>
                  </a:lnTo>
                  <a:lnTo>
                    <a:pt x="331" y="124"/>
                  </a:lnTo>
                  <a:lnTo>
                    <a:pt x="356" y="153"/>
                  </a:lnTo>
                  <a:lnTo>
                    <a:pt x="351" y="157"/>
                  </a:lnTo>
                  <a:lnTo>
                    <a:pt x="343" y="195"/>
                  </a:lnTo>
                  <a:lnTo>
                    <a:pt x="331" y="222"/>
                  </a:lnTo>
                  <a:lnTo>
                    <a:pt x="339" y="240"/>
                  </a:lnTo>
                  <a:lnTo>
                    <a:pt x="362" y="242"/>
                  </a:lnTo>
                  <a:lnTo>
                    <a:pt x="376" y="232"/>
                  </a:lnTo>
                  <a:lnTo>
                    <a:pt x="389" y="242"/>
                  </a:lnTo>
                  <a:lnTo>
                    <a:pt x="385" y="255"/>
                  </a:lnTo>
                  <a:lnTo>
                    <a:pt x="391" y="279"/>
                  </a:lnTo>
                  <a:lnTo>
                    <a:pt x="428" y="329"/>
                  </a:lnTo>
                  <a:lnTo>
                    <a:pt x="455" y="354"/>
                  </a:lnTo>
                  <a:lnTo>
                    <a:pt x="494" y="370"/>
                  </a:lnTo>
                  <a:lnTo>
                    <a:pt x="536" y="387"/>
                  </a:lnTo>
                  <a:lnTo>
                    <a:pt x="577" y="404"/>
                  </a:lnTo>
                  <a:lnTo>
                    <a:pt x="616" y="420"/>
                  </a:lnTo>
                  <a:lnTo>
                    <a:pt x="668" y="418"/>
                  </a:lnTo>
                  <a:lnTo>
                    <a:pt x="660" y="435"/>
                  </a:lnTo>
                  <a:lnTo>
                    <a:pt x="660" y="43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3720" y="2347920"/>
              <a:ext cx="1625400" cy="1625760"/>
            </a:xfrm>
            <a:custGeom>
              <a:avLst/>
              <a:gdLst/>
              <a:ahLst/>
              <a:rect l="l" t="t" r="r" b="b"/>
              <a:pathLst>
                <a:path w="1024" h="1024">
                  <a:moveTo>
                    <a:pt x="985" y="597"/>
                  </a:moveTo>
                  <a:lnTo>
                    <a:pt x="943" y="589"/>
                  </a:lnTo>
                  <a:lnTo>
                    <a:pt x="904" y="583"/>
                  </a:lnTo>
                  <a:lnTo>
                    <a:pt x="865" y="575"/>
                  </a:lnTo>
                  <a:lnTo>
                    <a:pt x="823" y="566"/>
                  </a:lnTo>
                  <a:lnTo>
                    <a:pt x="805" y="517"/>
                  </a:lnTo>
                  <a:lnTo>
                    <a:pt x="769" y="488"/>
                  </a:lnTo>
                  <a:lnTo>
                    <a:pt x="765" y="471"/>
                  </a:lnTo>
                  <a:lnTo>
                    <a:pt x="751" y="459"/>
                  </a:lnTo>
                  <a:lnTo>
                    <a:pt x="736" y="438"/>
                  </a:lnTo>
                  <a:lnTo>
                    <a:pt x="732" y="417"/>
                  </a:lnTo>
                  <a:lnTo>
                    <a:pt x="709" y="391"/>
                  </a:lnTo>
                  <a:lnTo>
                    <a:pt x="711" y="368"/>
                  </a:lnTo>
                  <a:lnTo>
                    <a:pt x="701" y="349"/>
                  </a:lnTo>
                  <a:lnTo>
                    <a:pt x="699" y="337"/>
                  </a:lnTo>
                  <a:lnTo>
                    <a:pt x="660" y="310"/>
                  </a:lnTo>
                  <a:lnTo>
                    <a:pt x="656" y="291"/>
                  </a:lnTo>
                  <a:lnTo>
                    <a:pt x="625" y="266"/>
                  </a:lnTo>
                  <a:lnTo>
                    <a:pt x="600" y="223"/>
                  </a:lnTo>
                  <a:lnTo>
                    <a:pt x="567" y="223"/>
                  </a:lnTo>
                  <a:lnTo>
                    <a:pt x="550" y="202"/>
                  </a:lnTo>
                  <a:lnTo>
                    <a:pt x="505" y="188"/>
                  </a:lnTo>
                  <a:lnTo>
                    <a:pt x="411" y="182"/>
                  </a:lnTo>
                  <a:lnTo>
                    <a:pt x="349" y="155"/>
                  </a:lnTo>
                  <a:lnTo>
                    <a:pt x="341" y="111"/>
                  </a:lnTo>
                  <a:lnTo>
                    <a:pt x="312" y="107"/>
                  </a:lnTo>
                  <a:lnTo>
                    <a:pt x="298" y="84"/>
                  </a:lnTo>
                  <a:lnTo>
                    <a:pt x="242" y="66"/>
                  </a:lnTo>
                  <a:lnTo>
                    <a:pt x="180" y="20"/>
                  </a:lnTo>
                  <a:lnTo>
                    <a:pt x="99" y="0"/>
                  </a:lnTo>
                  <a:lnTo>
                    <a:pt x="84" y="16"/>
                  </a:lnTo>
                  <a:lnTo>
                    <a:pt x="0" y="37"/>
                  </a:lnTo>
                  <a:lnTo>
                    <a:pt x="0" y="49"/>
                  </a:lnTo>
                  <a:lnTo>
                    <a:pt x="51" y="97"/>
                  </a:lnTo>
                  <a:lnTo>
                    <a:pt x="31" y="109"/>
                  </a:lnTo>
                  <a:lnTo>
                    <a:pt x="27" y="136"/>
                  </a:lnTo>
                  <a:lnTo>
                    <a:pt x="0" y="138"/>
                  </a:lnTo>
                  <a:lnTo>
                    <a:pt x="0" y="380"/>
                  </a:lnTo>
                  <a:lnTo>
                    <a:pt x="4" y="388"/>
                  </a:lnTo>
                  <a:lnTo>
                    <a:pt x="29" y="417"/>
                  </a:lnTo>
                  <a:lnTo>
                    <a:pt x="41" y="459"/>
                  </a:lnTo>
                  <a:lnTo>
                    <a:pt x="53" y="484"/>
                  </a:lnTo>
                  <a:lnTo>
                    <a:pt x="76" y="488"/>
                  </a:lnTo>
                  <a:lnTo>
                    <a:pt x="107" y="517"/>
                  </a:lnTo>
                  <a:lnTo>
                    <a:pt x="149" y="604"/>
                  </a:lnTo>
                  <a:lnTo>
                    <a:pt x="144" y="633"/>
                  </a:lnTo>
                  <a:lnTo>
                    <a:pt x="169" y="709"/>
                  </a:lnTo>
                  <a:lnTo>
                    <a:pt x="225" y="746"/>
                  </a:lnTo>
                  <a:lnTo>
                    <a:pt x="254" y="784"/>
                  </a:lnTo>
                  <a:lnTo>
                    <a:pt x="271" y="827"/>
                  </a:lnTo>
                  <a:lnTo>
                    <a:pt x="300" y="875"/>
                  </a:lnTo>
                  <a:lnTo>
                    <a:pt x="333" y="906"/>
                  </a:lnTo>
                  <a:lnTo>
                    <a:pt x="337" y="924"/>
                  </a:lnTo>
                  <a:lnTo>
                    <a:pt x="360" y="955"/>
                  </a:lnTo>
                  <a:lnTo>
                    <a:pt x="362" y="974"/>
                  </a:lnTo>
                  <a:lnTo>
                    <a:pt x="372" y="970"/>
                  </a:lnTo>
                  <a:lnTo>
                    <a:pt x="378" y="955"/>
                  </a:lnTo>
                  <a:lnTo>
                    <a:pt x="399" y="933"/>
                  </a:lnTo>
                  <a:lnTo>
                    <a:pt x="453" y="918"/>
                  </a:lnTo>
                  <a:lnTo>
                    <a:pt x="502" y="937"/>
                  </a:lnTo>
                  <a:lnTo>
                    <a:pt x="552" y="957"/>
                  </a:lnTo>
                  <a:lnTo>
                    <a:pt x="556" y="1024"/>
                  </a:lnTo>
                  <a:lnTo>
                    <a:pt x="587" y="982"/>
                  </a:lnTo>
                  <a:lnTo>
                    <a:pt x="618" y="941"/>
                  </a:lnTo>
                  <a:lnTo>
                    <a:pt x="647" y="899"/>
                  </a:lnTo>
                  <a:lnTo>
                    <a:pt x="678" y="858"/>
                  </a:lnTo>
                  <a:lnTo>
                    <a:pt x="720" y="846"/>
                  </a:lnTo>
                  <a:lnTo>
                    <a:pt x="761" y="835"/>
                  </a:lnTo>
                  <a:lnTo>
                    <a:pt x="803" y="825"/>
                  </a:lnTo>
                  <a:lnTo>
                    <a:pt x="844" y="813"/>
                  </a:lnTo>
                  <a:lnTo>
                    <a:pt x="881" y="798"/>
                  </a:lnTo>
                  <a:lnTo>
                    <a:pt x="921" y="784"/>
                  </a:lnTo>
                  <a:lnTo>
                    <a:pt x="958" y="767"/>
                  </a:lnTo>
                  <a:lnTo>
                    <a:pt x="997" y="753"/>
                  </a:lnTo>
                  <a:lnTo>
                    <a:pt x="1003" y="722"/>
                  </a:lnTo>
                  <a:lnTo>
                    <a:pt x="1009" y="691"/>
                  </a:lnTo>
                  <a:lnTo>
                    <a:pt x="1018" y="659"/>
                  </a:lnTo>
                  <a:lnTo>
                    <a:pt x="1024" y="628"/>
                  </a:lnTo>
                  <a:lnTo>
                    <a:pt x="993" y="585"/>
                  </a:lnTo>
                  <a:lnTo>
                    <a:pt x="985" y="59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3720" y="2347920"/>
              <a:ext cx="1625400" cy="1625760"/>
            </a:xfrm>
            <a:custGeom>
              <a:avLst/>
              <a:gdLst/>
              <a:ahLst/>
              <a:rect l="l" t="t" r="r" b="b"/>
              <a:pathLst>
                <a:path w="1024" h="1024">
                  <a:moveTo>
                    <a:pt x="985" y="597"/>
                  </a:moveTo>
                  <a:lnTo>
                    <a:pt x="943" y="589"/>
                  </a:lnTo>
                  <a:lnTo>
                    <a:pt x="904" y="583"/>
                  </a:lnTo>
                  <a:lnTo>
                    <a:pt x="865" y="575"/>
                  </a:lnTo>
                  <a:lnTo>
                    <a:pt x="823" y="566"/>
                  </a:lnTo>
                  <a:lnTo>
                    <a:pt x="805" y="517"/>
                  </a:lnTo>
                  <a:lnTo>
                    <a:pt x="769" y="488"/>
                  </a:lnTo>
                  <a:lnTo>
                    <a:pt x="765" y="471"/>
                  </a:lnTo>
                  <a:lnTo>
                    <a:pt x="751" y="459"/>
                  </a:lnTo>
                  <a:lnTo>
                    <a:pt x="736" y="438"/>
                  </a:lnTo>
                  <a:lnTo>
                    <a:pt x="732" y="417"/>
                  </a:lnTo>
                  <a:lnTo>
                    <a:pt x="709" y="391"/>
                  </a:lnTo>
                  <a:lnTo>
                    <a:pt x="711" y="368"/>
                  </a:lnTo>
                  <a:lnTo>
                    <a:pt x="701" y="349"/>
                  </a:lnTo>
                  <a:lnTo>
                    <a:pt x="699" y="337"/>
                  </a:lnTo>
                  <a:lnTo>
                    <a:pt x="660" y="310"/>
                  </a:lnTo>
                  <a:lnTo>
                    <a:pt x="656" y="291"/>
                  </a:lnTo>
                  <a:lnTo>
                    <a:pt x="625" y="266"/>
                  </a:lnTo>
                  <a:lnTo>
                    <a:pt x="600" y="223"/>
                  </a:lnTo>
                  <a:lnTo>
                    <a:pt x="567" y="223"/>
                  </a:lnTo>
                  <a:lnTo>
                    <a:pt x="550" y="202"/>
                  </a:lnTo>
                  <a:lnTo>
                    <a:pt x="505" y="188"/>
                  </a:lnTo>
                  <a:lnTo>
                    <a:pt x="411" y="182"/>
                  </a:lnTo>
                  <a:lnTo>
                    <a:pt x="349" y="155"/>
                  </a:lnTo>
                  <a:lnTo>
                    <a:pt x="341" y="111"/>
                  </a:lnTo>
                  <a:lnTo>
                    <a:pt x="312" y="107"/>
                  </a:lnTo>
                  <a:lnTo>
                    <a:pt x="298" y="84"/>
                  </a:lnTo>
                  <a:lnTo>
                    <a:pt x="242" y="66"/>
                  </a:lnTo>
                  <a:lnTo>
                    <a:pt x="180" y="20"/>
                  </a:lnTo>
                  <a:lnTo>
                    <a:pt x="99" y="0"/>
                  </a:lnTo>
                  <a:lnTo>
                    <a:pt x="84" y="16"/>
                  </a:lnTo>
                  <a:lnTo>
                    <a:pt x="0" y="37"/>
                  </a:lnTo>
                  <a:lnTo>
                    <a:pt x="0" y="49"/>
                  </a:lnTo>
                  <a:lnTo>
                    <a:pt x="51" y="97"/>
                  </a:lnTo>
                  <a:lnTo>
                    <a:pt x="31" y="109"/>
                  </a:lnTo>
                  <a:lnTo>
                    <a:pt x="27" y="136"/>
                  </a:lnTo>
                  <a:lnTo>
                    <a:pt x="0" y="138"/>
                  </a:lnTo>
                  <a:lnTo>
                    <a:pt x="0" y="380"/>
                  </a:lnTo>
                  <a:lnTo>
                    <a:pt x="4" y="388"/>
                  </a:lnTo>
                  <a:lnTo>
                    <a:pt x="29" y="417"/>
                  </a:lnTo>
                  <a:lnTo>
                    <a:pt x="41" y="459"/>
                  </a:lnTo>
                  <a:lnTo>
                    <a:pt x="53" y="484"/>
                  </a:lnTo>
                  <a:lnTo>
                    <a:pt x="76" y="488"/>
                  </a:lnTo>
                  <a:lnTo>
                    <a:pt x="107" y="517"/>
                  </a:lnTo>
                  <a:lnTo>
                    <a:pt x="149" y="604"/>
                  </a:lnTo>
                  <a:lnTo>
                    <a:pt x="144" y="633"/>
                  </a:lnTo>
                  <a:lnTo>
                    <a:pt x="169" y="709"/>
                  </a:lnTo>
                  <a:lnTo>
                    <a:pt x="225" y="746"/>
                  </a:lnTo>
                  <a:lnTo>
                    <a:pt x="254" y="784"/>
                  </a:lnTo>
                  <a:lnTo>
                    <a:pt x="271" y="827"/>
                  </a:lnTo>
                  <a:lnTo>
                    <a:pt x="300" y="875"/>
                  </a:lnTo>
                  <a:lnTo>
                    <a:pt x="333" y="906"/>
                  </a:lnTo>
                  <a:lnTo>
                    <a:pt x="337" y="924"/>
                  </a:lnTo>
                  <a:lnTo>
                    <a:pt x="360" y="955"/>
                  </a:lnTo>
                  <a:lnTo>
                    <a:pt x="362" y="974"/>
                  </a:lnTo>
                  <a:lnTo>
                    <a:pt x="372" y="970"/>
                  </a:lnTo>
                  <a:lnTo>
                    <a:pt x="378" y="955"/>
                  </a:lnTo>
                  <a:lnTo>
                    <a:pt x="399" y="933"/>
                  </a:lnTo>
                  <a:lnTo>
                    <a:pt x="453" y="918"/>
                  </a:lnTo>
                  <a:lnTo>
                    <a:pt x="502" y="937"/>
                  </a:lnTo>
                  <a:lnTo>
                    <a:pt x="552" y="957"/>
                  </a:lnTo>
                  <a:lnTo>
                    <a:pt x="556" y="1024"/>
                  </a:lnTo>
                  <a:lnTo>
                    <a:pt x="587" y="982"/>
                  </a:lnTo>
                  <a:lnTo>
                    <a:pt x="618" y="941"/>
                  </a:lnTo>
                  <a:lnTo>
                    <a:pt x="647" y="899"/>
                  </a:lnTo>
                  <a:lnTo>
                    <a:pt x="678" y="858"/>
                  </a:lnTo>
                  <a:lnTo>
                    <a:pt x="720" y="846"/>
                  </a:lnTo>
                  <a:lnTo>
                    <a:pt x="761" y="835"/>
                  </a:lnTo>
                  <a:lnTo>
                    <a:pt x="803" y="825"/>
                  </a:lnTo>
                  <a:lnTo>
                    <a:pt x="844" y="813"/>
                  </a:lnTo>
                  <a:lnTo>
                    <a:pt x="881" y="798"/>
                  </a:lnTo>
                  <a:lnTo>
                    <a:pt x="921" y="784"/>
                  </a:lnTo>
                  <a:lnTo>
                    <a:pt x="958" y="767"/>
                  </a:lnTo>
                  <a:lnTo>
                    <a:pt x="997" y="753"/>
                  </a:lnTo>
                  <a:lnTo>
                    <a:pt x="1003" y="722"/>
                  </a:lnTo>
                  <a:lnTo>
                    <a:pt x="1009" y="691"/>
                  </a:lnTo>
                  <a:lnTo>
                    <a:pt x="1018" y="659"/>
                  </a:lnTo>
                  <a:lnTo>
                    <a:pt x="1024" y="628"/>
                  </a:lnTo>
                  <a:lnTo>
                    <a:pt x="993" y="585"/>
                  </a:lnTo>
                  <a:lnTo>
                    <a:pt x="985" y="597"/>
                  </a:lnTo>
                  <a:lnTo>
                    <a:pt x="985" y="59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1314360" y="1033560"/>
              <a:ext cx="1443240" cy="814320"/>
            </a:xfrm>
            <a:custGeom>
              <a:avLst/>
              <a:gdLst/>
              <a:ahLst/>
              <a:rect l="l" t="t" r="r" b="b"/>
              <a:pathLst>
                <a:path w="909" h="513">
                  <a:moveTo>
                    <a:pt x="455" y="114"/>
                  </a:moveTo>
                  <a:lnTo>
                    <a:pt x="420" y="116"/>
                  </a:lnTo>
                  <a:lnTo>
                    <a:pt x="387" y="120"/>
                  </a:lnTo>
                  <a:lnTo>
                    <a:pt x="352" y="124"/>
                  </a:lnTo>
                  <a:lnTo>
                    <a:pt x="317" y="126"/>
                  </a:lnTo>
                  <a:lnTo>
                    <a:pt x="288" y="106"/>
                  </a:lnTo>
                  <a:lnTo>
                    <a:pt x="257" y="83"/>
                  </a:lnTo>
                  <a:lnTo>
                    <a:pt x="228" y="62"/>
                  </a:lnTo>
                  <a:lnTo>
                    <a:pt x="197" y="39"/>
                  </a:lnTo>
                  <a:lnTo>
                    <a:pt x="143" y="10"/>
                  </a:lnTo>
                  <a:lnTo>
                    <a:pt x="114" y="0"/>
                  </a:lnTo>
                  <a:lnTo>
                    <a:pt x="85" y="10"/>
                  </a:lnTo>
                  <a:lnTo>
                    <a:pt x="56" y="19"/>
                  </a:lnTo>
                  <a:lnTo>
                    <a:pt x="29" y="29"/>
                  </a:lnTo>
                  <a:lnTo>
                    <a:pt x="0" y="39"/>
                  </a:lnTo>
                  <a:lnTo>
                    <a:pt x="15" y="93"/>
                  </a:lnTo>
                  <a:lnTo>
                    <a:pt x="29" y="149"/>
                  </a:lnTo>
                  <a:lnTo>
                    <a:pt x="44" y="203"/>
                  </a:lnTo>
                  <a:lnTo>
                    <a:pt x="58" y="259"/>
                  </a:lnTo>
                  <a:lnTo>
                    <a:pt x="108" y="265"/>
                  </a:lnTo>
                  <a:lnTo>
                    <a:pt x="114" y="263"/>
                  </a:lnTo>
                  <a:lnTo>
                    <a:pt x="97" y="230"/>
                  </a:lnTo>
                  <a:lnTo>
                    <a:pt x="99" y="224"/>
                  </a:lnTo>
                  <a:lnTo>
                    <a:pt x="110" y="209"/>
                  </a:lnTo>
                  <a:lnTo>
                    <a:pt x="137" y="205"/>
                  </a:lnTo>
                  <a:lnTo>
                    <a:pt x="137" y="192"/>
                  </a:lnTo>
                  <a:lnTo>
                    <a:pt x="141" y="188"/>
                  </a:lnTo>
                  <a:lnTo>
                    <a:pt x="161" y="199"/>
                  </a:lnTo>
                  <a:lnTo>
                    <a:pt x="145" y="182"/>
                  </a:lnTo>
                  <a:lnTo>
                    <a:pt x="157" y="180"/>
                  </a:lnTo>
                  <a:lnTo>
                    <a:pt x="164" y="170"/>
                  </a:lnTo>
                  <a:lnTo>
                    <a:pt x="207" y="199"/>
                  </a:lnTo>
                  <a:lnTo>
                    <a:pt x="236" y="203"/>
                  </a:lnTo>
                  <a:lnTo>
                    <a:pt x="244" y="221"/>
                  </a:lnTo>
                  <a:lnTo>
                    <a:pt x="257" y="230"/>
                  </a:lnTo>
                  <a:lnTo>
                    <a:pt x="250" y="232"/>
                  </a:lnTo>
                  <a:lnTo>
                    <a:pt x="255" y="252"/>
                  </a:lnTo>
                  <a:lnTo>
                    <a:pt x="261" y="259"/>
                  </a:lnTo>
                  <a:lnTo>
                    <a:pt x="321" y="271"/>
                  </a:lnTo>
                  <a:lnTo>
                    <a:pt x="331" y="259"/>
                  </a:lnTo>
                  <a:lnTo>
                    <a:pt x="352" y="271"/>
                  </a:lnTo>
                  <a:lnTo>
                    <a:pt x="366" y="296"/>
                  </a:lnTo>
                  <a:lnTo>
                    <a:pt x="385" y="312"/>
                  </a:lnTo>
                  <a:lnTo>
                    <a:pt x="393" y="333"/>
                  </a:lnTo>
                  <a:lnTo>
                    <a:pt x="408" y="352"/>
                  </a:lnTo>
                  <a:lnTo>
                    <a:pt x="459" y="377"/>
                  </a:lnTo>
                  <a:lnTo>
                    <a:pt x="491" y="401"/>
                  </a:lnTo>
                  <a:lnTo>
                    <a:pt x="522" y="410"/>
                  </a:lnTo>
                  <a:lnTo>
                    <a:pt x="573" y="449"/>
                  </a:lnTo>
                  <a:lnTo>
                    <a:pt x="594" y="445"/>
                  </a:lnTo>
                  <a:lnTo>
                    <a:pt x="629" y="461"/>
                  </a:lnTo>
                  <a:lnTo>
                    <a:pt x="635" y="466"/>
                  </a:lnTo>
                  <a:lnTo>
                    <a:pt x="633" y="480"/>
                  </a:lnTo>
                  <a:lnTo>
                    <a:pt x="640" y="507"/>
                  </a:lnTo>
                  <a:lnTo>
                    <a:pt x="702" y="513"/>
                  </a:lnTo>
                  <a:lnTo>
                    <a:pt x="704" y="509"/>
                  </a:lnTo>
                  <a:lnTo>
                    <a:pt x="700" y="497"/>
                  </a:lnTo>
                  <a:lnTo>
                    <a:pt x="702" y="484"/>
                  </a:lnTo>
                  <a:lnTo>
                    <a:pt x="718" y="453"/>
                  </a:lnTo>
                  <a:lnTo>
                    <a:pt x="693" y="424"/>
                  </a:lnTo>
                  <a:lnTo>
                    <a:pt x="691" y="403"/>
                  </a:lnTo>
                  <a:lnTo>
                    <a:pt x="668" y="399"/>
                  </a:lnTo>
                  <a:lnTo>
                    <a:pt x="650" y="383"/>
                  </a:lnTo>
                  <a:lnTo>
                    <a:pt x="656" y="379"/>
                  </a:lnTo>
                  <a:lnTo>
                    <a:pt x="656" y="366"/>
                  </a:lnTo>
                  <a:lnTo>
                    <a:pt x="704" y="364"/>
                  </a:lnTo>
                  <a:lnTo>
                    <a:pt x="706" y="339"/>
                  </a:lnTo>
                  <a:lnTo>
                    <a:pt x="731" y="329"/>
                  </a:lnTo>
                  <a:lnTo>
                    <a:pt x="722" y="310"/>
                  </a:lnTo>
                  <a:lnTo>
                    <a:pt x="726" y="300"/>
                  </a:lnTo>
                  <a:lnTo>
                    <a:pt x="745" y="300"/>
                  </a:lnTo>
                  <a:lnTo>
                    <a:pt x="772" y="275"/>
                  </a:lnTo>
                  <a:lnTo>
                    <a:pt x="780" y="277"/>
                  </a:lnTo>
                  <a:lnTo>
                    <a:pt x="793" y="296"/>
                  </a:lnTo>
                  <a:lnTo>
                    <a:pt x="780" y="308"/>
                  </a:lnTo>
                  <a:lnTo>
                    <a:pt x="789" y="321"/>
                  </a:lnTo>
                  <a:lnTo>
                    <a:pt x="795" y="329"/>
                  </a:lnTo>
                  <a:lnTo>
                    <a:pt x="811" y="323"/>
                  </a:lnTo>
                  <a:lnTo>
                    <a:pt x="857" y="327"/>
                  </a:lnTo>
                  <a:lnTo>
                    <a:pt x="869" y="312"/>
                  </a:lnTo>
                  <a:lnTo>
                    <a:pt x="886" y="308"/>
                  </a:lnTo>
                  <a:lnTo>
                    <a:pt x="909" y="290"/>
                  </a:lnTo>
                  <a:lnTo>
                    <a:pt x="859" y="277"/>
                  </a:lnTo>
                  <a:lnTo>
                    <a:pt x="836" y="265"/>
                  </a:lnTo>
                  <a:lnTo>
                    <a:pt x="836" y="259"/>
                  </a:lnTo>
                  <a:lnTo>
                    <a:pt x="822" y="248"/>
                  </a:lnTo>
                  <a:lnTo>
                    <a:pt x="815" y="271"/>
                  </a:lnTo>
                  <a:lnTo>
                    <a:pt x="786" y="263"/>
                  </a:lnTo>
                  <a:lnTo>
                    <a:pt x="774" y="252"/>
                  </a:lnTo>
                  <a:lnTo>
                    <a:pt x="753" y="248"/>
                  </a:lnTo>
                  <a:lnTo>
                    <a:pt x="753" y="242"/>
                  </a:lnTo>
                  <a:lnTo>
                    <a:pt x="789" y="209"/>
                  </a:lnTo>
                  <a:lnTo>
                    <a:pt x="784" y="203"/>
                  </a:lnTo>
                  <a:lnTo>
                    <a:pt x="770" y="199"/>
                  </a:lnTo>
                  <a:lnTo>
                    <a:pt x="762" y="213"/>
                  </a:lnTo>
                  <a:lnTo>
                    <a:pt x="749" y="213"/>
                  </a:lnTo>
                  <a:lnTo>
                    <a:pt x="743" y="232"/>
                  </a:lnTo>
                  <a:lnTo>
                    <a:pt x="714" y="246"/>
                  </a:lnTo>
                  <a:lnTo>
                    <a:pt x="687" y="277"/>
                  </a:lnTo>
                  <a:lnTo>
                    <a:pt x="644" y="263"/>
                  </a:lnTo>
                  <a:lnTo>
                    <a:pt x="594" y="267"/>
                  </a:lnTo>
                  <a:lnTo>
                    <a:pt x="573" y="228"/>
                  </a:lnTo>
                  <a:lnTo>
                    <a:pt x="544" y="224"/>
                  </a:lnTo>
                  <a:lnTo>
                    <a:pt x="536" y="199"/>
                  </a:lnTo>
                  <a:lnTo>
                    <a:pt x="542" y="199"/>
                  </a:lnTo>
                  <a:lnTo>
                    <a:pt x="532" y="164"/>
                  </a:lnTo>
                  <a:lnTo>
                    <a:pt x="519" y="164"/>
                  </a:lnTo>
                  <a:lnTo>
                    <a:pt x="497" y="137"/>
                  </a:lnTo>
                  <a:lnTo>
                    <a:pt x="455" y="11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1314360" y="1033560"/>
              <a:ext cx="1443240" cy="814320"/>
            </a:xfrm>
            <a:custGeom>
              <a:avLst/>
              <a:gdLst/>
              <a:ahLst/>
              <a:rect l="l" t="t" r="r" b="b"/>
              <a:pathLst>
                <a:path w="909" h="513">
                  <a:moveTo>
                    <a:pt x="455" y="114"/>
                  </a:moveTo>
                  <a:lnTo>
                    <a:pt x="420" y="116"/>
                  </a:lnTo>
                  <a:lnTo>
                    <a:pt x="387" y="120"/>
                  </a:lnTo>
                  <a:lnTo>
                    <a:pt x="352" y="124"/>
                  </a:lnTo>
                  <a:lnTo>
                    <a:pt x="317" y="126"/>
                  </a:lnTo>
                  <a:lnTo>
                    <a:pt x="288" y="106"/>
                  </a:lnTo>
                  <a:lnTo>
                    <a:pt x="257" y="83"/>
                  </a:lnTo>
                  <a:lnTo>
                    <a:pt x="228" y="62"/>
                  </a:lnTo>
                  <a:lnTo>
                    <a:pt x="197" y="39"/>
                  </a:lnTo>
                  <a:lnTo>
                    <a:pt x="143" y="10"/>
                  </a:lnTo>
                  <a:lnTo>
                    <a:pt x="114" y="0"/>
                  </a:lnTo>
                  <a:lnTo>
                    <a:pt x="85" y="10"/>
                  </a:lnTo>
                  <a:lnTo>
                    <a:pt x="56" y="19"/>
                  </a:lnTo>
                  <a:lnTo>
                    <a:pt x="29" y="29"/>
                  </a:lnTo>
                  <a:lnTo>
                    <a:pt x="0" y="39"/>
                  </a:lnTo>
                  <a:lnTo>
                    <a:pt x="15" y="93"/>
                  </a:lnTo>
                  <a:lnTo>
                    <a:pt x="29" y="149"/>
                  </a:lnTo>
                  <a:lnTo>
                    <a:pt x="44" y="203"/>
                  </a:lnTo>
                  <a:lnTo>
                    <a:pt x="58" y="259"/>
                  </a:lnTo>
                  <a:lnTo>
                    <a:pt x="108" y="265"/>
                  </a:lnTo>
                  <a:lnTo>
                    <a:pt x="114" y="263"/>
                  </a:lnTo>
                  <a:lnTo>
                    <a:pt x="97" y="230"/>
                  </a:lnTo>
                  <a:lnTo>
                    <a:pt x="99" y="224"/>
                  </a:lnTo>
                  <a:lnTo>
                    <a:pt x="110" y="209"/>
                  </a:lnTo>
                  <a:lnTo>
                    <a:pt x="137" y="205"/>
                  </a:lnTo>
                  <a:lnTo>
                    <a:pt x="137" y="192"/>
                  </a:lnTo>
                  <a:lnTo>
                    <a:pt x="141" y="188"/>
                  </a:lnTo>
                  <a:lnTo>
                    <a:pt x="161" y="199"/>
                  </a:lnTo>
                  <a:lnTo>
                    <a:pt x="145" y="182"/>
                  </a:lnTo>
                  <a:lnTo>
                    <a:pt x="157" y="180"/>
                  </a:lnTo>
                  <a:lnTo>
                    <a:pt x="164" y="170"/>
                  </a:lnTo>
                  <a:lnTo>
                    <a:pt x="207" y="199"/>
                  </a:lnTo>
                  <a:lnTo>
                    <a:pt x="236" y="203"/>
                  </a:lnTo>
                  <a:lnTo>
                    <a:pt x="244" y="221"/>
                  </a:lnTo>
                  <a:lnTo>
                    <a:pt x="257" y="230"/>
                  </a:lnTo>
                  <a:lnTo>
                    <a:pt x="250" y="232"/>
                  </a:lnTo>
                  <a:lnTo>
                    <a:pt x="255" y="252"/>
                  </a:lnTo>
                  <a:lnTo>
                    <a:pt x="261" y="259"/>
                  </a:lnTo>
                  <a:lnTo>
                    <a:pt x="321" y="271"/>
                  </a:lnTo>
                  <a:lnTo>
                    <a:pt x="331" y="259"/>
                  </a:lnTo>
                  <a:lnTo>
                    <a:pt x="352" y="271"/>
                  </a:lnTo>
                  <a:lnTo>
                    <a:pt x="366" y="296"/>
                  </a:lnTo>
                  <a:lnTo>
                    <a:pt x="385" y="312"/>
                  </a:lnTo>
                  <a:lnTo>
                    <a:pt x="393" y="333"/>
                  </a:lnTo>
                  <a:lnTo>
                    <a:pt x="408" y="352"/>
                  </a:lnTo>
                  <a:lnTo>
                    <a:pt x="459" y="377"/>
                  </a:lnTo>
                  <a:lnTo>
                    <a:pt x="491" y="401"/>
                  </a:lnTo>
                  <a:lnTo>
                    <a:pt x="522" y="410"/>
                  </a:lnTo>
                  <a:lnTo>
                    <a:pt x="573" y="449"/>
                  </a:lnTo>
                  <a:lnTo>
                    <a:pt x="594" y="445"/>
                  </a:lnTo>
                  <a:lnTo>
                    <a:pt x="629" y="461"/>
                  </a:lnTo>
                  <a:lnTo>
                    <a:pt x="635" y="466"/>
                  </a:lnTo>
                  <a:lnTo>
                    <a:pt x="633" y="480"/>
                  </a:lnTo>
                  <a:lnTo>
                    <a:pt x="640" y="507"/>
                  </a:lnTo>
                  <a:lnTo>
                    <a:pt x="702" y="513"/>
                  </a:lnTo>
                  <a:lnTo>
                    <a:pt x="704" y="509"/>
                  </a:lnTo>
                  <a:lnTo>
                    <a:pt x="700" y="497"/>
                  </a:lnTo>
                  <a:lnTo>
                    <a:pt x="702" y="484"/>
                  </a:lnTo>
                  <a:lnTo>
                    <a:pt x="718" y="453"/>
                  </a:lnTo>
                  <a:lnTo>
                    <a:pt x="693" y="424"/>
                  </a:lnTo>
                  <a:lnTo>
                    <a:pt x="691" y="403"/>
                  </a:lnTo>
                  <a:lnTo>
                    <a:pt x="668" y="399"/>
                  </a:lnTo>
                  <a:lnTo>
                    <a:pt x="650" y="383"/>
                  </a:lnTo>
                  <a:lnTo>
                    <a:pt x="656" y="379"/>
                  </a:lnTo>
                  <a:lnTo>
                    <a:pt x="656" y="366"/>
                  </a:lnTo>
                  <a:lnTo>
                    <a:pt x="704" y="364"/>
                  </a:lnTo>
                  <a:lnTo>
                    <a:pt x="706" y="339"/>
                  </a:lnTo>
                  <a:lnTo>
                    <a:pt x="731" y="329"/>
                  </a:lnTo>
                  <a:lnTo>
                    <a:pt x="722" y="310"/>
                  </a:lnTo>
                  <a:lnTo>
                    <a:pt x="726" y="300"/>
                  </a:lnTo>
                  <a:lnTo>
                    <a:pt x="745" y="300"/>
                  </a:lnTo>
                  <a:lnTo>
                    <a:pt x="772" y="275"/>
                  </a:lnTo>
                  <a:lnTo>
                    <a:pt x="780" y="277"/>
                  </a:lnTo>
                  <a:lnTo>
                    <a:pt x="793" y="296"/>
                  </a:lnTo>
                  <a:lnTo>
                    <a:pt x="780" y="308"/>
                  </a:lnTo>
                  <a:lnTo>
                    <a:pt x="789" y="321"/>
                  </a:lnTo>
                  <a:lnTo>
                    <a:pt x="795" y="329"/>
                  </a:lnTo>
                  <a:lnTo>
                    <a:pt x="811" y="323"/>
                  </a:lnTo>
                  <a:lnTo>
                    <a:pt x="857" y="327"/>
                  </a:lnTo>
                  <a:lnTo>
                    <a:pt x="869" y="312"/>
                  </a:lnTo>
                  <a:lnTo>
                    <a:pt x="886" y="308"/>
                  </a:lnTo>
                  <a:lnTo>
                    <a:pt x="909" y="290"/>
                  </a:lnTo>
                  <a:lnTo>
                    <a:pt x="859" y="277"/>
                  </a:lnTo>
                  <a:lnTo>
                    <a:pt x="836" y="265"/>
                  </a:lnTo>
                  <a:lnTo>
                    <a:pt x="836" y="259"/>
                  </a:lnTo>
                  <a:lnTo>
                    <a:pt x="822" y="248"/>
                  </a:lnTo>
                  <a:lnTo>
                    <a:pt x="815" y="271"/>
                  </a:lnTo>
                  <a:lnTo>
                    <a:pt x="786" y="263"/>
                  </a:lnTo>
                  <a:lnTo>
                    <a:pt x="774" y="252"/>
                  </a:lnTo>
                  <a:lnTo>
                    <a:pt x="753" y="248"/>
                  </a:lnTo>
                  <a:lnTo>
                    <a:pt x="753" y="242"/>
                  </a:lnTo>
                  <a:lnTo>
                    <a:pt x="789" y="209"/>
                  </a:lnTo>
                  <a:lnTo>
                    <a:pt x="784" y="203"/>
                  </a:lnTo>
                  <a:lnTo>
                    <a:pt x="770" y="199"/>
                  </a:lnTo>
                  <a:lnTo>
                    <a:pt x="762" y="213"/>
                  </a:lnTo>
                  <a:lnTo>
                    <a:pt x="749" y="213"/>
                  </a:lnTo>
                  <a:lnTo>
                    <a:pt x="743" y="232"/>
                  </a:lnTo>
                  <a:lnTo>
                    <a:pt x="714" y="246"/>
                  </a:lnTo>
                  <a:lnTo>
                    <a:pt x="687" y="277"/>
                  </a:lnTo>
                  <a:lnTo>
                    <a:pt x="644" y="263"/>
                  </a:lnTo>
                  <a:lnTo>
                    <a:pt x="594" y="267"/>
                  </a:lnTo>
                  <a:lnTo>
                    <a:pt x="573" y="228"/>
                  </a:lnTo>
                  <a:lnTo>
                    <a:pt x="544" y="224"/>
                  </a:lnTo>
                  <a:lnTo>
                    <a:pt x="536" y="199"/>
                  </a:lnTo>
                  <a:lnTo>
                    <a:pt x="542" y="199"/>
                  </a:lnTo>
                  <a:lnTo>
                    <a:pt x="532" y="164"/>
                  </a:lnTo>
                  <a:lnTo>
                    <a:pt x="519" y="164"/>
                  </a:lnTo>
                  <a:lnTo>
                    <a:pt x="497" y="137"/>
                  </a:lnTo>
                  <a:lnTo>
                    <a:pt x="455" y="114"/>
                  </a:lnTo>
                  <a:lnTo>
                    <a:pt x="455" y="11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101520" y="5059440"/>
              <a:ext cx="76320" cy="210960"/>
            </a:xfrm>
            <a:custGeom>
              <a:avLst/>
              <a:gdLst/>
              <a:ahLst/>
              <a:rect l="l" t="t" r="r" b="b"/>
              <a:pathLst>
                <a:path w="48" h="133">
                  <a:moveTo>
                    <a:pt x="11" y="0"/>
                  </a:moveTo>
                  <a:lnTo>
                    <a:pt x="21" y="21"/>
                  </a:lnTo>
                  <a:lnTo>
                    <a:pt x="27" y="89"/>
                  </a:lnTo>
                  <a:lnTo>
                    <a:pt x="46" y="114"/>
                  </a:lnTo>
                  <a:lnTo>
                    <a:pt x="48" y="133"/>
                  </a:lnTo>
                  <a:lnTo>
                    <a:pt x="42" y="133"/>
                  </a:lnTo>
                  <a:lnTo>
                    <a:pt x="38" y="110"/>
                  </a:lnTo>
                  <a:lnTo>
                    <a:pt x="13" y="87"/>
                  </a:lnTo>
                  <a:lnTo>
                    <a:pt x="0" y="38"/>
                  </a:lnTo>
                  <a:lnTo>
                    <a:pt x="3" y="9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01520" y="5059440"/>
              <a:ext cx="76320" cy="210960"/>
            </a:xfrm>
            <a:custGeom>
              <a:avLst/>
              <a:gdLst/>
              <a:ahLst/>
              <a:rect l="l" t="t" r="r" b="b"/>
              <a:pathLst>
                <a:path w="48" h="133">
                  <a:moveTo>
                    <a:pt x="11" y="0"/>
                  </a:moveTo>
                  <a:lnTo>
                    <a:pt x="21" y="21"/>
                  </a:lnTo>
                  <a:lnTo>
                    <a:pt x="27" y="89"/>
                  </a:lnTo>
                  <a:lnTo>
                    <a:pt x="46" y="114"/>
                  </a:lnTo>
                  <a:lnTo>
                    <a:pt x="48" y="133"/>
                  </a:lnTo>
                  <a:lnTo>
                    <a:pt x="42" y="133"/>
                  </a:lnTo>
                  <a:lnTo>
                    <a:pt x="38" y="110"/>
                  </a:lnTo>
                  <a:lnTo>
                    <a:pt x="13" y="87"/>
                  </a:lnTo>
                  <a:lnTo>
                    <a:pt x="0" y="38"/>
                  </a:lnTo>
                  <a:lnTo>
                    <a:pt x="3" y="9"/>
                  </a:lnTo>
                  <a:lnTo>
                    <a:pt x="11" y="0"/>
                  </a:lnTo>
                  <a:lnTo>
                    <a:pt x="11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1488960" y="1011240"/>
              <a:ext cx="268560" cy="225360"/>
            </a:xfrm>
            <a:custGeom>
              <a:avLst/>
              <a:gdLst/>
              <a:ahLst/>
              <a:rect l="l" t="t" r="r" b="b"/>
              <a:pathLst>
                <a:path w="169" h="142">
                  <a:moveTo>
                    <a:pt x="109" y="142"/>
                  </a:moveTo>
                  <a:lnTo>
                    <a:pt x="130" y="136"/>
                  </a:lnTo>
                  <a:lnTo>
                    <a:pt x="136" y="109"/>
                  </a:lnTo>
                  <a:lnTo>
                    <a:pt x="147" y="97"/>
                  </a:lnTo>
                  <a:lnTo>
                    <a:pt x="149" y="76"/>
                  </a:lnTo>
                  <a:lnTo>
                    <a:pt x="169" y="68"/>
                  </a:lnTo>
                  <a:lnTo>
                    <a:pt x="169" y="53"/>
                  </a:lnTo>
                  <a:lnTo>
                    <a:pt x="149" y="27"/>
                  </a:lnTo>
                  <a:lnTo>
                    <a:pt x="132" y="16"/>
                  </a:lnTo>
                  <a:lnTo>
                    <a:pt x="122" y="0"/>
                  </a:lnTo>
                  <a:lnTo>
                    <a:pt x="49" y="0"/>
                  </a:lnTo>
                  <a:lnTo>
                    <a:pt x="49" y="2"/>
                  </a:lnTo>
                  <a:lnTo>
                    <a:pt x="41" y="4"/>
                  </a:lnTo>
                  <a:lnTo>
                    <a:pt x="39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0" y="37"/>
                  </a:lnTo>
                  <a:lnTo>
                    <a:pt x="0" y="53"/>
                  </a:lnTo>
                  <a:lnTo>
                    <a:pt x="10" y="87"/>
                  </a:lnTo>
                  <a:lnTo>
                    <a:pt x="31" y="132"/>
                  </a:lnTo>
                  <a:lnTo>
                    <a:pt x="39" y="134"/>
                  </a:lnTo>
                  <a:lnTo>
                    <a:pt x="51" y="130"/>
                  </a:lnTo>
                  <a:lnTo>
                    <a:pt x="68" y="134"/>
                  </a:lnTo>
                  <a:lnTo>
                    <a:pt x="72" y="132"/>
                  </a:lnTo>
                  <a:lnTo>
                    <a:pt x="80" y="128"/>
                  </a:lnTo>
                  <a:lnTo>
                    <a:pt x="101" y="140"/>
                  </a:lnTo>
                  <a:lnTo>
                    <a:pt x="109" y="14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1488960" y="1011240"/>
              <a:ext cx="268560" cy="225360"/>
            </a:xfrm>
            <a:custGeom>
              <a:avLst/>
              <a:gdLst/>
              <a:ahLst/>
              <a:rect l="l" t="t" r="r" b="b"/>
              <a:pathLst>
                <a:path w="169" h="142">
                  <a:moveTo>
                    <a:pt x="109" y="142"/>
                  </a:moveTo>
                  <a:lnTo>
                    <a:pt x="130" y="136"/>
                  </a:lnTo>
                  <a:lnTo>
                    <a:pt x="136" y="109"/>
                  </a:lnTo>
                  <a:lnTo>
                    <a:pt x="147" y="97"/>
                  </a:lnTo>
                  <a:lnTo>
                    <a:pt x="149" y="76"/>
                  </a:lnTo>
                  <a:lnTo>
                    <a:pt x="169" y="68"/>
                  </a:lnTo>
                  <a:lnTo>
                    <a:pt x="169" y="53"/>
                  </a:lnTo>
                  <a:lnTo>
                    <a:pt x="149" y="27"/>
                  </a:lnTo>
                  <a:lnTo>
                    <a:pt x="132" y="16"/>
                  </a:lnTo>
                  <a:lnTo>
                    <a:pt x="122" y="0"/>
                  </a:lnTo>
                  <a:lnTo>
                    <a:pt x="49" y="0"/>
                  </a:lnTo>
                  <a:lnTo>
                    <a:pt x="49" y="2"/>
                  </a:lnTo>
                  <a:lnTo>
                    <a:pt x="41" y="4"/>
                  </a:lnTo>
                  <a:lnTo>
                    <a:pt x="39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0" y="37"/>
                  </a:lnTo>
                  <a:lnTo>
                    <a:pt x="0" y="53"/>
                  </a:lnTo>
                  <a:lnTo>
                    <a:pt x="10" y="87"/>
                  </a:lnTo>
                  <a:lnTo>
                    <a:pt x="31" y="132"/>
                  </a:lnTo>
                  <a:lnTo>
                    <a:pt x="39" y="134"/>
                  </a:lnTo>
                  <a:lnTo>
                    <a:pt x="51" y="130"/>
                  </a:lnTo>
                  <a:lnTo>
                    <a:pt x="68" y="134"/>
                  </a:lnTo>
                  <a:lnTo>
                    <a:pt x="72" y="132"/>
                  </a:lnTo>
                  <a:lnTo>
                    <a:pt x="80" y="128"/>
                  </a:lnTo>
                  <a:lnTo>
                    <a:pt x="101" y="140"/>
                  </a:lnTo>
                  <a:lnTo>
                    <a:pt x="109" y="142"/>
                  </a:lnTo>
                  <a:lnTo>
                    <a:pt x="109" y="14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617760" y="1011240"/>
              <a:ext cx="736560" cy="898560"/>
            </a:xfrm>
            <a:custGeom>
              <a:avLst/>
              <a:gdLst/>
              <a:ahLst/>
              <a:rect l="l" t="t" r="r" b="b"/>
              <a:pathLst>
                <a:path w="464" h="566">
                  <a:moveTo>
                    <a:pt x="319" y="244"/>
                  </a:moveTo>
                  <a:lnTo>
                    <a:pt x="311" y="215"/>
                  </a:lnTo>
                  <a:lnTo>
                    <a:pt x="317" y="206"/>
                  </a:lnTo>
                  <a:lnTo>
                    <a:pt x="315" y="190"/>
                  </a:lnTo>
                  <a:lnTo>
                    <a:pt x="274" y="178"/>
                  </a:lnTo>
                  <a:lnTo>
                    <a:pt x="263" y="165"/>
                  </a:lnTo>
                  <a:lnTo>
                    <a:pt x="245" y="165"/>
                  </a:lnTo>
                  <a:lnTo>
                    <a:pt x="234" y="134"/>
                  </a:lnTo>
                  <a:lnTo>
                    <a:pt x="220" y="118"/>
                  </a:lnTo>
                  <a:lnTo>
                    <a:pt x="203" y="101"/>
                  </a:lnTo>
                  <a:lnTo>
                    <a:pt x="180" y="93"/>
                  </a:lnTo>
                  <a:lnTo>
                    <a:pt x="168" y="80"/>
                  </a:lnTo>
                  <a:lnTo>
                    <a:pt x="189" y="74"/>
                  </a:lnTo>
                  <a:lnTo>
                    <a:pt x="232" y="82"/>
                  </a:lnTo>
                  <a:lnTo>
                    <a:pt x="216" y="53"/>
                  </a:lnTo>
                  <a:lnTo>
                    <a:pt x="220" y="43"/>
                  </a:lnTo>
                  <a:lnTo>
                    <a:pt x="247" y="43"/>
                  </a:lnTo>
                  <a:lnTo>
                    <a:pt x="255" y="29"/>
                  </a:lnTo>
                  <a:lnTo>
                    <a:pt x="269" y="29"/>
                  </a:lnTo>
                  <a:lnTo>
                    <a:pt x="300" y="41"/>
                  </a:lnTo>
                  <a:lnTo>
                    <a:pt x="321" y="33"/>
                  </a:lnTo>
                  <a:lnTo>
                    <a:pt x="358" y="45"/>
                  </a:lnTo>
                  <a:lnTo>
                    <a:pt x="379" y="47"/>
                  </a:lnTo>
                  <a:lnTo>
                    <a:pt x="379" y="41"/>
                  </a:lnTo>
                  <a:lnTo>
                    <a:pt x="371" y="31"/>
                  </a:lnTo>
                  <a:lnTo>
                    <a:pt x="379" y="31"/>
                  </a:lnTo>
                  <a:lnTo>
                    <a:pt x="371" y="20"/>
                  </a:lnTo>
                  <a:lnTo>
                    <a:pt x="346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25" y="0"/>
                  </a:lnTo>
                  <a:lnTo>
                    <a:pt x="25" y="10"/>
                  </a:lnTo>
                  <a:lnTo>
                    <a:pt x="19" y="8"/>
                  </a:lnTo>
                  <a:lnTo>
                    <a:pt x="19" y="35"/>
                  </a:lnTo>
                  <a:lnTo>
                    <a:pt x="0" y="78"/>
                  </a:lnTo>
                  <a:lnTo>
                    <a:pt x="50" y="136"/>
                  </a:lnTo>
                  <a:lnTo>
                    <a:pt x="54" y="120"/>
                  </a:lnTo>
                  <a:lnTo>
                    <a:pt x="60" y="169"/>
                  </a:lnTo>
                  <a:lnTo>
                    <a:pt x="120" y="244"/>
                  </a:lnTo>
                  <a:lnTo>
                    <a:pt x="151" y="269"/>
                  </a:lnTo>
                  <a:lnTo>
                    <a:pt x="193" y="318"/>
                  </a:lnTo>
                  <a:lnTo>
                    <a:pt x="211" y="318"/>
                  </a:lnTo>
                  <a:lnTo>
                    <a:pt x="224" y="324"/>
                  </a:lnTo>
                  <a:lnTo>
                    <a:pt x="234" y="339"/>
                  </a:lnTo>
                  <a:lnTo>
                    <a:pt x="224" y="333"/>
                  </a:lnTo>
                  <a:lnTo>
                    <a:pt x="211" y="333"/>
                  </a:lnTo>
                  <a:lnTo>
                    <a:pt x="197" y="347"/>
                  </a:lnTo>
                  <a:lnTo>
                    <a:pt x="195" y="407"/>
                  </a:lnTo>
                  <a:lnTo>
                    <a:pt x="197" y="415"/>
                  </a:lnTo>
                  <a:lnTo>
                    <a:pt x="182" y="403"/>
                  </a:lnTo>
                  <a:lnTo>
                    <a:pt x="176" y="409"/>
                  </a:lnTo>
                  <a:lnTo>
                    <a:pt x="185" y="449"/>
                  </a:lnTo>
                  <a:lnTo>
                    <a:pt x="205" y="504"/>
                  </a:lnTo>
                  <a:lnTo>
                    <a:pt x="238" y="517"/>
                  </a:lnTo>
                  <a:lnTo>
                    <a:pt x="261" y="517"/>
                  </a:lnTo>
                  <a:lnTo>
                    <a:pt x="292" y="546"/>
                  </a:lnTo>
                  <a:lnTo>
                    <a:pt x="346" y="566"/>
                  </a:lnTo>
                  <a:lnTo>
                    <a:pt x="427" y="552"/>
                  </a:lnTo>
                  <a:lnTo>
                    <a:pt x="464" y="550"/>
                  </a:lnTo>
                  <a:lnTo>
                    <a:pt x="447" y="513"/>
                  </a:lnTo>
                  <a:lnTo>
                    <a:pt x="429" y="451"/>
                  </a:lnTo>
                  <a:lnTo>
                    <a:pt x="435" y="417"/>
                  </a:lnTo>
                  <a:lnTo>
                    <a:pt x="398" y="397"/>
                  </a:lnTo>
                  <a:lnTo>
                    <a:pt x="418" y="382"/>
                  </a:lnTo>
                  <a:lnTo>
                    <a:pt x="391" y="370"/>
                  </a:lnTo>
                  <a:lnTo>
                    <a:pt x="400" y="362"/>
                  </a:lnTo>
                  <a:lnTo>
                    <a:pt x="416" y="370"/>
                  </a:lnTo>
                  <a:lnTo>
                    <a:pt x="408" y="360"/>
                  </a:lnTo>
                  <a:lnTo>
                    <a:pt x="389" y="353"/>
                  </a:lnTo>
                  <a:lnTo>
                    <a:pt x="365" y="364"/>
                  </a:lnTo>
                  <a:lnTo>
                    <a:pt x="352" y="337"/>
                  </a:lnTo>
                  <a:lnTo>
                    <a:pt x="356" y="316"/>
                  </a:lnTo>
                  <a:lnTo>
                    <a:pt x="350" y="291"/>
                  </a:lnTo>
                  <a:lnTo>
                    <a:pt x="362" y="312"/>
                  </a:lnTo>
                  <a:lnTo>
                    <a:pt x="425" y="320"/>
                  </a:lnTo>
                  <a:lnTo>
                    <a:pt x="433" y="316"/>
                  </a:lnTo>
                  <a:lnTo>
                    <a:pt x="420" y="310"/>
                  </a:lnTo>
                  <a:lnTo>
                    <a:pt x="433" y="306"/>
                  </a:lnTo>
                  <a:lnTo>
                    <a:pt x="441" y="291"/>
                  </a:lnTo>
                  <a:lnTo>
                    <a:pt x="400" y="262"/>
                  </a:lnTo>
                  <a:lnTo>
                    <a:pt x="379" y="235"/>
                  </a:lnTo>
                  <a:lnTo>
                    <a:pt x="367" y="233"/>
                  </a:lnTo>
                  <a:lnTo>
                    <a:pt x="340" y="244"/>
                  </a:lnTo>
                  <a:lnTo>
                    <a:pt x="334" y="254"/>
                  </a:lnTo>
                  <a:lnTo>
                    <a:pt x="346" y="285"/>
                  </a:lnTo>
                  <a:lnTo>
                    <a:pt x="327" y="262"/>
                  </a:lnTo>
                  <a:lnTo>
                    <a:pt x="319" y="24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617760" y="1011240"/>
              <a:ext cx="736560" cy="898560"/>
            </a:xfrm>
            <a:custGeom>
              <a:avLst/>
              <a:gdLst/>
              <a:ahLst/>
              <a:rect l="l" t="t" r="r" b="b"/>
              <a:pathLst>
                <a:path w="464" h="566">
                  <a:moveTo>
                    <a:pt x="319" y="244"/>
                  </a:moveTo>
                  <a:lnTo>
                    <a:pt x="319" y="244"/>
                  </a:lnTo>
                  <a:lnTo>
                    <a:pt x="311" y="215"/>
                  </a:lnTo>
                  <a:lnTo>
                    <a:pt x="317" y="206"/>
                  </a:lnTo>
                  <a:lnTo>
                    <a:pt x="315" y="190"/>
                  </a:lnTo>
                  <a:lnTo>
                    <a:pt x="274" y="178"/>
                  </a:lnTo>
                  <a:lnTo>
                    <a:pt x="263" y="165"/>
                  </a:lnTo>
                  <a:lnTo>
                    <a:pt x="245" y="165"/>
                  </a:lnTo>
                  <a:lnTo>
                    <a:pt x="234" y="134"/>
                  </a:lnTo>
                  <a:lnTo>
                    <a:pt x="220" y="118"/>
                  </a:lnTo>
                  <a:lnTo>
                    <a:pt x="203" y="101"/>
                  </a:lnTo>
                  <a:lnTo>
                    <a:pt x="180" y="93"/>
                  </a:lnTo>
                  <a:lnTo>
                    <a:pt x="168" y="80"/>
                  </a:lnTo>
                  <a:lnTo>
                    <a:pt x="189" y="74"/>
                  </a:lnTo>
                  <a:lnTo>
                    <a:pt x="232" y="82"/>
                  </a:lnTo>
                  <a:lnTo>
                    <a:pt x="216" y="53"/>
                  </a:lnTo>
                  <a:lnTo>
                    <a:pt x="220" y="43"/>
                  </a:lnTo>
                  <a:lnTo>
                    <a:pt x="247" y="43"/>
                  </a:lnTo>
                  <a:lnTo>
                    <a:pt x="255" y="29"/>
                  </a:lnTo>
                  <a:lnTo>
                    <a:pt x="269" y="29"/>
                  </a:lnTo>
                  <a:lnTo>
                    <a:pt x="300" y="41"/>
                  </a:lnTo>
                  <a:lnTo>
                    <a:pt x="321" y="33"/>
                  </a:lnTo>
                  <a:lnTo>
                    <a:pt x="358" y="45"/>
                  </a:lnTo>
                  <a:lnTo>
                    <a:pt x="379" y="47"/>
                  </a:lnTo>
                  <a:lnTo>
                    <a:pt x="379" y="41"/>
                  </a:lnTo>
                  <a:lnTo>
                    <a:pt x="371" y="31"/>
                  </a:lnTo>
                  <a:lnTo>
                    <a:pt x="379" y="31"/>
                  </a:lnTo>
                  <a:lnTo>
                    <a:pt x="371" y="20"/>
                  </a:lnTo>
                  <a:lnTo>
                    <a:pt x="346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25" y="0"/>
                  </a:lnTo>
                  <a:lnTo>
                    <a:pt x="25" y="10"/>
                  </a:lnTo>
                  <a:lnTo>
                    <a:pt x="19" y="8"/>
                  </a:lnTo>
                  <a:lnTo>
                    <a:pt x="19" y="35"/>
                  </a:lnTo>
                  <a:lnTo>
                    <a:pt x="0" y="78"/>
                  </a:lnTo>
                  <a:lnTo>
                    <a:pt x="50" y="136"/>
                  </a:lnTo>
                  <a:lnTo>
                    <a:pt x="54" y="120"/>
                  </a:lnTo>
                  <a:lnTo>
                    <a:pt x="60" y="169"/>
                  </a:lnTo>
                  <a:lnTo>
                    <a:pt x="120" y="244"/>
                  </a:lnTo>
                  <a:lnTo>
                    <a:pt x="151" y="269"/>
                  </a:lnTo>
                  <a:lnTo>
                    <a:pt x="193" y="318"/>
                  </a:lnTo>
                  <a:lnTo>
                    <a:pt x="211" y="318"/>
                  </a:lnTo>
                  <a:lnTo>
                    <a:pt x="224" y="324"/>
                  </a:lnTo>
                  <a:lnTo>
                    <a:pt x="234" y="339"/>
                  </a:lnTo>
                  <a:lnTo>
                    <a:pt x="224" y="333"/>
                  </a:lnTo>
                  <a:lnTo>
                    <a:pt x="211" y="333"/>
                  </a:lnTo>
                  <a:lnTo>
                    <a:pt x="197" y="347"/>
                  </a:lnTo>
                  <a:lnTo>
                    <a:pt x="195" y="407"/>
                  </a:lnTo>
                  <a:lnTo>
                    <a:pt x="197" y="415"/>
                  </a:lnTo>
                  <a:lnTo>
                    <a:pt x="182" y="403"/>
                  </a:lnTo>
                  <a:lnTo>
                    <a:pt x="176" y="409"/>
                  </a:lnTo>
                  <a:lnTo>
                    <a:pt x="185" y="449"/>
                  </a:lnTo>
                  <a:lnTo>
                    <a:pt x="205" y="504"/>
                  </a:lnTo>
                  <a:lnTo>
                    <a:pt x="238" y="517"/>
                  </a:lnTo>
                  <a:lnTo>
                    <a:pt x="261" y="517"/>
                  </a:lnTo>
                  <a:lnTo>
                    <a:pt x="292" y="546"/>
                  </a:lnTo>
                  <a:lnTo>
                    <a:pt x="346" y="566"/>
                  </a:lnTo>
                  <a:lnTo>
                    <a:pt x="427" y="552"/>
                  </a:lnTo>
                  <a:lnTo>
                    <a:pt x="464" y="550"/>
                  </a:lnTo>
                  <a:lnTo>
                    <a:pt x="447" y="513"/>
                  </a:lnTo>
                  <a:lnTo>
                    <a:pt x="429" y="451"/>
                  </a:lnTo>
                  <a:lnTo>
                    <a:pt x="435" y="417"/>
                  </a:lnTo>
                  <a:lnTo>
                    <a:pt x="398" y="397"/>
                  </a:lnTo>
                  <a:lnTo>
                    <a:pt x="418" y="382"/>
                  </a:lnTo>
                  <a:lnTo>
                    <a:pt x="391" y="370"/>
                  </a:lnTo>
                  <a:lnTo>
                    <a:pt x="400" y="362"/>
                  </a:lnTo>
                  <a:lnTo>
                    <a:pt x="416" y="370"/>
                  </a:lnTo>
                  <a:lnTo>
                    <a:pt x="408" y="360"/>
                  </a:lnTo>
                  <a:lnTo>
                    <a:pt x="389" y="353"/>
                  </a:lnTo>
                  <a:lnTo>
                    <a:pt x="365" y="364"/>
                  </a:lnTo>
                  <a:lnTo>
                    <a:pt x="352" y="337"/>
                  </a:lnTo>
                  <a:lnTo>
                    <a:pt x="356" y="316"/>
                  </a:lnTo>
                  <a:lnTo>
                    <a:pt x="350" y="291"/>
                  </a:lnTo>
                  <a:lnTo>
                    <a:pt x="362" y="312"/>
                  </a:lnTo>
                  <a:lnTo>
                    <a:pt x="425" y="320"/>
                  </a:lnTo>
                  <a:lnTo>
                    <a:pt x="433" y="316"/>
                  </a:lnTo>
                  <a:lnTo>
                    <a:pt x="420" y="310"/>
                  </a:lnTo>
                  <a:lnTo>
                    <a:pt x="433" y="306"/>
                  </a:lnTo>
                  <a:lnTo>
                    <a:pt x="441" y="291"/>
                  </a:lnTo>
                  <a:lnTo>
                    <a:pt x="400" y="262"/>
                  </a:lnTo>
                  <a:lnTo>
                    <a:pt x="379" y="235"/>
                  </a:lnTo>
                  <a:lnTo>
                    <a:pt x="367" y="233"/>
                  </a:lnTo>
                  <a:lnTo>
                    <a:pt x="340" y="244"/>
                  </a:lnTo>
                  <a:lnTo>
                    <a:pt x="334" y="254"/>
                  </a:lnTo>
                  <a:lnTo>
                    <a:pt x="346" y="285"/>
                  </a:lnTo>
                  <a:lnTo>
                    <a:pt x="327" y="262"/>
                  </a:lnTo>
                  <a:lnTo>
                    <a:pt x="319" y="244"/>
                  </a:lnTo>
                  <a:lnTo>
                    <a:pt x="319" y="244"/>
                  </a:lnTo>
                  <a:lnTo>
                    <a:pt x="319" y="24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2622600" y="1011240"/>
              <a:ext cx="104760" cy="108000"/>
            </a:xfrm>
            <a:custGeom>
              <a:avLst/>
              <a:gdLst/>
              <a:ahLst/>
              <a:rect l="l" t="t" r="r" b="b"/>
              <a:pathLst>
                <a:path w="66" h="68">
                  <a:moveTo>
                    <a:pt x="37" y="0"/>
                  </a:moveTo>
                  <a:lnTo>
                    <a:pt x="39" y="27"/>
                  </a:lnTo>
                  <a:lnTo>
                    <a:pt x="41" y="35"/>
                  </a:lnTo>
                  <a:lnTo>
                    <a:pt x="43" y="41"/>
                  </a:lnTo>
                  <a:lnTo>
                    <a:pt x="66" y="68"/>
                  </a:lnTo>
                  <a:lnTo>
                    <a:pt x="53" y="66"/>
                  </a:lnTo>
                  <a:lnTo>
                    <a:pt x="25" y="35"/>
                  </a:lnTo>
                  <a:lnTo>
                    <a:pt x="12" y="29"/>
                  </a:lnTo>
                  <a:lnTo>
                    <a:pt x="2" y="14"/>
                  </a:lnTo>
                  <a:lnTo>
                    <a:pt x="0" y="0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2622600" y="1011240"/>
              <a:ext cx="104760" cy="108000"/>
            </a:xfrm>
            <a:custGeom>
              <a:avLst/>
              <a:gdLst/>
              <a:ahLst/>
              <a:rect l="l" t="t" r="r" b="b"/>
              <a:pathLst>
                <a:path w="66" h="68">
                  <a:moveTo>
                    <a:pt x="37" y="0"/>
                  </a:moveTo>
                  <a:lnTo>
                    <a:pt x="39" y="27"/>
                  </a:lnTo>
                  <a:lnTo>
                    <a:pt x="41" y="35"/>
                  </a:lnTo>
                  <a:lnTo>
                    <a:pt x="43" y="41"/>
                  </a:lnTo>
                  <a:lnTo>
                    <a:pt x="66" y="68"/>
                  </a:lnTo>
                  <a:lnTo>
                    <a:pt x="53" y="66"/>
                  </a:lnTo>
                  <a:lnTo>
                    <a:pt x="25" y="35"/>
                  </a:lnTo>
                  <a:lnTo>
                    <a:pt x="12" y="29"/>
                  </a:lnTo>
                  <a:lnTo>
                    <a:pt x="2" y="14"/>
                  </a:lnTo>
                  <a:lnTo>
                    <a:pt x="0" y="0"/>
                  </a:lnTo>
                  <a:lnTo>
                    <a:pt x="0" y="0"/>
                  </a:lnTo>
                  <a:lnTo>
                    <a:pt x="37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6531120" y="2587680"/>
              <a:ext cx="85680" cy="95040"/>
            </a:xfrm>
            <a:custGeom>
              <a:avLst/>
              <a:gdLst/>
              <a:ahLst/>
              <a:rect l="l" t="t" r="r" b="b"/>
              <a:pathLst>
                <a:path w="54" h="60">
                  <a:moveTo>
                    <a:pt x="50" y="53"/>
                  </a:moveTo>
                  <a:lnTo>
                    <a:pt x="48" y="60"/>
                  </a:lnTo>
                  <a:lnTo>
                    <a:pt x="38" y="55"/>
                  </a:lnTo>
                  <a:lnTo>
                    <a:pt x="15" y="35"/>
                  </a:lnTo>
                  <a:lnTo>
                    <a:pt x="9" y="24"/>
                  </a:lnTo>
                  <a:lnTo>
                    <a:pt x="11" y="4"/>
                  </a:lnTo>
                  <a:lnTo>
                    <a:pt x="0" y="0"/>
                  </a:lnTo>
                  <a:lnTo>
                    <a:pt x="19" y="4"/>
                  </a:lnTo>
                  <a:lnTo>
                    <a:pt x="15" y="22"/>
                  </a:lnTo>
                  <a:lnTo>
                    <a:pt x="23" y="20"/>
                  </a:lnTo>
                  <a:lnTo>
                    <a:pt x="19" y="29"/>
                  </a:lnTo>
                  <a:lnTo>
                    <a:pt x="35" y="35"/>
                  </a:lnTo>
                  <a:lnTo>
                    <a:pt x="35" y="29"/>
                  </a:lnTo>
                  <a:lnTo>
                    <a:pt x="46" y="29"/>
                  </a:lnTo>
                  <a:lnTo>
                    <a:pt x="54" y="41"/>
                  </a:lnTo>
                  <a:lnTo>
                    <a:pt x="46" y="39"/>
                  </a:lnTo>
                  <a:lnTo>
                    <a:pt x="42" y="45"/>
                  </a:lnTo>
                  <a:lnTo>
                    <a:pt x="50" y="5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6531120" y="2587680"/>
              <a:ext cx="85680" cy="95040"/>
            </a:xfrm>
            <a:custGeom>
              <a:avLst/>
              <a:gdLst/>
              <a:ahLst/>
              <a:rect l="l" t="t" r="r" b="b"/>
              <a:pathLst>
                <a:path w="54" h="60">
                  <a:moveTo>
                    <a:pt x="50" y="53"/>
                  </a:moveTo>
                  <a:lnTo>
                    <a:pt x="48" y="60"/>
                  </a:lnTo>
                  <a:lnTo>
                    <a:pt x="38" y="55"/>
                  </a:lnTo>
                  <a:lnTo>
                    <a:pt x="15" y="35"/>
                  </a:lnTo>
                  <a:lnTo>
                    <a:pt x="9" y="24"/>
                  </a:lnTo>
                  <a:lnTo>
                    <a:pt x="11" y="4"/>
                  </a:lnTo>
                  <a:lnTo>
                    <a:pt x="0" y="0"/>
                  </a:lnTo>
                  <a:lnTo>
                    <a:pt x="19" y="4"/>
                  </a:lnTo>
                  <a:lnTo>
                    <a:pt x="15" y="22"/>
                  </a:lnTo>
                  <a:lnTo>
                    <a:pt x="23" y="20"/>
                  </a:lnTo>
                  <a:lnTo>
                    <a:pt x="19" y="29"/>
                  </a:lnTo>
                  <a:lnTo>
                    <a:pt x="35" y="35"/>
                  </a:lnTo>
                  <a:lnTo>
                    <a:pt x="35" y="29"/>
                  </a:lnTo>
                  <a:lnTo>
                    <a:pt x="46" y="29"/>
                  </a:lnTo>
                  <a:lnTo>
                    <a:pt x="54" y="41"/>
                  </a:lnTo>
                  <a:lnTo>
                    <a:pt x="46" y="39"/>
                  </a:lnTo>
                  <a:lnTo>
                    <a:pt x="42" y="45"/>
                  </a:lnTo>
                  <a:lnTo>
                    <a:pt x="50" y="53"/>
                  </a:lnTo>
                  <a:lnTo>
                    <a:pt x="50" y="5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807240" y="2409840"/>
              <a:ext cx="65160" cy="61920"/>
            </a:xfrm>
            <a:custGeom>
              <a:avLst/>
              <a:gdLst/>
              <a:ahLst/>
              <a:rect l="l" t="t" r="r" b="b"/>
              <a:pathLst>
                <a:path w="41" h="39">
                  <a:moveTo>
                    <a:pt x="6" y="29"/>
                  </a:moveTo>
                  <a:lnTo>
                    <a:pt x="21" y="39"/>
                  </a:lnTo>
                  <a:lnTo>
                    <a:pt x="41" y="29"/>
                  </a:lnTo>
                  <a:lnTo>
                    <a:pt x="37" y="25"/>
                  </a:lnTo>
                  <a:lnTo>
                    <a:pt x="29" y="31"/>
                  </a:lnTo>
                  <a:lnTo>
                    <a:pt x="31" y="21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15" y="8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6807240" y="2409840"/>
              <a:ext cx="65160" cy="61920"/>
            </a:xfrm>
            <a:custGeom>
              <a:avLst/>
              <a:gdLst/>
              <a:ahLst/>
              <a:rect l="l" t="t" r="r" b="b"/>
              <a:pathLst>
                <a:path w="41" h="39">
                  <a:moveTo>
                    <a:pt x="6" y="29"/>
                  </a:moveTo>
                  <a:lnTo>
                    <a:pt x="21" y="39"/>
                  </a:lnTo>
                  <a:lnTo>
                    <a:pt x="41" y="29"/>
                  </a:lnTo>
                  <a:lnTo>
                    <a:pt x="37" y="25"/>
                  </a:lnTo>
                  <a:lnTo>
                    <a:pt x="29" y="31"/>
                  </a:lnTo>
                  <a:lnTo>
                    <a:pt x="31" y="21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15" y="8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6" y="29"/>
                  </a:lnTo>
                  <a:lnTo>
                    <a:pt x="6" y="2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105680" y="106668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8" y="18"/>
                  </a:moveTo>
                  <a:lnTo>
                    <a:pt x="40" y="8"/>
                  </a:lnTo>
                  <a:lnTo>
                    <a:pt x="27" y="4"/>
                  </a:lnTo>
                  <a:lnTo>
                    <a:pt x="2" y="0"/>
                  </a:lnTo>
                  <a:lnTo>
                    <a:pt x="0" y="6"/>
                  </a:lnTo>
                  <a:lnTo>
                    <a:pt x="21" y="29"/>
                  </a:lnTo>
                  <a:lnTo>
                    <a:pt x="19" y="31"/>
                  </a:lnTo>
                  <a:lnTo>
                    <a:pt x="25" y="39"/>
                  </a:lnTo>
                  <a:lnTo>
                    <a:pt x="46" y="49"/>
                  </a:lnTo>
                  <a:lnTo>
                    <a:pt x="52" y="39"/>
                  </a:lnTo>
                  <a:lnTo>
                    <a:pt x="48" y="31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105680" y="106668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8" y="18"/>
                  </a:moveTo>
                  <a:lnTo>
                    <a:pt x="40" y="8"/>
                  </a:lnTo>
                  <a:lnTo>
                    <a:pt x="27" y="4"/>
                  </a:lnTo>
                  <a:lnTo>
                    <a:pt x="2" y="0"/>
                  </a:lnTo>
                  <a:lnTo>
                    <a:pt x="0" y="6"/>
                  </a:lnTo>
                  <a:lnTo>
                    <a:pt x="21" y="29"/>
                  </a:lnTo>
                  <a:lnTo>
                    <a:pt x="19" y="31"/>
                  </a:lnTo>
                  <a:lnTo>
                    <a:pt x="25" y="39"/>
                  </a:lnTo>
                  <a:lnTo>
                    <a:pt x="46" y="49"/>
                  </a:lnTo>
                  <a:lnTo>
                    <a:pt x="52" y="39"/>
                  </a:lnTo>
                  <a:lnTo>
                    <a:pt x="48" y="31"/>
                  </a:lnTo>
                  <a:lnTo>
                    <a:pt x="48" y="18"/>
                  </a:lnTo>
                  <a:lnTo>
                    <a:pt x="48" y="1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045640" y="6620040"/>
              <a:ext cx="39600" cy="39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4" y="25"/>
                  </a:moveTo>
                  <a:lnTo>
                    <a:pt x="0" y="16"/>
                  </a:lnTo>
                  <a:lnTo>
                    <a:pt x="15" y="0"/>
                  </a:lnTo>
                  <a:lnTo>
                    <a:pt x="25" y="25"/>
                  </a:lnTo>
                  <a:lnTo>
                    <a:pt x="4" y="2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8045640" y="6620040"/>
              <a:ext cx="39600" cy="39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4" y="25"/>
                  </a:moveTo>
                  <a:lnTo>
                    <a:pt x="0" y="16"/>
                  </a:lnTo>
                  <a:lnTo>
                    <a:pt x="15" y="0"/>
                  </a:lnTo>
                  <a:lnTo>
                    <a:pt x="25" y="25"/>
                  </a:lnTo>
                  <a:lnTo>
                    <a:pt x="4" y="25"/>
                  </a:lnTo>
                  <a:lnTo>
                    <a:pt x="4" y="2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075520" y="6603840"/>
              <a:ext cx="92160" cy="61920"/>
            </a:xfrm>
            <a:custGeom>
              <a:avLst/>
              <a:gdLst/>
              <a:ahLst/>
              <a:rect l="l" t="t" r="r" b="b"/>
              <a:pathLst>
                <a:path w="58" h="39">
                  <a:moveTo>
                    <a:pt x="0" y="0"/>
                  </a:moveTo>
                  <a:lnTo>
                    <a:pt x="19" y="12"/>
                  </a:lnTo>
                  <a:lnTo>
                    <a:pt x="37" y="10"/>
                  </a:lnTo>
                  <a:lnTo>
                    <a:pt x="50" y="0"/>
                  </a:lnTo>
                  <a:lnTo>
                    <a:pt x="58" y="8"/>
                  </a:lnTo>
                  <a:lnTo>
                    <a:pt x="58" y="20"/>
                  </a:lnTo>
                  <a:lnTo>
                    <a:pt x="50" y="31"/>
                  </a:lnTo>
                  <a:lnTo>
                    <a:pt x="27" y="39"/>
                  </a:lnTo>
                  <a:lnTo>
                    <a:pt x="6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075520" y="6603840"/>
              <a:ext cx="92160" cy="61920"/>
            </a:xfrm>
            <a:custGeom>
              <a:avLst/>
              <a:gdLst/>
              <a:ahLst/>
              <a:rect l="l" t="t" r="r" b="b"/>
              <a:pathLst>
                <a:path w="58" h="39">
                  <a:moveTo>
                    <a:pt x="0" y="0"/>
                  </a:moveTo>
                  <a:lnTo>
                    <a:pt x="19" y="12"/>
                  </a:lnTo>
                  <a:lnTo>
                    <a:pt x="37" y="10"/>
                  </a:lnTo>
                  <a:lnTo>
                    <a:pt x="50" y="0"/>
                  </a:lnTo>
                  <a:lnTo>
                    <a:pt x="58" y="8"/>
                  </a:lnTo>
                  <a:lnTo>
                    <a:pt x="58" y="20"/>
                  </a:lnTo>
                  <a:lnTo>
                    <a:pt x="50" y="31"/>
                  </a:lnTo>
                  <a:lnTo>
                    <a:pt x="27" y="39"/>
                  </a:lnTo>
                  <a:lnTo>
                    <a:pt x="6" y="2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8594640" y="6589800"/>
              <a:ext cx="19080" cy="3960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0" y="25"/>
                  </a:moveTo>
                  <a:lnTo>
                    <a:pt x="2" y="11"/>
                  </a:lnTo>
                  <a:lnTo>
                    <a:pt x="12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594640" y="6589800"/>
              <a:ext cx="19080" cy="3960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0" y="25"/>
                  </a:moveTo>
                  <a:lnTo>
                    <a:pt x="2" y="11"/>
                  </a:lnTo>
                  <a:lnTo>
                    <a:pt x="12" y="0"/>
                  </a:lnTo>
                  <a:lnTo>
                    <a:pt x="0" y="25"/>
                  </a:lnTo>
                  <a:lnTo>
                    <a:pt x="0" y="2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5999040" y="6078600"/>
              <a:ext cx="768600" cy="285840"/>
            </a:xfrm>
            <a:custGeom>
              <a:avLst/>
              <a:gdLst/>
              <a:ahLst/>
              <a:rect l="l" t="t" r="r" b="b"/>
              <a:pathLst>
                <a:path w="484" h="180">
                  <a:moveTo>
                    <a:pt x="358" y="144"/>
                  </a:moveTo>
                  <a:lnTo>
                    <a:pt x="335" y="153"/>
                  </a:lnTo>
                  <a:lnTo>
                    <a:pt x="310" y="140"/>
                  </a:lnTo>
                  <a:lnTo>
                    <a:pt x="288" y="140"/>
                  </a:lnTo>
                  <a:lnTo>
                    <a:pt x="232" y="111"/>
                  </a:lnTo>
                  <a:lnTo>
                    <a:pt x="180" y="107"/>
                  </a:lnTo>
                  <a:lnTo>
                    <a:pt x="168" y="115"/>
                  </a:lnTo>
                  <a:lnTo>
                    <a:pt x="122" y="101"/>
                  </a:lnTo>
                  <a:lnTo>
                    <a:pt x="89" y="97"/>
                  </a:lnTo>
                  <a:lnTo>
                    <a:pt x="58" y="82"/>
                  </a:lnTo>
                  <a:lnTo>
                    <a:pt x="66" y="68"/>
                  </a:lnTo>
                  <a:lnTo>
                    <a:pt x="4" y="53"/>
                  </a:lnTo>
                  <a:lnTo>
                    <a:pt x="0" y="39"/>
                  </a:lnTo>
                  <a:lnTo>
                    <a:pt x="6" y="47"/>
                  </a:lnTo>
                  <a:lnTo>
                    <a:pt x="19" y="43"/>
                  </a:lnTo>
                  <a:lnTo>
                    <a:pt x="39" y="6"/>
                  </a:lnTo>
                  <a:lnTo>
                    <a:pt x="52" y="2"/>
                  </a:lnTo>
                  <a:lnTo>
                    <a:pt x="87" y="8"/>
                  </a:lnTo>
                  <a:lnTo>
                    <a:pt x="112" y="0"/>
                  </a:lnTo>
                  <a:lnTo>
                    <a:pt x="120" y="16"/>
                  </a:lnTo>
                  <a:lnTo>
                    <a:pt x="159" y="22"/>
                  </a:lnTo>
                  <a:lnTo>
                    <a:pt x="178" y="53"/>
                  </a:lnTo>
                  <a:lnTo>
                    <a:pt x="188" y="55"/>
                  </a:lnTo>
                  <a:lnTo>
                    <a:pt x="226" y="55"/>
                  </a:lnTo>
                  <a:lnTo>
                    <a:pt x="269" y="64"/>
                  </a:lnTo>
                  <a:lnTo>
                    <a:pt x="277" y="62"/>
                  </a:lnTo>
                  <a:lnTo>
                    <a:pt x="288" y="35"/>
                  </a:lnTo>
                  <a:lnTo>
                    <a:pt x="302" y="31"/>
                  </a:lnTo>
                  <a:lnTo>
                    <a:pt x="315" y="47"/>
                  </a:lnTo>
                  <a:lnTo>
                    <a:pt x="333" y="41"/>
                  </a:lnTo>
                  <a:lnTo>
                    <a:pt x="362" y="58"/>
                  </a:lnTo>
                  <a:lnTo>
                    <a:pt x="385" y="62"/>
                  </a:lnTo>
                  <a:lnTo>
                    <a:pt x="399" y="84"/>
                  </a:lnTo>
                  <a:lnTo>
                    <a:pt x="399" y="103"/>
                  </a:lnTo>
                  <a:lnTo>
                    <a:pt x="408" y="109"/>
                  </a:lnTo>
                  <a:lnTo>
                    <a:pt x="464" y="107"/>
                  </a:lnTo>
                  <a:lnTo>
                    <a:pt x="482" y="115"/>
                  </a:lnTo>
                  <a:lnTo>
                    <a:pt x="476" y="153"/>
                  </a:lnTo>
                  <a:lnTo>
                    <a:pt x="484" y="180"/>
                  </a:lnTo>
                  <a:lnTo>
                    <a:pt x="474" y="169"/>
                  </a:lnTo>
                  <a:lnTo>
                    <a:pt x="414" y="146"/>
                  </a:lnTo>
                  <a:lnTo>
                    <a:pt x="387" y="155"/>
                  </a:lnTo>
                  <a:lnTo>
                    <a:pt x="358" y="14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5999040" y="6078600"/>
              <a:ext cx="768600" cy="285840"/>
            </a:xfrm>
            <a:custGeom>
              <a:avLst/>
              <a:gdLst/>
              <a:ahLst/>
              <a:rect l="l" t="t" r="r" b="b"/>
              <a:pathLst>
                <a:path w="484" h="180">
                  <a:moveTo>
                    <a:pt x="358" y="144"/>
                  </a:moveTo>
                  <a:lnTo>
                    <a:pt x="335" y="153"/>
                  </a:lnTo>
                  <a:lnTo>
                    <a:pt x="310" y="140"/>
                  </a:lnTo>
                  <a:lnTo>
                    <a:pt x="288" y="140"/>
                  </a:lnTo>
                  <a:lnTo>
                    <a:pt x="232" y="111"/>
                  </a:lnTo>
                  <a:lnTo>
                    <a:pt x="180" y="107"/>
                  </a:lnTo>
                  <a:lnTo>
                    <a:pt x="168" y="115"/>
                  </a:lnTo>
                  <a:lnTo>
                    <a:pt x="122" y="101"/>
                  </a:lnTo>
                  <a:lnTo>
                    <a:pt x="89" y="97"/>
                  </a:lnTo>
                  <a:lnTo>
                    <a:pt x="58" y="82"/>
                  </a:lnTo>
                  <a:lnTo>
                    <a:pt x="66" y="68"/>
                  </a:lnTo>
                  <a:lnTo>
                    <a:pt x="4" y="53"/>
                  </a:lnTo>
                  <a:lnTo>
                    <a:pt x="0" y="39"/>
                  </a:lnTo>
                  <a:lnTo>
                    <a:pt x="6" y="47"/>
                  </a:lnTo>
                  <a:lnTo>
                    <a:pt x="19" y="43"/>
                  </a:lnTo>
                  <a:lnTo>
                    <a:pt x="39" y="6"/>
                  </a:lnTo>
                  <a:lnTo>
                    <a:pt x="52" y="2"/>
                  </a:lnTo>
                  <a:lnTo>
                    <a:pt x="87" y="8"/>
                  </a:lnTo>
                  <a:lnTo>
                    <a:pt x="112" y="0"/>
                  </a:lnTo>
                  <a:lnTo>
                    <a:pt x="120" y="16"/>
                  </a:lnTo>
                  <a:lnTo>
                    <a:pt x="159" y="22"/>
                  </a:lnTo>
                  <a:lnTo>
                    <a:pt x="178" y="53"/>
                  </a:lnTo>
                  <a:lnTo>
                    <a:pt x="188" y="55"/>
                  </a:lnTo>
                  <a:lnTo>
                    <a:pt x="226" y="55"/>
                  </a:lnTo>
                  <a:lnTo>
                    <a:pt x="269" y="64"/>
                  </a:lnTo>
                  <a:lnTo>
                    <a:pt x="277" y="62"/>
                  </a:lnTo>
                  <a:lnTo>
                    <a:pt x="288" y="35"/>
                  </a:lnTo>
                  <a:lnTo>
                    <a:pt x="302" y="31"/>
                  </a:lnTo>
                  <a:lnTo>
                    <a:pt x="315" y="47"/>
                  </a:lnTo>
                  <a:lnTo>
                    <a:pt x="333" y="41"/>
                  </a:lnTo>
                  <a:lnTo>
                    <a:pt x="362" y="58"/>
                  </a:lnTo>
                  <a:lnTo>
                    <a:pt x="385" y="62"/>
                  </a:lnTo>
                  <a:lnTo>
                    <a:pt x="399" y="84"/>
                  </a:lnTo>
                  <a:lnTo>
                    <a:pt x="399" y="103"/>
                  </a:lnTo>
                  <a:lnTo>
                    <a:pt x="408" y="109"/>
                  </a:lnTo>
                  <a:lnTo>
                    <a:pt x="464" y="107"/>
                  </a:lnTo>
                  <a:lnTo>
                    <a:pt x="482" y="115"/>
                  </a:lnTo>
                  <a:lnTo>
                    <a:pt x="476" y="153"/>
                  </a:lnTo>
                  <a:lnTo>
                    <a:pt x="484" y="180"/>
                  </a:lnTo>
                  <a:lnTo>
                    <a:pt x="474" y="169"/>
                  </a:lnTo>
                  <a:lnTo>
                    <a:pt x="414" y="146"/>
                  </a:lnTo>
                  <a:lnTo>
                    <a:pt x="387" y="155"/>
                  </a:lnTo>
                  <a:lnTo>
                    <a:pt x="358" y="144"/>
                  </a:lnTo>
                  <a:lnTo>
                    <a:pt x="358" y="14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6929640" y="5821200"/>
              <a:ext cx="18720" cy="73080"/>
            </a:xfrm>
            <a:custGeom>
              <a:avLst/>
              <a:gdLst/>
              <a:ahLst/>
              <a:rect l="l" t="t" r="r" b="b"/>
              <a:pathLst>
                <a:path w="12" h="46">
                  <a:moveTo>
                    <a:pt x="8" y="0"/>
                  </a:moveTo>
                  <a:lnTo>
                    <a:pt x="12" y="37"/>
                  </a:lnTo>
                  <a:lnTo>
                    <a:pt x="2" y="46"/>
                  </a:lnTo>
                  <a:lnTo>
                    <a:pt x="0" y="1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6929640" y="5821200"/>
              <a:ext cx="18720" cy="73080"/>
            </a:xfrm>
            <a:custGeom>
              <a:avLst/>
              <a:gdLst/>
              <a:ahLst/>
              <a:rect l="l" t="t" r="r" b="b"/>
              <a:pathLst>
                <a:path w="12" h="46">
                  <a:moveTo>
                    <a:pt x="8" y="0"/>
                  </a:moveTo>
                  <a:lnTo>
                    <a:pt x="12" y="37"/>
                  </a:lnTo>
                  <a:lnTo>
                    <a:pt x="2" y="46"/>
                  </a:lnTo>
                  <a:lnTo>
                    <a:pt x="0" y="15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6997680" y="4389480"/>
              <a:ext cx="181080" cy="285840"/>
            </a:xfrm>
            <a:custGeom>
              <a:avLst/>
              <a:gdLst/>
              <a:ahLst/>
              <a:rect l="l" t="t" r="r" b="b"/>
              <a:pathLst>
                <a:path w="114" h="180">
                  <a:moveTo>
                    <a:pt x="102" y="0"/>
                  </a:moveTo>
                  <a:lnTo>
                    <a:pt x="106" y="0"/>
                  </a:lnTo>
                  <a:lnTo>
                    <a:pt x="110" y="19"/>
                  </a:lnTo>
                  <a:lnTo>
                    <a:pt x="114" y="56"/>
                  </a:lnTo>
                  <a:lnTo>
                    <a:pt x="77" y="91"/>
                  </a:lnTo>
                  <a:lnTo>
                    <a:pt x="75" y="108"/>
                  </a:lnTo>
                  <a:lnTo>
                    <a:pt x="35" y="158"/>
                  </a:lnTo>
                  <a:lnTo>
                    <a:pt x="6" y="180"/>
                  </a:lnTo>
                  <a:lnTo>
                    <a:pt x="0" y="180"/>
                  </a:lnTo>
                  <a:lnTo>
                    <a:pt x="8" y="151"/>
                  </a:lnTo>
                  <a:lnTo>
                    <a:pt x="33" y="129"/>
                  </a:lnTo>
                  <a:lnTo>
                    <a:pt x="79" y="66"/>
                  </a:lnTo>
                  <a:lnTo>
                    <a:pt x="91" y="56"/>
                  </a:lnTo>
                  <a:lnTo>
                    <a:pt x="95" y="31"/>
                  </a:lnTo>
                  <a:lnTo>
                    <a:pt x="99" y="35"/>
                  </a:lnTo>
                  <a:lnTo>
                    <a:pt x="102" y="33"/>
                  </a:lnTo>
                  <a:lnTo>
                    <a:pt x="95" y="25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6997680" y="4389480"/>
              <a:ext cx="181080" cy="285840"/>
            </a:xfrm>
            <a:custGeom>
              <a:avLst/>
              <a:gdLst/>
              <a:ahLst/>
              <a:rect l="l" t="t" r="r" b="b"/>
              <a:pathLst>
                <a:path w="114" h="180">
                  <a:moveTo>
                    <a:pt x="102" y="0"/>
                  </a:moveTo>
                  <a:lnTo>
                    <a:pt x="106" y="0"/>
                  </a:lnTo>
                  <a:lnTo>
                    <a:pt x="110" y="19"/>
                  </a:lnTo>
                  <a:lnTo>
                    <a:pt x="114" y="56"/>
                  </a:lnTo>
                  <a:lnTo>
                    <a:pt x="77" y="91"/>
                  </a:lnTo>
                  <a:lnTo>
                    <a:pt x="75" y="108"/>
                  </a:lnTo>
                  <a:lnTo>
                    <a:pt x="35" y="158"/>
                  </a:lnTo>
                  <a:lnTo>
                    <a:pt x="6" y="180"/>
                  </a:lnTo>
                  <a:lnTo>
                    <a:pt x="0" y="180"/>
                  </a:lnTo>
                  <a:lnTo>
                    <a:pt x="8" y="151"/>
                  </a:lnTo>
                  <a:lnTo>
                    <a:pt x="33" y="129"/>
                  </a:lnTo>
                  <a:lnTo>
                    <a:pt x="79" y="66"/>
                  </a:lnTo>
                  <a:lnTo>
                    <a:pt x="91" y="56"/>
                  </a:lnTo>
                  <a:lnTo>
                    <a:pt x="95" y="31"/>
                  </a:lnTo>
                  <a:lnTo>
                    <a:pt x="99" y="35"/>
                  </a:lnTo>
                  <a:lnTo>
                    <a:pt x="102" y="33"/>
                  </a:lnTo>
                  <a:lnTo>
                    <a:pt x="95" y="25"/>
                  </a:lnTo>
                  <a:lnTo>
                    <a:pt x="102" y="0"/>
                  </a:lnTo>
                  <a:lnTo>
                    <a:pt x="10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7191360" y="433404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11" y="6"/>
                  </a:lnTo>
                  <a:lnTo>
                    <a:pt x="9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7191360" y="433404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11" y="6"/>
                  </a:lnTo>
                  <a:lnTo>
                    <a:pt x="9" y="1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188120" y="4297320"/>
              <a:ext cx="33480" cy="23760"/>
            </a:xfrm>
            <a:custGeom>
              <a:avLst/>
              <a:gdLst/>
              <a:ahLst/>
              <a:rect l="l" t="t" r="r" b="b"/>
              <a:pathLst>
                <a:path w="21" h="15">
                  <a:moveTo>
                    <a:pt x="0" y="0"/>
                  </a:moveTo>
                  <a:lnTo>
                    <a:pt x="21" y="15"/>
                  </a:lnTo>
                  <a:lnTo>
                    <a:pt x="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188120" y="4297320"/>
              <a:ext cx="33480" cy="23760"/>
            </a:xfrm>
            <a:custGeom>
              <a:avLst/>
              <a:gdLst/>
              <a:ahLst/>
              <a:rect l="l" t="t" r="r" b="b"/>
              <a:pathLst>
                <a:path w="21" h="15">
                  <a:moveTo>
                    <a:pt x="0" y="0"/>
                  </a:moveTo>
                  <a:lnTo>
                    <a:pt x="21" y="15"/>
                  </a:lnTo>
                  <a:lnTo>
                    <a:pt x="8" y="1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7215120" y="4183200"/>
              <a:ext cx="111240" cy="125280"/>
            </a:xfrm>
            <a:custGeom>
              <a:avLst/>
              <a:gdLst/>
              <a:ahLst/>
              <a:rect l="l" t="t" r="r" b="b"/>
              <a:pathLst>
                <a:path w="70" h="79">
                  <a:moveTo>
                    <a:pt x="0" y="2"/>
                  </a:moveTo>
                  <a:lnTo>
                    <a:pt x="35" y="0"/>
                  </a:lnTo>
                  <a:lnTo>
                    <a:pt x="62" y="17"/>
                  </a:lnTo>
                  <a:lnTo>
                    <a:pt x="70" y="54"/>
                  </a:lnTo>
                  <a:lnTo>
                    <a:pt x="66" y="66"/>
                  </a:lnTo>
                  <a:lnTo>
                    <a:pt x="54" y="79"/>
                  </a:lnTo>
                  <a:lnTo>
                    <a:pt x="41" y="62"/>
                  </a:lnTo>
                  <a:lnTo>
                    <a:pt x="18" y="17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7215120" y="4183200"/>
              <a:ext cx="111240" cy="125280"/>
            </a:xfrm>
            <a:custGeom>
              <a:avLst/>
              <a:gdLst/>
              <a:ahLst/>
              <a:rect l="l" t="t" r="r" b="b"/>
              <a:pathLst>
                <a:path w="70" h="79">
                  <a:moveTo>
                    <a:pt x="0" y="2"/>
                  </a:moveTo>
                  <a:lnTo>
                    <a:pt x="35" y="0"/>
                  </a:lnTo>
                  <a:lnTo>
                    <a:pt x="62" y="17"/>
                  </a:lnTo>
                  <a:lnTo>
                    <a:pt x="70" y="54"/>
                  </a:lnTo>
                  <a:lnTo>
                    <a:pt x="66" y="66"/>
                  </a:lnTo>
                  <a:lnTo>
                    <a:pt x="54" y="79"/>
                  </a:lnTo>
                  <a:lnTo>
                    <a:pt x="41" y="62"/>
                  </a:lnTo>
                  <a:lnTo>
                    <a:pt x="18" y="17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7129440" y="3676680"/>
              <a:ext cx="407880" cy="598320"/>
            </a:xfrm>
            <a:custGeom>
              <a:avLst/>
              <a:gdLst/>
              <a:ahLst/>
              <a:rect l="l" t="t" r="r" b="b"/>
              <a:pathLst>
                <a:path w="257" h="377">
                  <a:moveTo>
                    <a:pt x="108" y="13"/>
                  </a:moveTo>
                  <a:lnTo>
                    <a:pt x="114" y="19"/>
                  </a:lnTo>
                  <a:lnTo>
                    <a:pt x="110" y="38"/>
                  </a:lnTo>
                  <a:lnTo>
                    <a:pt x="114" y="73"/>
                  </a:lnTo>
                  <a:lnTo>
                    <a:pt x="134" y="96"/>
                  </a:lnTo>
                  <a:lnTo>
                    <a:pt x="136" y="106"/>
                  </a:lnTo>
                  <a:lnTo>
                    <a:pt x="126" y="156"/>
                  </a:lnTo>
                  <a:lnTo>
                    <a:pt x="105" y="170"/>
                  </a:lnTo>
                  <a:lnTo>
                    <a:pt x="99" y="201"/>
                  </a:lnTo>
                  <a:lnTo>
                    <a:pt x="93" y="205"/>
                  </a:lnTo>
                  <a:lnTo>
                    <a:pt x="114" y="242"/>
                  </a:lnTo>
                  <a:lnTo>
                    <a:pt x="114" y="259"/>
                  </a:lnTo>
                  <a:lnTo>
                    <a:pt x="122" y="278"/>
                  </a:lnTo>
                  <a:lnTo>
                    <a:pt x="136" y="292"/>
                  </a:lnTo>
                  <a:lnTo>
                    <a:pt x="149" y="290"/>
                  </a:lnTo>
                  <a:lnTo>
                    <a:pt x="147" y="273"/>
                  </a:lnTo>
                  <a:lnTo>
                    <a:pt x="172" y="265"/>
                  </a:lnTo>
                  <a:lnTo>
                    <a:pt x="186" y="276"/>
                  </a:lnTo>
                  <a:lnTo>
                    <a:pt x="201" y="302"/>
                  </a:lnTo>
                  <a:lnTo>
                    <a:pt x="205" y="294"/>
                  </a:lnTo>
                  <a:lnTo>
                    <a:pt x="203" y="284"/>
                  </a:lnTo>
                  <a:lnTo>
                    <a:pt x="236" y="298"/>
                  </a:lnTo>
                  <a:lnTo>
                    <a:pt x="240" y="302"/>
                  </a:lnTo>
                  <a:lnTo>
                    <a:pt x="223" y="313"/>
                  </a:lnTo>
                  <a:lnTo>
                    <a:pt x="228" y="321"/>
                  </a:lnTo>
                  <a:lnTo>
                    <a:pt x="240" y="329"/>
                  </a:lnTo>
                  <a:lnTo>
                    <a:pt x="240" y="342"/>
                  </a:lnTo>
                  <a:lnTo>
                    <a:pt x="257" y="350"/>
                  </a:lnTo>
                  <a:lnTo>
                    <a:pt x="254" y="377"/>
                  </a:lnTo>
                  <a:lnTo>
                    <a:pt x="244" y="360"/>
                  </a:lnTo>
                  <a:lnTo>
                    <a:pt x="250" y="354"/>
                  </a:lnTo>
                  <a:lnTo>
                    <a:pt x="234" y="354"/>
                  </a:lnTo>
                  <a:lnTo>
                    <a:pt x="215" y="344"/>
                  </a:lnTo>
                  <a:lnTo>
                    <a:pt x="203" y="321"/>
                  </a:lnTo>
                  <a:lnTo>
                    <a:pt x="174" y="294"/>
                  </a:lnTo>
                  <a:lnTo>
                    <a:pt x="163" y="292"/>
                  </a:lnTo>
                  <a:lnTo>
                    <a:pt x="180" y="333"/>
                  </a:lnTo>
                  <a:lnTo>
                    <a:pt x="132" y="292"/>
                  </a:lnTo>
                  <a:lnTo>
                    <a:pt x="116" y="292"/>
                  </a:lnTo>
                  <a:lnTo>
                    <a:pt x="105" y="309"/>
                  </a:lnTo>
                  <a:lnTo>
                    <a:pt x="95" y="309"/>
                  </a:lnTo>
                  <a:lnTo>
                    <a:pt x="74" y="294"/>
                  </a:lnTo>
                  <a:lnTo>
                    <a:pt x="70" y="298"/>
                  </a:lnTo>
                  <a:lnTo>
                    <a:pt x="62" y="278"/>
                  </a:lnTo>
                  <a:lnTo>
                    <a:pt x="74" y="244"/>
                  </a:lnTo>
                  <a:lnTo>
                    <a:pt x="58" y="238"/>
                  </a:lnTo>
                  <a:lnTo>
                    <a:pt x="56" y="261"/>
                  </a:lnTo>
                  <a:lnTo>
                    <a:pt x="41" y="238"/>
                  </a:lnTo>
                  <a:lnTo>
                    <a:pt x="35" y="238"/>
                  </a:lnTo>
                  <a:lnTo>
                    <a:pt x="27" y="220"/>
                  </a:lnTo>
                  <a:lnTo>
                    <a:pt x="0" y="149"/>
                  </a:lnTo>
                  <a:lnTo>
                    <a:pt x="10" y="149"/>
                  </a:lnTo>
                  <a:lnTo>
                    <a:pt x="21" y="160"/>
                  </a:lnTo>
                  <a:lnTo>
                    <a:pt x="31" y="156"/>
                  </a:lnTo>
                  <a:lnTo>
                    <a:pt x="16" y="44"/>
                  </a:lnTo>
                  <a:lnTo>
                    <a:pt x="21" y="9"/>
                  </a:lnTo>
                  <a:lnTo>
                    <a:pt x="25" y="0"/>
                  </a:lnTo>
                  <a:lnTo>
                    <a:pt x="56" y="7"/>
                  </a:lnTo>
                  <a:lnTo>
                    <a:pt x="79" y="19"/>
                  </a:lnTo>
                  <a:lnTo>
                    <a:pt x="97" y="17"/>
                  </a:lnTo>
                  <a:lnTo>
                    <a:pt x="95" y="7"/>
                  </a:lnTo>
                  <a:lnTo>
                    <a:pt x="103" y="5"/>
                  </a:lnTo>
                  <a:lnTo>
                    <a:pt x="108" y="1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7129440" y="3676680"/>
              <a:ext cx="407880" cy="598320"/>
            </a:xfrm>
            <a:custGeom>
              <a:avLst/>
              <a:gdLst/>
              <a:ahLst/>
              <a:rect l="l" t="t" r="r" b="b"/>
              <a:pathLst>
                <a:path w="257" h="377">
                  <a:moveTo>
                    <a:pt x="108" y="13"/>
                  </a:moveTo>
                  <a:lnTo>
                    <a:pt x="114" y="19"/>
                  </a:lnTo>
                  <a:lnTo>
                    <a:pt x="110" y="38"/>
                  </a:lnTo>
                  <a:lnTo>
                    <a:pt x="114" y="73"/>
                  </a:lnTo>
                  <a:lnTo>
                    <a:pt x="134" y="96"/>
                  </a:lnTo>
                  <a:lnTo>
                    <a:pt x="136" y="106"/>
                  </a:lnTo>
                  <a:lnTo>
                    <a:pt x="126" y="156"/>
                  </a:lnTo>
                  <a:lnTo>
                    <a:pt x="105" y="170"/>
                  </a:lnTo>
                  <a:lnTo>
                    <a:pt x="99" y="201"/>
                  </a:lnTo>
                  <a:lnTo>
                    <a:pt x="93" y="205"/>
                  </a:lnTo>
                  <a:lnTo>
                    <a:pt x="114" y="242"/>
                  </a:lnTo>
                  <a:lnTo>
                    <a:pt x="114" y="259"/>
                  </a:lnTo>
                  <a:lnTo>
                    <a:pt x="122" y="278"/>
                  </a:lnTo>
                  <a:lnTo>
                    <a:pt x="136" y="292"/>
                  </a:lnTo>
                  <a:lnTo>
                    <a:pt x="149" y="290"/>
                  </a:lnTo>
                  <a:lnTo>
                    <a:pt x="147" y="273"/>
                  </a:lnTo>
                  <a:lnTo>
                    <a:pt x="172" y="265"/>
                  </a:lnTo>
                  <a:lnTo>
                    <a:pt x="186" y="276"/>
                  </a:lnTo>
                  <a:lnTo>
                    <a:pt x="201" y="302"/>
                  </a:lnTo>
                  <a:lnTo>
                    <a:pt x="205" y="294"/>
                  </a:lnTo>
                  <a:lnTo>
                    <a:pt x="203" y="284"/>
                  </a:lnTo>
                  <a:lnTo>
                    <a:pt x="236" y="298"/>
                  </a:lnTo>
                  <a:lnTo>
                    <a:pt x="240" y="302"/>
                  </a:lnTo>
                  <a:lnTo>
                    <a:pt x="223" y="313"/>
                  </a:lnTo>
                  <a:lnTo>
                    <a:pt x="228" y="321"/>
                  </a:lnTo>
                  <a:lnTo>
                    <a:pt x="240" y="329"/>
                  </a:lnTo>
                  <a:lnTo>
                    <a:pt x="240" y="342"/>
                  </a:lnTo>
                  <a:lnTo>
                    <a:pt x="257" y="350"/>
                  </a:lnTo>
                  <a:lnTo>
                    <a:pt x="254" y="377"/>
                  </a:lnTo>
                  <a:lnTo>
                    <a:pt x="244" y="360"/>
                  </a:lnTo>
                  <a:lnTo>
                    <a:pt x="250" y="354"/>
                  </a:lnTo>
                  <a:lnTo>
                    <a:pt x="234" y="354"/>
                  </a:lnTo>
                  <a:lnTo>
                    <a:pt x="215" y="344"/>
                  </a:lnTo>
                  <a:lnTo>
                    <a:pt x="203" y="321"/>
                  </a:lnTo>
                  <a:lnTo>
                    <a:pt x="174" y="294"/>
                  </a:lnTo>
                  <a:lnTo>
                    <a:pt x="163" y="292"/>
                  </a:lnTo>
                  <a:lnTo>
                    <a:pt x="180" y="333"/>
                  </a:lnTo>
                  <a:lnTo>
                    <a:pt x="132" y="292"/>
                  </a:lnTo>
                  <a:lnTo>
                    <a:pt x="116" y="292"/>
                  </a:lnTo>
                  <a:lnTo>
                    <a:pt x="105" y="309"/>
                  </a:lnTo>
                  <a:lnTo>
                    <a:pt x="95" y="309"/>
                  </a:lnTo>
                  <a:lnTo>
                    <a:pt x="74" y="294"/>
                  </a:lnTo>
                  <a:lnTo>
                    <a:pt x="70" y="298"/>
                  </a:lnTo>
                  <a:lnTo>
                    <a:pt x="62" y="278"/>
                  </a:lnTo>
                  <a:lnTo>
                    <a:pt x="74" y="244"/>
                  </a:lnTo>
                  <a:lnTo>
                    <a:pt x="58" y="238"/>
                  </a:lnTo>
                  <a:lnTo>
                    <a:pt x="56" y="261"/>
                  </a:lnTo>
                  <a:lnTo>
                    <a:pt x="41" y="238"/>
                  </a:lnTo>
                  <a:lnTo>
                    <a:pt x="35" y="238"/>
                  </a:lnTo>
                  <a:lnTo>
                    <a:pt x="27" y="220"/>
                  </a:lnTo>
                  <a:lnTo>
                    <a:pt x="0" y="149"/>
                  </a:lnTo>
                  <a:lnTo>
                    <a:pt x="10" y="149"/>
                  </a:lnTo>
                  <a:lnTo>
                    <a:pt x="21" y="160"/>
                  </a:lnTo>
                  <a:lnTo>
                    <a:pt x="31" y="156"/>
                  </a:lnTo>
                  <a:lnTo>
                    <a:pt x="16" y="44"/>
                  </a:lnTo>
                  <a:lnTo>
                    <a:pt x="21" y="9"/>
                  </a:lnTo>
                  <a:lnTo>
                    <a:pt x="25" y="0"/>
                  </a:lnTo>
                  <a:lnTo>
                    <a:pt x="56" y="7"/>
                  </a:lnTo>
                  <a:lnTo>
                    <a:pt x="79" y="19"/>
                  </a:lnTo>
                  <a:lnTo>
                    <a:pt x="97" y="17"/>
                  </a:lnTo>
                  <a:lnTo>
                    <a:pt x="95" y="7"/>
                  </a:lnTo>
                  <a:lnTo>
                    <a:pt x="103" y="5"/>
                  </a:lnTo>
                  <a:lnTo>
                    <a:pt x="108" y="13"/>
                  </a:lnTo>
                  <a:lnTo>
                    <a:pt x="108" y="1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7323120" y="4029120"/>
              <a:ext cx="15840" cy="3492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2"/>
                  </a:moveTo>
                  <a:lnTo>
                    <a:pt x="6" y="0"/>
                  </a:lnTo>
                  <a:lnTo>
                    <a:pt x="10" y="20"/>
                  </a:lnTo>
                  <a:lnTo>
                    <a:pt x="6" y="2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7323120" y="4029120"/>
              <a:ext cx="15840" cy="3492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2"/>
                  </a:moveTo>
                  <a:lnTo>
                    <a:pt x="6" y="0"/>
                  </a:lnTo>
                  <a:lnTo>
                    <a:pt x="10" y="20"/>
                  </a:lnTo>
                  <a:lnTo>
                    <a:pt x="6" y="22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7338960" y="4176720"/>
              <a:ext cx="23760" cy="2844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2" y="12"/>
                  </a:moveTo>
                  <a:lnTo>
                    <a:pt x="0" y="0"/>
                  </a:lnTo>
                  <a:lnTo>
                    <a:pt x="13" y="2"/>
                  </a:lnTo>
                  <a:lnTo>
                    <a:pt x="15" y="18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7338960" y="4176720"/>
              <a:ext cx="23760" cy="2844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2" y="12"/>
                  </a:moveTo>
                  <a:lnTo>
                    <a:pt x="0" y="0"/>
                  </a:lnTo>
                  <a:lnTo>
                    <a:pt x="13" y="2"/>
                  </a:lnTo>
                  <a:lnTo>
                    <a:pt x="15" y="18"/>
                  </a:lnTo>
                  <a:lnTo>
                    <a:pt x="2" y="12"/>
                  </a:lnTo>
                  <a:lnTo>
                    <a:pt x="2" y="1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362720" y="4265640"/>
              <a:ext cx="6480" cy="46080"/>
            </a:xfrm>
            <a:custGeom>
              <a:avLst/>
              <a:gdLst/>
              <a:ahLst/>
              <a:rect l="l" t="t" r="r" b="b"/>
              <a:pathLst>
                <a:path w="4" h="29">
                  <a:moveTo>
                    <a:pt x="0" y="1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2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362720" y="4265640"/>
              <a:ext cx="6480" cy="46080"/>
            </a:xfrm>
            <a:custGeom>
              <a:avLst/>
              <a:gdLst/>
              <a:ahLst/>
              <a:rect l="l" t="t" r="r" b="b"/>
              <a:pathLst>
                <a:path w="4" h="29">
                  <a:moveTo>
                    <a:pt x="0" y="1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29"/>
                  </a:lnTo>
                  <a:lnTo>
                    <a:pt x="0" y="10"/>
                  </a:lnTo>
                  <a:lnTo>
                    <a:pt x="0" y="1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402680" y="427824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2"/>
                  </a:moveTo>
                  <a:lnTo>
                    <a:pt x="6" y="0"/>
                  </a:lnTo>
                  <a:lnTo>
                    <a:pt x="12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7402680" y="427824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2"/>
                  </a:moveTo>
                  <a:lnTo>
                    <a:pt x="6" y="0"/>
                  </a:lnTo>
                  <a:lnTo>
                    <a:pt x="12" y="10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7470720" y="426888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0" y="0"/>
                  </a:moveTo>
                  <a:lnTo>
                    <a:pt x="42" y="33"/>
                  </a:lnTo>
                  <a:lnTo>
                    <a:pt x="46" y="49"/>
                  </a:lnTo>
                  <a:lnTo>
                    <a:pt x="27" y="41"/>
                  </a:lnTo>
                  <a:lnTo>
                    <a:pt x="17" y="25"/>
                  </a:lnTo>
                  <a:lnTo>
                    <a:pt x="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7470720" y="426888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0" y="0"/>
                  </a:moveTo>
                  <a:lnTo>
                    <a:pt x="42" y="33"/>
                  </a:lnTo>
                  <a:lnTo>
                    <a:pt x="46" y="49"/>
                  </a:lnTo>
                  <a:lnTo>
                    <a:pt x="27" y="41"/>
                  </a:lnTo>
                  <a:lnTo>
                    <a:pt x="17" y="25"/>
                  </a:lnTo>
                  <a:lnTo>
                    <a:pt x="0" y="3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7559640" y="4268880"/>
              <a:ext cx="135000" cy="147600"/>
            </a:xfrm>
            <a:custGeom>
              <a:avLst/>
              <a:gdLst/>
              <a:ahLst/>
              <a:rect l="l" t="t" r="r" b="b"/>
              <a:pathLst>
                <a:path w="85" h="93">
                  <a:moveTo>
                    <a:pt x="0" y="4"/>
                  </a:moveTo>
                  <a:lnTo>
                    <a:pt x="35" y="0"/>
                  </a:lnTo>
                  <a:lnTo>
                    <a:pt x="50" y="6"/>
                  </a:lnTo>
                  <a:lnTo>
                    <a:pt x="64" y="23"/>
                  </a:lnTo>
                  <a:lnTo>
                    <a:pt x="68" y="62"/>
                  </a:lnTo>
                  <a:lnTo>
                    <a:pt x="85" y="93"/>
                  </a:lnTo>
                  <a:lnTo>
                    <a:pt x="60" y="91"/>
                  </a:lnTo>
                  <a:lnTo>
                    <a:pt x="41" y="70"/>
                  </a:lnTo>
                  <a:lnTo>
                    <a:pt x="39" y="51"/>
                  </a:lnTo>
                  <a:lnTo>
                    <a:pt x="17" y="31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7559640" y="4268880"/>
              <a:ext cx="135000" cy="147600"/>
            </a:xfrm>
            <a:custGeom>
              <a:avLst/>
              <a:gdLst/>
              <a:ahLst/>
              <a:rect l="l" t="t" r="r" b="b"/>
              <a:pathLst>
                <a:path w="85" h="93">
                  <a:moveTo>
                    <a:pt x="0" y="4"/>
                  </a:moveTo>
                  <a:lnTo>
                    <a:pt x="35" y="0"/>
                  </a:lnTo>
                  <a:lnTo>
                    <a:pt x="50" y="6"/>
                  </a:lnTo>
                  <a:lnTo>
                    <a:pt x="64" y="23"/>
                  </a:lnTo>
                  <a:lnTo>
                    <a:pt x="68" y="62"/>
                  </a:lnTo>
                  <a:lnTo>
                    <a:pt x="85" y="93"/>
                  </a:lnTo>
                  <a:lnTo>
                    <a:pt x="60" y="91"/>
                  </a:lnTo>
                  <a:lnTo>
                    <a:pt x="41" y="70"/>
                  </a:lnTo>
                  <a:lnTo>
                    <a:pt x="39" y="51"/>
                  </a:lnTo>
                  <a:lnTo>
                    <a:pt x="17" y="31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7365960" y="4336920"/>
              <a:ext cx="101520" cy="144720"/>
            </a:xfrm>
            <a:custGeom>
              <a:avLst/>
              <a:gdLst/>
              <a:ahLst/>
              <a:rect l="l" t="t" r="r" b="b"/>
              <a:pathLst>
                <a:path w="64" h="91">
                  <a:moveTo>
                    <a:pt x="0" y="0"/>
                  </a:moveTo>
                  <a:lnTo>
                    <a:pt x="10" y="2"/>
                  </a:lnTo>
                  <a:lnTo>
                    <a:pt x="27" y="19"/>
                  </a:lnTo>
                  <a:lnTo>
                    <a:pt x="64" y="23"/>
                  </a:lnTo>
                  <a:lnTo>
                    <a:pt x="64" y="48"/>
                  </a:lnTo>
                  <a:lnTo>
                    <a:pt x="43" y="73"/>
                  </a:lnTo>
                  <a:lnTo>
                    <a:pt x="19" y="81"/>
                  </a:lnTo>
                  <a:lnTo>
                    <a:pt x="12" y="91"/>
                  </a:lnTo>
                  <a:lnTo>
                    <a:pt x="8" y="64"/>
                  </a:lnTo>
                  <a:lnTo>
                    <a:pt x="8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7365960" y="4336920"/>
              <a:ext cx="101520" cy="144720"/>
            </a:xfrm>
            <a:custGeom>
              <a:avLst/>
              <a:gdLst/>
              <a:ahLst/>
              <a:rect l="l" t="t" r="r" b="b"/>
              <a:pathLst>
                <a:path w="64" h="91">
                  <a:moveTo>
                    <a:pt x="0" y="0"/>
                  </a:moveTo>
                  <a:lnTo>
                    <a:pt x="10" y="2"/>
                  </a:lnTo>
                  <a:lnTo>
                    <a:pt x="27" y="19"/>
                  </a:lnTo>
                  <a:lnTo>
                    <a:pt x="64" y="23"/>
                  </a:lnTo>
                  <a:lnTo>
                    <a:pt x="64" y="48"/>
                  </a:lnTo>
                  <a:lnTo>
                    <a:pt x="43" y="73"/>
                  </a:lnTo>
                  <a:lnTo>
                    <a:pt x="19" y="81"/>
                  </a:lnTo>
                  <a:lnTo>
                    <a:pt x="12" y="91"/>
                  </a:lnTo>
                  <a:lnTo>
                    <a:pt x="8" y="64"/>
                  </a:lnTo>
                  <a:lnTo>
                    <a:pt x="8" y="1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7427880" y="4425840"/>
              <a:ext cx="82800" cy="190440"/>
            </a:xfrm>
            <a:custGeom>
              <a:avLst/>
              <a:gdLst/>
              <a:ahLst/>
              <a:rect l="l" t="t" r="r" b="b"/>
              <a:pathLst>
                <a:path w="52" h="120">
                  <a:moveTo>
                    <a:pt x="21" y="8"/>
                  </a:moveTo>
                  <a:lnTo>
                    <a:pt x="31" y="0"/>
                  </a:lnTo>
                  <a:lnTo>
                    <a:pt x="50" y="6"/>
                  </a:lnTo>
                  <a:lnTo>
                    <a:pt x="52" y="17"/>
                  </a:lnTo>
                  <a:lnTo>
                    <a:pt x="40" y="70"/>
                  </a:lnTo>
                  <a:lnTo>
                    <a:pt x="46" y="114"/>
                  </a:lnTo>
                  <a:lnTo>
                    <a:pt x="37" y="120"/>
                  </a:lnTo>
                  <a:lnTo>
                    <a:pt x="0" y="79"/>
                  </a:lnTo>
                  <a:lnTo>
                    <a:pt x="2" y="64"/>
                  </a:lnTo>
                  <a:lnTo>
                    <a:pt x="17" y="58"/>
                  </a:lnTo>
                  <a:lnTo>
                    <a:pt x="21" y="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7427880" y="4425840"/>
              <a:ext cx="82800" cy="190440"/>
            </a:xfrm>
            <a:custGeom>
              <a:avLst/>
              <a:gdLst/>
              <a:ahLst/>
              <a:rect l="l" t="t" r="r" b="b"/>
              <a:pathLst>
                <a:path w="52" h="120">
                  <a:moveTo>
                    <a:pt x="21" y="8"/>
                  </a:moveTo>
                  <a:lnTo>
                    <a:pt x="31" y="0"/>
                  </a:lnTo>
                  <a:lnTo>
                    <a:pt x="50" y="6"/>
                  </a:lnTo>
                  <a:lnTo>
                    <a:pt x="52" y="17"/>
                  </a:lnTo>
                  <a:lnTo>
                    <a:pt x="40" y="70"/>
                  </a:lnTo>
                  <a:lnTo>
                    <a:pt x="46" y="114"/>
                  </a:lnTo>
                  <a:lnTo>
                    <a:pt x="37" y="120"/>
                  </a:lnTo>
                  <a:lnTo>
                    <a:pt x="0" y="79"/>
                  </a:lnTo>
                  <a:lnTo>
                    <a:pt x="2" y="64"/>
                  </a:lnTo>
                  <a:lnTo>
                    <a:pt x="17" y="58"/>
                  </a:lnTo>
                  <a:lnTo>
                    <a:pt x="21" y="8"/>
                  </a:lnTo>
                  <a:lnTo>
                    <a:pt x="21" y="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7569360" y="4373640"/>
              <a:ext cx="91800" cy="144360"/>
            </a:xfrm>
            <a:custGeom>
              <a:avLst/>
              <a:gdLst/>
              <a:ahLst/>
              <a:rect l="l" t="t" r="r" b="b"/>
              <a:pathLst>
                <a:path w="58" h="91">
                  <a:moveTo>
                    <a:pt x="0" y="0"/>
                  </a:moveTo>
                  <a:lnTo>
                    <a:pt x="8" y="10"/>
                  </a:lnTo>
                  <a:lnTo>
                    <a:pt x="31" y="10"/>
                  </a:lnTo>
                  <a:lnTo>
                    <a:pt x="40" y="21"/>
                  </a:lnTo>
                  <a:lnTo>
                    <a:pt x="42" y="50"/>
                  </a:lnTo>
                  <a:lnTo>
                    <a:pt x="58" y="79"/>
                  </a:lnTo>
                  <a:lnTo>
                    <a:pt x="46" y="79"/>
                  </a:lnTo>
                  <a:lnTo>
                    <a:pt x="46" y="91"/>
                  </a:lnTo>
                  <a:lnTo>
                    <a:pt x="33" y="76"/>
                  </a:lnTo>
                  <a:lnTo>
                    <a:pt x="23" y="35"/>
                  </a:lnTo>
                  <a:lnTo>
                    <a:pt x="13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7569360" y="4373640"/>
              <a:ext cx="91800" cy="144360"/>
            </a:xfrm>
            <a:custGeom>
              <a:avLst/>
              <a:gdLst/>
              <a:ahLst/>
              <a:rect l="l" t="t" r="r" b="b"/>
              <a:pathLst>
                <a:path w="58" h="91">
                  <a:moveTo>
                    <a:pt x="0" y="0"/>
                  </a:moveTo>
                  <a:lnTo>
                    <a:pt x="8" y="10"/>
                  </a:lnTo>
                  <a:lnTo>
                    <a:pt x="31" y="10"/>
                  </a:lnTo>
                  <a:lnTo>
                    <a:pt x="40" y="21"/>
                  </a:lnTo>
                  <a:lnTo>
                    <a:pt x="42" y="50"/>
                  </a:lnTo>
                  <a:lnTo>
                    <a:pt x="58" y="79"/>
                  </a:lnTo>
                  <a:lnTo>
                    <a:pt x="46" y="79"/>
                  </a:lnTo>
                  <a:lnTo>
                    <a:pt x="46" y="91"/>
                  </a:lnTo>
                  <a:lnTo>
                    <a:pt x="33" y="76"/>
                  </a:lnTo>
                  <a:lnTo>
                    <a:pt x="23" y="35"/>
                  </a:lnTo>
                  <a:lnTo>
                    <a:pt x="13" y="3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507440" y="4403880"/>
              <a:ext cx="48960" cy="169560"/>
            </a:xfrm>
            <a:custGeom>
              <a:avLst/>
              <a:gdLst/>
              <a:ahLst/>
              <a:rect l="l" t="t" r="r" b="b"/>
              <a:pathLst>
                <a:path w="31" h="107">
                  <a:moveTo>
                    <a:pt x="25" y="0"/>
                  </a:moveTo>
                  <a:lnTo>
                    <a:pt x="31" y="49"/>
                  </a:lnTo>
                  <a:lnTo>
                    <a:pt x="21" y="62"/>
                  </a:lnTo>
                  <a:lnTo>
                    <a:pt x="4" y="107"/>
                  </a:lnTo>
                  <a:lnTo>
                    <a:pt x="0" y="82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507440" y="4403880"/>
              <a:ext cx="48960" cy="169560"/>
            </a:xfrm>
            <a:custGeom>
              <a:avLst/>
              <a:gdLst/>
              <a:ahLst/>
              <a:rect l="l" t="t" r="r" b="b"/>
              <a:pathLst>
                <a:path w="31" h="107">
                  <a:moveTo>
                    <a:pt x="25" y="0"/>
                  </a:moveTo>
                  <a:lnTo>
                    <a:pt x="31" y="49"/>
                  </a:lnTo>
                  <a:lnTo>
                    <a:pt x="21" y="62"/>
                  </a:lnTo>
                  <a:lnTo>
                    <a:pt x="4" y="107"/>
                  </a:lnTo>
                  <a:lnTo>
                    <a:pt x="0" y="82"/>
                  </a:lnTo>
                  <a:lnTo>
                    <a:pt x="25" y="0"/>
                  </a:lnTo>
                  <a:lnTo>
                    <a:pt x="25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7547040" y="4505400"/>
              <a:ext cx="58680" cy="52200"/>
            </a:xfrm>
            <a:custGeom>
              <a:avLst/>
              <a:gdLst/>
              <a:ahLst/>
              <a:rect l="l" t="t" r="r" b="b"/>
              <a:pathLst>
                <a:path w="37" h="33">
                  <a:moveTo>
                    <a:pt x="0" y="20"/>
                  </a:moveTo>
                  <a:lnTo>
                    <a:pt x="18" y="0"/>
                  </a:lnTo>
                  <a:lnTo>
                    <a:pt x="37" y="2"/>
                  </a:lnTo>
                  <a:lnTo>
                    <a:pt x="37" y="31"/>
                  </a:lnTo>
                  <a:lnTo>
                    <a:pt x="8" y="33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547040" y="4505400"/>
              <a:ext cx="58680" cy="52200"/>
            </a:xfrm>
            <a:custGeom>
              <a:avLst/>
              <a:gdLst/>
              <a:ahLst/>
              <a:rect l="l" t="t" r="r" b="b"/>
              <a:pathLst>
                <a:path w="37" h="33">
                  <a:moveTo>
                    <a:pt x="0" y="20"/>
                  </a:moveTo>
                  <a:lnTo>
                    <a:pt x="18" y="0"/>
                  </a:lnTo>
                  <a:lnTo>
                    <a:pt x="37" y="2"/>
                  </a:lnTo>
                  <a:lnTo>
                    <a:pt x="37" y="31"/>
                  </a:lnTo>
                  <a:lnTo>
                    <a:pt x="8" y="33"/>
                  </a:lnTo>
                  <a:lnTo>
                    <a:pt x="0" y="20"/>
                  </a:lnTo>
                  <a:lnTo>
                    <a:pt x="0" y="2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405560" y="4548240"/>
              <a:ext cx="393840" cy="403200"/>
            </a:xfrm>
            <a:custGeom>
              <a:avLst/>
              <a:gdLst/>
              <a:ahLst/>
              <a:rect l="l" t="t" r="r" b="b"/>
              <a:pathLst>
                <a:path w="248" h="254">
                  <a:moveTo>
                    <a:pt x="174" y="0"/>
                  </a:moveTo>
                  <a:lnTo>
                    <a:pt x="184" y="0"/>
                  </a:lnTo>
                  <a:lnTo>
                    <a:pt x="219" y="37"/>
                  </a:lnTo>
                  <a:lnTo>
                    <a:pt x="227" y="58"/>
                  </a:lnTo>
                  <a:lnTo>
                    <a:pt x="219" y="70"/>
                  </a:lnTo>
                  <a:lnTo>
                    <a:pt x="229" y="76"/>
                  </a:lnTo>
                  <a:lnTo>
                    <a:pt x="246" y="138"/>
                  </a:lnTo>
                  <a:lnTo>
                    <a:pt x="248" y="159"/>
                  </a:lnTo>
                  <a:lnTo>
                    <a:pt x="234" y="180"/>
                  </a:lnTo>
                  <a:lnTo>
                    <a:pt x="234" y="206"/>
                  </a:lnTo>
                  <a:lnTo>
                    <a:pt x="227" y="200"/>
                  </a:lnTo>
                  <a:lnTo>
                    <a:pt x="221" y="169"/>
                  </a:lnTo>
                  <a:lnTo>
                    <a:pt x="211" y="149"/>
                  </a:lnTo>
                  <a:lnTo>
                    <a:pt x="203" y="151"/>
                  </a:lnTo>
                  <a:lnTo>
                    <a:pt x="190" y="178"/>
                  </a:lnTo>
                  <a:lnTo>
                    <a:pt x="188" y="192"/>
                  </a:lnTo>
                  <a:lnTo>
                    <a:pt x="205" y="225"/>
                  </a:lnTo>
                  <a:lnTo>
                    <a:pt x="194" y="254"/>
                  </a:lnTo>
                  <a:lnTo>
                    <a:pt x="188" y="250"/>
                  </a:lnTo>
                  <a:lnTo>
                    <a:pt x="182" y="229"/>
                  </a:lnTo>
                  <a:lnTo>
                    <a:pt x="165" y="237"/>
                  </a:lnTo>
                  <a:lnTo>
                    <a:pt x="134" y="223"/>
                  </a:lnTo>
                  <a:lnTo>
                    <a:pt x="126" y="213"/>
                  </a:lnTo>
                  <a:lnTo>
                    <a:pt x="111" y="167"/>
                  </a:lnTo>
                  <a:lnTo>
                    <a:pt x="120" y="140"/>
                  </a:lnTo>
                  <a:lnTo>
                    <a:pt x="91" y="115"/>
                  </a:lnTo>
                  <a:lnTo>
                    <a:pt x="85" y="115"/>
                  </a:lnTo>
                  <a:lnTo>
                    <a:pt x="76" y="138"/>
                  </a:lnTo>
                  <a:lnTo>
                    <a:pt x="66" y="136"/>
                  </a:lnTo>
                  <a:lnTo>
                    <a:pt x="64" y="128"/>
                  </a:lnTo>
                  <a:lnTo>
                    <a:pt x="51" y="146"/>
                  </a:lnTo>
                  <a:lnTo>
                    <a:pt x="43" y="124"/>
                  </a:lnTo>
                  <a:lnTo>
                    <a:pt x="37" y="124"/>
                  </a:lnTo>
                  <a:lnTo>
                    <a:pt x="27" y="138"/>
                  </a:lnTo>
                  <a:lnTo>
                    <a:pt x="16" y="171"/>
                  </a:lnTo>
                  <a:lnTo>
                    <a:pt x="4" y="173"/>
                  </a:lnTo>
                  <a:lnTo>
                    <a:pt x="0" y="161"/>
                  </a:lnTo>
                  <a:lnTo>
                    <a:pt x="8" y="115"/>
                  </a:lnTo>
                  <a:lnTo>
                    <a:pt x="16" y="103"/>
                  </a:lnTo>
                  <a:lnTo>
                    <a:pt x="47" y="95"/>
                  </a:lnTo>
                  <a:lnTo>
                    <a:pt x="49" y="84"/>
                  </a:lnTo>
                  <a:lnTo>
                    <a:pt x="70" y="64"/>
                  </a:lnTo>
                  <a:lnTo>
                    <a:pt x="91" y="70"/>
                  </a:lnTo>
                  <a:lnTo>
                    <a:pt x="95" y="84"/>
                  </a:lnTo>
                  <a:lnTo>
                    <a:pt x="93" y="105"/>
                  </a:lnTo>
                  <a:lnTo>
                    <a:pt x="111" y="95"/>
                  </a:lnTo>
                  <a:lnTo>
                    <a:pt x="118" y="76"/>
                  </a:lnTo>
                  <a:lnTo>
                    <a:pt x="128" y="70"/>
                  </a:lnTo>
                  <a:lnTo>
                    <a:pt x="136" y="74"/>
                  </a:lnTo>
                  <a:lnTo>
                    <a:pt x="145" y="47"/>
                  </a:lnTo>
                  <a:lnTo>
                    <a:pt x="157" y="51"/>
                  </a:lnTo>
                  <a:lnTo>
                    <a:pt x="180" y="43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405560" y="4548240"/>
              <a:ext cx="393840" cy="403200"/>
            </a:xfrm>
            <a:custGeom>
              <a:avLst/>
              <a:gdLst/>
              <a:ahLst/>
              <a:rect l="l" t="t" r="r" b="b"/>
              <a:pathLst>
                <a:path w="248" h="254">
                  <a:moveTo>
                    <a:pt x="174" y="0"/>
                  </a:moveTo>
                  <a:lnTo>
                    <a:pt x="184" y="0"/>
                  </a:lnTo>
                  <a:lnTo>
                    <a:pt x="219" y="37"/>
                  </a:lnTo>
                  <a:lnTo>
                    <a:pt x="227" y="58"/>
                  </a:lnTo>
                  <a:lnTo>
                    <a:pt x="219" y="70"/>
                  </a:lnTo>
                  <a:lnTo>
                    <a:pt x="229" y="76"/>
                  </a:lnTo>
                  <a:lnTo>
                    <a:pt x="246" y="138"/>
                  </a:lnTo>
                  <a:lnTo>
                    <a:pt x="248" y="159"/>
                  </a:lnTo>
                  <a:lnTo>
                    <a:pt x="234" y="180"/>
                  </a:lnTo>
                  <a:lnTo>
                    <a:pt x="234" y="206"/>
                  </a:lnTo>
                  <a:lnTo>
                    <a:pt x="227" y="200"/>
                  </a:lnTo>
                  <a:lnTo>
                    <a:pt x="221" y="169"/>
                  </a:lnTo>
                  <a:lnTo>
                    <a:pt x="211" y="149"/>
                  </a:lnTo>
                  <a:lnTo>
                    <a:pt x="203" y="151"/>
                  </a:lnTo>
                  <a:lnTo>
                    <a:pt x="190" y="178"/>
                  </a:lnTo>
                  <a:lnTo>
                    <a:pt x="188" y="192"/>
                  </a:lnTo>
                  <a:lnTo>
                    <a:pt x="205" y="225"/>
                  </a:lnTo>
                  <a:lnTo>
                    <a:pt x="194" y="254"/>
                  </a:lnTo>
                  <a:lnTo>
                    <a:pt x="188" y="250"/>
                  </a:lnTo>
                  <a:lnTo>
                    <a:pt x="182" y="229"/>
                  </a:lnTo>
                  <a:lnTo>
                    <a:pt x="165" y="237"/>
                  </a:lnTo>
                  <a:lnTo>
                    <a:pt x="134" y="223"/>
                  </a:lnTo>
                  <a:lnTo>
                    <a:pt x="126" y="213"/>
                  </a:lnTo>
                  <a:lnTo>
                    <a:pt x="111" y="167"/>
                  </a:lnTo>
                  <a:lnTo>
                    <a:pt x="120" y="140"/>
                  </a:lnTo>
                  <a:lnTo>
                    <a:pt x="91" y="115"/>
                  </a:lnTo>
                  <a:lnTo>
                    <a:pt x="85" y="115"/>
                  </a:lnTo>
                  <a:lnTo>
                    <a:pt x="76" y="138"/>
                  </a:lnTo>
                  <a:lnTo>
                    <a:pt x="66" y="136"/>
                  </a:lnTo>
                  <a:lnTo>
                    <a:pt x="64" y="128"/>
                  </a:lnTo>
                  <a:lnTo>
                    <a:pt x="51" y="146"/>
                  </a:lnTo>
                  <a:lnTo>
                    <a:pt x="43" y="124"/>
                  </a:lnTo>
                  <a:lnTo>
                    <a:pt x="37" y="124"/>
                  </a:lnTo>
                  <a:lnTo>
                    <a:pt x="27" y="138"/>
                  </a:lnTo>
                  <a:lnTo>
                    <a:pt x="16" y="171"/>
                  </a:lnTo>
                  <a:lnTo>
                    <a:pt x="4" y="173"/>
                  </a:lnTo>
                  <a:lnTo>
                    <a:pt x="0" y="161"/>
                  </a:lnTo>
                  <a:lnTo>
                    <a:pt x="8" y="115"/>
                  </a:lnTo>
                  <a:lnTo>
                    <a:pt x="16" y="103"/>
                  </a:lnTo>
                  <a:lnTo>
                    <a:pt x="47" y="95"/>
                  </a:lnTo>
                  <a:lnTo>
                    <a:pt x="49" y="84"/>
                  </a:lnTo>
                  <a:lnTo>
                    <a:pt x="70" y="64"/>
                  </a:lnTo>
                  <a:lnTo>
                    <a:pt x="91" y="70"/>
                  </a:lnTo>
                  <a:lnTo>
                    <a:pt x="95" y="84"/>
                  </a:lnTo>
                  <a:lnTo>
                    <a:pt x="93" y="105"/>
                  </a:lnTo>
                  <a:lnTo>
                    <a:pt x="111" y="95"/>
                  </a:lnTo>
                  <a:lnTo>
                    <a:pt x="118" y="76"/>
                  </a:lnTo>
                  <a:lnTo>
                    <a:pt x="128" y="70"/>
                  </a:lnTo>
                  <a:lnTo>
                    <a:pt x="136" y="74"/>
                  </a:lnTo>
                  <a:lnTo>
                    <a:pt x="145" y="47"/>
                  </a:lnTo>
                  <a:lnTo>
                    <a:pt x="157" y="51"/>
                  </a:lnTo>
                  <a:lnTo>
                    <a:pt x="180" y="43"/>
                  </a:lnTo>
                  <a:lnTo>
                    <a:pt x="174" y="0"/>
                  </a:lnTo>
                  <a:lnTo>
                    <a:pt x="17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399440" y="4843440"/>
              <a:ext cx="42840" cy="25560"/>
            </a:xfrm>
            <a:custGeom>
              <a:avLst/>
              <a:gdLst/>
              <a:ahLst/>
              <a:rect l="l" t="t" r="r" b="b"/>
              <a:pathLst>
                <a:path w="27" h="16">
                  <a:moveTo>
                    <a:pt x="0" y="4"/>
                  </a:moveTo>
                  <a:lnTo>
                    <a:pt x="12" y="0"/>
                  </a:lnTo>
                  <a:lnTo>
                    <a:pt x="27" y="8"/>
                  </a:lnTo>
                  <a:lnTo>
                    <a:pt x="10" y="16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399440" y="4843440"/>
              <a:ext cx="42840" cy="25560"/>
            </a:xfrm>
            <a:custGeom>
              <a:avLst/>
              <a:gdLst/>
              <a:ahLst/>
              <a:rect l="l" t="t" r="r" b="b"/>
              <a:pathLst>
                <a:path w="27" h="16">
                  <a:moveTo>
                    <a:pt x="0" y="4"/>
                  </a:moveTo>
                  <a:lnTo>
                    <a:pt x="12" y="0"/>
                  </a:lnTo>
                  <a:lnTo>
                    <a:pt x="27" y="8"/>
                  </a:lnTo>
                  <a:lnTo>
                    <a:pt x="10" y="16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7329600" y="4908600"/>
              <a:ext cx="39600" cy="23760"/>
            </a:xfrm>
            <a:custGeom>
              <a:avLst/>
              <a:gdLst/>
              <a:ahLst/>
              <a:rect l="l" t="t" r="r" b="b"/>
              <a:pathLst>
                <a:path w="25" h="15">
                  <a:moveTo>
                    <a:pt x="0" y="10"/>
                  </a:moveTo>
                  <a:lnTo>
                    <a:pt x="6" y="0"/>
                  </a:lnTo>
                  <a:lnTo>
                    <a:pt x="25" y="6"/>
                  </a:lnTo>
                  <a:lnTo>
                    <a:pt x="21" y="1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329600" y="4908600"/>
              <a:ext cx="39600" cy="23760"/>
            </a:xfrm>
            <a:custGeom>
              <a:avLst/>
              <a:gdLst/>
              <a:ahLst/>
              <a:rect l="l" t="t" r="r" b="b"/>
              <a:pathLst>
                <a:path w="25" h="15">
                  <a:moveTo>
                    <a:pt x="0" y="10"/>
                  </a:moveTo>
                  <a:lnTo>
                    <a:pt x="6" y="0"/>
                  </a:lnTo>
                  <a:lnTo>
                    <a:pt x="25" y="6"/>
                  </a:lnTo>
                  <a:lnTo>
                    <a:pt x="21" y="15"/>
                  </a:lnTo>
                  <a:lnTo>
                    <a:pt x="0" y="10"/>
                  </a:lnTo>
                  <a:lnTo>
                    <a:pt x="0" y="1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240680" y="4991040"/>
              <a:ext cx="33120" cy="19080"/>
            </a:xfrm>
            <a:custGeom>
              <a:avLst/>
              <a:gdLst/>
              <a:ahLst/>
              <a:rect l="l" t="t" r="r" b="b"/>
              <a:pathLst>
                <a:path w="21" h="12">
                  <a:moveTo>
                    <a:pt x="0" y="12"/>
                  </a:moveTo>
                  <a:lnTo>
                    <a:pt x="4" y="0"/>
                  </a:lnTo>
                  <a:lnTo>
                    <a:pt x="19" y="0"/>
                  </a:lnTo>
                  <a:lnTo>
                    <a:pt x="21" y="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240680" y="4991040"/>
              <a:ext cx="33120" cy="19080"/>
            </a:xfrm>
            <a:custGeom>
              <a:avLst/>
              <a:gdLst/>
              <a:ahLst/>
              <a:rect l="l" t="t" r="r" b="b"/>
              <a:pathLst>
                <a:path w="21" h="12">
                  <a:moveTo>
                    <a:pt x="0" y="12"/>
                  </a:moveTo>
                  <a:lnTo>
                    <a:pt x="4" y="0"/>
                  </a:lnTo>
                  <a:lnTo>
                    <a:pt x="19" y="0"/>
                  </a:lnTo>
                  <a:lnTo>
                    <a:pt x="21" y="4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585280" y="5572080"/>
              <a:ext cx="71280" cy="46080"/>
            </a:xfrm>
            <a:custGeom>
              <a:avLst/>
              <a:gdLst/>
              <a:ahLst/>
              <a:rect l="l" t="t" r="r" b="b"/>
              <a:pathLst>
                <a:path w="45" h="29">
                  <a:moveTo>
                    <a:pt x="0" y="0"/>
                  </a:moveTo>
                  <a:lnTo>
                    <a:pt x="20" y="0"/>
                  </a:lnTo>
                  <a:lnTo>
                    <a:pt x="45" y="25"/>
                  </a:lnTo>
                  <a:lnTo>
                    <a:pt x="29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585280" y="5572080"/>
              <a:ext cx="71280" cy="46080"/>
            </a:xfrm>
            <a:custGeom>
              <a:avLst/>
              <a:gdLst/>
              <a:ahLst/>
              <a:rect l="l" t="t" r="r" b="b"/>
              <a:pathLst>
                <a:path w="45" h="29">
                  <a:moveTo>
                    <a:pt x="0" y="0"/>
                  </a:moveTo>
                  <a:lnTo>
                    <a:pt x="20" y="0"/>
                  </a:lnTo>
                  <a:lnTo>
                    <a:pt x="45" y="25"/>
                  </a:lnTo>
                  <a:lnTo>
                    <a:pt x="29" y="2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594640" y="5661000"/>
              <a:ext cx="104760" cy="22320"/>
            </a:xfrm>
            <a:custGeom>
              <a:avLst/>
              <a:gdLst/>
              <a:ahLst/>
              <a:rect l="l" t="t" r="r" b="b"/>
              <a:pathLst>
                <a:path w="66" h="14">
                  <a:moveTo>
                    <a:pt x="0" y="0"/>
                  </a:moveTo>
                  <a:lnTo>
                    <a:pt x="60" y="6"/>
                  </a:lnTo>
                  <a:lnTo>
                    <a:pt x="66" y="14"/>
                  </a:lnTo>
                  <a:lnTo>
                    <a:pt x="3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8594640" y="5661000"/>
              <a:ext cx="104760" cy="22320"/>
            </a:xfrm>
            <a:custGeom>
              <a:avLst/>
              <a:gdLst/>
              <a:ahLst/>
              <a:rect l="l" t="t" r="r" b="b"/>
              <a:pathLst>
                <a:path w="66" h="14">
                  <a:moveTo>
                    <a:pt x="0" y="0"/>
                  </a:moveTo>
                  <a:lnTo>
                    <a:pt x="60" y="6"/>
                  </a:lnTo>
                  <a:lnTo>
                    <a:pt x="66" y="14"/>
                  </a:lnTo>
                  <a:lnTo>
                    <a:pt x="33" y="1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8147160" y="5506920"/>
              <a:ext cx="79200" cy="34920"/>
            </a:xfrm>
            <a:custGeom>
              <a:avLst/>
              <a:gdLst/>
              <a:ahLst/>
              <a:rect l="l" t="t" r="r" b="b"/>
              <a:pathLst>
                <a:path w="50" h="22">
                  <a:moveTo>
                    <a:pt x="5" y="4"/>
                  </a:moveTo>
                  <a:lnTo>
                    <a:pt x="19" y="0"/>
                  </a:lnTo>
                  <a:lnTo>
                    <a:pt x="50" y="16"/>
                  </a:lnTo>
                  <a:lnTo>
                    <a:pt x="27" y="22"/>
                  </a:lnTo>
                  <a:lnTo>
                    <a:pt x="7" y="14"/>
                  </a:lnTo>
                  <a:lnTo>
                    <a:pt x="0" y="1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8147160" y="5506920"/>
              <a:ext cx="79200" cy="34920"/>
            </a:xfrm>
            <a:custGeom>
              <a:avLst/>
              <a:gdLst/>
              <a:ahLst/>
              <a:rect l="l" t="t" r="r" b="b"/>
              <a:pathLst>
                <a:path w="50" h="22">
                  <a:moveTo>
                    <a:pt x="5" y="4"/>
                  </a:moveTo>
                  <a:lnTo>
                    <a:pt x="19" y="0"/>
                  </a:lnTo>
                  <a:lnTo>
                    <a:pt x="50" y="16"/>
                  </a:lnTo>
                  <a:lnTo>
                    <a:pt x="27" y="22"/>
                  </a:lnTo>
                  <a:lnTo>
                    <a:pt x="7" y="14"/>
                  </a:lnTo>
                  <a:lnTo>
                    <a:pt x="0" y="10"/>
                  </a:lnTo>
                  <a:lnTo>
                    <a:pt x="5" y="4"/>
                  </a:lnTo>
                  <a:lnTo>
                    <a:pt x="5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8094600" y="5667480"/>
              <a:ext cx="52560" cy="39600"/>
            </a:xfrm>
            <a:custGeom>
              <a:avLst/>
              <a:gdLst/>
              <a:ahLst/>
              <a:rect l="l" t="t" r="r" b="b"/>
              <a:pathLst>
                <a:path w="33" h="25">
                  <a:moveTo>
                    <a:pt x="0" y="10"/>
                  </a:moveTo>
                  <a:lnTo>
                    <a:pt x="29" y="0"/>
                  </a:lnTo>
                  <a:lnTo>
                    <a:pt x="33" y="19"/>
                  </a:lnTo>
                  <a:lnTo>
                    <a:pt x="15" y="2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8094600" y="5667480"/>
              <a:ext cx="52560" cy="39600"/>
            </a:xfrm>
            <a:custGeom>
              <a:avLst/>
              <a:gdLst/>
              <a:ahLst/>
              <a:rect l="l" t="t" r="r" b="b"/>
              <a:pathLst>
                <a:path w="33" h="25">
                  <a:moveTo>
                    <a:pt x="0" y="10"/>
                  </a:moveTo>
                  <a:lnTo>
                    <a:pt x="29" y="0"/>
                  </a:lnTo>
                  <a:lnTo>
                    <a:pt x="33" y="19"/>
                  </a:lnTo>
                  <a:lnTo>
                    <a:pt x="15" y="25"/>
                  </a:lnTo>
                  <a:lnTo>
                    <a:pt x="0" y="10"/>
                  </a:lnTo>
                  <a:lnTo>
                    <a:pt x="0" y="1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934400" y="5775480"/>
              <a:ext cx="245880" cy="10944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2" y="44"/>
                  </a:moveTo>
                  <a:lnTo>
                    <a:pt x="0" y="27"/>
                  </a:lnTo>
                  <a:lnTo>
                    <a:pt x="16" y="4"/>
                  </a:lnTo>
                  <a:lnTo>
                    <a:pt x="68" y="6"/>
                  </a:lnTo>
                  <a:lnTo>
                    <a:pt x="87" y="0"/>
                  </a:lnTo>
                  <a:lnTo>
                    <a:pt x="105" y="13"/>
                  </a:lnTo>
                  <a:lnTo>
                    <a:pt x="139" y="17"/>
                  </a:lnTo>
                  <a:lnTo>
                    <a:pt x="147" y="40"/>
                  </a:lnTo>
                  <a:lnTo>
                    <a:pt x="155" y="42"/>
                  </a:lnTo>
                  <a:lnTo>
                    <a:pt x="155" y="56"/>
                  </a:lnTo>
                  <a:lnTo>
                    <a:pt x="151" y="69"/>
                  </a:lnTo>
                  <a:lnTo>
                    <a:pt x="95" y="33"/>
                  </a:lnTo>
                  <a:lnTo>
                    <a:pt x="70" y="40"/>
                  </a:lnTo>
                  <a:lnTo>
                    <a:pt x="52" y="29"/>
                  </a:lnTo>
                  <a:lnTo>
                    <a:pt x="31" y="42"/>
                  </a:lnTo>
                  <a:lnTo>
                    <a:pt x="12" y="25"/>
                  </a:lnTo>
                  <a:lnTo>
                    <a:pt x="2" y="4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934400" y="5775480"/>
              <a:ext cx="245880" cy="10944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2" y="44"/>
                  </a:moveTo>
                  <a:lnTo>
                    <a:pt x="0" y="27"/>
                  </a:lnTo>
                  <a:lnTo>
                    <a:pt x="16" y="4"/>
                  </a:lnTo>
                  <a:lnTo>
                    <a:pt x="68" y="6"/>
                  </a:lnTo>
                  <a:lnTo>
                    <a:pt x="87" y="0"/>
                  </a:lnTo>
                  <a:lnTo>
                    <a:pt x="105" y="13"/>
                  </a:lnTo>
                  <a:lnTo>
                    <a:pt x="139" y="17"/>
                  </a:lnTo>
                  <a:lnTo>
                    <a:pt x="147" y="40"/>
                  </a:lnTo>
                  <a:lnTo>
                    <a:pt x="155" y="42"/>
                  </a:lnTo>
                  <a:lnTo>
                    <a:pt x="155" y="56"/>
                  </a:lnTo>
                  <a:lnTo>
                    <a:pt x="151" y="69"/>
                  </a:lnTo>
                  <a:lnTo>
                    <a:pt x="95" y="33"/>
                  </a:lnTo>
                  <a:lnTo>
                    <a:pt x="70" y="40"/>
                  </a:lnTo>
                  <a:lnTo>
                    <a:pt x="52" y="29"/>
                  </a:lnTo>
                  <a:lnTo>
                    <a:pt x="31" y="42"/>
                  </a:lnTo>
                  <a:lnTo>
                    <a:pt x="12" y="25"/>
                  </a:lnTo>
                  <a:lnTo>
                    <a:pt x="2" y="44"/>
                  </a:lnTo>
                  <a:lnTo>
                    <a:pt x="2" y="4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8358120" y="6026040"/>
              <a:ext cx="12960" cy="32040"/>
            </a:xfrm>
            <a:custGeom>
              <a:avLst/>
              <a:gdLst/>
              <a:ahLst/>
              <a:rect l="l" t="t" r="r" b="b"/>
              <a:pathLst>
                <a:path w="8" h="20">
                  <a:moveTo>
                    <a:pt x="2" y="2"/>
                  </a:moveTo>
                  <a:lnTo>
                    <a:pt x="8" y="0"/>
                  </a:lnTo>
                  <a:lnTo>
                    <a:pt x="0" y="20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8358120" y="6026040"/>
              <a:ext cx="12960" cy="32040"/>
            </a:xfrm>
            <a:custGeom>
              <a:avLst/>
              <a:gdLst/>
              <a:ahLst/>
              <a:rect l="l" t="t" r="r" b="b"/>
              <a:pathLst>
                <a:path w="8" h="20">
                  <a:moveTo>
                    <a:pt x="2" y="2"/>
                  </a:moveTo>
                  <a:lnTo>
                    <a:pt x="8" y="0"/>
                  </a:lnTo>
                  <a:lnTo>
                    <a:pt x="0" y="20"/>
                  </a:lnTo>
                  <a:lnTo>
                    <a:pt x="2" y="2"/>
                  </a:lnTo>
                  <a:lnTo>
                    <a:pt x="2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8462880" y="6035760"/>
              <a:ext cx="39960" cy="88920"/>
            </a:xfrm>
            <a:custGeom>
              <a:avLst/>
              <a:gdLst/>
              <a:ahLst/>
              <a:rect l="l" t="t" r="r" b="b"/>
              <a:pathLst>
                <a:path w="25" h="56">
                  <a:moveTo>
                    <a:pt x="0" y="20"/>
                  </a:moveTo>
                  <a:lnTo>
                    <a:pt x="13" y="0"/>
                  </a:lnTo>
                  <a:lnTo>
                    <a:pt x="21" y="2"/>
                  </a:lnTo>
                  <a:lnTo>
                    <a:pt x="25" y="16"/>
                  </a:lnTo>
                  <a:lnTo>
                    <a:pt x="21" y="56"/>
                  </a:lnTo>
                  <a:lnTo>
                    <a:pt x="4" y="45"/>
                  </a:lnTo>
                  <a:lnTo>
                    <a:pt x="8" y="2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8462880" y="6035760"/>
              <a:ext cx="39960" cy="88920"/>
            </a:xfrm>
            <a:custGeom>
              <a:avLst/>
              <a:gdLst/>
              <a:ahLst/>
              <a:rect l="l" t="t" r="r" b="b"/>
              <a:pathLst>
                <a:path w="25" h="56">
                  <a:moveTo>
                    <a:pt x="0" y="20"/>
                  </a:moveTo>
                  <a:lnTo>
                    <a:pt x="13" y="0"/>
                  </a:lnTo>
                  <a:lnTo>
                    <a:pt x="21" y="2"/>
                  </a:lnTo>
                  <a:lnTo>
                    <a:pt x="25" y="16"/>
                  </a:lnTo>
                  <a:lnTo>
                    <a:pt x="21" y="56"/>
                  </a:lnTo>
                  <a:lnTo>
                    <a:pt x="4" y="45"/>
                  </a:lnTo>
                  <a:lnTo>
                    <a:pt x="8" y="22"/>
                  </a:lnTo>
                  <a:lnTo>
                    <a:pt x="0" y="20"/>
                  </a:lnTo>
                  <a:lnTo>
                    <a:pt x="0" y="2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8440920" y="6110280"/>
              <a:ext cx="34920" cy="69840"/>
            </a:xfrm>
            <a:custGeom>
              <a:avLst/>
              <a:gdLst/>
              <a:ahLst/>
              <a:rect l="l" t="t" r="r" b="b"/>
              <a:pathLst>
                <a:path w="22" h="44">
                  <a:moveTo>
                    <a:pt x="6" y="0"/>
                  </a:moveTo>
                  <a:lnTo>
                    <a:pt x="22" y="21"/>
                  </a:lnTo>
                  <a:lnTo>
                    <a:pt x="16" y="42"/>
                  </a:lnTo>
                  <a:lnTo>
                    <a:pt x="8" y="44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8" y="2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8440920" y="6110280"/>
              <a:ext cx="34920" cy="69840"/>
            </a:xfrm>
            <a:custGeom>
              <a:avLst/>
              <a:gdLst/>
              <a:ahLst/>
              <a:rect l="l" t="t" r="r" b="b"/>
              <a:pathLst>
                <a:path w="22" h="44">
                  <a:moveTo>
                    <a:pt x="6" y="0"/>
                  </a:moveTo>
                  <a:lnTo>
                    <a:pt x="22" y="21"/>
                  </a:lnTo>
                  <a:lnTo>
                    <a:pt x="16" y="42"/>
                  </a:lnTo>
                  <a:lnTo>
                    <a:pt x="8" y="44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8" y="29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8186760" y="6202440"/>
              <a:ext cx="49320" cy="85680"/>
            </a:xfrm>
            <a:custGeom>
              <a:avLst/>
              <a:gdLst/>
              <a:ahLst/>
              <a:rect l="l" t="t" r="r" b="b"/>
              <a:pathLst>
                <a:path w="31" h="54">
                  <a:moveTo>
                    <a:pt x="0" y="37"/>
                  </a:moveTo>
                  <a:lnTo>
                    <a:pt x="4" y="35"/>
                  </a:lnTo>
                  <a:lnTo>
                    <a:pt x="2" y="23"/>
                  </a:lnTo>
                  <a:lnTo>
                    <a:pt x="21" y="0"/>
                  </a:lnTo>
                  <a:lnTo>
                    <a:pt x="31" y="2"/>
                  </a:lnTo>
                  <a:lnTo>
                    <a:pt x="27" y="27"/>
                  </a:lnTo>
                  <a:lnTo>
                    <a:pt x="11" y="54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8186760" y="6202440"/>
              <a:ext cx="49320" cy="85680"/>
            </a:xfrm>
            <a:custGeom>
              <a:avLst/>
              <a:gdLst/>
              <a:ahLst/>
              <a:rect l="l" t="t" r="r" b="b"/>
              <a:pathLst>
                <a:path w="31" h="54">
                  <a:moveTo>
                    <a:pt x="0" y="37"/>
                  </a:moveTo>
                  <a:lnTo>
                    <a:pt x="4" y="35"/>
                  </a:lnTo>
                  <a:lnTo>
                    <a:pt x="2" y="23"/>
                  </a:lnTo>
                  <a:lnTo>
                    <a:pt x="21" y="0"/>
                  </a:lnTo>
                  <a:lnTo>
                    <a:pt x="31" y="2"/>
                  </a:lnTo>
                  <a:lnTo>
                    <a:pt x="27" y="27"/>
                  </a:lnTo>
                  <a:lnTo>
                    <a:pt x="11" y="54"/>
                  </a:lnTo>
                  <a:lnTo>
                    <a:pt x="0" y="37"/>
                  </a:lnTo>
                  <a:lnTo>
                    <a:pt x="0" y="3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8055000" y="6269040"/>
              <a:ext cx="1764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0" y="4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7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8055000" y="6269040"/>
              <a:ext cx="1764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0" y="4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7" y="12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7970760" y="6199200"/>
              <a:ext cx="6480" cy="9360"/>
            </a:xfrm>
            <a:custGeom>
              <a:avLst/>
              <a:gdLst/>
              <a:ahLst/>
              <a:rect l="l" t="t" r="r" b="b"/>
              <a:pathLst>
                <a:path w="4" h="6">
                  <a:moveTo>
                    <a:pt x="0" y="2"/>
                  </a:moveTo>
                  <a:lnTo>
                    <a:pt x="4" y="0"/>
                  </a:lnTo>
                  <a:lnTo>
                    <a:pt x="4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970760" y="6199200"/>
              <a:ext cx="6480" cy="9360"/>
            </a:xfrm>
            <a:custGeom>
              <a:avLst/>
              <a:gdLst/>
              <a:ahLst/>
              <a:rect l="l" t="t" r="r" b="b"/>
              <a:pathLst>
                <a:path w="4" h="6">
                  <a:moveTo>
                    <a:pt x="0" y="2"/>
                  </a:moveTo>
                  <a:lnTo>
                    <a:pt x="4" y="0"/>
                  </a:lnTo>
                  <a:lnTo>
                    <a:pt x="4" y="6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731000" y="6238800"/>
              <a:ext cx="87480" cy="49320"/>
            </a:xfrm>
            <a:custGeom>
              <a:avLst/>
              <a:gdLst/>
              <a:ahLst/>
              <a:rect l="l" t="t" r="r" b="b"/>
              <a:pathLst>
                <a:path w="55" h="31">
                  <a:moveTo>
                    <a:pt x="4" y="31"/>
                  </a:moveTo>
                  <a:lnTo>
                    <a:pt x="0" y="25"/>
                  </a:lnTo>
                  <a:lnTo>
                    <a:pt x="8" y="10"/>
                  </a:lnTo>
                  <a:lnTo>
                    <a:pt x="24" y="10"/>
                  </a:lnTo>
                  <a:lnTo>
                    <a:pt x="43" y="0"/>
                  </a:lnTo>
                  <a:lnTo>
                    <a:pt x="55" y="12"/>
                  </a:lnTo>
                  <a:lnTo>
                    <a:pt x="37" y="27"/>
                  </a:lnTo>
                  <a:lnTo>
                    <a:pt x="4" y="3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731000" y="6238800"/>
              <a:ext cx="87480" cy="49320"/>
            </a:xfrm>
            <a:custGeom>
              <a:avLst/>
              <a:gdLst/>
              <a:ahLst/>
              <a:rect l="l" t="t" r="r" b="b"/>
              <a:pathLst>
                <a:path w="55" h="31">
                  <a:moveTo>
                    <a:pt x="4" y="31"/>
                  </a:moveTo>
                  <a:lnTo>
                    <a:pt x="0" y="25"/>
                  </a:lnTo>
                  <a:lnTo>
                    <a:pt x="8" y="10"/>
                  </a:lnTo>
                  <a:lnTo>
                    <a:pt x="24" y="10"/>
                  </a:lnTo>
                  <a:lnTo>
                    <a:pt x="43" y="0"/>
                  </a:lnTo>
                  <a:lnTo>
                    <a:pt x="55" y="12"/>
                  </a:lnTo>
                  <a:lnTo>
                    <a:pt x="37" y="27"/>
                  </a:lnTo>
                  <a:lnTo>
                    <a:pt x="4" y="31"/>
                  </a:lnTo>
                  <a:lnTo>
                    <a:pt x="4" y="3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384120" y="996840"/>
            <a:ext cx="8589960" cy="5705640"/>
            <a:chOff x="384120" y="996840"/>
            <a:chExt cx="8589960" cy="5705640"/>
          </a:xfrm>
        </p:grpSpPr>
        <p:sp>
          <p:nvSpPr>
            <p:cNvPr id="221" name=""/>
            <p:cNvSpPr/>
            <p:nvPr/>
          </p:nvSpPr>
          <p:spPr>
            <a:xfrm>
              <a:off x="7508880" y="6321600"/>
              <a:ext cx="322200" cy="193680"/>
            </a:xfrm>
            <a:custGeom>
              <a:avLst/>
              <a:gdLst/>
              <a:ahLst/>
              <a:rect l="l" t="t" r="r" b="b"/>
              <a:pathLst>
                <a:path w="203" h="122">
                  <a:moveTo>
                    <a:pt x="87" y="64"/>
                  </a:moveTo>
                  <a:lnTo>
                    <a:pt x="81" y="80"/>
                  </a:lnTo>
                  <a:lnTo>
                    <a:pt x="62" y="103"/>
                  </a:lnTo>
                  <a:lnTo>
                    <a:pt x="21" y="122"/>
                  </a:lnTo>
                  <a:lnTo>
                    <a:pt x="4" y="122"/>
                  </a:lnTo>
                  <a:lnTo>
                    <a:pt x="0" y="116"/>
                  </a:lnTo>
                  <a:lnTo>
                    <a:pt x="8" y="107"/>
                  </a:lnTo>
                  <a:lnTo>
                    <a:pt x="11" y="76"/>
                  </a:lnTo>
                  <a:lnTo>
                    <a:pt x="19" y="70"/>
                  </a:lnTo>
                  <a:lnTo>
                    <a:pt x="71" y="43"/>
                  </a:lnTo>
                  <a:lnTo>
                    <a:pt x="91" y="18"/>
                  </a:lnTo>
                  <a:lnTo>
                    <a:pt x="195" y="0"/>
                  </a:lnTo>
                  <a:lnTo>
                    <a:pt x="203" y="2"/>
                  </a:lnTo>
                  <a:lnTo>
                    <a:pt x="199" y="20"/>
                  </a:lnTo>
                  <a:lnTo>
                    <a:pt x="108" y="56"/>
                  </a:lnTo>
                  <a:lnTo>
                    <a:pt x="91" y="68"/>
                  </a:lnTo>
                  <a:lnTo>
                    <a:pt x="87" y="6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7508880" y="6321600"/>
              <a:ext cx="322200" cy="193680"/>
            </a:xfrm>
            <a:custGeom>
              <a:avLst/>
              <a:gdLst/>
              <a:ahLst/>
              <a:rect l="l" t="t" r="r" b="b"/>
              <a:pathLst>
                <a:path w="203" h="122">
                  <a:moveTo>
                    <a:pt x="87" y="64"/>
                  </a:moveTo>
                  <a:lnTo>
                    <a:pt x="81" y="80"/>
                  </a:lnTo>
                  <a:lnTo>
                    <a:pt x="62" y="103"/>
                  </a:lnTo>
                  <a:lnTo>
                    <a:pt x="21" y="122"/>
                  </a:lnTo>
                  <a:lnTo>
                    <a:pt x="4" y="122"/>
                  </a:lnTo>
                  <a:lnTo>
                    <a:pt x="0" y="116"/>
                  </a:lnTo>
                  <a:lnTo>
                    <a:pt x="8" y="107"/>
                  </a:lnTo>
                  <a:lnTo>
                    <a:pt x="11" y="76"/>
                  </a:lnTo>
                  <a:lnTo>
                    <a:pt x="19" y="70"/>
                  </a:lnTo>
                  <a:lnTo>
                    <a:pt x="71" y="43"/>
                  </a:lnTo>
                  <a:lnTo>
                    <a:pt x="91" y="18"/>
                  </a:lnTo>
                  <a:lnTo>
                    <a:pt x="195" y="0"/>
                  </a:lnTo>
                  <a:lnTo>
                    <a:pt x="203" y="2"/>
                  </a:lnTo>
                  <a:lnTo>
                    <a:pt x="199" y="20"/>
                  </a:lnTo>
                  <a:lnTo>
                    <a:pt x="108" y="56"/>
                  </a:lnTo>
                  <a:lnTo>
                    <a:pt x="91" y="68"/>
                  </a:lnTo>
                  <a:lnTo>
                    <a:pt x="87" y="64"/>
                  </a:lnTo>
                  <a:lnTo>
                    <a:pt x="87" y="6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446960" y="6527880"/>
              <a:ext cx="46080" cy="42840"/>
            </a:xfrm>
            <a:custGeom>
              <a:avLst/>
              <a:gdLst/>
              <a:ahLst/>
              <a:rect l="l" t="t" r="r" b="b"/>
              <a:pathLst>
                <a:path w="29" h="27">
                  <a:moveTo>
                    <a:pt x="0" y="25"/>
                  </a:moveTo>
                  <a:lnTo>
                    <a:pt x="0" y="19"/>
                  </a:lnTo>
                  <a:lnTo>
                    <a:pt x="29" y="0"/>
                  </a:lnTo>
                  <a:lnTo>
                    <a:pt x="18" y="21"/>
                  </a:lnTo>
                  <a:lnTo>
                    <a:pt x="10" y="27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7446960" y="6527880"/>
              <a:ext cx="46080" cy="42840"/>
            </a:xfrm>
            <a:custGeom>
              <a:avLst/>
              <a:gdLst/>
              <a:ahLst/>
              <a:rect l="l" t="t" r="r" b="b"/>
              <a:pathLst>
                <a:path w="29" h="27">
                  <a:moveTo>
                    <a:pt x="0" y="25"/>
                  </a:moveTo>
                  <a:lnTo>
                    <a:pt x="0" y="19"/>
                  </a:lnTo>
                  <a:lnTo>
                    <a:pt x="29" y="0"/>
                  </a:lnTo>
                  <a:lnTo>
                    <a:pt x="18" y="21"/>
                  </a:lnTo>
                  <a:lnTo>
                    <a:pt x="10" y="27"/>
                  </a:lnTo>
                  <a:lnTo>
                    <a:pt x="0" y="25"/>
                  </a:lnTo>
                  <a:lnTo>
                    <a:pt x="0" y="2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7601040" y="6300720"/>
              <a:ext cx="55440" cy="27000"/>
            </a:xfrm>
            <a:custGeom>
              <a:avLst/>
              <a:gdLst/>
              <a:ahLst/>
              <a:rect l="l" t="t" r="r" b="b"/>
              <a:pathLst>
                <a:path w="35" h="17">
                  <a:moveTo>
                    <a:pt x="2" y="2"/>
                  </a:moveTo>
                  <a:lnTo>
                    <a:pt x="31" y="0"/>
                  </a:lnTo>
                  <a:lnTo>
                    <a:pt x="35" y="6"/>
                  </a:lnTo>
                  <a:lnTo>
                    <a:pt x="23" y="17"/>
                  </a:lnTo>
                  <a:lnTo>
                    <a:pt x="4" y="17"/>
                  </a:lnTo>
                  <a:lnTo>
                    <a:pt x="0" y="15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7601040" y="6300720"/>
              <a:ext cx="55440" cy="27000"/>
            </a:xfrm>
            <a:custGeom>
              <a:avLst/>
              <a:gdLst/>
              <a:ahLst/>
              <a:rect l="l" t="t" r="r" b="b"/>
              <a:pathLst>
                <a:path w="35" h="17">
                  <a:moveTo>
                    <a:pt x="2" y="2"/>
                  </a:moveTo>
                  <a:lnTo>
                    <a:pt x="31" y="0"/>
                  </a:lnTo>
                  <a:lnTo>
                    <a:pt x="35" y="6"/>
                  </a:lnTo>
                  <a:lnTo>
                    <a:pt x="23" y="17"/>
                  </a:lnTo>
                  <a:lnTo>
                    <a:pt x="4" y="17"/>
                  </a:lnTo>
                  <a:lnTo>
                    <a:pt x="0" y="15"/>
                  </a:lnTo>
                  <a:lnTo>
                    <a:pt x="2" y="2"/>
                  </a:lnTo>
                  <a:lnTo>
                    <a:pt x="2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7561440" y="6307200"/>
              <a:ext cx="23760" cy="30240"/>
            </a:xfrm>
            <a:custGeom>
              <a:avLst/>
              <a:gdLst/>
              <a:ahLst/>
              <a:rect l="l" t="t" r="r" b="b"/>
              <a:pathLst>
                <a:path w="15" h="19">
                  <a:moveTo>
                    <a:pt x="0" y="15"/>
                  </a:moveTo>
                  <a:lnTo>
                    <a:pt x="0" y="9"/>
                  </a:lnTo>
                  <a:lnTo>
                    <a:pt x="15" y="0"/>
                  </a:lnTo>
                  <a:lnTo>
                    <a:pt x="9" y="1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7561440" y="6307200"/>
              <a:ext cx="23760" cy="30240"/>
            </a:xfrm>
            <a:custGeom>
              <a:avLst/>
              <a:gdLst/>
              <a:ahLst/>
              <a:rect l="l" t="t" r="r" b="b"/>
              <a:pathLst>
                <a:path w="15" h="19">
                  <a:moveTo>
                    <a:pt x="0" y="15"/>
                  </a:moveTo>
                  <a:lnTo>
                    <a:pt x="0" y="9"/>
                  </a:lnTo>
                  <a:lnTo>
                    <a:pt x="15" y="0"/>
                  </a:lnTo>
                  <a:lnTo>
                    <a:pt x="9" y="19"/>
                  </a:lnTo>
                  <a:lnTo>
                    <a:pt x="0" y="15"/>
                  </a:lnTo>
                  <a:lnTo>
                    <a:pt x="0" y="1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7505640" y="6300720"/>
              <a:ext cx="39600" cy="39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1"/>
                  </a:moveTo>
                  <a:lnTo>
                    <a:pt x="6" y="4"/>
                  </a:lnTo>
                  <a:lnTo>
                    <a:pt x="13" y="11"/>
                  </a:lnTo>
                  <a:lnTo>
                    <a:pt x="23" y="0"/>
                  </a:lnTo>
                  <a:lnTo>
                    <a:pt x="25" y="6"/>
                  </a:lnTo>
                  <a:lnTo>
                    <a:pt x="15" y="21"/>
                  </a:lnTo>
                  <a:lnTo>
                    <a:pt x="8" y="25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7505640" y="6300720"/>
              <a:ext cx="39600" cy="39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1"/>
                  </a:moveTo>
                  <a:lnTo>
                    <a:pt x="6" y="4"/>
                  </a:lnTo>
                  <a:lnTo>
                    <a:pt x="13" y="11"/>
                  </a:lnTo>
                  <a:lnTo>
                    <a:pt x="23" y="0"/>
                  </a:lnTo>
                  <a:lnTo>
                    <a:pt x="25" y="6"/>
                  </a:lnTo>
                  <a:lnTo>
                    <a:pt x="15" y="21"/>
                  </a:lnTo>
                  <a:lnTo>
                    <a:pt x="8" y="25"/>
                  </a:lnTo>
                  <a:lnTo>
                    <a:pt x="0" y="21"/>
                  </a:lnTo>
                  <a:lnTo>
                    <a:pt x="0" y="2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7210440" y="6288120"/>
              <a:ext cx="264960" cy="88920"/>
            </a:xfrm>
            <a:custGeom>
              <a:avLst/>
              <a:gdLst/>
              <a:ahLst/>
              <a:rect l="l" t="t" r="r" b="b"/>
              <a:pathLst>
                <a:path w="167" h="56">
                  <a:moveTo>
                    <a:pt x="6" y="25"/>
                  </a:moveTo>
                  <a:lnTo>
                    <a:pt x="43" y="10"/>
                  </a:lnTo>
                  <a:lnTo>
                    <a:pt x="68" y="19"/>
                  </a:lnTo>
                  <a:lnTo>
                    <a:pt x="85" y="33"/>
                  </a:lnTo>
                  <a:lnTo>
                    <a:pt x="116" y="25"/>
                  </a:lnTo>
                  <a:lnTo>
                    <a:pt x="136" y="35"/>
                  </a:lnTo>
                  <a:lnTo>
                    <a:pt x="163" y="17"/>
                  </a:lnTo>
                  <a:lnTo>
                    <a:pt x="161" y="0"/>
                  </a:lnTo>
                  <a:lnTo>
                    <a:pt x="167" y="19"/>
                  </a:lnTo>
                  <a:lnTo>
                    <a:pt x="145" y="41"/>
                  </a:lnTo>
                  <a:lnTo>
                    <a:pt x="64" y="56"/>
                  </a:lnTo>
                  <a:lnTo>
                    <a:pt x="37" y="48"/>
                  </a:lnTo>
                  <a:lnTo>
                    <a:pt x="0" y="48"/>
                  </a:lnTo>
                  <a:lnTo>
                    <a:pt x="0" y="27"/>
                  </a:lnTo>
                  <a:lnTo>
                    <a:pt x="6" y="2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7210440" y="6288120"/>
              <a:ext cx="264960" cy="88920"/>
            </a:xfrm>
            <a:custGeom>
              <a:avLst/>
              <a:gdLst/>
              <a:ahLst/>
              <a:rect l="l" t="t" r="r" b="b"/>
              <a:pathLst>
                <a:path w="167" h="56">
                  <a:moveTo>
                    <a:pt x="6" y="25"/>
                  </a:moveTo>
                  <a:lnTo>
                    <a:pt x="43" y="10"/>
                  </a:lnTo>
                  <a:lnTo>
                    <a:pt x="68" y="19"/>
                  </a:lnTo>
                  <a:lnTo>
                    <a:pt x="85" y="33"/>
                  </a:lnTo>
                  <a:lnTo>
                    <a:pt x="116" y="25"/>
                  </a:lnTo>
                  <a:lnTo>
                    <a:pt x="136" y="35"/>
                  </a:lnTo>
                  <a:lnTo>
                    <a:pt x="163" y="17"/>
                  </a:lnTo>
                  <a:lnTo>
                    <a:pt x="161" y="0"/>
                  </a:lnTo>
                  <a:lnTo>
                    <a:pt x="167" y="19"/>
                  </a:lnTo>
                  <a:lnTo>
                    <a:pt x="145" y="41"/>
                  </a:lnTo>
                  <a:lnTo>
                    <a:pt x="64" y="56"/>
                  </a:lnTo>
                  <a:lnTo>
                    <a:pt x="37" y="48"/>
                  </a:lnTo>
                  <a:lnTo>
                    <a:pt x="0" y="48"/>
                  </a:lnTo>
                  <a:lnTo>
                    <a:pt x="0" y="27"/>
                  </a:lnTo>
                  <a:lnTo>
                    <a:pt x="6" y="25"/>
                  </a:lnTo>
                  <a:lnTo>
                    <a:pt x="6" y="2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7134120" y="6410160"/>
              <a:ext cx="144720" cy="98640"/>
            </a:xfrm>
            <a:custGeom>
              <a:avLst/>
              <a:gdLst/>
              <a:ahLst/>
              <a:rect l="l" t="t" r="r" b="b"/>
              <a:pathLst>
                <a:path w="91" h="62">
                  <a:moveTo>
                    <a:pt x="50" y="0"/>
                  </a:moveTo>
                  <a:lnTo>
                    <a:pt x="81" y="26"/>
                  </a:lnTo>
                  <a:lnTo>
                    <a:pt x="91" y="51"/>
                  </a:lnTo>
                  <a:lnTo>
                    <a:pt x="75" y="62"/>
                  </a:lnTo>
                  <a:lnTo>
                    <a:pt x="62" y="62"/>
                  </a:lnTo>
                  <a:lnTo>
                    <a:pt x="31" y="31"/>
                  </a:lnTo>
                  <a:lnTo>
                    <a:pt x="6" y="31"/>
                  </a:lnTo>
                  <a:lnTo>
                    <a:pt x="0" y="1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7134120" y="6410160"/>
              <a:ext cx="144720" cy="98640"/>
            </a:xfrm>
            <a:custGeom>
              <a:avLst/>
              <a:gdLst/>
              <a:ahLst/>
              <a:rect l="l" t="t" r="r" b="b"/>
              <a:pathLst>
                <a:path w="91" h="62">
                  <a:moveTo>
                    <a:pt x="50" y="0"/>
                  </a:moveTo>
                  <a:lnTo>
                    <a:pt x="81" y="26"/>
                  </a:lnTo>
                  <a:lnTo>
                    <a:pt x="91" y="51"/>
                  </a:lnTo>
                  <a:lnTo>
                    <a:pt x="75" y="62"/>
                  </a:lnTo>
                  <a:lnTo>
                    <a:pt x="62" y="62"/>
                  </a:lnTo>
                  <a:lnTo>
                    <a:pt x="31" y="31"/>
                  </a:lnTo>
                  <a:lnTo>
                    <a:pt x="6" y="31"/>
                  </a:lnTo>
                  <a:lnTo>
                    <a:pt x="0" y="10"/>
                  </a:lnTo>
                  <a:lnTo>
                    <a:pt x="50" y="0"/>
                  </a:lnTo>
                  <a:lnTo>
                    <a:pt x="5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950160" y="6291360"/>
              <a:ext cx="201600" cy="98280"/>
            </a:xfrm>
            <a:custGeom>
              <a:avLst/>
              <a:gdLst/>
              <a:ahLst/>
              <a:rect l="l" t="t" r="r" b="b"/>
              <a:pathLst>
                <a:path w="127" h="62">
                  <a:moveTo>
                    <a:pt x="17" y="21"/>
                  </a:moveTo>
                  <a:lnTo>
                    <a:pt x="44" y="23"/>
                  </a:lnTo>
                  <a:lnTo>
                    <a:pt x="58" y="37"/>
                  </a:lnTo>
                  <a:lnTo>
                    <a:pt x="75" y="33"/>
                  </a:lnTo>
                  <a:lnTo>
                    <a:pt x="58" y="15"/>
                  </a:lnTo>
                  <a:lnTo>
                    <a:pt x="56" y="4"/>
                  </a:lnTo>
                  <a:lnTo>
                    <a:pt x="65" y="0"/>
                  </a:lnTo>
                  <a:lnTo>
                    <a:pt x="79" y="17"/>
                  </a:lnTo>
                  <a:lnTo>
                    <a:pt x="96" y="12"/>
                  </a:lnTo>
                  <a:lnTo>
                    <a:pt x="102" y="27"/>
                  </a:lnTo>
                  <a:lnTo>
                    <a:pt x="114" y="12"/>
                  </a:lnTo>
                  <a:lnTo>
                    <a:pt x="127" y="37"/>
                  </a:lnTo>
                  <a:lnTo>
                    <a:pt x="112" y="37"/>
                  </a:lnTo>
                  <a:lnTo>
                    <a:pt x="112" y="46"/>
                  </a:lnTo>
                  <a:lnTo>
                    <a:pt x="98" y="46"/>
                  </a:lnTo>
                  <a:lnTo>
                    <a:pt x="89" y="37"/>
                  </a:lnTo>
                  <a:lnTo>
                    <a:pt x="46" y="58"/>
                  </a:lnTo>
                  <a:lnTo>
                    <a:pt x="11" y="62"/>
                  </a:lnTo>
                  <a:lnTo>
                    <a:pt x="2" y="58"/>
                  </a:lnTo>
                  <a:lnTo>
                    <a:pt x="0" y="33"/>
                  </a:lnTo>
                  <a:lnTo>
                    <a:pt x="17" y="2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6950160" y="6291360"/>
              <a:ext cx="201600" cy="98280"/>
            </a:xfrm>
            <a:custGeom>
              <a:avLst/>
              <a:gdLst/>
              <a:ahLst/>
              <a:rect l="l" t="t" r="r" b="b"/>
              <a:pathLst>
                <a:path w="127" h="62">
                  <a:moveTo>
                    <a:pt x="17" y="21"/>
                  </a:moveTo>
                  <a:lnTo>
                    <a:pt x="44" y="23"/>
                  </a:lnTo>
                  <a:lnTo>
                    <a:pt x="58" y="37"/>
                  </a:lnTo>
                  <a:lnTo>
                    <a:pt x="75" y="33"/>
                  </a:lnTo>
                  <a:lnTo>
                    <a:pt x="58" y="15"/>
                  </a:lnTo>
                  <a:lnTo>
                    <a:pt x="56" y="4"/>
                  </a:lnTo>
                  <a:lnTo>
                    <a:pt x="65" y="0"/>
                  </a:lnTo>
                  <a:lnTo>
                    <a:pt x="79" y="17"/>
                  </a:lnTo>
                  <a:lnTo>
                    <a:pt x="96" y="12"/>
                  </a:lnTo>
                  <a:lnTo>
                    <a:pt x="102" y="27"/>
                  </a:lnTo>
                  <a:lnTo>
                    <a:pt x="114" y="12"/>
                  </a:lnTo>
                  <a:lnTo>
                    <a:pt x="127" y="37"/>
                  </a:lnTo>
                  <a:lnTo>
                    <a:pt x="112" y="37"/>
                  </a:lnTo>
                  <a:lnTo>
                    <a:pt x="112" y="46"/>
                  </a:lnTo>
                  <a:lnTo>
                    <a:pt x="98" y="46"/>
                  </a:lnTo>
                  <a:lnTo>
                    <a:pt x="89" y="37"/>
                  </a:lnTo>
                  <a:lnTo>
                    <a:pt x="46" y="58"/>
                  </a:lnTo>
                  <a:lnTo>
                    <a:pt x="11" y="62"/>
                  </a:lnTo>
                  <a:lnTo>
                    <a:pt x="2" y="58"/>
                  </a:lnTo>
                  <a:lnTo>
                    <a:pt x="0" y="33"/>
                  </a:lnTo>
                  <a:lnTo>
                    <a:pt x="17" y="21"/>
                  </a:lnTo>
                  <a:lnTo>
                    <a:pt x="17" y="2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6875640" y="630720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8" y="13"/>
                  </a:moveTo>
                  <a:lnTo>
                    <a:pt x="25" y="0"/>
                  </a:lnTo>
                  <a:lnTo>
                    <a:pt x="43" y="5"/>
                  </a:lnTo>
                  <a:lnTo>
                    <a:pt x="37" y="42"/>
                  </a:lnTo>
                  <a:lnTo>
                    <a:pt x="0" y="40"/>
                  </a:lnTo>
                  <a:lnTo>
                    <a:pt x="8" y="1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6875640" y="630720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8" y="13"/>
                  </a:moveTo>
                  <a:lnTo>
                    <a:pt x="25" y="0"/>
                  </a:lnTo>
                  <a:lnTo>
                    <a:pt x="43" y="5"/>
                  </a:lnTo>
                  <a:lnTo>
                    <a:pt x="37" y="42"/>
                  </a:lnTo>
                  <a:lnTo>
                    <a:pt x="0" y="40"/>
                  </a:lnTo>
                  <a:lnTo>
                    <a:pt x="8" y="13"/>
                  </a:lnTo>
                  <a:lnTo>
                    <a:pt x="8" y="1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6759720" y="6288120"/>
              <a:ext cx="95040" cy="76320"/>
            </a:xfrm>
            <a:custGeom>
              <a:avLst/>
              <a:gdLst/>
              <a:ahLst/>
              <a:rect l="l" t="t" r="r" b="b"/>
              <a:pathLst>
                <a:path w="60" h="48">
                  <a:moveTo>
                    <a:pt x="27" y="4"/>
                  </a:moveTo>
                  <a:lnTo>
                    <a:pt x="46" y="2"/>
                  </a:lnTo>
                  <a:lnTo>
                    <a:pt x="60" y="17"/>
                  </a:lnTo>
                  <a:lnTo>
                    <a:pt x="60" y="25"/>
                  </a:lnTo>
                  <a:lnTo>
                    <a:pt x="42" y="35"/>
                  </a:lnTo>
                  <a:lnTo>
                    <a:pt x="36" y="48"/>
                  </a:lnTo>
                  <a:lnTo>
                    <a:pt x="21" y="23"/>
                  </a:lnTo>
                  <a:lnTo>
                    <a:pt x="0" y="17"/>
                  </a:lnTo>
                  <a:lnTo>
                    <a:pt x="2" y="0"/>
                  </a:lnTo>
                  <a:lnTo>
                    <a:pt x="27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6759720" y="6288120"/>
              <a:ext cx="95040" cy="76320"/>
            </a:xfrm>
            <a:custGeom>
              <a:avLst/>
              <a:gdLst/>
              <a:ahLst/>
              <a:rect l="l" t="t" r="r" b="b"/>
              <a:pathLst>
                <a:path w="60" h="48">
                  <a:moveTo>
                    <a:pt x="27" y="4"/>
                  </a:moveTo>
                  <a:lnTo>
                    <a:pt x="46" y="2"/>
                  </a:lnTo>
                  <a:lnTo>
                    <a:pt x="60" y="17"/>
                  </a:lnTo>
                  <a:lnTo>
                    <a:pt x="60" y="25"/>
                  </a:lnTo>
                  <a:lnTo>
                    <a:pt x="42" y="35"/>
                  </a:lnTo>
                  <a:lnTo>
                    <a:pt x="36" y="48"/>
                  </a:lnTo>
                  <a:lnTo>
                    <a:pt x="21" y="23"/>
                  </a:lnTo>
                  <a:lnTo>
                    <a:pt x="0" y="17"/>
                  </a:lnTo>
                  <a:lnTo>
                    <a:pt x="2" y="0"/>
                  </a:lnTo>
                  <a:lnTo>
                    <a:pt x="27" y="4"/>
                  </a:lnTo>
                  <a:lnTo>
                    <a:pt x="27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6618240" y="6173640"/>
              <a:ext cx="109440" cy="34920"/>
            </a:xfrm>
            <a:custGeom>
              <a:avLst/>
              <a:gdLst/>
              <a:ahLst/>
              <a:rect l="l" t="t" r="r" b="b"/>
              <a:pathLst>
                <a:path w="69" h="22">
                  <a:moveTo>
                    <a:pt x="0" y="4"/>
                  </a:moveTo>
                  <a:lnTo>
                    <a:pt x="62" y="0"/>
                  </a:lnTo>
                  <a:lnTo>
                    <a:pt x="69" y="12"/>
                  </a:lnTo>
                  <a:lnTo>
                    <a:pt x="38" y="22"/>
                  </a:lnTo>
                  <a:lnTo>
                    <a:pt x="7" y="18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6618240" y="6173640"/>
              <a:ext cx="109440" cy="34920"/>
            </a:xfrm>
            <a:custGeom>
              <a:avLst/>
              <a:gdLst/>
              <a:ahLst/>
              <a:rect l="l" t="t" r="r" b="b"/>
              <a:pathLst>
                <a:path w="69" h="22">
                  <a:moveTo>
                    <a:pt x="0" y="4"/>
                  </a:moveTo>
                  <a:lnTo>
                    <a:pt x="62" y="0"/>
                  </a:lnTo>
                  <a:lnTo>
                    <a:pt x="69" y="12"/>
                  </a:lnTo>
                  <a:lnTo>
                    <a:pt x="38" y="22"/>
                  </a:lnTo>
                  <a:lnTo>
                    <a:pt x="7" y="18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6832440" y="6162840"/>
              <a:ext cx="25560" cy="23760"/>
            </a:xfrm>
            <a:custGeom>
              <a:avLst/>
              <a:gdLst/>
              <a:ahLst/>
              <a:rect l="l" t="t" r="r" b="b"/>
              <a:pathLst>
                <a:path w="16" h="15">
                  <a:moveTo>
                    <a:pt x="0" y="2"/>
                  </a:moveTo>
                  <a:lnTo>
                    <a:pt x="12" y="0"/>
                  </a:lnTo>
                  <a:lnTo>
                    <a:pt x="16" y="9"/>
                  </a:lnTo>
                  <a:lnTo>
                    <a:pt x="4" y="15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6832440" y="6162840"/>
              <a:ext cx="25560" cy="23760"/>
            </a:xfrm>
            <a:custGeom>
              <a:avLst/>
              <a:gdLst/>
              <a:ahLst/>
              <a:rect l="l" t="t" r="r" b="b"/>
              <a:pathLst>
                <a:path w="16" h="15">
                  <a:moveTo>
                    <a:pt x="0" y="2"/>
                  </a:moveTo>
                  <a:lnTo>
                    <a:pt x="12" y="0"/>
                  </a:lnTo>
                  <a:lnTo>
                    <a:pt x="16" y="9"/>
                  </a:lnTo>
                  <a:lnTo>
                    <a:pt x="4" y="15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7157880" y="5332320"/>
              <a:ext cx="538200" cy="722520"/>
            </a:xfrm>
            <a:custGeom>
              <a:avLst/>
              <a:gdLst/>
              <a:ahLst/>
              <a:rect l="l" t="t" r="r" b="b"/>
              <a:pathLst>
                <a:path w="339" h="455">
                  <a:moveTo>
                    <a:pt x="120" y="25"/>
                  </a:moveTo>
                  <a:lnTo>
                    <a:pt x="138" y="25"/>
                  </a:lnTo>
                  <a:lnTo>
                    <a:pt x="147" y="37"/>
                  </a:lnTo>
                  <a:lnTo>
                    <a:pt x="190" y="39"/>
                  </a:lnTo>
                  <a:lnTo>
                    <a:pt x="215" y="52"/>
                  </a:lnTo>
                  <a:lnTo>
                    <a:pt x="236" y="46"/>
                  </a:lnTo>
                  <a:lnTo>
                    <a:pt x="271" y="52"/>
                  </a:lnTo>
                  <a:lnTo>
                    <a:pt x="283" y="48"/>
                  </a:lnTo>
                  <a:lnTo>
                    <a:pt x="329" y="0"/>
                  </a:lnTo>
                  <a:lnTo>
                    <a:pt x="337" y="4"/>
                  </a:lnTo>
                  <a:lnTo>
                    <a:pt x="339" y="21"/>
                  </a:lnTo>
                  <a:lnTo>
                    <a:pt x="308" y="66"/>
                  </a:lnTo>
                  <a:lnTo>
                    <a:pt x="289" y="83"/>
                  </a:lnTo>
                  <a:lnTo>
                    <a:pt x="244" y="87"/>
                  </a:lnTo>
                  <a:lnTo>
                    <a:pt x="217" y="77"/>
                  </a:lnTo>
                  <a:lnTo>
                    <a:pt x="163" y="81"/>
                  </a:lnTo>
                  <a:lnTo>
                    <a:pt x="134" y="74"/>
                  </a:lnTo>
                  <a:lnTo>
                    <a:pt x="122" y="81"/>
                  </a:lnTo>
                  <a:lnTo>
                    <a:pt x="89" y="79"/>
                  </a:lnTo>
                  <a:lnTo>
                    <a:pt x="78" y="89"/>
                  </a:lnTo>
                  <a:lnTo>
                    <a:pt x="68" y="120"/>
                  </a:lnTo>
                  <a:lnTo>
                    <a:pt x="68" y="153"/>
                  </a:lnTo>
                  <a:lnTo>
                    <a:pt x="87" y="166"/>
                  </a:lnTo>
                  <a:lnTo>
                    <a:pt x="101" y="192"/>
                  </a:lnTo>
                  <a:lnTo>
                    <a:pt x="122" y="190"/>
                  </a:lnTo>
                  <a:lnTo>
                    <a:pt x="138" y="166"/>
                  </a:lnTo>
                  <a:lnTo>
                    <a:pt x="151" y="159"/>
                  </a:lnTo>
                  <a:lnTo>
                    <a:pt x="172" y="166"/>
                  </a:lnTo>
                  <a:lnTo>
                    <a:pt x="176" y="157"/>
                  </a:lnTo>
                  <a:lnTo>
                    <a:pt x="213" y="155"/>
                  </a:lnTo>
                  <a:lnTo>
                    <a:pt x="215" y="145"/>
                  </a:lnTo>
                  <a:lnTo>
                    <a:pt x="232" y="139"/>
                  </a:lnTo>
                  <a:lnTo>
                    <a:pt x="242" y="141"/>
                  </a:lnTo>
                  <a:lnTo>
                    <a:pt x="248" y="149"/>
                  </a:lnTo>
                  <a:lnTo>
                    <a:pt x="246" y="161"/>
                  </a:lnTo>
                  <a:lnTo>
                    <a:pt x="240" y="170"/>
                  </a:lnTo>
                  <a:lnTo>
                    <a:pt x="227" y="161"/>
                  </a:lnTo>
                  <a:lnTo>
                    <a:pt x="215" y="166"/>
                  </a:lnTo>
                  <a:lnTo>
                    <a:pt x="186" y="203"/>
                  </a:lnTo>
                  <a:lnTo>
                    <a:pt x="153" y="221"/>
                  </a:lnTo>
                  <a:lnTo>
                    <a:pt x="134" y="217"/>
                  </a:lnTo>
                  <a:lnTo>
                    <a:pt x="136" y="230"/>
                  </a:lnTo>
                  <a:lnTo>
                    <a:pt x="149" y="238"/>
                  </a:lnTo>
                  <a:lnTo>
                    <a:pt x="190" y="304"/>
                  </a:lnTo>
                  <a:lnTo>
                    <a:pt x="180" y="314"/>
                  </a:lnTo>
                  <a:lnTo>
                    <a:pt x="178" y="331"/>
                  </a:lnTo>
                  <a:lnTo>
                    <a:pt x="194" y="348"/>
                  </a:lnTo>
                  <a:lnTo>
                    <a:pt x="194" y="358"/>
                  </a:lnTo>
                  <a:lnTo>
                    <a:pt x="207" y="360"/>
                  </a:lnTo>
                  <a:lnTo>
                    <a:pt x="207" y="374"/>
                  </a:lnTo>
                  <a:lnTo>
                    <a:pt x="174" y="383"/>
                  </a:lnTo>
                  <a:lnTo>
                    <a:pt x="157" y="405"/>
                  </a:lnTo>
                  <a:lnTo>
                    <a:pt x="140" y="405"/>
                  </a:lnTo>
                  <a:lnTo>
                    <a:pt x="136" y="377"/>
                  </a:lnTo>
                  <a:lnTo>
                    <a:pt x="143" y="362"/>
                  </a:lnTo>
                  <a:lnTo>
                    <a:pt x="116" y="331"/>
                  </a:lnTo>
                  <a:lnTo>
                    <a:pt x="109" y="314"/>
                  </a:lnTo>
                  <a:lnTo>
                    <a:pt x="118" y="298"/>
                  </a:lnTo>
                  <a:lnTo>
                    <a:pt x="116" y="275"/>
                  </a:lnTo>
                  <a:lnTo>
                    <a:pt x="114" y="269"/>
                  </a:lnTo>
                  <a:lnTo>
                    <a:pt x="103" y="267"/>
                  </a:lnTo>
                  <a:lnTo>
                    <a:pt x="78" y="285"/>
                  </a:lnTo>
                  <a:lnTo>
                    <a:pt x="72" y="300"/>
                  </a:lnTo>
                  <a:lnTo>
                    <a:pt x="80" y="314"/>
                  </a:lnTo>
                  <a:lnTo>
                    <a:pt x="78" y="399"/>
                  </a:lnTo>
                  <a:lnTo>
                    <a:pt x="72" y="414"/>
                  </a:lnTo>
                  <a:lnTo>
                    <a:pt x="76" y="449"/>
                  </a:lnTo>
                  <a:lnTo>
                    <a:pt x="33" y="455"/>
                  </a:lnTo>
                  <a:lnTo>
                    <a:pt x="25" y="449"/>
                  </a:lnTo>
                  <a:lnTo>
                    <a:pt x="20" y="432"/>
                  </a:lnTo>
                  <a:lnTo>
                    <a:pt x="39" y="356"/>
                  </a:lnTo>
                  <a:lnTo>
                    <a:pt x="33" y="319"/>
                  </a:lnTo>
                  <a:lnTo>
                    <a:pt x="8" y="323"/>
                  </a:lnTo>
                  <a:lnTo>
                    <a:pt x="0" y="308"/>
                  </a:lnTo>
                  <a:lnTo>
                    <a:pt x="0" y="271"/>
                  </a:lnTo>
                  <a:lnTo>
                    <a:pt x="27" y="221"/>
                  </a:lnTo>
                  <a:lnTo>
                    <a:pt x="27" y="186"/>
                  </a:lnTo>
                  <a:lnTo>
                    <a:pt x="49" y="143"/>
                  </a:lnTo>
                  <a:lnTo>
                    <a:pt x="56" y="118"/>
                  </a:lnTo>
                  <a:lnTo>
                    <a:pt x="47" y="108"/>
                  </a:lnTo>
                  <a:lnTo>
                    <a:pt x="56" y="97"/>
                  </a:lnTo>
                  <a:lnTo>
                    <a:pt x="64" y="64"/>
                  </a:lnTo>
                  <a:lnTo>
                    <a:pt x="74" y="50"/>
                  </a:lnTo>
                  <a:lnTo>
                    <a:pt x="93" y="56"/>
                  </a:lnTo>
                  <a:lnTo>
                    <a:pt x="103" y="29"/>
                  </a:lnTo>
                  <a:lnTo>
                    <a:pt x="120" y="2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7157880" y="5332320"/>
              <a:ext cx="538200" cy="722520"/>
            </a:xfrm>
            <a:custGeom>
              <a:avLst/>
              <a:gdLst/>
              <a:ahLst/>
              <a:rect l="l" t="t" r="r" b="b"/>
              <a:pathLst>
                <a:path w="339" h="455">
                  <a:moveTo>
                    <a:pt x="120" y="25"/>
                  </a:moveTo>
                  <a:lnTo>
                    <a:pt x="138" y="25"/>
                  </a:lnTo>
                  <a:lnTo>
                    <a:pt x="147" y="37"/>
                  </a:lnTo>
                  <a:lnTo>
                    <a:pt x="190" y="39"/>
                  </a:lnTo>
                  <a:lnTo>
                    <a:pt x="215" y="52"/>
                  </a:lnTo>
                  <a:lnTo>
                    <a:pt x="236" y="46"/>
                  </a:lnTo>
                  <a:lnTo>
                    <a:pt x="271" y="52"/>
                  </a:lnTo>
                  <a:lnTo>
                    <a:pt x="283" y="48"/>
                  </a:lnTo>
                  <a:lnTo>
                    <a:pt x="329" y="0"/>
                  </a:lnTo>
                  <a:lnTo>
                    <a:pt x="337" y="4"/>
                  </a:lnTo>
                  <a:lnTo>
                    <a:pt x="339" y="21"/>
                  </a:lnTo>
                  <a:lnTo>
                    <a:pt x="308" y="66"/>
                  </a:lnTo>
                  <a:lnTo>
                    <a:pt x="289" y="83"/>
                  </a:lnTo>
                  <a:lnTo>
                    <a:pt x="244" y="87"/>
                  </a:lnTo>
                  <a:lnTo>
                    <a:pt x="217" y="77"/>
                  </a:lnTo>
                  <a:lnTo>
                    <a:pt x="163" y="81"/>
                  </a:lnTo>
                  <a:lnTo>
                    <a:pt x="134" y="74"/>
                  </a:lnTo>
                  <a:lnTo>
                    <a:pt x="122" y="81"/>
                  </a:lnTo>
                  <a:lnTo>
                    <a:pt x="89" y="79"/>
                  </a:lnTo>
                  <a:lnTo>
                    <a:pt x="78" y="89"/>
                  </a:lnTo>
                  <a:lnTo>
                    <a:pt x="68" y="120"/>
                  </a:lnTo>
                  <a:lnTo>
                    <a:pt x="68" y="153"/>
                  </a:lnTo>
                  <a:lnTo>
                    <a:pt x="87" y="166"/>
                  </a:lnTo>
                  <a:lnTo>
                    <a:pt x="101" y="192"/>
                  </a:lnTo>
                  <a:lnTo>
                    <a:pt x="122" y="190"/>
                  </a:lnTo>
                  <a:lnTo>
                    <a:pt x="138" y="166"/>
                  </a:lnTo>
                  <a:lnTo>
                    <a:pt x="151" y="159"/>
                  </a:lnTo>
                  <a:lnTo>
                    <a:pt x="172" y="166"/>
                  </a:lnTo>
                  <a:lnTo>
                    <a:pt x="176" y="157"/>
                  </a:lnTo>
                  <a:lnTo>
                    <a:pt x="213" y="155"/>
                  </a:lnTo>
                  <a:lnTo>
                    <a:pt x="215" y="145"/>
                  </a:lnTo>
                  <a:lnTo>
                    <a:pt x="232" y="139"/>
                  </a:lnTo>
                  <a:lnTo>
                    <a:pt x="242" y="141"/>
                  </a:lnTo>
                  <a:lnTo>
                    <a:pt x="248" y="149"/>
                  </a:lnTo>
                  <a:lnTo>
                    <a:pt x="246" y="161"/>
                  </a:lnTo>
                  <a:lnTo>
                    <a:pt x="240" y="170"/>
                  </a:lnTo>
                  <a:lnTo>
                    <a:pt x="227" y="161"/>
                  </a:lnTo>
                  <a:lnTo>
                    <a:pt x="215" y="166"/>
                  </a:lnTo>
                  <a:lnTo>
                    <a:pt x="186" y="203"/>
                  </a:lnTo>
                  <a:lnTo>
                    <a:pt x="153" y="221"/>
                  </a:lnTo>
                  <a:lnTo>
                    <a:pt x="134" y="217"/>
                  </a:lnTo>
                  <a:lnTo>
                    <a:pt x="136" y="230"/>
                  </a:lnTo>
                  <a:lnTo>
                    <a:pt x="149" y="238"/>
                  </a:lnTo>
                  <a:lnTo>
                    <a:pt x="190" y="304"/>
                  </a:lnTo>
                  <a:lnTo>
                    <a:pt x="180" y="314"/>
                  </a:lnTo>
                  <a:lnTo>
                    <a:pt x="178" y="331"/>
                  </a:lnTo>
                  <a:lnTo>
                    <a:pt x="194" y="348"/>
                  </a:lnTo>
                  <a:lnTo>
                    <a:pt x="194" y="358"/>
                  </a:lnTo>
                  <a:lnTo>
                    <a:pt x="207" y="360"/>
                  </a:lnTo>
                  <a:lnTo>
                    <a:pt x="207" y="374"/>
                  </a:lnTo>
                  <a:lnTo>
                    <a:pt x="174" y="383"/>
                  </a:lnTo>
                  <a:lnTo>
                    <a:pt x="157" y="405"/>
                  </a:lnTo>
                  <a:lnTo>
                    <a:pt x="140" y="405"/>
                  </a:lnTo>
                  <a:lnTo>
                    <a:pt x="136" y="377"/>
                  </a:lnTo>
                  <a:lnTo>
                    <a:pt x="143" y="362"/>
                  </a:lnTo>
                  <a:lnTo>
                    <a:pt x="116" y="331"/>
                  </a:lnTo>
                  <a:lnTo>
                    <a:pt x="109" y="314"/>
                  </a:lnTo>
                  <a:lnTo>
                    <a:pt x="118" y="298"/>
                  </a:lnTo>
                  <a:lnTo>
                    <a:pt x="116" y="275"/>
                  </a:lnTo>
                  <a:lnTo>
                    <a:pt x="114" y="269"/>
                  </a:lnTo>
                  <a:lnTo>
                    <a:pt x="103" y="267"/>
                  </a:lnTo>
                  <a:lnTo>
                    <a:pt x="78" y="285"/>
                  </a:lnTo>
                  <a:lnTo>
                    <a:pt x="72" y="300"/>
                  </a:lnTo>
                  <a:lnTo>
                    <a:pt x="80" y="314"/>
                  </a:lnTo>
                  <a:lnTo>
                    <a:pt x="78" y="399"/>
                  </a:lnTo>
                  <a:lnTo>
                    <a:pt x="72" y="414"/>
                  </a:lnTo>
                  <a:lnTo>
                    <a:pt x="76" y="449"/>
                  </a:lnTo>
                  <a:lnTo>
                    <a:pt x="33" y="455"/>
                  </a:lnTo>
                  <a:lnTo>
                    <a:pt x="25" y="449"/>
                  </a:lnTo>
                  <a:lnTo>
                    <a:pt x="20" y="432"/>
                  </a:lnTo>
                  <a:lnTo>
                    <a:pt x="39" y="356"/>
                  </a:lnTo>
                  <a:lnTo>
                    <a:pt x="33" y="319"/>
                  </a:lnTo>
                  <a:lnTo>
                    <a:pt x="8" y="323"/>
                  </a:lnTo>
                  <a:lnTo>
                    <a:pt x="0" y="308"/>
                  </a:lnTo>
                  <a:lnTo>
                    <a:pt x="0" y="271"/>
                  </a:lnTo>
                  <a:lnTo>
                    <a:pt x="27" y="221"/>
                  </a:lnTo>
                  <a:lnTo>
                    <a:pt x="27" y="186"/>
                  </a:lnTo>
                  <a:lnTo>
                    <a:pt x="49" y="143"/>
                  </a:lnTo>
                  <a:lnTo>
                    <a:pt x="56" y="118"/>
                  </a:lnTo>
                  <a:lnTo>
                    <a:pt x="47" y="108"/>
                  </a:lnTo>
                  <a:lnTo>
                    <a:pt x="56" y="97"/>
                  </a:lnTo>
                  <a:lnTo>
                    <a:pt x="64" y="64"/>
                  </a:lnTo>
                  <a:lnTo>
                    <a:pt x="74" y="50"/>
                  </a:lnTo>
                  <a:lnTo>
                    <a:pt x="93" y="56"/>
                  </a:lnTo>
                  <a:lnTo>
                    <a:pt x="103" y="29"/>
                  </a:lnTo>
                  <a:lnTo>
                    <a:pt x="120" y="25"/>
                  </a:lnTo>
                  <a:lnTo>
                    <a:pt x="120" y="2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7397640" y="600228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4"/>
                  </a:moveTo>
                  <a:lnTo>
                    <a:pt x="10" y="0"/>
                  </a:lnTo>
                  <a:lnTo>
                    <a:pt x="12" y="19"/>
                  </a:lnTo>
                  <a:lnTo>
                    <a:pt x="8" y="19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7397640" y="600228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4"/>
                  </a:moveTo>
                  <a:lnTo>
                    <a:pt x="10" y="0"/>
                  </a:lnTo>
                  <a:lnTo>
                    <a:pt x="12" y="19"/>
                  </a:lnTo>
                  <a:lnTo>
                    <a:pt x="8" y="19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7437600" y="5956200"/>
              <a:ext cx="34920" cy="73080"/>
            </a:xfrm>
            <a:custGeom>
              <a:avLst/>
              <a:gdLst/>
              <a:ahLst/>
              <a:rect l="l" t="t" r="r" b="b"/>
              <a:pathLst>
                <a:path w="22" h="46">
                  <a:moveTo>
                    <a:pt x="4" y="4"/>
                  </a:moveTo>
                  <a:lnTo>
                    <a:pt x="22" y="0"/>
                  </a:lnTo>
                  <a:lnTo>
                    <a:pt x="16" y="46"/>
                  </a:lnTo>
                  <a:lnTo>
                    <a:pt x="0" y="4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7437600" y="5956200"/>
              <a:ext cx="34920" cy="73080"/>
            </a:xfrm>
            <a:custGeom>
              <a:avLst/>
              <a:gdLst/>
              <a:ahLst/>
              <a:rect l="l" t="t" r="r" b="b"/>
              <a:pathLst>
                <a:path w="22" h="46">
                  <a:moveTo>
                    <a:pt x="4" y="4"/>
                  </a:moveTo>
                  <a:lnTo>
                    <a:pt x="22" y="0"/>
                  </a:lnTo>
                  <a:lnTo>
                    <a:pt x="16" y="46"/>
                  </a:lnTo>
                  <a:lnTo>
                    <a:pt x="0" y="44"/>
                  </a:lnTo>
                  <a:lnTo>
                    <a:pt x="4" y="4"/>
                  </a:lnTo>
                  <a:lnTo>
                    <a:pt x="4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7466040" y="5925960"/>
              <a:ext cx="49320" cy="128880"/>
            </a:xfrm>
            <a:custGeom>
              <a:avLst/>
              <a:gdLst/>
              <a:ahLst/>
              <a:rect l="l" t="t" r="r" b="b"/>
              <a:pathLst>
                <a:path w="31" h="81">
                  <a:moveTo>
                    <a:pt x="9" y="40"/>
                  </a:moveTo>
                  <a:lnTo>
                    <a:pt x="19" y="0"/>
                  </a:lnTo>
                  <a:lnTo>
                    <a:pt x="31" y="25"/>
                  </a:lnTo>
                  <a:lnTo>
                    <a:pt x="19" y="38"/>
                  </a:lnTo>
                  <a:lnTo>
                    <a:pt x="27" y="65"/>
                  </a:lnTo>
                  <a:lnTo>
                    <a:pt x="6" y="81"/>
                  </a:lnTo>
                  <a:lnTo>
                    <a:pt x="0" y="67"/>
                  </a:lnTo>
                  <a:lnTo>
                    <a:pt x="9" y="4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7466040" y="5925960"/>
              <a:ext cx="49320" cy="128880"/>
            </a:xfrm>
            <a:custGeom>
              <a:avLst/>
              <a:gdLst/>
              <a:ahLst/>
              <a:rect l="l" t="t" r="r" b="b"/>
              <a:pathLst>
                <a:path w="31" h="81">
                  <a:moveTo>
                    <a:pt x="9" y="40"/>
                  </a:moveTo>
                  <a:lnTo>
                    <a:pt x="19" y="0"/>
                  </a:lnTo>
                  <a:lnTo>
                    <a:pt x="31" y="25"/>
                  </a:lnTo>
                  <a:lnTo>
                    <a:pt x="19" y="38"/>
                  </a:lnTo>
                  <a:lnTo>
                    <a:pt x="27" y="65"/>
                  </a:lnTo>
                  <a:lnTo>
                    <a:pt x="6" y="81"/>
                  </a:lnTo>
                  <a:lnTo>
                    <a:pt x="0" y="67"/>
                  </a:lnTo>
                  <a:lnTo>
                    <a:pt x="9" y="40"/>
                  </a:lnTo>
                  <a:lnTo>
                    <a:pt x="9" y="4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7502400" y="589428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0" y="0"/>
                  </a:moveTo>
                  <a:lnTo>
                    <a:pt x="10" y="0"/>
                  </a:lnTo>
                  <a:lnTo>
                    <a:pt x="10" y="12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7502400" y="589428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0" y="0"/>
                  </a:moveTo>
                  <a:lnTo>
                    <a:pt x="10" y="0"/>
                  </a:lnTo>
                  <a:lnTo>
                    <a:pt x="10" y="12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496280" y="5614920"/>
              <a:ext cx="2988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12" y="0"/>
                  </a:moveTo>
                  <a:lnTo>
                    <a:pt x="19" y="0"/>
                  </a:lnTo>
                  <a:lnTo>
                    <a:pt x="16" y="8"/>
                  </a:lnTo>
                  <a:lnTo>
                    <a:pt x="8" y="25"/>
                  </a:lnTo>
                  <a:lnTo>
                    <a:pt x="0" y="23"/>
                  </a:lnTo>
                  <a:lnTo>
                    <a:pt x="0" y="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496280" y="5614920"/>
              <a:ext cx="2988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12" y="0"/>
                  </a:moveTo>
                  <a:lnTo>
                    <a:pt x="19" y="0"/>
                  </a:lnTo>
                  <a:lnTo>
                    <a:pt x="16" y="8"/>
                  </a:lnTo>
                  <a:lnTo>
                    <a:pt x="8" y="25"/>
                  </a:lnTo>
                  <a:lnTo>
                    <a:pt x="0" y="23"/>
                  </a:lnTo>
                  <a:lnTo>
                    <a:pt x="0" y="8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529400" y="5621400"/>
              <a:ext cx="25560" cy="36360"/>
            </a:xfrm>
            <a:custGeom>
              <a:avLst/>
              <a:gdLst/>
              <a:ahLst/>
              <a:rect l="l" t="t" r="r" b="b"/>
              <a:pathLst>
                <a:path w="16" h="23">
                  <a:moveTo>
                    <a:pt x="0" y="8"/>
                  </a:moveTo>
                  <a:lnTo>
                    <a:pt x="8" y="0"/>
                  </a:lnTo>
                  <a:lnTo>
                    <a:pt x="16" y="4"/>
                  </a:lnTo>
                  <a:lnTo>
                    <a:pt x="12" y="21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7529400" y="5621400"/>
              <a:ext cx="25560" cy="36360"/>
            </a:xfrm>
            <a:custGeom>
              <a:avLst/>
              <a:gdLst/>
              <a:ahLst/>
              <a:rect l="l" t="t" r="r" b="b"/>
              <a:pathLst>
                <a:path w="16" h="23">
                  <a:moveTo>
                    <a:pt x="0" y="8"/>
                  </a:moveTo>
                  <a:lnTo>
                    <a:pt x="8" y="0"/>
                  </a:lnTo>
                  <a:lnTo>
                    <a:pt x="16" y="4"/>
                  </a:lnTo>
                  <a:lnTo>
                    <a:pt x="12" y="21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8"/>
                  </a:lnTo>
                  <a:lnTo>
                    <a:pt x="0" y="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7628040" y="5664240"/>
              <a:ext cx="71280" cy="3636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0"/>
                  </a:moveTo>
                  <a:lnTo>
                    <a:pt x="45" y="8"/>
                  </a:lnTo>
                  <a:lnTo>
                    <a:pt x="10" y="23"/>
                  </a:lnTo>
                  <a:lnTo>
                    <a:pt x="4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7628040" y="5664240"/>
              <a:ext cx="71280" cy="3636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0"/>
                  </a:moveTo>
                  <a:lnTo>
                    <a:pt x="45" y="8"/>
                  </a:lnTo>
                  <a:lnTo>
                    <a:pt x="10" y="23"/>
                  </a:lnTo>
                  <a:lnTo>
                    <a:pt x="4" y="2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7711920" y="5676840"/>
              <a:ext cx="76320" cy="17640"/>
            </a:xfrm>
            <a:custGeom>
              <a:avLst/>
              <a:gdLst/>
              <a:ahLst/>
              <a:rect l="l" t="t" r="r" b="b"/>
              <a:pathLst>
                <a:path w="48" h="11">
                  <a:moveTo>
                    <a:pt x="0" y="2"/>
                  </a:moveTo>
                  <a:lnTo>
                    <a:pt x="48" y="0"/>
                  </a:lnTo>
                  <a:lnTo>
                    <a:pt x="7" y="1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7711920" y="5676840"/>
              <a:ext cx="76320" cy="17640"/>
            </a:xfrm>
            <a:custGeom>
              <a:avLst/>
              <a:gdLst/>
              <a:ahLst/>
              <a:rect l="l" t="t" r="r" b="b"/>
              <a:pathLst>
                <a:path w="48" h="11">
                  <a:moveTo>
                    <a:pt x="0" y="2"/>
                  </a:moveTo>
                  <a:lnTo>
                    <a:pt x="48" y="0"/>
                  </a:lnTo>
                  <a:lnTo>
                    <a:pt x="7" y="11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7754760" y="5694480"/>
              <a:ext cx="11160" cy="46080"/>
            </a:xfrm>
            <a:custGeom>
              <a:avLst/>
              <a:gdLst/>
              <a:ahLst/>
              <a:rect l="l" t="t" r="r" b="b"/>
              <a:pathLst>
                <a:path w="7" h="29">
                  <a:moveTo>
                    <a:pt x="0" y="2"/>
                  </a:moveTo>
                  <a:lnTo>
                    <a:pt x="5" y="0"/>
                  </a:lnTo>
                  <a:lnTo>
                    <a:pt x="7" y="29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7754760" y="5694480"/>
              <a:ext cx="11160" cy="46080"/>
            </a:xfrm>
            <a:custGeom>
              <a:avLst/>
              <a:gdLst/>
              <a:ahLst/>
              <a:rect l="l" t="t" r="r" b="b"/>
              <a:pathLst>
                <a:path w="7" h="29">
                  <a:moveTo>
                    <a:pt x="0" y="2"/>
                  </a:moveTo>
                  <a:lnTo>
                    <a:pt x="5" y="0"/>
                  </a:lnTo>
                  <a:lnTo>
                    <a:pt x="7" y="29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7765920" y="5796000"/>
              <a:ext cx="98640" cy="81000"/>
            </a:xfrm>
            <a:custGeom>
              <a:avLst/>
              <a:gdLst/>
              <a:ahLst/>
              <a:rect l="l" t="t" r="r" b="b"/>
              <a:pathLst>
                <a:path w="62" h="51">
                  <a:moveTo>
                    <a:pt x="0" y="4"/>
                  </a:moveTo>
                  <a:lnTo>
                    <a:pt x="2" y="10"/>
                  </a:lnTo>
                  <a:lnTo>
                    <a:pt x="35" y="0"/>
                  </a:lnTo>
                  <a:lnTo>
                    <a:pt x="60" y="18"/>
                  </a:lnTo>
                  <a:lnTo>
                    <a:pt x="62" y="33"/>
                  </a:lnTo>
                  <a:lnTo>
                    <a:pt x="58" y="41"/>
                  </a:lnTo>
                  <a:lnTo>
                    <a:pt x="37" y="51"/>
                  </a:lnTo>
                  <a:lnTo>
                    <a:pt x="24" y="49"/>
                  </a:lnTo>
                  <a:lnTo>
                    <a:pt x="6" y="3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7765920" y="5796000"/>
              <a:ext cx="98640" cy="81000"/>
            </a:xfrm>
            <a:custGeom>
              <a:avLst/>
              <a:gdLst/>
              <a:ahLst/>
              <a:rect l="l" t="t" r="r" b="b"/>
              <a:pathLst>
                <a:path w="62" h="51">
                  <a:moveTo>
                    <a:pt x="0" y="4"/>
                  </a:moveTo>
                  <a:lnTo>
                    <a:pt x="2" y="10"/>
                  </a:lnTo>
                  <a:lnTo>
                    <a:pt x="35" y="0"/>
                  </a:lnTo>
                  <a:lnTo>
                    <a:pt x="60" y="18"/>
                  </a:lnTo>
                  <a:lnTo>
                    <a:pt x="62" y="33"/>
                  </a:lnTo>
                  <a:lnTo>
                    <a:pt x="58" y="41"/>
                  </a:lnTo>
                  <a:lnTo>
                    <a:pt x="37" y="51"/>
                  </a:lnTo>
                  <a:lnTo>
                    <a:pt x="24" y="49"/>
                  </a:lnTo>
                  <a:lnTo>
                    <a:pt x="6" y="33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7818480" y="5056200"/>
              <a:ext cx="12600" cy="49320"/>
            </a:xfrm>
            <a:custGeom>
              <a:avLst/>
              <a:gdLst/>
              <a:ahLst/>
              <a:rect l="l" t="t" r="r" b="b"/>
              <a:pathLst>
                <a:path w="8" h="31">
                  <a:moveTo>
                    <a:pt x="0" y="0"/>
                  </a:moveTo>
                  <a:lnTo>
                    <a:pt x="8" y="17"/>
                  </a:lnTo>
                  <a:lnTo>
                    <a:pt x="4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7818480" y="5056200"/>
              <a:ext cx="12600" cy="49320"/>
            </a:xfrm>
            <a:custGeom>
              <a:avLst/>
              <a:gdLst/>
              <a:ahLst/>
              <a:rect l="l" t="t" r="r" b="b"/>
              <a:pathLst>
                <a:path w="8" h="31">
                  <a:moveTo>
                    <a:pt x="0" y="0"/>
                  </a:moveTo>
                  <a:lnTo>
                    <a:pt x="8" y="17"/>
                  </a:lnTo>
                  <a:lnTo>
                    <a:pt x="4" y="3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7956720" y="5240160"/>
              <a:ext cx="31680" cy="59040"/>
            </a:xfrm>
            <a:custGeom>
              <a:avLst/>
              <a:gdLst/>
              <a:ahLst/>
              <a:rect l="l" t="t" r="r" b="b"/>
              <a:pathLst>
                <a:path w="20" h="37">
                  <a:moveTo>
                    <a:pt x="14" y="0"/>
                  </a:moveTo>
                  <a:lnTo>
                    <a:pt x="20" y="23"/>
                  </a:lnTo>
                  <a:lnTo>
                    <a:pt x="14" y="37"/>
                  </a:lnTo>
                  <a:lnTo>
                    <a:pt x="4" y="37"/>
                  </a:lnTo>
                  <a:lnTo>
                    <a:pt x="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7956720" y="5240160"/>
              <a:ext cx="31680" cy="59040"/>
            </a:xfrm>
            <a:custGeom>
              <a:avLst/>
              <a:gdLst/>
              <a:ahLst/>
              <a:rect l="l" t="t" r="r" b="b"/>
              <a:pathLst>
                <a:path w="20" h="37">
                  <a:moveTo>
                    <a:pt x="14" y="0"/>
                  </a:moveTo>
                  <a:lnTo>
                    <a:pt x="20" y="23"/>
                  </a:lnTo>
                  <a:lnTo>
                    <a:pt x="14" y="37"/>
                  </a:lnTo>
                  <a:lnTo>
                    <a:pt x="4" y="37"/>
                  </a:lnTo>
                  <a:lnTo>
                    <a:pt x="0" y="13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7880400" y="5283360"/>
              <a:ext cx="128520" cy="304560"/>
            </a:xfrm>
            <a:custGeom>
              <a:avLst/>
              <a:gdLst/>
              <a:ahLst/>
              <a:rect l="l" t="t" r="r" b="b"/>
              <a:pathLst>
                <a:path w="81" h="192">
                  <a:moveTo>
                    <a:pt x="29" y="0"/>
                  </a:moveTo>
                  <a:lnTo>
                    <a:pt x="35" y="6"/>
                  </a:lnTo>
                  <a:lnTo>
                    <a:pt x="27" y="23"/>
                  </a:lnTo>
                  <a:lnTo>
                    <a:pt x="33" y="39"/>
                  </a:lnTo>
                  <a:lnTo>
                    <a:pt x="35" y="58"/>
                  </a:lnTo>
                  <a:lnTo>
                    <a:pt x="17" y="83"/>
                  </a:lnTo>
                  <a:lnTo>
                    <a:pt x="23" y="85"/>
                  </a:lnTo>
                  <a:lnTo>
                    <a:pt x="56" y="43"/>
                  </a:lnTo>
                  <a:lnTo>
                    <a:pt x="66" y="43"/>
                  </a:lnTo>
                  <a:lnTo>
                    <a:pt x="72" y="56"/>
                  </a:lnTo>
                  <a:lnTo>
                    <a:pt x="72" y="70"/>
                  </a:lnTo>
                  <a:lnTo>
                    <a:pt x="52" y="91"/>
                  </a:lnTo>
                  <a:lnTo>
                    <a:pt x="68" y="103"/>
                  </a:lnTo>
                  <a:lnTo>
                    <a:pt x="81" y="120"/>
                  </a:lnTo>
                  <a:lnTo>
                    <a:pt x="37" y="108"/>
                  </a:lnTo>
                  <a:lnTo>
                    <a:pt x="33" y="114"/>
                  </a:lnTo>
                  <a:lnTo>
                    <a:pt x="33" y="153"/>
                  </a:lnTo>
                  <a:lnTo>
                    <a:pt x="54" y="190"/>
                  </a:lnTo>
                  <a:lnTo>
                    <a:pt x="50" y="192"/>
                  </a:lnTo>
                  <a:lnTo>
                    <a:pt x="23" y="153"/>
                  </a:lnTo>
                  <a:lnTo>
                    <a:pt x="12" y="91"/>
                  </a:lnTo>
                  <a:lnTo>
                    <a:pt x="0" y="66"/>
                  </a:lnTo>
                  <a:lnTo>
                    <a:pt x="10" y="2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880400" y="5283360"/>
              <a:ext cx="128520" cy="304560"/>
            </a:xfrm>
            <a:custGeom>
              <a:avLst/>
              <a:gdLst/>
              <a:ahLst/>
              <a:rect l="l" t="t" r="r" b="b"/>
              <a:pathLst>
                <a:path w="81" h="192">
                  <a:moveTo>
                    <a:pt x="29" y="0"/>
                  </a:moveTo>
                  <a:lnTo>
                    <a:pt x="35" y="6"/>
                  </a:lnTo>
                  <a:lnTo>
                    <a:pt x="27" y="23"/>
                  </a:lnTo>
                  <a:lnTo>
                    <a:pt x="33" y="39"/>
                  </a:lnTo>
                  <a:lnTo>
                    <a:pt x="35" y="58"/>
                  </a:lnTo>
                  <a:lnTo>
                    <a:pt x="17" y="83"/>
                  </a:lnTo>
                  <a:lnTo>
                    <a:pt x="23" y="85"/>
                  </a:lnTo>
                  <a:lnTo>
                    <a:pt x="56" y="43"/>
                  </a:lnTo>
                  <a:lnTo>
                    <a:pt x="66" y="43"/>
                  </a:lnTo>
                  <a:lnTo>
                    <a:pt x="72" y="56"/>
                  </a:lnTo>
                  <a:lnTo>
                    <a:pt x="72" y="70"/>
                  </a:lnTo>
                  <a:lnTo>
                    <a:pt x="52" y="91"/>
                  </a:lnTo>
                  <a:lnTo>
                    <a:pt x="68" y="103"/>
                  </a:lnTo>
                  <a:lnTo>
                    <a:pt x="81" y="120"/>
                  </a:lnTo>
                  <a:lnTo>
                    <a:pt x="37" y="108"/>
                  </a:lnTo>
                  <a:lnTo>
                    <a:pt x="33" y="114"/>
                  </a:lnTo>
                  <a:lnTo>
                    <a:pt x="33" y="153"/>
                  </a:lnTo>
                  <a:lnTo>
                    <a:pt x="54" y="190"/>
                  </a:lnTo>
                  <a:lnTo>
                    <a:pt x="50" y="192"/>
                  </a:lnTo>
                  <a:lnTo>
                    <a:pt x="23" y="153"/>
                  </a:lnTo>
                  <a:lnTo>
                    <a:pt x="12" y="91"/>
                  </a:lnTo>
                  <a:lnTo>
                    <a:pt x="0" y="66"/>
                  </a:lnTo>
                  <a:lnTo>
                    <a:pt x="10" y="27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7880400" y="5535720"/>
              <a:ext cx="42840" cy="4896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0" y="0"/>
                  </a:moveTo>
                  <a:lnTo>
                    <a:pt x="10" y="0"/>
                  </a:lnTo>
                  <a:lnTo>
                    <a:pt x="27" y="25"/>
                  </a:lnTo>
                  <a:lnTo>
                    <a:pt x="23" y="31"/>
                  </a:lnTo>
                  <a:lnTo>
                    <a:pt x="8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7880400" y="5535720"/>
              <a:ext cx="42840" cy="4896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0" y="0"/>
                  </a:moveTo>
                  <a:lnTo>
                    <a:pt x="10" y="0"/>
                  </a:lnTo>
                  <a:lnTo>
                    <a:pt x="27" y="25"/>
                  </a:lnTo>
                  <a:lnTo>
                    <a:pt x="23" y="31"/>
                  </a:lnTo>
                  <a:lnTo>
                    <a:pt x="8" y="27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7883640" y="5637240"/>
              <a:ext cx="61920" cy="33480"/>
            </a:xfrm>
            <a:custGeom>
              <a:avLst/>
              <a:gdLst/>
              <a:ahLst/>
              <a:rect l="l" t="t" r="r" b="b"/>
              <a:pathLst>
                <a:path w="39" h="21">
                  <a:moveTo>
                    <a:pt x="0" y="2"/>
                  </a:moveTo>
                  <a:lnTo>
                    <a:pt x="21" y="0"/>
                  </a:lnTo>
                  <a:lnTo>
                    <a:pt x="39" y="13"/>
                  </a:lnTo>
                  <a:lnTo>
                    <a:pt x="37" y="19"/>
                  </a:lnTo>
                  <a:lnTo>
                    <a:pt x="6" y="21"/>
                  </a:lnTo>
                  <a:lnTo>
                    <a:pt x="0" y="17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7883640" y="5637240"/>
              <a:ext cx="61920" cy="33480"/>
            </a:xfrm>
            <a:custGeom>
              <a:avLst/>
              <a:gdLst/>
              <a:ahLst/>
              <a:rect l="l" t="t" r="r" b="b"/>
              <a:pathLst>
                <a:path w="39" h="21">
                  <a:moveTo>
                    <a:pt x="0" y="2"/>
                  </a:moveTo>
                  <a:lnTo>
                    <a:pt x="21" y="0"/>
                  </a:lnTo>
                  <a:lnTo>
                    <a:pt x="39" y="13"/>
                  </a:lnTo>
                  <a:lnTo>
                    <a:pt x="37" y="19"/>
                  </a:lnTo>
                  <a:lnTo>
                    <a:pt x="6" y="21"/>
                  </a:lnTo>
                  <a:lnTo>
                    <a:pt x="0" y="17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7932600" y="5845320"/>
              <a:ext cx="24120" cy="2844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0" y="18"/>
                  </a:moveTo>
                  <a:lnTo>
                    <a:pt x="0" y="6"/>
                  </a:lnTo>
                  <a:lnTo>
                    <a:pt x="15" y="0"/>
                  </a:lnTo>
                  <a:lnTo>
                    <a:pt x="10" y="14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7932600" y="5845320"/>
              <a:ext cx="24120" cy="2844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0" y="18"/>
                  </a:moveTo>
                  <a:lnTo>
                    <a:pt x="0" y="6"/>
                  </a:lnTo>
                  <a:lnTo>
                    <a:pt x="15" y="0"/>
                  </a:lnTo>
                  <a:lnTo>
                    <a:pt x="10" y="14"/>
                  </a:lnTo>
                  <a:lnTo>
                    <a:pt x="0" y="18"/>
                  </a:lnTo>
                  <a:lnTo>
                    <a:pt x="0" y="1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6918480" y="5821200"/>
              <a:ext cx="18720" cy="73080"/>
            </a:xfrm>
            <a:custGeom>
              <a:avLst/>
              <a:gdLst/>
              <a:ahLst/>
              <a:rect l="l" t="t" r="r" b="b"/>
              <a:pathLst>
                <a:path w="12" h="46">
                  <a:moveTo>
                    <a:pt x="8" y="0"/>
                  </a:moveTo>
                  <a:lnTo>
                    <a:pt x="12" y="37"/>
                  </a:lnTo>
                  <a:lnTo>
                    <a:pt x="2" y="46"/>
                  </a:lnTo>
                  <a:lnTo>
                    <a:pt x="0" y="1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6918480" y="5821200"/>
              <a:ext cx="18720" cy="73080"/>
            </a:xfrm>
            <a:custGeom>
              <a:avLst/>
              <a:gdLst/>
              <a:ahLst/>
              <a:rect l="l" t="t" r="r" b="b"/>
              <a:pathLst>
                <a:path w="12" h="46">
                  <a:moveTo>
                    <a:pt x="8" y="0"/>
                  </a:moveTo>
                  <a:lnTo>
                    <a:pt x="12" y="37"/>
                  </a:lnTo>
                  <a:lnTo>
                    <a:pt x="2" y="46"/>
                  </a:lnTo>
                  <a:lnTo>
                    <a:pt x="0" y="15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5870520" y="5348160"/>
              <a:ext cx="25560" cy="2088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16" y="7"/>
                  </a:moveTo>
                  <a:lnTo>
                    <a:pt x="10" y="0"/>
                  </a:lnTo>
                  <a:lnTo>
                    <a:pt x="0" y="4"/>
                  </a:lnTo>
                  <a:lnTo>
                    <a:pt x="0" y="13"/>
                  </a:lnTo>
                  <a:lnTo>
                    <a:pt x="16" y="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5870520" y="5348160"/>
              <a:ext cx="25560" cy="2088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16" y="7"/>
                  </a:moveTo>
                  <a:lnTo>
                    <a:pt x="10" y="0"/>
                  </a:lnTo>
                  <a:lnTo>
                    <a:pt x="0" y="4"/>
                  </a:lnTo>
                  <a:lnTo>
                    <a:pt x="0" y="13"/>
                  </a:lnTo>
                  <a:lnTo>
                    <a:pt x="16" y="7"/>
                  </a:lnTo>
                  <a:lnTo>
                    <a:pt x="16" y="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5386320" y="470520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0"/>
                  </a:moveTo>
                  <a:lnTo>
                    <a:pt x="2" y="16"/>
                  </a:lnTo>
                  <a:lnTo>
                    <a:pt x="7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5386320" y="470520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0"/>
                  </a:moveTo>
                  <a:lnTo>
                    <a:pt x="2" y="16"/>
                  </a:lnTo>
                  <a:lnTo>
                    <a:pt x="7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5361120" y="4343400"/>
              <a:ext cx="19080" cy="23760"/>
            </a:xfrm>
            <a:custGeom>
              <a:avLst/>
              <a:gdLst/>
              <a:ahLst/>
              <a:rect l="l" t="t" r="r" b="b"/>
              <a:pathLst>
                <a:path w="12" h="15">
                  <a:moveTo>
                    <a:pt x="8" y="0"/>
                  </a:moveTo>
                  <a:lnTo>
                    <a:pt x="0" y="15"/>
                  </a:lnTo>
                  <a:lnTo>
                    <a:pt x="12" y="1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5361120" y="4343400"/>
              <a:ext cx="19080" cy="23760"/>
            </a:xfrm>
            <a:custGeom>
              <a:avLst/>
              <a:gdLst/>
              <a:ahLst/>
              <a:rect l="l" t="t" r="r" b="b"/>
              <a:pathLst>
                <a:path w="12" h="15">
                  <a:moveTo>
                    <a:pt x="8" y="0"/>
                  </a:moveTo>
                  <a:lnTo>
                    <a:pt x="0" y="15"/>
                  </a:lnTo>
                  <a:lnTo>
                    <a:pt x="12" y="15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5354640" y="4346640"/>
              <a:ext cx="3240" cy="27000"/>
            </a:xfrm>
            <a:custGeom>
              <a:avLst/>
              <a:gdLst/>
              <a:ahLst/>
              <a:rect l="l" t="t" r="r" b="b"/>
              <a:pathLst>
                <a:path w="2" h="17">
                  <a:moveTo>
                    <a:pt x="2" y="0"/>
                  </a:moveTo>
                  <a:lnTo>
                    <a:pt x="0" y="1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5354640" y="4346640"/>
              <a:ext cx="3240" cy="27000"/>
            </a:xfrm>
            <a:custGeom>
              <a:avLst/>
              <a:gdLst/>
              <a:ahLst/>
              <a:rect l="l" t="t" r="r" b="b"/>
              <a:pathLst>
                <a:path w="2" h="17">
                  <a:moveTo>
                    <a:pt x="2" y="0"/>
                  </a:moveTo>
                  <a:lnTo>
                    <a:pt x="0" y="17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5354640" y="4259160"/>
              <a:ext cx="9360" cy="31680"/>
            </a:xfrm>
            <a:custGeom>
              <a:avLst/>
              <a:gdLst/>
              <a:ahLst/>
              <a:rect l="l" t="t" r="r" b="b"/>
              <a:pathLst>
                <a:path w="6" h="20">
                  <a:moveTo>
                    <a:pt x="0" y="0"/>
                  </a:moveTo>
                  <a:lnTo>
                    <a:pt x="2" y="20"/>
                  </a:lnTo>
                  <a:lnTo>
                    <a:pt x="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5354640" y="4259160"/>
              <a:ext cx="9360" cy="31680"/>
            </a:xfrm>
            <a:custGeom>
              <a:avLst/>
              <a:gdLst/>
              <a:ahLst/>
              <a:rect l="l" t="t" r="r" b="b"/>
              <a:pathLst>
                <a:path w="6" h="20">
                  <a:moveTo>
                    <a:pt x="0" y="0"/>
                  </a:moveTo>
                  <a:lnTo>
                    <a:pt x="2" y="20"/>
                  </a:lnTo>
                  <a:lnTo>
                    <a:pt x="6" y="1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992840" y="4788000"/>
              <a:ext cx="15840" cy="428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8" y="0"/>
                  </a:moveTo>
                  <a:lnTo>
                    <a:pt x="0" y="4"/>
                  </a:lnTo>
                  <a:lnTo>
                    <a:pt x="4" y="27"/>
                  </a:lnTo>
                  <a:lnTo>
                    <a:pt x="10" y="2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992840" y="4788000"/>
              <a:ext cx="15840" cy="428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8" y="0"/>
                  </a:moveTo>
                  <a:lnTo>
                    <a:pt x="0" y="4"/>
                  </a:lnTo>
                  <a:lnTo>
                    <a:pt x="4" y="27"/>
                  </a:lnTo>
                  <a:lnTo>
                    <a:pt x="10" y="20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5140440" y="4951440"/>
              <a:ext cx="930240" cy="1123920"/>
            </a:xfrm>
            <a:custGeom>
              <a:avLst/>
              <a:gdLst/>
              <a:ahLst/>
              <a:rect l="l" t="t" r="r" b="b"/>
              <a:pathLst>
                <a:path w="586" h="708">
                  <a:moveTo>
                    <a:pt x="0" y="0"/>
                  </a:moveTo>
                  <a:lnTo>
                    <a:pt x="27" y="0"/>
                  </a:lnTo>
                  <a:lnTo>
                    <a:pt x="42" y="17"/>
                  </a:lnTo>
                  <a:lnTo>
                    <a:pt x="60" y="21"/>
                  </a:lnTo>
                  <a:lnTo>
                    <a:pt x="128" y="27"/>
                  </a:lnTo>
                  <a:lnTo>
                    <a:pt x="143" y="41"/>
                  </a:lnTo>
                  <a:lnTo>
                    <a:pt x="170" y="89"/>
                  </a:lnTo>
                  <a:lnTo>
                    <a:pt x="195" y="114"/>
                  </a:lnTo>
                  <a:lnTo>
                    <a:pt x="230" y="132"/>
                  </a:lnTo>
                  <a:lnTo>
                    <a:pt x="259" y="163"/>
                  </a:lnTo>
                  <a:lnTo>
                    <a:pt x="263" y="176"/>
                  </a:lnTo>
                  <a:lnTo>
                    <a:pt x="275" y="180"/>
                  </a:lnTo>
                  <a:lnTo>
                    <a:pt x="296" y="209"/>
                  </a:lnTo>
                  <a:lnTo>
                    <a:pt x="306" y="217"/>
                  </a:lnTo>
                  <a:lnTo>
                    <a:pt x="311" y="207"/>
                  </a:lnTo>
                  <a:lnTo>
                    <a:pt x="319" y="207"/>
                  </a:lnTo>
                  <a:lnTo>
                    <a:pt x="337" y="236"/>
                  </a:lnTo>
                  <a:lnTo>
                    <a:pt x="371" y="254"/>
                  </a:lnTo>
                  <a:lnTo>
                    <a:pt x="381" y="271"/>
                  </a:lnTo>
                  <a:lnTo>
                    <a:pt x="385" y="275"/>
                  </a:lnTo>
                  <a:lnTo>
                    <a:pt x="385" y="263"/>
                  </a:lnTo>
                  <a:lnTo>
                    <a:pt x="402" y="279"/>
                  </a:lnTo>
                  <a:lnTo>
                    <a:pt x="428" y="283"/>
                  </a:lnTo>
                  <a:lnTo>
                    <a:pt x="428" y="292"/>
                  </a:lnTo>
                  <a:lnTo>
                    <a:pt x="422" y="296"/>
                  </a:lnTo>
                  <a:lnTo>
                    <a:pt x="426" y="319"/>
                  </a:lnTo>
                  <a:lnTo>
                    <a:pt x="447" y="314"/>
                  </a:lnTo>
                  <a:lnTo>
                    <a:pt x="460" y="325"/>
                  </a:lnTo>
                  <a:lnTo>
                    <a:pt x="466" y="341"/>
                  </a:lnTo>
                  <a:lnTo>
                    <a:pt x="451" y="356"/>
                  </a:lnTo>
                  <a:lnTo>
                    <a:pt x="462" y="362"/>
                  </a:lnTo>
                  <a:lnTo>
                    <a:pt x="449" y="387"/>
                  </a:lnTo>
                  <a:lnTo>
                    <a:pt x="453" y="395"/>
                  </a:lnTo>
                  <a:lnTo>
                    <a:pt x="470" y="408"/>
                  </a:lnTo>
                  <a:lnTo>
                    <a:pt x="484" y="412"/>
                  </a:lnTo>
                  <a:lnTo>
                    <a:pt x="497" y="412"/>
                  </a:lnTo>
                  <a:lnTo>
                    <a:pt x="505" y="461"/>
                  </a:lnTo>
                  <a:lnTo>
                    <a:pt x="526" y="474"/>
                  </a:lnTo>
                  <a:lnTo>
                    <a:pt x="520" y="490"/>
                  </a:lnTo>
                  <a:lnTo>
                    <a:pt x="528" y="492"/>
                  </a:lnTo>
                  <a:lnTo>
                    <a:pt x="563" y="497"/>
                  </a:lnTo>
                  <a:lnTo>
                    <a:pt x="584" y="530"/>
                  </a:lnTo>
                  <a:lnTo>
                    <a:pt x="586" y="540"/>
                  </a:lnTo>
                  <a:lnTo>
                    <a:pt x="575" y="575"/>
                  </a:lnTo>
                  <a:lnTo>
                    <a:pt x="577" y="585"/>
                  </a:lnTo>
                  <a:lnTo>
                    <a:pt x="565" y="703"/>
                  </a:lnTo>
                  <a:lnTo>
                    <a:pt x="542" y="685"/>
                  </a:lnTo>
                  <a:lnTo>
                    <a:pt x="536" y="699"/>
                  </a:lnTo>
                  <a:lnTo>
                    <a:pt x="530" y="701"/>
                  </a:lnTo>
                  <a:lnTo>
                    <a:pt x="511" y="685"/>
                  </a:lnTo>
                  <a:lnTo>
                    <a:pt x="503" y="687"/>
                  </a:lnTo>
                  <a:lnTo>
                    <a:pt x="509" y="705"/>
                  </a:lnTo>
                  <a:lnTo>
                    <a:pt x="505" y="708"/>
                  </a:lnTo>
                  <a:lnTo>
                    <a:pt x="460" y="652"/>
                  </a:lnTo>
                  <a:lnTo>
                    <a:pt x="393" y="600"/>
                  </a:lnTo>
                  <a:lnTo>
                    <a:pt x="379" y="567"/>
                  </a:lnTo>
                  <a:lnTo>
                    <a:pt x="315" y="488"/>
                  </a:lnTo>
                  <a:lnTo>
                    <a:pt x="311" y="461"/>
                  </a:lnTo>
                  <a:lnTo>
                    <a:pt x="294" y="420"/>
                  </a:lnTo>
                  <a:lnTo>
                    <a:pt x="280" y="385"/>
                  </a:lnTo>
                  <a:lnTo>
                    <a:pt x="261" y="364"/>
                  </a:lnTo>
                  <a:lnTo>
                    <a:pt x="253" y="343"/>
                  </a:lnTo>
                  <a:lnTo>
                    <a:pt x="224" y="327"/>
                  </a:lnTo>
                  <a:lnTo>
                    <a:pt x="201" y="242"/>
                  </a:lnTo>
                  <a:lnTo>
                    <a:pt x="182" y="219"/>
                  </a:lnTo>
                  <a:lnTo>
                    <a:pt x="143" y="203"/>
                  </a:lnTo>
                  <a:lnTo>
                    <a:pt x="133" y="168"/>
                  </a:lnTo>
                  <a:lnTo>
                    <a:pt x="126" y="163"/>
                  </a:lnTo>
                  <a:lnTo>
                    <a:pt x="106" y="132"/>
                  </a:lnTo>
                  <a:lnTo>
                    <a:pt x="87" y="116"/>
                  </a:lnTo>
                  <a:lnTo>
                    <a:pt x="77" y="116"/>
                  </a:lnTo>
                  <a:lnTo>
                    <a:pt x="19" y="52"/>
                  </a:lnTo>
                  <a:lnTo>
                    <a:pt x="4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5140440" y="4951440"/>
              <a:ext cx="930240" cy="1123920"/>
            </a:xfrm>
            <a:custGeom>
              <a:avLst/>
              <a:gdLst/>
              <a:ahLst/>
              <a:rect l="l" t="t" r="r" b="b"/>
              <a:pathLst>
                <a:path w="586" h="708">
                  <a:moveTo>
                    <a:pt x="0" y="0"/>
                  </a:moveTo>
                  <a:lnTo>
                    <a:pt x="27" y="0"/>
                  </a:lnTo>
                  <a:lnTo>
                    <a:pt x="42" y="17"/>
                  </a:lnTo>
                  <a:lnTo>
                    <a:pt x="60" y="21"/>
                  </a:lnTo>
                  <a:lnTo>
                    <a:pt x="128" y="27"/>
                  </a:lnTo>
                  <a:lnTo>
                    <a:pt x="143" y="41"/>
                  </a:lnTo>
                  <a:lnTo>
                    <a:pt x="170" y="89"/>
                  </a:lnTo>
                  <a:lnTo>
                    <a:pt x="195" y="114"/>
                  </a:lnTo>
                  <a:lnTo>
                    <a:pt x="230" y="132"/>
                  </a:lnTo>
                  <a:lnTo>
                    <a:pt x="259" y="163"/>
                  </a:lnTo>
                  <a:lnTo>
                    <a:pt x="263" y="176"/>
                  </a:lnTo>
                  <a:lnTo>
                    <a:pt x="275" y="180"/>
                  </a:lnTo>
                  <a:lnTo>
                    <a:pt x="296" y="209"/>
                  </a:lnTo>
                  <a:lnTo>
                    <a:pt x="306" y="217"/>
                  </a:lnTo>
                  <a:lnTo>
                    <a:pt x="311" y="207"/>
                  </a:lnTo>
                  <a:lnTo>
                    <a:pt x="319" y="207"/>
                  </a:lnTo>
                  <a:lnTo>
                    <a:pt x="337" y="236"/>
                  </a:lnTo>
                  <a:lnTo>
                    <a:pt x="371" y="254"/>
                  </a:lnTo>
                  <a:lnTo>
                    <a:pt x="381" y="271"/>
                  </a:lnTo>
                  <a:lnTo>
                    <a:pt x="385" y="275"/>
                  </a:lnTo>
                  <a:lnTo>
                    <a:pt x="385" y="263"/>
                  </a:lnTo>
                  <a:lnTo>
                    <a:pt x="402" y="279"/>
                  </a:lnTo>
                  <a:lnTo>
                    <a:pt x="428" y="283"/>
                  </a:lnTo>
                  <a:lnTo>
                    <a:pt x="428" y="292"/>
                  </a:lnTo>
                  <a:lnTo>
                    <a:pt x="422" y="296"/>
                  </a:lnTo>
                  <a:lnTo>
                    <a:pt x="426" y="319"/>
                  </a:lnTo>
                  <a:lnTo>
                    <a:pt x="447" y="314"/>
                  </a:lnTo>
                  <a:lnTo>
                    <a:pt x="460" y="325"/>
                  </a:lnTo>
                  <a:lnTo>
                    <a:pt x="466" y="341"/>
                  </a:lnTo>
                  <a:lnTo>
                    <a:pt x="451" y="356"/>
                  </a:lnTo>
                  <a:lnTo>
                    <a:pt x="462" y="362"/>
                  </a:lnTo>
                  <a:lnTo>
                    <a:pt x="449" y="387"/>
                  </a:lnTo>
                  <a:lnTo>
                    <a:pt x="453" y="395"/>
                  </a:lnTo>
                  <a:lnTo>
                    <a:pt x="470" y="408"/>
                  </a:lnTo>
                  <a:lnTo>
                    <a:pt x="484" y="412"/>
                  </a:lnTo>
                  <a:lnTo>
                    <a:pt x="497" y="412"/>
                  </a:lnTo>
                  <a:lnTo>
                    <a:pt x="505" y="461"/>
                  </a:lnTo>
                  <a:lnTo>
                    <a:pt x="526" y="474"/>
                  </a:lnTo>
                  <a:lnTo>
                    <a:pt x="520" y="490"/>
                  </a:lnTo>
                  <a:lnTo>
                    <a:pt x="528" y="492"/>
                  </a:lnTo>
                  <a:lnTo>
                    <a:pt x="563" y="497"/>
                  </a:lnTo>
                  <a:lnTo>
                    <a:pt x="584" y="530"/>
                  </a:lnTo>
                  <a:lnTo>
                    <a:pt x="586" y="540"/>
                  </a:lnTo>
                  <a:lnTo>
                    <a:pt x="575" y="575"/>
                  </a:lnTo>
                  <a:lnTo>
                    <a:pt x="577" y="585"/>
                  </a:lnTo>
                  <a:lnTo>
                    <a:pt x="565" y="703"/>
                  </a:lnTo>
                  <a:lnTo>
                    <a:pt x="542" y="685"/>
                  </a:lnTo>
                  <a:lnTo>
                    <a:pt x="536" y="699"/>
                  </a:lnTo>
                  <a:lnTo>
                    <a:pt x="530" y="701"/>
                  </a:lnTo>
                  <a:lnTo>
                    <a:pt x="511" y="685"/>
                  </a:lnTo>
                  <a:lnTo>
                    <a:pt x="503" y="687"/>
                  </a:lnTo>
                  <a:lnTo>
                    <a:pt x="509" y="705"/>
                  </a:lnTo>
                  <a:lnTo>
                    <a:pt x="505" y="708"/>
                  </a:lnTo>
                  <a:lnTo>
                    <a:pt x="460" y="652"/>
                  </a:lnTo>
                  <a:lnTo>
                    <a:pt x="393" y="600"/>
                  </a:lnTo>
                  <a:lnTo>
                    <a:pt x="379" y="567"/>
                  </a:lnTo>
                  <a:lnTo>
                    <a:pt x="315" y="488"/>
                  </a:lnTo>
                  <a:lnTo>
                    <a:pt x="311" y="461"/>
                  </a:lnTo>
                  <a:lnTo>
                    <a:pt x="294" y="420"/>
                  </a:lnTo>
                  <a:lnTo>
                    <a:pt x="280" y="385"/>
                  </a:lnTo>
                  <a:lnTo>
                    <a:pt x="261" y="364"/>
                  </a:lnTo>
                  <a:lnTo>
                    <a:pt x="253" y="343"/>
                  </a:lnTo>
                  <a:lnTo>
                    <a:pt x="224" y="327"/>
                  </a:lnTo>
                  <a:lnTo>
                    <a:pt x="201" y="242"/>
                  </a:lnTo>
                  <a:lnTo>
                    <a:pt x="182" y="219"/>
                  </a:lnTo>
                  <a:lnTo>
                    <a:pt x="143" y="203"/>
                  </a:lnTo>
                  <a:lnTo>
                    <a:pt x="133" y="168"/>
                  </a:lnTo>
                  <a:lnTo>
                    <a:pt x="126" y="163"/>
                  </a:lnTo>
                  <a:lnTo>
                    <a:pt x="106" y="132"/>
                  </a:lnTo>
                  <a:lnTo>
                    <a:pt x="87" y="116"/>
                  </a:lnTo>
                  <a:lnTo>
                    <a:pt x="77" y="116"/>
                  </a:lnTo>
                  <a:lnTo>
                    <a:pt x="19" y="52"/>
                  </a:lnTo>
                  <a:lnTo>
                    <a:pt x="4" y="2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5195880" y="5214960"/>
              <a:ext cx="60480" cy="52200"/>
            </a:xfrm>
            <a:custGeom>
              <a:avLst/>
              <a:gdLst/>
              <a:ahLst/>
              <a:rect l="l" t="t" r="r" b="b"/>
              <a:pathLst>
                <a:path w="38" h="33">
                  <a:moveTo>
                    <a:pt x="0" y="6"/>
                  </a:moveTo>
                  <a:lnTo>
                    <a:pt x="2" y="0"/>
                  </a:lnTo>
                  <a:lnTo>
                    <a:pt x="33" y="22"/>
                  </a:lnTo>
                  <a:lnTo>
                    <a:pt x="38" y="33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5195880" y="5214960"/>
              <a:ext cx="60480" cy="52200"/>
            </a:xfrm>
            <a:custGeom>
              <a:avLst/>
              <a:gdLst/>
              <a:ahLst/>
              <a:rect l="l" t="t" r="r" b="b"/>
              <a:pathLst>
                <a:path w="38" h="33">
                  <a:moveTo>
                    <a:pt x="0" y="6"/>
                  </a:moveTo>
                  <a:lnTo>
                    <a:pt x="2" y="0"/>
                  </a:lnTo>
                  <a:lnTo>
                    <a:pt x="33" y="22"/>
                  </a:lnTo>
                  <a:lnTo>
                    <a:pt x="38" y="33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5321160" y="5348160"/>
              <a:ext cx="61920" cy="92160"/>
            </a:xfrm>
            <a:custGeom>
              <a:avLst/>
              <a:gdLst/>
              <a:ahLst/>
              <a:rect l="l" t="t" r="r" b="b"/>
              <a:pathLst>
                <a:path w="39" h="58">
                  <a:moveTo>
                    <a:pt x="0" y="9"/>
                  </a:moveTo>
                  <a:lnTo>
                    <a:pt x="10" y="0"/>
                  </a:lnTo>
                  <a:lnTo>
                    <a:pt x="39" y="33"/>
                  </a:lnTo>
                  <a:lnTo>
                    <a:pt x="37" y="58"/>
                  </a:lnTo>
                  <a:lnTo>
                    <a:pt x="33" y="58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5321160" y="5348160"/>
              <a:ext cx="61920" cy="92160"/>
            </a:xfrm>
            <a:custGeom>
              <a:avLst/>
              <a:gdLst/>
              <a:ahLst/>
              <a:rect l="l" t="t" r="r" b="b"/>
              <a:pathLst>
                <a:path w="39" h="58">
                  <a:moveTo>
                    <a:pt x="0" y="9"/>
                  </a:moveTo>
                  <a:lnTo>
                    <a:pt x="10" y="0"/>
                  </a:lnTo>
                  <a:lnTo>
                    <a:pt x="39" y="33"/>
                  </a:lnTo>
                  <a:lnTo>
                    <a:pt x="37" y="58"/>
                  </a:lnTo>
                  <a:lnTo>
                    <a:pt x="33" y="58"/>
                  </a:lnTo>
                  <a:lnTo>
                    <a:pt x="0" y="9"/>
                  </a:lnTo>
                  <a:lnTo>
                    <a:pt x="0" y="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5683320" y="5292720"/>
              <a:ext cx="25200" cy="3348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14" y="21"/>
                  </a:moveTo>
                  <a:lnTo>
                    <a:pt x="4" y="17"/>
                  </a:lnTo>
                  <a:lnTo>
                    <a:pt x="0" y="4"/>
                  </a:lnTo>
                  <a:lnTo>
                    <a:pt x="12" y="0"/>
                  </a:lnTo>
                  <a:lnTo>
                    <a:pt x="16" y="4"/>
                  </a:lnTo>
                  <a:lnTo>
                    <a:pt x="14" y="2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5683320" y="5292720"/>
              <a:ext cx="25200" cy="3348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14" y="21"/>
                  </a:moveTo>
                  <a:lnTo>
                    <a:pt x="4" y="17"/>
                  </a:lnTo>
                  <a:lnTo>
                    <a:pt x="0" y="4"/>
                  </a:lnTo>
                  <a:lnTo>
                    <a:pt x="12" y="0"/>
                  </a:lnTo>
                  <a:lnTo>
                    <a:pt x="16" y="4"/>
                  </a:lnTo>
                  <a:lnTo>
                    <a:pt x="14" y="21"/>
                  </a:lnTo>
                  <a:lnTo>
                    <a:pt x="14" y="2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5735520" y="5335560"/>
              <a:ext cx="34920" cy="30240"/>
            </a:xfrm>
            <a:custGeom>
              <a:avLst/>
              <a:gdLst/>
              <a:ahLst/>
              <a:rect l="l" t="t" r="r" b="b"/>
              <a:pathLst>
                <a:path w="22" h="19">
                  <a:moveTo>
                    <a:pt x="0" y="0"/>
                  </a:moveTo>
                  <a:lnTo>
                    <a:pt x="18" y="4"/>
                  </a:lnTo>
                  <a:lnTo>
                    <a:pt x="22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5735520" y="5335560"/>
              <a:ext cx="34920" cy="30240"/>
            </a:xfrm>
            <a:custGeom>
              <a:avLst/>
              <a:gdLst/>
              <a:ahLst/>
              <a:rect l="l" t="t" r="r" b="b"/>
              <a:pathLst>
                <a:path w="22" h="19">
                  <a:moveTo>
                    <a:pt x="0" y="0"/>
                  </a:moveTo>
                  <a:lnTo>
                    <a:pt x="18" y="4"/>
                  </a:lnTo>
                  <a:lnTo>
                    <a:pt x="22" y="1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5446800" y="5591160"/>
              <a:ext cx="48960" cy="76320"/>
            </a:xfrm>
            <a:custGeom>
              <a:avLst/>
              <a:gdLst/>
              <a:ahLst/>
              <a:rect l="l" t="t" r="r" b="b"/>
              <a:pathLst>
                <a:path w="31" h="48">
                  <a:moveTo>
                    <a:pt x="4" y="0"/>
                  </a:moveTo>
                  <a:lnTo>
                    <a:pt x="16" y="0"/>
                  </a:lnTo>
                  <a:lnTo>
                    <a:pt x="31" y="48"/>
                  </a:lnTo>
                  <a:lnTo>
                    <a:pt x="18" y="48"/>
                  </a:lnTo>
                  <a:lnTo>
                    <a:pt x="6" y="34"/>
                  </a:lnTo>
                  <a:lnTo>
                    <a:pt x="0" y="1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5446800" y="5591160"/>
              <a:ext cx="48960" cy="76320"/>
            </a:xfrm>
            <a:custGeom>
              <a:avLst/>
              <a:gdLst/>
              <a:ahLst/>
              <a:rect l="l" t="t" r="r" b="b"/>
              <a:pathLst>
                <a:path w="31" h="48">
                  <a:moveTo>
                    <a:pt x="4" y="0"/>
                  </a:moveTo>
                  <a:lnTo>
                    <a:pt x="16" y="0"/>
                  </a:lnTo>
                  <a:lnTo>
                    <a:pt x="31" y="48"/>
                  </a:lnTo>
                  <a:lnTo>
                    <a:pt x="18" y="48"/>
                  </a:lnTo>
                  <a:lnTo>
                    <a:pt x="6" y="34"/>
                  </a:lnTo>
                  <a:lnTo>
                    <a:pt x="0" y="13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5925960" y="5384880"/>
              <a:ext cx="28800" cy="3024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14" y="0"/>
                  </a:moveTo>
                  <a:lnTo>
                    <a:pt x="18" y="10"/>
                  </a:lnTo>
                  <a:lnTo>
                    <a:pt x="12" y="19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5925960" y="5384880"/>
              <a:ext cx="28800" cy="3024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14" y="0"/>
                  </a:moveTo>
                  <a:lnTo>
                    <a:pt x="18" y="10"/>
                  </a:lnTo>
                  <a:lnTo>
                    <a:pt x="12" y="19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5929200" y="5535720"/>
              <a:ext cx="22320" cy="23760"/>
            </a:xfrm>
            <a:custGeom>
              <a:avLst/>
              <a:gdLst/>
              <a:ahLst/>
              <a:rect l="l" t="t" r="r" b="b"/>
              <a:pathLst>
                <a:path w="14" h="15">
                  <a:moveTo>
                    <a:pt x="0" y="9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12" y="15"/>
                  </a:lnTo>
                  <a:lnTo>
                    <a:pt x="2" y="13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5929200" y="5535720"/>
              <a:ext cx="22320" cy="23760"/>
            </a:xfrm>
            <a:custGeom>
              <a:avLst/>
              <a:gdLst/>
              <a:ahLst/>
              <a:rect l="l" t="t" r="r" b="b"/>
              <a:pathLst>
                <a:path w="14" h="15">
                  <a:moveTo>
                    <a:pt x="0" y="9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12" y="15"/>
                  </a:lnTo>
                  <a:lnTo>
                    <a:pt x="2" y="13"/>
                  </a:lnTo>
                  <a:lnTo>
                    <a:pt x="0" y="9"/>
                  </a:lnTo>
                  <a:lnTo>
                    <a:pt x="0" y="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5997600" y="5648400"/>
              <a:ext cx="128520" cy="154080"/>
            </a:xfrm>
            <a:custGeom>
              <a:avLst/>
              <a:gdLst/>
              <a:ahLst/>
              <a:rect l="l" t="t" r="r" b="b"/>
              <a:pathLst>
                <a:path w="81" h="97">
                  <a:moveTo>
                    <a:pt x="0" y="24"/>
                  </a:moveTo>
                  <a:lnTo>
                    <a:pt x="15" y="4"/>
                  </a:lnTo>
                  <a:lnTo>
                    <a:pt x="25" y="4"/>
                  </a:lnTo>
                  <a:lnTo>
                    <a:pt x="31" y="12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60" y="55"/>
                  </a:lnTo>
                  <a:lnTo>
                    <a:pt x="81" y="62"/>
                  </a:lnTo>
                  <a:lnTo>
                    <a:pt x="79" y="93"/>
                  </a:lnTo>
                  <a:lnTo>
                    <a:pt x="75" y="97"/>
                  </a:lnTo>
                  <a:lnTo>
                    <a:pt x="50" y="80"/>
                  </a:lnTo>
                  <a:lnTo>
                    <a:pt x="33" y="39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5997600" y="5648400"/>
              <a:ext cx="128520" cy="154080"/>
            </a:xfrm>
            <a:custGeom>
              <a:avLst/>
              <a:gdLst/>
              <a:ahLst/>
              <a:rect l="l" t="t" r="r" b="b"/>
              <a:pathLst>
                <a:path w="81" h="97">
                  <a:moveTo>
                    <a:pt x="0" y="24"/>
                  </a:moveTo>
                  <a:lnTo>
                    <a:pt x="15" y="4"/>
                  </a:lnTo>
                  <a:lnTo>
                    <a:pt x="25" y="4"/>
                  </a:lnTo>
                  <a:lnTo>
                    <a:pt x="31" y="12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60" y="55"/>
                  </a:lnTo>
                  <a:lnTo>
                    <a:pt x="81" y="62"/>
                  </a:lnTo>
                  <a:lnTo>
                    <a:pt x="79" y="93"/>
                  </a:lnTo>
                  <a:lnTo>
                    <a:pt x="75" y="97"/>
                  </a:lnTo>
                  <a:lnTo>
                    <a:pt x="50" y="80"/>
                  </a:lnTo>
                  <a:lnTo>
                    <a:pt x="33" y="39"/>
                  </a:lnTo>
                  <a:lnTo>
                    <a:pt x="0" y="24"/>
                  </a:lnTo>
                  <a:lnTo>
                    <a:pt x="0" y="2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6202440" y="5749920"/>
              <a:ext cx="55440" cy="58680"/>
            </a:xfrm>
            <a:custGeom>
              <a:avLst/>
              <a:gdLst/>
              <a:ahLst/>
              <a:rect l="l" t="t" r="r" b="b"/>
              <a:pathLst>
                <a:path w="35" h="37">
                  <a:moveTo>
                    <a:pt x="6" y="0"/>
                  </a:moveTo>
                  <a:lnTo>
                    <a:pt x="18" y="0"/>
                  </a:lnTo>
                  <a:lnTo>
                    <a:pt x="35" y="12"/>
                  </a:lnTo>
                  <a:lnTo>
                    <a:pt x="29" y="37"/>
                  </a:lnTo>
                  <a:lnTo>
                    <a:pt x="2" y="33"/>
                  </a:lnTo>
                  <a:lnTo>
                    <a:pt x="0" y="1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6202440" y="5749920"/>
              <a:ext cx="55440" cy="58680"/>
            </a:xfrm>
            <a:custGeom>
              <a:avLst/>
              <a:gdLst/>
              <a:ahLst/>
              <a:rect l="l" t="t" r="r" b="b"/>
              <a:pathLst>
                <a:path w="35" h="37">
                  <a:moveTo>
                    <a:pt x="6" y="0"/>
                  </a:moveTo>
                  <a:lnTo>
                    <a:pt x="18" y="0"/>
                  </a:lnTo>
                  <a:lnTo>
                    <a:pt x="35" y="12"/>
                  </a:lnTo>
                  <a:lnTo>
                    <a:pt x="29" y="37"/>
                  </a:lnTo>
                  <a:lnTo>
                    <a:pt x="2" y="33"/>
                  </a:lnTo>
                  <a:lnTo>
                    <a:pt x="0" y="1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6135840" y="3525840"/>
              <a:ext cx="187200" cy="193680"/>
            </a:xfrm>
            <a:custGeom>
              <a:avLst/>
              <a:gdLst/>
              <a:ahLst/>
              <a:rect l="l" t="t" r="r" b="b"/>
              <a:pathLst>
                <a:path w="118" h="122">
                  <a:moveTo>
                    <a:pt x="89" y="6"/>
                  </a:moveTo>
                  <a:lnTo>
                    <a:pt x="91" y="0"/>
                  </a:lnTo>
                  <a:lnTo>
                    <a:pt x="110" y="9"/>
                  </a:lnTo>
                  <a:lnTo>
                    <a:pt x="118" y="29"/>
                  </a:lnTo>
                  <a:lnTo>
                    <a:pt x="110" y="40"/>
                  </a:lnTo>
                  <a:lnTo>
                    <a:pt x="99" y="83"/>
                  </a:lnTo>
                  <a:lnTo>
                    <a:pt x="83" y="106"/>
                  </a:lnTo>
                  <a:lnTo>
                    <a:pt x="73" y="108"/>
                  </a:lnTo>
                  <a:lnTo>
                    <a:pt x="66" y="122"/>
                  </a:lnTo>
                  <a:lnTo>
                    <a:pt x="19" y="104"/>
                  </a:lnTo>
                  <a:lnTo>
                    <a:pt x="8" y="91"/>
                  </a:lnTo>
                  <a:lnTo>
                    <a:pt x="0" y="52"/>
                  </a:lnTo>
                  <a:lnTo>
                    <a:pt x="39" y="11"/>
                  </a:lnTo>
                  <a:lnTo>
                    <a:pt x="89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6135840" y="3525840"/>
              <a:ext cx="187200" cy="193680"/>
            </a:xfrm>
            <a:custGeom>
              <a:avLst/>
              <a:gdLst/>
              <a:ahLst/>
              <a:rect l="l" t="t" r="r" b="b"/>
              <a:pathLst>
                <a:path w="118" h="122">
                  <a:moveTo>
                    <a:pt x="89" y="6"/>
                  </a:moveTo>
                  <a:lnTo>
                    <a:pt x="91" y="0"/>
                  </a:lnTo>
                  <a:lnTo>
                    <a:pt x="110" y="9"/>
                  </a:lnTo>
                  <a:lnTo>
                    <a:pt x="118" y="29"/>
                  </a:lnTo>
                  <a:lnTo>
                    <a:pt x="110" y="40"/>
                  </a:lnTo>
                  <a:lnTo>
                    <a:pt x="99" y="83"/>
                  </a:lnTo>
                  <a:lnTo>
                    <a:pt x="83" y="106"/>
                  </a:lnTo>
                  <a:lnTo>
                    <a:pt x="73" y="108"/>
                  </a:lnTo>
                  <a:lnTo>
                    <a:pt x="66" y="122"/>
                  </a:lnTo>
                  <a:lnTo>
                    <a:pt x="19" y="104"/>
                  </a:lnTo>
                  <a:lnTo>
                    <a:pt x="8" y="91"/>
                  </a:lnTo>
                  <a:lnTo>
                    <a:pt x="0" y="52"/>
                  </a:lnTo>
                  <a:lnTo>
                    <a:pt x="39" y="11"/>
                  </a:lnTo>
                  <a:lnTo>
                    <a:pt x="89" y="6"/>
                  </a:lnTo>
                  <a:lnTo>
                    <a:pt x="89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578480" y="327672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0" y="2"/>
                  </a:moveTo>
                  <a:lnTo>
                    <a:pt x="4" y="23"/>
                  </a:lnTo>
                  <a:lnTo>
                    <a:pt x="13" y="25"/>
                  </a:lnTo>
                  <a:lnTo>
                    <a:pt x="15" y="10"/>
                  </a:lnTo>
                  <a:lnTo>
                    <a:pt x="9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578480" y="327672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0" y="2"/>
                  </a:moveTo>
                  <a:lnTo>
                    <a:pt x="4" y="23"/>
                  </a:lnTo>
                  <a:lnTo>
                    <a:pt x="13" y="25"/>
                  </a:lnTo>
                  <a:lnTo>
                    <a:pt x="15" y="10"/>
                  </a:lnTo>
                  <a:lnTo>
                    <a:pt x="9" y="0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4867200" y="4176720"/>
              <a:ext cx="27000" cy="193680"/>
            </a:xfrm>
            <a:custGeom>
              <a:avLst/>
              <a:gdLst/>
              <a:ahLst/>
              <a:rect l="l" t="t" r="r" b="b"/>
              <a:pathLst>
                <a:path w="17" h="122">
                  <a:moveTo>
                    <a:pt x="11" y="0"/>
                  </a:moveTo>
                  <a:lnTo>
                    <a:pt x="7" y="81"/>
                  </a:lnTo>
                  <a:lnTo>
                    <a:pt x="0" y="99"/>
                  </a:lnTo>
                  <a:lnTo>
                    <a:pt x="9" y="122"/>
                  </a:lnTo>
                  <a:lnTo>
                    <a:pt x="13" y="120"/>
                  </a:lnTo>
                  <a:lnTo>
                    <a:pt x="13" y="31"/>
                  </a:lnTo>
                  <a:lnTo>
                    <a:pt x="17" y="27"/>
                  </a:lnTo>
                  <a:lnTo>
                    <a:pt x="15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4867200" y="4176720"/>
              <a:ext cx="27000" cy="193680"/>
            </a:xfrm>
            <a:custGeom>
              <a:avLst/>
              <a:gdLst/>
              <a:ahLst/>
              <a:rect l="l" t="t" r="r" b="b"/>
              <a:pathLst>
                <a:path w="17" h="122">
                  <a:moveTo>
                    <a:pt x="11" y="0"/>
                  </a:moveTo>
                  <a:lnTo>
                    <a:pt x="7" y="81"/>
                  </a:lnTo>
                  <a:lnTo>
                    <a:pt x="0" y="99"/>
                  </a:lnTo>
                  <a:lnTo>
                    <a:pt x="9" y="122"/>
                  </a:lnTo>
                  <a:lnTo>
                    <a:pt x="13" y="120"/>
                  </a:lnTo>
                  <a:lnTo>
                    <a:pt x="13" y="31"/>
                  </a:lnTo>
                  <a:lnTo>
                    <a:pt x="17" y="27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11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3800520" y="4540320"/>
              <a:ext cx="183960" cy="374760"/>
            </a:xfrm>
            <a:custGeom>
              <a:avLst/>
              <a:gdLst/>
              <a:ahLst/>
              <a:rect l="l" t="t" r="r" b="b"/>
              <a:pathLst>
                <a:path w="116" h="236">
                  <a:moveTo>
                    <a:pt x="12" y="0"/>
                  </a:moveTo>
                  <a:lnTo>
                    <a:pt x="8" y="3"/>
                  </a:lnTo>
                  <a:lnTo>
                    <a:pt x="27" y="21"/>
                  </a:lnTo>
                  <a:lnTo>
                    <a:pt x="16" y="27"/>
                  </a:lnTo>
                  <a:lnTo>
                    <a:pt x="6" y="106"/>
                  </a:lnTo>
                  <a:lnTo>
                    <a:pt x="0" y="106"/>
                  </a:lnTo>
                  <a:lnTo>
                    <a:pt x="10" y="185"/>
                  </a:lnTo>
                  <a:lnTo>
                    <a:pt x="33" y="234"/>
                  </a:lnTo>
                  <a:lnTo>
                    <a:pt x="62" y="236"/>
                  </a:lnTo>
                  <a:lnTo>
                    <a:pt x="103" y="209"/>
                  </a:lnTo>
                  <a:lnTo>
                    <a:pt x="114" y="191"/>
                  </a:lnTo>
                  <a:lnTo>
                    <a:pt x="116" y="141"/>
                  </a:lnTo>
                  <a:lnTo>
                    <a:pt x="89" y="83"/>
                  </a:lnTo>
                  <a:lnTo>
                    <a:pt x="60" y="38"/>
                  </a:lnTo>
                  <a:lnTo>
                    <a:pt x="29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3800520" y="4540320"/>
              <a:ext cx="183960" cy="374760"/>
            </a:xfrm>
            <a:custGeom>
              <a:avLst/>
              <a:gdLst/>
              <a:ahLst/>
              <a:rect l="l" t="t" r="r" b="b"/>
              <a:pathLst>
                <a:path w="116" h="236">
                  <a:moveTo>
                    <a:pt x="12" y="0"/>
                  </a:moveTo>
                  <a:lnTo>
                    <a:pt x="8" y="3"/>
                  </a:lnTo>
                  <a:lnTo>
                    <a:pt x="27" y="21"/>
                  </a:lnTo>
                  <a:lnTo>
                    <a:pt x="16" y="27"/>
                  </a:lnTo>
                  <a:lnTo>
                    <a:pt x="6" y="106"/>
                  </a:lnTo>
                  <a:lnTo>
                    <a:pt x="0" y="106"/>
                  </a:lnTo>
                  <a:lnTo>
                    <a:pt x="10" y="185"/>
                  </a:lnTo>
                  <a:lnTo>
                    <a:pt x="33" y="234"/>
                  </a:lnTo>
                  <a:lnTo>
                    <a:pt x="62" y="236"/>
                  </a:lnTo>
                  <a:lnTo>
                    <a:pt x="103" y="209"/>
                  </a:lnTo>
                  <a:lnTo>
                    <a:pt x="114" y="191"/>
                  </a:lnTo>
                  <a:lnTo>
                    <a:pt x="116" y="141"/>
                  </a:lnTo>
                  <a:lnTo>
                    <a:pt x="89" y="83"/>
                  </a:lnTo>
                  <a:lnTo>
                    <a:pt x="60" y="38"/>
                  </a:lnTo>
                  <a:lnTo>
                    <a:pt x="29" y="5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7818480" y="1003320"/>
              <a:ext cx="12600" cy="4680"/>
            </a:xfrm>
            <a:custGeom>
              <a:avLst/>
              <a:gdLst/>
              <a:ahLst/>
              <a:rect l="l" t="t" r="r" b="b"/>
              <a:pathLst>
                <a:path w="8" h="3">
                  <a:moveTo>
                    <a:pt x="6" y="0"/>
                  </a:moveTo>
                  <a:lnTo>
                    <a:pt x="8" y="3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7818480" y="1003320"/>
              <a:ext cx="12600" cy="4680"/>
            </a:xfrm>
            <a:custGeom>
              <a:avLst/>
              <a:gdLst/>
              <a:ahLst/>
              <a:rect l="l" t="t" r="r" b="b"/>
              <a:pathLst>
                <a:path w="8" h="3">
                  <a:moveTo>
                    <a:pt x="6" y="0"/>
                  </a:moveTo>
                  <a:lnTo>
                    <a:pt x="8" y="3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8408880" y="996840"/>
              <a:ext cx="33480" cy="46080"/>
            </a:xfrm>
            <a:custGeom>
              <a:avLst/>
              <a:gdLst/>
              <a:ahLst/>
              <a:rect l="l" t="t" r="r" b="b"/>
              <a:pathLst>
                <a:path w="21" h="29">
                  <a:moveTo>
                    <a:pt x="21" y="0"/>
                  </a:moveTo>
                  <a:lnTo>
                    <a:pt x="17" y="19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6" y="2"/>
                  </a:lnTo>
                  <a:lnTo>
                    <a:pt x="6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8408880" y="996840"/>
              <a:ext cx="33480" cy="46080"/>
            </a:xfrm>
            <a:custGeom>
              <a:avLst/>
              <a:gdLst/>
              <a:ahLst/>
              <a:rect l="l" t="t" r="r" b="b"/>
              <a:pathLst>
                <a:path w="21" h="29">
                  <a:moveTo>
                    <a:pt x="21" y="0"/>
                  </a:moveTo>
                  <a:lnTo>
                    <a:pt x="17" y="19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6" y="2"/>
                  </a:lnTo>
                  <a:lnTo>
                    <a:pt x="6" y="0"/>
                  </a:lnTo>
                  <a:lnTo>
                    <a:pt x="21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8291520" y="1049400"/>
              <a:ext cx="84240" cy="102960"/>
            </a:xfrm>
            <a:custGeom>
              <a:avLst/>
              <a:gdLst/>
              <a:ahLst/>
              <a:rect l="l" t="t" r="r" b="b"/>
              <a:pathLst>
                <a:path w="53" h="65">
                  <a:moveTo>
                    <a:pt x="53" y="9"/>
                  </a:moveTo>
                  <a:lnTo>
                    <a:pt x="22" y="36"/>
                  </a:lnTo>
                  <a:lnTo>
                    <a:pt x="12" y="65"/>
                  </a:lnTo>
                  <a:lnTo>
                    <a:pt x="4" y="65"/>
                  </a:lnTo>
                  <a:lnTo>
                    <a:pt x="0" y="46"/>
                  </a:lnTo>
                  <a:lnTo>
                    <a:pt x="10" y="15"/>
                  </a:lnTo>
                  <a:lnTo>
                    <a:pt x="31" y="15"/>
                  </a:lnTo>
                  <a:lnTo>
                    <a:pt x="43" y="0"/>
                  </a:lnTo>
                  <a:lnTo>
                    <a:pt x="53" y="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8291520" y="1049400"/>
              <a:ext cx="84240" cy="102960"/>
            </a:xfrm>
            <a:custGeom>
              <a:avLst/>
              <a:gdLst/>
              <a:ahLst/>
              <a:rect l="l" t="t" r="r" b="b"/>
              <a:pathLst>
                <a:path w="53" h="65">
                  <a:moveTo>
                    <a:pt x="53" y="9"/>
                  </a:moveTo>
                  <a:lnTo>
                    <a:pt x="22" y="36"/>
                  </a:lnTo>
                  <a:lnTo>
                    <a:pt x="12" y="65"/>
                  </a:lnTo>
                  <a:lnTo>
                    <a:pt x="4" y="65"/>
                  </a:lnTo>
                  <a:lnTo>
                    <a:pt x="0" y="46"/>
                  </a:lnTo>
                  <a:lnTo>
                    <a:pt x="10" y="15"/>
                  </a:lnTo>
                  <a:lnTo>
                    <a:pt x="31" y="15"/>
                  </a:lnTo>
                  <a:lnTo>
                    <a:pt x="43" y="0"/>
                  </a:lnTo>
                  <a:lnTo>
                    <a:pt x="53" y="9"/>
                  </a:lnTo>
                  <a:lnTo>
                    <a:pt x="53" y="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8313840" y="1211400"/>
              <a:ext cx="2376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8" y="0"/>
                  </a:moveTo>
                  <a:lnTo>
                    <a:pt x="15" y="2"/>
                  </a:lnTo>
                  <a:lnTo>
                    <a:pt x="13" y="6"/>
                  </a:lnTo>
                  <a:lnTo>
                    <a:pt x="0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8313840" y="1211400"/>
              <a:ext cx="2376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8" y="0"/>
                  </a:moveTo>
                  <a:lnTo>
                    <a:pt x="15" y="2"/>
                  </a:lnTo>
                  <a:lnTo>
                    <a:pt x="13" y="6"/>
                  </a:lnTo>
                  <a:lnTo>
                    <a:pt x="0" y="6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8224920" y="1152360"/>
              <a:ext cx="33120" cy="74880"/>
            </a:xfrm>
            <a:custGeom>
              <a:avLst/>
              <a:gdLst/>
              <a:ahLst/>
              <a:rect l="l" t="t" r="r" b="b"/>
              <a:pathLst>
                <a:path w="21" h="47">
                  <a:moveTo>
                    <a:pt x="4" y="0"/>
                  </a:moveTo>
                  <a:lnTo>
                    <a:pt x="21" y="10"/>
                  </a:lnTo>
                  <a:lnTo>
                    <a:pt x="9" y="47"/>
                  </a:lnTo>
                  <a:lnTo>
                    <a:pt x="0" y="3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8224920" y="1152360"/>
              <a:ext cx="33120" cy="74880"/>
            </a:xfrm>
            <a:custGeom>
              <a:avLst/>
              <a:gdLst/>
              <a:ahLst/>
              <a:rect l="l" t="t" r="r" b="b"/>
              <a:pathLst>
                <a:path w="21" h="47">
                  <a:moveTo>
                    <a:pt x="4" y="0"/>
                  </a:moveTo>
                  <a:lnTo>
                    <a:pt x="21" y="10"/>
                  </a:lnTo>
                  <a:lnTo>
                    <a:pt x="9" y="47"/>
                  </a:lnTo>
                  <a:lnTo>
                    <a:pt x="0" y="39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7831080" y="1060560"/>
              <a:ext cx="449280" cy="390240"/>
            </a:xfrm>
            <a:custGeom>
              <a:avLst/>
              <a:gdLst/>
              <a:ahLst/>
              <a:rect l="l" t="t" r="r" b="b"/>
              <a:pathLst>
                <a:path w="283" h="246">
                  <a:moveTo>
                    <a:pt x="215" y="82"/>
                  </a:moveTo>
                  <a:lnTo>
                    <a:pt x="221" y="70"/>
                  </a:lnTo>
                  <a:lnTo>
                    <a:pt x="226" y="72"/>
                  </a:lnTo>
                  <a:lnTo>
                    <a:pt x="232" y="99"/>
                  </a:lnTo>
                  <a:lnTo>
                    <a:pt x="252" y="113"/>
                  </a:lnTo>
                  <a:lnTo>
                    <a:pt x="261" y="126"/>
                  </a:lnTo>
                  <a:lnTo>
                    <a:pt x="281" y="122"/>
                  </a:lnTo>
                  <a:lnTo>
                    <a:pt x="283" y="132"/>
                  </a:lnTo>
                  <a:lnTo>
                    <a:pt x="265" y="147"/>
                  </a:lnTo>
                  <a:lnTo>
                    <a:pt x="250" y="144"/>
                  </a:lnTo>
                  <a:lnTo>
                    <a:pt x="250" y="153"/>
                  </a:lnTo>
                  <a:lnTo>
                    <a:pt x="219" y="153"/>
                  </a:lnTo>
                  <a:lnTo>
                    <a:pt x="211" y="159"/>
                  </a:lnTo>
                  <a:lnTo>
                    <a:pt x="209" y="165"/>
                  </a:lnTo>
                  <a:lnTo>
                    <a:pt x="215" y="213"/>
                  </a:lnTo>
                  <a:lnTo>
                    <a:pt x="124" y="175"/>
                  </a:lnTo>
                  <a:lnTo>
                    <a:pt x="108" y="173"/>
                  </a:lnTo>
                  <a:lnTo>
                    <a:pt x="97" y="186"/>
                  </a:lnTo>
                  <a:lnTo>
                    <a:pt x="58" y="178"/>
                  </a:lnTo>
                  <a:lnTo>
                    <a:pt x="58" y="188"/>
                  </a:lnTo>
                  <a:lnTo>
                    <a:pt x="68" y="198"/>
                  </a:lnTo>
                  <a:lnTo>
                    <a:pt x="118" y="219"/>
                  </a:lnTo>
                  <a:lnTo>
                    <a:pt x="118" y="225"/>
                  </a:lnTo>
                  <a:lnTo>
                    <a:pt x="97" y="225"/>
                  </a:lnTo>
                  <a:lnTo>
                    <a:pt x="85" y="246"/>
                  </a:lnTo>
                  <a:lnTo>
                    <a:pt x="77" y="244"/>
                  </a:lnTo>
                  <a:lnTo>
                    <a:pt x="68" y="233"/>
                  </a:lnTo>
                  <a:lnTo>
                    <a:pt x="60" y="209"/>
                  </a:lnTo>
                  <a:lnTo>
                    <a:pt x="35" y="194"/>
                  </a:lnTo>
                  <a:lnTo>
                    <a:pt x="25" y="175"/>
                  </a:lnTo>
                  <a:lnTo>
                    <a:pt x="39" y="153"/>
                  </a:lnTo>
                  <a:lnTo>
                    <a:pt x="25" y="130"/>
                  </a:lnTo>
                  <a:lnTo>
                    <a:pt x="70" y="134"/>
                  </a:lnTo>
                  <a:lnTo>
                    <a:pt x="68" y="124"/>
                  </a:lnTo>
                  <a:lnTo>
                    <a:pt x="54" y="103"/>
                  </a:lnTo>
                  <a:lnTo>
                    <a:pt x="54" y="82"/>
                  </a:lnTo>
                  <a:lnTo>
                    <a:pt x="33" y="41"/>
                  </a:lnTo>
                  <a:lnTo>
                    <a:pt x="17" y="27"/>
                  </a:lnTo>
                  <a:lnTo>
                    <a:pt x="0" y="8"/>
                  </a:lnTo>
                  <a:lnTo>
                    <a:pt x="4" y="0"/>
                  </a:lnTo>
                  <a:lnTo>
                    <a:pt x="17" y="2"/>
                  </a:lnTo>
                  <a:lnTo>
                    <a:pt x="72" y="39"/>
                  </a:lnTo>
                  <a:lnTo>
                    <a:pt x="130" y="68"/>
                  </a:lnTo>
                  <a:lnTo>
                    <a:pt x="201" y="91"/>
                  </a:lnTo>
                  <a:lnTo>
                    <a:pt x="215" y="8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7831080" y="1060560"/>
              <a:ext cx="449280" cy="390240"/>
            </a:xfrm>
            <a:custGeom>
              <a:avLst/>
              <a:gdLst/>
              <a:ahLst/>
              <a:rect l="l" t="t" r="r" b="b"/>
              <a:pathLst>
                <a:path w="283" h="246">
                  <a:moveTo>
                    <a:pt x="215" y="82"/>
                  </a:moveTo>
                  <a:lnTo>
                    <a:pt x="221" y="70"/>
                  </a:lnTo>
                  <a:lnTo>
                    <a:pt x="226" y="72"/>
                  </a:lnTo>
                  <a:lnTo>
                    <a:pt x="232" y="99"/>
                  </a:lnTo>
                  <a:lnTo>
                    <a:pt x="252" y="113"/>
                  </a:lnTo>
                  <a:lnTo>
                    <a:pt x="261" y="126"/>
                  </a:lnTo>
                  <a:lnTo>
                    <a:pt x="281" y="122"/>
                  </a:lnTo>
                  <a:lnTo>
                    <a:pt x="283" y="132"/>
                  </a:lnTo>
                  <a:lnTo>
                    <a:pt x="265" y="147"/>
                  </a:lnTo>
                  <a:lnTo>
                    <a:pt x="250" y="144"/>
                  </a:lnTo>
                  <a:lnTo>
                    <a:pt x="250" y="153"/>
                  </a:lnTo>
                  <a:lnTo>
                    <a:pt x="219" y="153"/>
                  </a:lnTo>
                  <a:lnTo>
                    <a:pt x="211" y="159"/>
                  </a:lnTo>
                  <a:lnTo>
                    <a:pt x="209" y="165"/>
                  </a:lnTo>
                  <a:lnTo>
                    <a:pt x="215" y="213"/>
                  </a:lnTo>
                  <a:lnTo>
                    <a:pt x="124" y="175"/>
                  </a:lnTo>
                  <a:lnTo>
                    <a:pt x="108" y="173"/>
                  </a:lnTo>
                  <a:lnTo>
                    <a:pt x="97" y="186"/>
                  </a:lnTo>
                  <a:lnTo>
                    <a:pt x="58" y="178"/>
                  </a:lnTo>
                  <a:lnTo>
                    <a:pt x="58" y="188"/>
                  </a:lnTo>
                  <a:lnTo>
                    <a:pt x="68" y="198"/>
                  </a:lnTo>
                  <a:lnTo>
                    <a:pt x="118" y="219"/>
                  </a:lnTo>
                  <a:lnTo>
                    <a:pt x="118" y="225"/>
                  </a:lnTo>
                  <a:lnTo>
                    <a:pt x="97" y="225"/>
                  </a:lnTo>
                  <a:lnTo>
                    <a:pt x="85" y="246"/>
                  </a:lnTo>
                  <a:lnTo>
                    <a:pt x="77" y="244"/>
                  </a:lnTo>
                  <a:lnTo>
                    <a:pt x="68" y="233"/>
                  </a:lnTo>
                  <a:lnTo>
                    <a:pt x="60" y="209"/>
                  </a:lnTo>
                  <a:lnTo>
                    <a:pt x="35" y="194"/>
                  </a:lnTo>
                  <a:lnTo>
                    <a:pt x="25" y="175"/>
                  </a:lnTo>
                  <a:lnTo>
                    <a:pt x="39" y="153"/>
                  </a:lnTo>
                  <a:lnTo>
                    <a:pt x="25" y="130"/>
                  </a:lnTo>
                  <a:lnTo>
                    <a:pt x="70" y="134"/>
                  </a:lnTo>
                  <a:lnTo>
                    <a:pt x="68" y="124"/>
                  </a:lnTo>
                  <a:lnTo>
                    <a:pt x="54" y="103"/>
                  </a:lnTo>
                  <a:lnTo>
                    <a:pt x="54" y="82"/>
                  </a:lnTo>
                  <a:lnTo>
                    <a:pt x="33" y="41"/>
                  </a:lnTo>
                  <a:lnTo>
                    <a:pt x="17" y="27"/>
                  </a:lnTo>
                  <a:lnTo>
                    <a:pt x="0" y="8"/>
                  </a:lnTo>
                  <a:lnTo>
                    <a:pt x="4" y="0"/>
                  </a:lnTo>
                  <a:lnTo>
                    <a:pt x="17" y="2"/>
                  </a:lnTo>
                  <a:lnTo>
                    <a:pt x="72" y="39"/>
                  </a:lnTo>
                  <a:lnTo>
                    <a:pt x="130" y="68"/>
                  </a:lnTo>
                  <a:lnTo>
                    <a:pt x="201" y="91"/>
                  </a:lnTo>
                  <a:lnTo>
                    <a:pt x="215" y="82"/>
                  </a:lnTo>
                  <a:lnTo>
                    <a:pt x="215" y="8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7794720" y="1076400"/>
              <a:ext cx="23760" cy="12600"/>
            </a:xfrm>
            <a:custGeom>
              <a:avLst/>
              <a:gdLst/>
              <a:ahLst/>
              <a:rect l="l" t="t" r="r" b="b"/>
              <a:pathLst>
                <a:path w="15" h="8">
                  <a:moveTo>
                    <a:pt x="4" y="0"/>
                  </a:moveTo>
                  <a:lnTo>
                    <a:pt x="0" y="4"/>
                  </a:lnTo>
                  <a:lnTo>
                    <a:pt x="15" y="8"/>
                  </a:lnTo>
                  <a:lnTo>
                    <a:pt x="11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7794720" y="1076400"/>
              <a:ext cx="23760" cy="12600"/>
            </a:xfrm>
            <a:custGeom>
              <a:avLst/>
              <a:gdLst/>
              <a:ahLst/>
              <a:rect l="l" t="t" r="r" b="b"/>
              <a:pathLst>
                <a:path w="15" h="8">
                  <a:moveTo>
                    <a:pt x="4" y="0"/>
                  </a:moveTo>
                  <a:lnTo>
                    <a:pt x="0" y="4"/>
                  </a:lnTo>
                  <a:lnTo>
                    <a:pt x="15" y="8"/>
                  </a:lnTo>
                  <a:lnTo>
                    <a:pt x="11" y="0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7581960" y="1444680"/>
              <a:ext cx="735120" cy="777960"/>
            </a:xfrm>
            <a:custGeom>
              <a:avLst/>
              <a:gdLst/>
              <a:ahLst/>
              <a:rect l="l" t="t" r="r" b="b"/>
              <a:pathLst>
                <a:path w="463" h="490">
                  <a:moveTo>
                    <a:pt x="289" y="4"/>
                  </a:moveTo>
                  <a:lnTo>
                    <a:pt x="302" y="4"/>
                  </a:lnTo>
                  <a:lnTo>
                    <a:pt x="327" y="43"/>
                  </a:lnTo>
                  <a:lnTo>
                    <a:pt x="368" y="80"/>
                  </a:lnTo>
                  <a:lnTo>
                    <a:pt x="403" y="120"/>
                  </a:lnTo>
                  <a:lnTo>
                    <a:pt x="412" y="144"/>
                  </a:lnTo>
                  <a:lnTo>
                    <a:pt x="403" y="153"/>
                  </a:lnTo>
                  <a:lnTo>
                    <a:pt x="416" y="192"/>
                  </a:lnTo>
                  <a:lnTo>
                    <a:pt x="403" y="190"/>
                  </a:lnTo>
                  <a:lnTo>
                    <a:pt x="395" y="198"/>
                  </a:lnTo>
                  <a:lnTo>
                    <a:pt x="399" y="215"/>
                  </a:lnTo>
                  <a:lnTo>
                    <a:pt x="436" y="275"/>
                  </a:lnTo>
                  <a:lnTo>
                    <a:pt x="432" y="283"/>
                  </a:lnTo>
                  <a:lnTo>
                    <a:pt x="438" y="318"/>
                  </a:lnTo>
                  <a:lnTo>
                    <a:pt x="447" y="337"/>
                  </a:lnTo>
                  <a:lnTo>
                    <a:pt x="463" y="353"/>
                  </a:lnTo>
                  <a:lnTo>
                    <a:pt x="457" y="384"/>
                  </a:lnTo>
                  <a:lnTo>
                    <a:pt x="440" y="403"/>
                  </a:lnTo>
                  <a:lnTo>
                    <a:pt x="426" y="372"/>
                  </a:lnTo>
                  <a:lnTo>
                    <a:pt x="428" y="358"/>
                  </a:lnTo>
                  <a:lnTo>
                    <a:pt x="416" y="358"/>
                  </a:lnTo>
                  <a:lnTo>
                    <a:pt x="422" y="387"/>
                  </a:lnTo>
                  <a:lnTo>
                    <a:pt x="399" y="378"/>
                  </a:lnTo>
                  <a:lnTo>
                    <a:pt x="401" y="420"/>
                  </a:lnTo>
                  <a:lnTo>
                    <a:pt x="395" y="418"/>
                  </a:lnTo>
                  <a:lnTo>
                    <a:pt x="383" y="393"/>
                  </a:lnTo>
                  <a:lnTo>
                    <a:pt x="374" y="393"/>
                  </a:lnTo>
                  <a:lnTo>
                    <a:pt x="364" y="424"/>
                  </a:lnTo>
                  <a:lnTo>
                    <a:pt x="308" y="424"/>
                  </a:lnTo>
                  <a:lnTo>
                    <a:pt x="312" y="413"/>
                  </a:lnTo>
                  <a:lnTo>
                    <a:pt x="296" y="407"/>
                  </a:lnTo>
                  <a:lnTo>
                    <a:pt x="296" y="413"/>
                  </a:lnTo>
                  <a:lnTo>
                    <a:pt x="287" y="407"/>
                  </a:lnTo>
                  <a:lnTo>
                    <a:pt x="281" y="395"/>
                  </a:lnTo>
                  <a:lnTo>
                    <a:pt x="277" y="420"/>
                  </a:lnTo>
                  <a:lnTo>
                    <a:pt x="300" y="432"/>
                  </a:lnTo>
                  <a:lnTo>
                    <a:pt x="306" y="447"/>
                  </a:lnTo>
                  <a:lnTo>
                    <a:pt x="298" y="440"/>
                  </a:lnTo>
                  <a:lnTo>
                    <a:pt x="281" y="449"/>
                  </a:lnTo>
                  <a:lnTo>
                    <a:pt x="277" y="484"/>
                  </a:lnTo>
                  <a:lnTo>
                    <a:pt x="269" y="490"/>
                  </a:lnTo>
                  <a:lnTo>
                    <a:pt x="252" y="484"/>
                  </a:lnTo>
                  <a:lnTo>
                    <a:pt x="223" y="459"/>
                  </a:lnTo>
                  <a:lnTo>
                    <a:pt x="217" y="440"/>
                  </a:lnTo>
                  <a:lnTo>
                    <a:pt x="221" y="422"/>
                  </a:lnTo>
                  <a:lnTo>
                    <a:pt x="217" y="415"/>
                  </a:lnTo>
                  <a:lnTo>
                    <a:pt x="203" y="420"/>
                  </a:lnTo>
                  <a:lnTo>
                    <a:pt x="165" y="413"/>
                  </a:lnTo>
                  <a:lnTo>
                    <a:pt x="147" y="430"/>
                  </a:lnTo>
                  <a:lnTo>
                    <a:pt x="138" y="426"/>
                  </a:lnTo>
                  <a:lnTo>
                    <a:pt x="87" y="444"/>
                  </a:lnTo>
                  <a:lnTo>
                    <a:pt x="78" y="438"/>
                  </a:lnTo>
                  <a:lnTo>
                    <a:pt x="70" y="465"/>
                  </a:lnTo>
                  <a:lnTo>
                    <a:pt x="47" y="457"/>
                  </a:lnTo>
                  <a:lnTo>
                    <a:pt x="29" y="463"/>
                  </a:lnTo>
                  <a:lnTo>
                    <a:pt x="8" y="457"/>
                  </a:lnTo>
                  <a:lnTo>
                    <a:pt x="0" y="438"/>
                  </a:lnTo>
                  <a:lnTo>
                    <a:pt x="20" y="432"/>
                  </a:lnTo>
                  <a:lnTo>
                    <a:pt x="66" y="366"/>
                  </a:lnTo>
                  <a:lnTo>
                    <a:pt x="124" y="364"/>
                  </a:lnTo>
                  <a:lnTo>
                    <a:pt x="180" y="351"/>
                  </a:lnTo>
                  <a:lnTo>
                    <a:pt x="184" y="362"/>
                  </a:lnTo>
                  <a:lnTo>
                    <a:pt x="211" y="364"/>
                  </a:lnTo>
                  <a:lnTo>
                    <a:pt x="221" y="353"/>
                  </a:lnTo>
                  <a:lnTo>
                    <a:pt x="209" y="322"/>
                  </a:lnTo>
                  <a:lnTo>
                    <a:pt x="221" y="296"/>
                  </a:lnTo>
                  <a:lnTo>
                    <a:pt x="211" y="252"/>
                  </a:lnTo>
                  <a:lnTo>
                    <a:pt x="223" y="244"/>
                  </a:lnTo>
                  <a:lnTo>
                    <a:pt x="231" y="244"/>
                  </a:lnTo>
                  <a:lnTo>
                    <a:pt x="236" y="252"/>
                  </a:lnTo>
                  <a:lnTo>
                    <a:pt x="225" y="267"/>
                  </a:lnTo>
                  <a:lnTo>
                    <a:pt x="240" y="287"/>
                  </a:lnTo>
                  <a:lnTo>
                    <a:pt x="256" y="287"/>
                  </a:lnTo>
                  <a:lnTo>
                    <a:pt x="291" y="254"/>
                  </a:lnTo>
                  <a:lnTo>
                    <a:pt x="302" y="221"/>
                  </a:lnTo>
                  <a:lnTo>
                    <a:pt x="314" y="213"/>
                  </a:lnTo>
                  <a:lnTo>
                    <a:pt x="310" y="159"/>
                  </a:lnTo>
                  <a:lnTo>
                    <a:pt x="302" y="118"/>
                  </a:lnTo>
                  <a:lnTo>
                    <a:pt x="294" y="103"/>
                  </a:lnTo>
                  <a:lnTo>
                    <a:pt x="273" y="93"/>
                  </a:lnTo>
                  <a:lnTo>
                    <a:pt x="277" y="76"/>
                  </a:lnTo>
                  <a:lnTo>
                    <a:pt x="260" y="49"/>
                  </a:lnTo>
                  <a:lnTo>
                    <a:pt x="267" y="39"/>
                  </a:lnTo>
                  <a:lnTo>
                    <a:pt x="258" y="25"/>
                  </a:lnTo>
                  <a:lnTo>
                    <a:pt x="263" y="16"/>
                  </a:lnTo>
                  <a:lnTo>
                    <a:pt x="291" y="39"/>
                  </a:lnTo>
                  <a:lnTo>
                    <a:pt x="291" y="31"/>
                  </a:lnTo>
                  <a:lnTo>
                    <a:pt x="306" y="33"/>
                  </a:lnTo>
                  <a:lnTo>
                    <a:pt x="300" y="12"/>
                  </a:lnTo>
                  <a:lnTo>
                    <a:pt x="285" y="20"/>
                  </a:lnTo>
                  <a:lnTo>
                    <a:pt x="277" y="10"/>
                  </a:lnTo>
                  <a:lnTo>
                    <a:pt x="273" y="0"/>
                  </a:lnTo>
                  <a:lnTo>
                    <a:pt x="289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7581960" y="1444680"/>
              <a:ext cx="735120" cy="777960"/>
            </a:xfrm>
            <a:custGeom>
              <a:avLst/>
              <a:gdLst/>
              <a:ahLst/>
              <a:rect l="l" t="t" r="r" b="b"/>
              <a:pathLst>
                <a:path w="463" h="490">
                  <a:moveTo>
                    <a:pt x="289" y="4"/>
                  </a:moveTo>
                  <a:lnTo>
                    <a:pt x="302" y="4"/>
                  </a:lnTo>
                  <a:lnTo>
                    <a:pt x="327" y="43"/>
                  </a:lnTo>
                  <a:lnTo>
                    <a:pt x="368" y="80"/>
                  </a:lnTo>
                  <a:lnTo>
                    <a:pt x="403" y="120"/>
                  </a:lnTo>
                  <a:lnTo>
                    <a:pt x="412" y="144"/>
                  </a:lnTo>
                  <a:lnTo>
                    <a:pt x="403" y="153"/>
                  </a:lnTo>
                  <a:lnTo>
                    <a:pt x="416" y="192"/>
                  </a:lnTo>
                  <a:lnTo>
                    <a:pt x="403" y="190"/>
                  </a:lnTo>
                  <a:lnTo>
                    <a:pt x="395" y="198"/>
                  </a:lnTo>
                  <a:lnTo>
                    <a:pt x="399" y="215"/>
                  </a:lnTo>
                  <a:lnTo>
                    <a:pt x="436" y="275"/>
                  </a:lnTo>
                  <a:lnTo>
                    <a:pt x="432" y="283"/>
                  </a:lnTo>
                  <a:lnTo>
                    <a:pt x="438" y="318"/>
                  </a:lnTo>
                  <a:lnTo>
                    <a:pt x="447" y="337"/>
                  </a:lnTo>
                  <a:lnTo>
                    <a:pt x="463" y="353"/>
                  </a:lnTo>
                  <a:lnTo>
                    <a:pt x="457" y="384"/>
                  </a:lnTo>
                  <a:lnTo>
                    <a:pt x="440" y="403"/>
                  </a:lnTo>
                  <a:lnTo>
                    <a:pt x="426" y="372"/>
                  </a:lnTo>
                  <a:lnTo>
                    <a:pt x="428" y="358"/>
                  </a:lnTo>
                  <a:lnTo>
                    <a:pt x="416" y="358"/>
                  </a:lnTo>
                  <a:lnTo>
                    <a:pt x="422" y="387"/>
                  </a:lnTo>
                  <a:lnTo>
                    <a:pt x="399" y="378"/>
                  </a:lnTo>
                  <a:lnTo>
                    <a:pt x="401" y="420"/>
                  </a:lnTo>
                  <a:lnTo>
                    <a:pt x="395" y="418"/>
                  </a:lnTo>
                  <a:lnTo>
                    <a:pt x="383" y="393"/>
                  </a:lnTo>
                  <a:lnTo>
                    <a:pt x="374" y="393"/>
                  </a:lnTo>
                  <a:lnTo>
                    <a:pt x="364" y="424"/>
                  </a:lnTo>
                  <a:lnTo>
                    <a:pt x="308" y="424"/>
                  </a:lnTo>
                  <a:lnTo>
                    <a:pt x="312" y="413"/>
                  </a:lnTo>
                  <a:lnTo>
                    <a:pt x="296" y="407"/>
                  </a:lnTo>
                  <a:lnTo>
                    <a:pt x="296" y="413"/>
                  </a:lnTo>
                  <a:lnTo>
                    <a:pt x="287" y="407"/>
                  </a:lnTo>
                  <a:lnTo>
                    <a:pt x="281" y="395"/>
                  </a:lnTo>
                  <a:lnTo>
                    <a:pt x="277" y="420"/>
                  </a:lnTo>
                  <a:lnTo>
                    <a:pt x="300" y="432"/>
                  </a:lnTo>
                  <a:lnTo>
                    <a:pt x="306" y="447"/>
                  </a:lnTo>
                  <a:lnTo>
                    <a:pt x="298" y="440"/>
                  </a:lnTo>
                  <a:lnTo>
                    <a:pt x="281" y="449"/>
                  </a:lnTo>
                  <a:lnTo>
                    <a:pt x="277" y="484"/>
                  </a:lnTo>
                  <a:lnTo>
                    <a:pt x="269" y="490"/>
                  </a:lnTo>
                  <a:lnTo>
                    <a:pt x="252" y="484"/>
                  </a:lnTo>
                  <a:lnTo>
                    <a:pt x="223" y="459"/>
                  </a:lnTo>
                  <a:lnTo>
                    <a:pt x="217" y="440"/>
                  </a:lnTo>
                  <a:lnTo>
                    <a:pt x="221" y="422"/>
                  </a:lnTo>
                  <a:lnTo>
                    <a:pt x="217" y="415"/>
                  </a:lnTo>
                  <a:lnTo>
                    <a:pt x="203" y="420"/>
                  </a:lnTo>
                  <a:lnTo>
                    <a:pt x="165" y="413"/>
                  </a:lnTo>
                  <a:lnTo>
                    <a:pt x="147" y="430"/>
                  </a:lnTo>
                  <a:lnTo>
                    <a:pt x="138" y="426"/>
                  </a:lnTo>
                  <a:lnTo>
                    <a:pt x="87" y="444"/>
                  </a:lnTo>
                  <a:lnTo>
                    <a:pt x="78" y="438"/>
                  </a:lnTo>
                  <a:lnTo>
                    <a:pt x="70" y="465"/>
                  </a:lnTo>
                  <a:lnTo>
                    <a:pt x="47" y="457"/>
                  </a:lnTo>
                  <a:lnTo>
                    <a:pt x="29" y="463"/>
                  </a:lnTo>
                  <a:lnTo>
                    <a:pt x="8" y="457"/>
                  </a:lnTo>
                  <a:lnTo>
                    <a:pt x="0" y="438"/>
                  </a:lnTo>
                  <a:lnTo>
                    <a:pt x="20" y="432"/>
                  </a:lnTo>
                  <a:lnTo>
                    <a:pt x="66" y="366"/>
                  </a:lnTo>
                  <a:lnTo>
                    <a:pt x="124" y="364"/>
                  </a:lnTo>
                  <a:lnTo>
                    <a:pt x="180" y="351"/>
                  </a:lnTo>
                  <a:lnTo>
                    <a:pt x="184" y="362"/>
                  </a:lnTo>
                  <a:lnTo>
                    <a:pt x="211" y="364"/>
                  </a:lnTo>
                  <a:lnTo>
                    <a:pt x="221" y="353"/>
                  </a:lnTo>
                  <a:lnTo>
                    <a:pt x="209" y="322"/>
                  </a:lnTo>
                  <a:lnTo>
                    <a:pt x="221" y="296"/>
                  </a:lnTo>
                  <a:lnTo>
                    <a:pt x="211" y="252"/>
                  </a:lnTo>
                  <a:lnTo>
                    <a:pt x="223" y="244"/>
                  </a:lnTo>
                  <a:lnTo>
                    <a:pt x="231" y="244"/>
                  </a:lnTo>
                  <a:lnTo>
                    <a:pt x="236" y="252"/>
                  </a:lnTo>
                  <a:lnTo>
                    <a:pt x="225" y="267"/>
                  </a:lnTo>
                  <a:lnTo>
                    <a:pt x="240" y="287"/>
                  </a:lnTo>
                  <a:lnTo>
                    <a:pt x="256" y="287"/>
                  </a:lnTo>
                  <a:lnTo>
                    <a:pt x="291" y="254"/>
                  </a:lnTo>
                  <a:lnTo>
                    <a:pt x="302" y="221"/>
                  </a:lnTo>
                  <a:lnTo>
                    <a:pt x="314" y="213"/>
                  </a:lnTo>
                  <a:lnTo>
                    <a:pt x="310" y="159"/>
                  </a:lnTo>
                  <a:lnTo>
                    <a:pt x="302" y="118"/>
                  </a:lnTo>
                  <a:lnTo>
                    <a:pt x="294" y="103"/>
                  </a:lnTo>
                  <a:lnTo>
                    <a:pt x="273" y="93"/>
                  </a:lnTo>
                  <a:lnTo>
                    <a:pt x="277" y="76"/>
                  </a:lnTo>
                  <a:lnTo>
                    <a:pt x="260" y="49"/>
                  </a:lnTo>
                  <a:lnTo>
                    <a:pt x="267" y="39"/>
                  </a:lnTo>
                  <a:lnTo>
                    <a:pt x="258" y="25"/>
                  </a:lnTo>
                  <a:lnTo>
                    <a:pt x="263" y="16"/>
                  </a:lnTo>
                  <a:lnTo>
                    <a:pt x="291" y="39"/>
                  </a:lnTo>
                  <a:lnTo>
                    <a:pt x="291" y="31"/>
                  </a:lnTo>
                  <a:lnTo>
                    <a:pt x="306" y="33"/>
                  </a:lnTo>
                  <a:lnTo>
                    <a:pt x="300" y="12"/>
                  </a:lnTo>
                  <a:lnTo>
                    <a:pt x="285" y="20"/>
                  </a:lnTo>
                  <a:lnTo>
                    <a:pt x="277" y="10"/>
                  </a:lnTo>
                  <a:lnTo>
                    <a:pt x="273" y="0"/>
                  </a:lnTo>
                  <a:lnTo>
                    <a:pt x="289" y="4"/>
                  </a:lnTo>
                  <a:lnTo>
                    <a:pt x="289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7719840" y="2136600"/>
              <a:ext cx="187560" cy="162000"/>
            </a:xfrm>
            <a:custGeom>
              <a:avLst/>
              <a:gdLst/>
              <a:ahLst/>
              <a:rect l="l" t="t" r="r" b="b"/>
              <a:pathLst>
                <a:path w="118" h="102">
                  <a:moveTo>
                    <a:pt x="107" y="66"/>
                  </a:moveTo>
                  <a:lnTo>
                    <a:pt x="78" y="54"/>
                  </a:lnTo>
                  <a:lnTo>
                    <a:pt x="68" y="58"/>
                  </a:lnTo>
                  <a:lnTo>
                    <a:pt x="62" y="64"/>
                  </a:lnTo>
                  <a:lnTo>
                    <a:pt x="60" y="99"/>
                  </a:lnTo>
                  <a:lnTo>
                    <a:pt x="51" y="102"/>
                  </a:lnTo>
                  <a:lnTo>
                    <a:pt x="37" y="91"/>
                  </a:lnTo>
                  <a:lnTo>
                    <a:pt x="16" y="66"/>
                  </a:lnTo>
                  <a:lnTo>
                    <a:pt x="0" y="60"/>
                  </a:lnTo>
                  <a:lnTo>
                    <a:pt x="18" y="23"/>
                  </a:lnTo>
                  <a:lnTo>
                    <a:pt x="47" y="25"/>
                  </a:lnTo>
                  <a:lnTo>
                    <a:pt x="68" y="0"/>
                  </a:lnTo>
                  <a:lnTo>
                    <a:pt x="101" y="8"/>
                  </a:lnTo>
                  <a:lnTo>
                    <a:pt x="118" y="33"/>
                  </a:lnTo>
                  <a:lnTo>
                    <a:pt x="107" y="6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7719840" y="2136600"/>
              <a:ext cx="187560" cy="162000"/>
            </a:xfrm>
            <a:custGeom>
              <a:avLst/>
              <a:gdLst/>
              <a:ahLst/>
              <a:rect l="l" t="t" r="r" b="b"/>
              <a:pathLst>
                <a:path w="118" h="102">
                  <a:moveTo>
                    <a:pt x="107" y="66"/>
                  </a:moveTo>
                  <a:lnTo>
                    <a:pt x="78" y="54"/>
                  </a:lnTo>
                  <a:lnTo>
                    <a:pt x="68" y="58"/>
                  </a:lnTo>
                  <a:lnTo>
                    <a:pt x="62" y="64"/>
                  </a:lnTo>
                  <a:lnTo>
                    <a:pt x="60" y="99"/>
                  </a:lnTo>
                  <a:lnTo>
                    <a:pt x="51" y="102"/>
                  </a:lnTo>
                  <a:lnTo>
                    <a:pt x="37" y="91"/>
                  </a:lnTo>
                  <a:lnTo>
                    <a:pt x="16" y="66"/>
                  </a:lnTo>
                  <a:lnTo>
                    <a:pt x="0" y="60"/>
                  </a:lnTo>
                  <a:lnTo>
                    <a:pt x="18" y="23"/>
                  </a:lnTo>
                  <a:lnTo>
                    <a:pt x="47" y="25"/>
                  </a:lnTo>
                  <a:lnTo>
                    <a:pt x="68" y="0"/>
                  </a:lnTo>
                  <a:lnTo>
                    <a:pt x="101" y="8"/>
                  </a:lnTo>
                  <a:lnTo>
                    <a:pt x="118" y="33"/>
                  </a:lnTo>
                  <a:lnTo>
                    <a:pt x="107" y="66"/>
                  </a:lnTo>
                  <a:lnTo>
                    <a:pt x="107" y="6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7518240" y="2182680"/>
              <a:ext cx="208080" cy="279360"/>
            </a:xfrm>
            <a:custGeom>
              <a:avLst/>
              <a:gdLst/>
              <a:ahLst/>
              <a:rect l="l" t="t" r="r" b="b"/>
              <a:pathLst>
                <a:path w="131" h="176">
                  <a:moveTo>
                    <a:pt x="44" y="0"/>
                  </a:moveTo>
                  <a:lnTo>
                    <a:pt x="36" y="2"/>
                  </a:lnTo>
                  <a:lnTo>
                    <a:pt x="29" y="19"/>
                  </a:lnTo>
                  <a:lnTo>
                    <a:pt x="11" y="25"/>
                  </a:lnTo>
                  <a:lnTo>
                    <a:pt x="0" y="44"/>
                  </a:lnTo>
                  <a:lnTo>
                    <a:pt x="21" y="58"/>
                  </a:lnTo>
                  <a:lnTo>
                    <a:pt x="25" y="64"/>
                  </a:lnTo>
                  <a:lnTo>
                    <a:pt x="11" y="56"/>
                  </a:lnTo>
                  <a:lnTo>
                    <a:pt x="25" y="81"/>
                  </a:lnTo>
                  <a:lnTo>
                    <a:pt x="38" y="70"/>
                  </a:lnTo>
                  <a:lnTo>
                    <a:pt x="48" y="77"/>
                  </a:lnTo>
                  <a:lnTo>
                    <a:pt x="50" y="68"/>
                  </a:lnTo>
                  <a:lnTo>
                    <a:pt x="38" y="60"/>
                  </a:lnTo>
                  <a:lnTo>
                    <a:pt x="33" y="48"/>
                  </a:lnTo>
                  <a:lnTo>
                    <a:pt x="36" y="44"/>
                  </a:lnTo>
                  <a:lnTo>
                    <a:pt x="58" y="68"/>
                  </a:lnTo>
                  <a:lnTo>
                    <a:pt x="69" y="91"/>
                  </a:lnTo>
                  <a:lnTo>
                    <a:pt x="65" y="120"/>
                  </a:lnTo>
                  <a:lnTo>
                    <a:pt x="77" y="157"/>
                  </a:lnTo>
                  <a:lnTo>
                    <a:pt x="102" y="170"/>
                  </a:lnTo>
                  <a:lnTo>
                    <a:pt x="89" y="137"/>
                  </a:lnTo>
                  <a:lnTo>
                    <a:pt x="100" y="139"/>
                  </a:lnTo>
                  <a:lnTo>
                    <a:pt x="98" y="149"/>
                  </a:lnTo>
                  <a:lnTo>
                    <a:pt x="112" y="176"/>
                  </a:lnTo>
                  <a:lnTo>
                    <a:pt x="122" y="168"/>
                  </a:lnTo>
                  <a:lnTo>
                    <a:pt x="125" y="149"/>
                  </a:lnTo>
                  <a:lnTo>
                    <a:pt x="131" y="153"/>
                  </a:lnTo>
                  <a:lnTo>
                    <a:pt x="127" y="91"/>
                  </a:lnTo>
                  <a:lnTo>
                    <a:pt x="131" y="64"/>
                  </a:lnTo>
                  <a:lnTo>
                    <a:pt x="116" y="44"/>
                  </a:lnTo>
                  <a:lnTo>
                    <a:pt x="104" y="39"/>
                  </a:lnTo>
                  <a:lnTo>
                    <a:pt x="94" y="15"/>
                  </a:lnTo>
                  <a:lnTo>
                    <a:pt x="71" y="19"/>
                  </a:lnTo>
                  <a:lnTo>
                    <a:pt x="54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7518240" y="2182680"/>
              <a:ext cx="208080" cy="279360"/>
            </a:xfrm>
            <a:custGeom>
              <a:avLst/>
              <a:gdLst/>
              <a:ahLst/>
              <a:rect l="l" t="t" r="r" b="b"/>
              <a:pathLst>
                <a:path w="131" h="176">
                  <a:moveTo>
                    <a:pt x="44" y="0"/>
                  </a:moveTo>
                  <a:lnTo>
                    <a:pt x="36" y="2"/>
                  </a:lnTo>
                  <a:lnTo>
                    <a:pt x="29" y="19"/>
                  </a:lnTo>
                  <a:lnTo>
                    <a:pt x="11" y="25"/>
                  </a:lnTo>
                  <a:lnTo>
                    <a:pt x="0" y="44"/>
                  </a:lnTo>
                  <a:lnTo>
                    <a:pt x="21" y="58"/>
                  </a:lnTo>
                  <a:lnTo>
                    <a:pt x="25" y="64"/>
                  </a:lnTo>
                  <a:lnTo>
                    <a:pt x="11" y="56"/>
                  </a:lnTo>
                  <a:lnTo>
                    <a:pt x="25" y="81"/>
                  </a:lnTo>
                  <a:lnTo>
                    <a:pt x="38" y="70"/>
                  </a:lnTo>
                  <a:lnTo>
                    <a:pt x="48" y="77"/>
                  </a:lnTo>
                  <a:lnTo>
                    <a:pt x="50" y="68"/>
                  </a:lnTo>
                  <a:lnTo>
                    <a:pt x="38" y="60"/>
                  </a:lnTo>
                  <a:lnTo>
                    <a:pt x="33" y="48"/>
                  </a:lnTo>
                  <a:lnTo>
                    <a:pt x="36" y="44"/>
                  </a:lnTo>
                  <a:lnTo>
                    <a:pt x="58" y="68"/>
                  </a:lnTo>
                  <a:lnTo>
                    <a:pt x="69" y="91"/>
                  </a:lnTo>
                  <a:lnTo>
                    <a:pt x="65" y="120"/>
                  </a:lnTo>
                  <a:lnTo>
                    <a:pt x="77" y="157"/>
                  </a:lnTo>
                  <a:lnTo>
                    <a:pt x="102" y="170"/>
                  </a:lnTo>
                  <a:lnTo>
                    <a:pt x="89" y="137"/>
                  </a:lnTo>
                  <a:lnTo>
                    <a:pt x="100" y="139"/>
                  </a:lnTo>
                  <a:lnTo>
                    <a:pt x="98" y="149"/>
                  </a:lnTo>
                  <a:lnTo>
                    <a:pt x="112" y="176"/>
                  </a:lnTo>
                  <a:lnTo>
                    <a:pt x="122" y="168"/>
                  </a:lnTo>
                  <a:lnTo>
                    <a:pt x="125" y="149"/>
                  </a:lnTo>
                  <a:lnTo>
                    <a:pt x="131" y="153"/>
                  </a:lnTo>
                  <a:lnTo>
                    <a:pt x="127" y="91"/>
                  </a:lnTo>
                  <a:lnTo>
                    <a:pt x="131" y="64"/>
                  </a:lnTo>
                  <a:lnTo>
                    <a:pt x="116" y="44"/>
                  </a:lnTo>
                  <a:lnTo>
                    <a:pt x="104" y="39"/>
                  </a:lnTo>
                  <a:lnTo>
                    <a:pt x="94" y="15"/>
                  </a:lnTo>
                  <a:lnTo>
                    <a:pt x="71" y="19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4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7588080" y="2317680"/>
              <a:ext cx="9720" cy="33480"/>
            </a:xfrm>
            <a:custGeom>
              <a:avLst/>
              <a:gdLst/>
              <a:ahLst/>
              <a:rect l="l" t="t" r="r" b="b"/>
              <a:pathLst>
                <a:path w="6" h="21">
                  <a:moveTo>
                    <a:pt x="0" y="0"/>
                  </a:moveTo>
                  <a:lnTo>
                    <a:pt x="6" y="21"/>
                  </a:lnTo>
                  <a:lnTo>
                    <a:pt x="6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7588080" y="2317680"/>
              <a:ext cx="9720" cy="33480"/>
            </a:xfrm>
            <a:custGeom>
              <a:avLst/>
              <a:gdLst/>
              <a:ahLst/>
              <a:rect l="l" t="t" r="r" b="b"/>
              <a:pathLst>
                <a:path w="6" h="21">
                  <a:moveTo>
                    <a:pt x="0" y="0"/>
                  </a:moveTo>
                  <a:lnTo>
                    <a:pt x="6" y="21"/>
                  </a:lnTo>
                  <a:lnTo>
                    <a:pt x="6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7726320" y="2489040"/>
              <a:ext cx="9720" cy="38160"/>
            </a:xfrm>
            <a:custGeom>
              <a:avLst/>
              <a:gdLst/>
              <a:ahLst/>
              <a:rect l="l" t="t" r="r" b="b"/>
              <a:pathLst>
                <a:path w="6" h="24">
                  <a:moveTo>
                    <a:pt x="4" y="8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6" y="24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7726320" y="2489040"/>
              <a:ext cx="9720" cy="38160"/>
            </a:xfrm>
            <a:custGeom>
              <a:avLst/>
              <a:gdLst/>
              <a:ahLst/>
              <a:rect l="l" t="t" r="r" b="b"/>
              <a:pathLst>
                <a:path w="6" h="24">
                  <a:moveTo>
                    <a:pt x="4" y="8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6" y="24"/>
                  </a:lnTo>
                  <a:lnTo>
                    <a:pt x="4" y="8"/>
                  </a:lnTo>
                  <a:lnTo>
                    <a:pt x="4" y="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7689960" y="25272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4" y="0"/>
                  </a:moveTo>
                  <a:lnTo>
                    <a:pt x="0" y="2"/>
                  </a:lnTo>
                  <a:lnTo>
                    <a:pt x="6" y="9"/>
                  </a:lnTo>
                  <a:lnTo>
                    <a:pt x="14" y="11"/>
                  </a:lnTo>
                  <a:lnTo>
                    <a:pt x="12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7689960" y="25272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4" y="0"/>
                  </a:moveTo>
                  <a:lnTo>
                    <a:pt x="0" y="2"/>
                  </a:lnTo>
                  <a:lnTo>
                    <a:pt x="6" y="9"/>
                  </a:lnTo>
                  <a:lnTo>
                    <a:pt x="14" y="11"/>
                  </a:lnTo>
                  <a:lnTo>
                    <a:pt x="12" y="2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7462800" y="229392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6" y="0"/>
                  </a:moveTo>
                  <a:lnTo>
                    <a:pt x="0" y="5"/>
                  </a:lnTo>
                  <a:lnTo>
                    <a:pt x="4" y="13"/>
                  </a:lnTo>
                  <a:lnTo>
                    <a:pt x="11" y="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7462800" y="229392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6" y="0"/>
                  </a:moveTo>
                  <a:lnTo>
                    <a:pt x="0" y="5"/>
                  </a:lnTo>
                  <a:lnTo>
                    <a:pt x="4" y="13"/>
                  </a:lnTo>
                  <a:lnTo>
                    <a:pt x="11" y="9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7483320" y="2265480"/>
              <a:ext cx="9720" cy="21960"/>
            </a:xfrm>
            <a:custGeom>
              <a:avLst/>
              <a:gdLst/>
              <a:ahLst/>
              <a:rect l="l" t="t" r="r" b="b"/>
              <a:pathLst>
                <a:path w="6" h="14">
                  <a:moveTo>
                    <a:pt x="6" y="4"/>
                  </a:moveTo>
                  <a:lnTo>
                    <a:pt x="0" y="0"/>
                  </a:lnTo>
                  <a:lnTo>
                    <a:pt x="4" y="14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7483320" y="2265480"/>
              <a:ext cx="9720" cy="21960"/>
            </a:xfrm>
            <a:custGeom>
              <a:avLst/>
              <a:gdLst/>
              <a:ahLst/>
              <a:rect l="l" t="t" r="r" b="b"/>
              <a:pathLst>
                <a:path w="6" h="14">
                  <a:moveTo>
                    <a:pt x="6" y="4"/>
                  </a:moveTo>
                  <a:lnTo>
                    <a:pt x="0" y="0"/>
                  </a:lnTo>
                  <a:lnTo>
                    <a:pt x="4" y="14"/>
                  </a:lnTo>
                  <a:lnTo>
                    <a:pt x="6" y="4"/>
                  </a:lnTo>
                  <a:lnTo>
                    <a:pt x="6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7502400" y="2185920"/>
              <a:ext cx="3240" cy="12600"/>
            </a:xfrm>
            <a:custGeom>
              <a:avLst/>
              <a:gdLst/>
              <a:ahLst/>
              <a:rect l="l" t="t" r="r" b="b"/>
              <a:pathLst>
                <a:path w="2" h="8">
                  <a:moveTo>
                    <a:pt x="0" y="0"/>
                  </a:moveTo>
                  <a:lnTo>
                    <a:pt x="2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7502400" y="2185920"/>
              <a:ext cx="3240" cy="12600"/>
            </a:xfrm>
            <a:custGeom>
              <a:avLst/>
              <a:gdLst/>
              <a:ahLst/>
              <a:rect l="l" t="t" r="r" b="b"/>
              <a:pathLst>
                <a:path w="2" h="8">
                  <a:moveTo>
                    <a:pt x="0" y="0"/>
                  </a:moveTo>
                  <a:lnTo>
                    <a:pt x="2" y="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7446960" y="2139840"/>
              <a:ext cx="6480" cy="23760"/>
            </a:xfrm>
            <a:custGeom>
              <a:avLst/>
              <a:gdLst/>
              <a:ahLst/>
              <a:rect l="l" t="t" r="r" b="b"/>
              <a:pathLst>
                <a:path w="4" h="15">
                  <a:moveTo>
                    <a:pt x="0" y="0"/>
                  </a:moveTo>
                  <a:lnTo>
                    <a:pt x="2" y="15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7446960" y="2139840"/>
              <a:ext cx="6480" cy="23760"/>
            </a:xfrm>
            <a:custGeom>
              <a:avLst/>
              <a:gdLst/>
              <a:ahLst/>
              <a:rect l="l" t="t" r="r" b="b"/>
              <a:pathLst>
                <a:path w="4" h="15">
                  <a:moveTo>
                    <a:pt x="0" y="0"/>
                  </a:moveTo>
                  <a:lnTo>
                    <a:pt x="2" y="15"/>
                  </a:lnTo>
                  <a:lnTo>
                    <a:pt x="4" y="1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7440480" y="2108160"/>
              <a:ext cx="15840" cy="3168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0" y="0"/>
                  </a:moveTo>
                  <a:lnTo>
                    <a:pt x="6" y="4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7440480" y="2108160"/>
              <a:ext cx="15840" cy="3168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0" y="0"/>
                  </a:moveTo>
                  <a:lnTo>
                    <a:pt x="6" y="4"/>
                  </a:lnTo>
                  <a:lnTo>
                    <a:pt x="10" y="2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7431120" y="18255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7431120" y="18255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7243920" y="2222640"/>
              <a:ext cx="48960" cy="29880"/>
            </a:xfrm>
            <a:custGeom>
              <a:avLst/>
              <a:gdLst/>
              <a:ahLst/>
              <a:rect l="l" t="t" r="r" b="b"/>
              <a:pathLst>
                <a:path w="31" h="19">
                  <a:moveTo>
                    <a:pt x="0" y="6"/>
                  </a:moveTo>
                  <a:lnTo>
                    <a:pt x="0" y="19"/>
                  </a:lnTo>
                  <a:lnTo>
                    <a:pt x="10" y="19"/>
                  </a:lnTo>
                  <a:lnTo>
                    <a:pt x="22" y="19"/>
                  </a:lnTo>
                  <a:lnTo>
                    <a:pt x="31" y="6"/>
                  </a:lnTo>
                  <a:lnTo>
                    <a:pt x="2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7243920" y="2222640"/>
              <a:ext cx="48960" cy="29880"/>
            </a:xfrm>
            <a:custGeom>
              <a:avLst/>
              <a:gdLst/>
              <a:ahLst/>
              <a:rect l="l" t="t" r="r" b="b"/>
              <a:pathLst>
                <a:path w="31" h="19">
                  <a:moveTo>
                    <a:pt x="0" y="6"/>
                  </a:moveTo>
                  <a:lnTo>
                    <a:pt x="0" y="19"/>
                  </a:lnTo>
                  <a:lnTo>
                    <a:pt x="10" y="19"/>
                  </a:lnTo>
                  <a:lnTo>
                    <a:pt x="22" y="19"/>
                  </a:lnTo>
                  <a:lnTo>
                    <a:pt x="31" y="6"/>
                  </a:lnTo>
                  <a:lnTo>
                    <a:pt x="26" y="0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7013520" y="3024360"/>
              <a:ext cx="123840" cy="328320"/>
            </a:xfrm>
            <a:custGeom>
              <a:avLst/>
              <a:gdLst/>
              <a:ahLst/>
              <a:rect l="l" t="t" r="r" b="b"/>
              <a:pathLst>
                <a:path w="78" h="207">
                  <a:moveTo>
                    <a:pt x="49" y="0"/>
                  </a:moveTo>
                  <a:lnTo>
                    <a:pt x="74" y="14"/>
                  </a:lnTo>
                  <a:lnTo>
                    <a:pt x="78" y="41"/>
                  </a:lnTo>
                  <a:lnTo>
                    <a:pt x="74" y="118"/>
                  </a:lnTo>
                  <a:lnTo>
                    <a:pt x="60" y="173"/>
                  </a:lnTo>
                  <a:lnTo>
                    <a:pt x="58" y="207"/>
                  </a:lnTo>
                  <a:lnTo>
                    <a:pt x="39" y="176"/>
                  </a:lnTo>
                  <a:lnTo>
                    <a:pt x="16" y="153"/>
                  </a:lnTo>
                  <a:lnTo>
                    <a:pt x="0" y="105"/>
                  </a:lnTo>
                  <a:lnTo>
                    <a:pt x="4" y="78"/>
                  </a:lnTo>
                  <a:lnTo>
                    <a:pt x="29" y="18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7013520" y="3024360"/>
              <a:ext cx="123840" cy="328320"/>
            </a:xfrm>
            <a:custGeom>
              <a:avLst/>
              <a:gdLst/>
              <a:ahLst/>
              <a:rect l="l" t="t" r="r" b="b"/>
              <a:pathLst>
                <a:path w="78" h="207">
                  <a:moveTo>
                    <a:pt x="49" y="0"/>
                  </a:moveTo>
                  <a:lnTo>
                    <a:pt x="74" y="14"/>
                  </a:lnTo>
                  <a:lnTo>
                    <a:pt x="78" y="41"/>
                  </a:lnTo>
                  <a:lnTo>
                    <a:pt x="74" y="118"/>
                  </a:lnTo>
                  <a:lnTo>
                    <a:pt x="60" y="173"/>
                  </a:lnTo>
                  <a:lnTo>
                    <a:pt x="58" y="207"/>
                  </a:lnTo>
                  <a:lnTo>
                    <a:pt x="39" y="176"/>
                  </a:lnTo>
                  <a:lnTo>
                    <a:pt x="16" y="153"/>
                  </a:lnTo>
                  <a:lnTo>
                    <a:pt x="0" y="105"/>
                  </a:lnTo>
                  <a:lnTo>
                    <a:pt x="4" y="78"/>
                  </a:lnTo>
                  <a:lnTo>
                    <a:pt x="29" y="18"/>
                  </a:lnTo>
                  <a:lnTo>
                    <a:pt x="49" y="0"/>
                  </a:lnTo>
                  <a:lnTo>
                    <a:pt x="49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7302600" y="3110040"/>
              <a:ext cx="1260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8" y="6"/>
                  </a:lnTo>
                  <a:lnTo>
                    <a:pt x="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7302600" y="3110040"/>
              <a:ext cx="1260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8" y="6"/>
                  </a:lnTo>
                  <a:lnTo>
                    <a:pt x="0" y="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7331040" y="3098880"/>
              <a:ext cx="11160" cy="20520"/>
            </a:xfrm>
            <a:custGeom>
              <a:avLst/>
              <a:gdLst/>
              <a:ahLst/>
              <a:rect l="l" t="t" r="r" b="b"/>
              <a:pathLst>
                <a:path w="7" h="13">
                  <a:moveTo>
                    <a:pt x="0" y="7"/>
                  </a:moveTo>
                  <a:lnTo>
                    <a:pt x="5" y="0"/>
                  </a:lnTo>
                  <a:lnTo>
                    <a:pt x="7" y="9"/>
                  </a:lnTo>
                  <a:lnTo>
                    <a:pt x="2" y="1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7331040" y="3098880"/>
              <a:ext cx="11160" cy="20520"/>
            </a:xfrm>
            <a:custGeom>
              <a:avLst/>
              <a:gdLst/>
              <a:ahLst/>
              <a:rect l="l" t="t" r="r" b="b"/>
              <a:pathLst>
                <a:path w="7" h="13">
                  <a:moveTo>
                    <a:pt x="0" y="7"/>
                  </a:moveTo>
                  <a:lnTo>
                    <a:pt x="5" y="0"/>
                  </a:lnTo>
                  <a:lnTo>
                    <a:pt x="7" y="9"/>
                  </a:lnTo>
                  <a:lnTo>
                    <a:pt x="2" y="13"/>
                  </a:lnTo>
                  <a:lnTo>
                    <a:pt x="0" y="7"/>
                  </a:lnTo>
                  <a:lnTo>
                    <a:pt x="0" y="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7585200" y="2868480"/>
              <a:ext cx="28440" cy="69840"/>
            </a:xfrm>
            <a:custGeom>
              <a:avLst/>
              <a:gdLst/>
              <a:ahLst/>
              <a:rect l="l" t="t" r="r" b="b"/>
              <a:pathLst>
                <a:path w="18" h="44">
                  <a:moveTo>
                    <a:pt x="2" y="21"/>
                  </a:moveTo>
                  <a:lnTo>
                    <a:pt x="2" y="11"/>
                  </a:lnTo>
                  <a:lnTo>
                    <a:pt x="16" y="0"/>
                  </a:lnTo>
                  <a:lnTo>
                    <a:pt x="18" y="17"/>
                  </a:lnTo>
                  <a:lnTo>
                    <a:pt x="6" y="29"/>
                  </a:lnTo>
                  <a:lnTo>
                    <a:pt x="4" y="44"/>
                  </a:lnTo>
                  <a:lnTo>
                    <a:pt x="0" y="38"/>
                  </a:lnTo>
                  <a:lnTo>
                    <a:pt x="2" y="2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7585200" y="2868480"/>
              <a:ext cx="28440" cy="69840"/>
            </a:xfrm>
            <a:custGeom>
              <a:avLst/>
              <a:gdLst/>
              <a:ahLst/>
              <a:rect l="l" t="t" r="r" b="b"/>
              <a:pathLst>
                <a:path w="18" h="44">
                  <a:moveTo>
                    <a:pt x="2" y="21"/>
                  </a:moveTo>
                  <a:lnTo>
                    <a:pt x="2" y="11"/>
                  </a:lnTo>
                  <a:lnTo>
                    <a:pt x="16" y="0"/>
                  </a:lnTo>
                  <a:lnTo>
                    <a:pt x="18" y="17"/>
                  </a:lnTo>
                  <a:lnTo>
                    <a:pt x="6" y="29"/>
                  </a:lnTo>
                  <a:lnTo>
                    <a:pt x="4" y="44"/>
                  </a:lnTo>
                  <a:lnTo>
                    <a:pt x="0" y="38"/>
                  </a:lnTo>
                  <a:lnTo>
                    <a:pt x="2" y="21"/>
                  </a:lnTo>
                  <a:lnTo>
                    <a:pt x="2" y="2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7637400" y="2763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9"/>
                  </a:moveTo>
                  <a:lnTo>
                    <a:pt x="0" y="0"/>
                  </a:lnTo>
                  <a:lnTo>
                    <a:pt x="4" y="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7637400" y="2763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9"/>
                  </a:moveTo>
                  <a:lnTo>
                    <a:pt x="0" y="0"/>
                  </a:lnTo>
                  <a:lnTo>
                    <a:pt x="4" y="9"/>
                  </a:lnTo>
                  <a:lnTo>
                    <a:pt x="4" y="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7656480" y="2711520"/>
              <a:ext cx="23760" cy="30240"/>
            </a:xfrm>
            <a:custGeom>
              <a:avLst/>
              <a:gdLst/>
              <a:ahLst/>
              <a:rect l="l" t="t" r="r" b="b"/>
              <a:pathLst>
                <a:path w="15" h="19">
                  <a:moveTo>
                    <a:pt x="4" y="4"/>
                  </a:moveTo>
                  <a:lnTo>
                    <a:pt x="15" y="0"/>
                  </a:lnTo>
                  <a:lnTo>
                    <a:pt x="7" y="19"/>
                  </a:lnTo>
                  <a:lnTo>
                    <a:pt x="0" y="8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7656480" y="2711520"/>
              <a:ext cx="23760" cy="30240"/>
            </a:xfrm>
            <a:custGeom>
              <a:avLst/>
              <a:gdLst/>
              <a:ahLst/>
              <a:rect l="l" t="t" r="r" b="b"/>
              <a:pathLst>
                <a:path w="15" h="19">
                  <a:moveTo>
                    <a:pt x="4" y="4"/>
                  </a:moveTo>
                  <a:lnTo>
                    <a:pt x="15" y="0"/>
                  </a:lnTo>
                  <a:lnTo>
                    <a:pt x="7" y="19"/>
                  </a:lnTo>
                  <a:lnTo>
                    <a:pt x="0" y="8"/>
                  </a:lnTo>
                  <a:lnTo>
                    <a:pt x="4" y="4"/>
                  </a:lnTo>
                  <a:lnTo>
                    <a:pt x="4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7423200" y="3070080"/>
              <a:ext cx="144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9" y="6"/>
                  </a:lnTo>
                  <a:lnTo>
                    <a:pt x="5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7423200" y="3070080"/>
              <a:ext cx="144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9" y="6"/>
                  </a:lnTo>
                  <a:lnTo>
                    <a:pt x="5" y="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1598760" y="2862360"/>
              <a:ext cx="69840" cy="39600"/>
            </a:xfrm>
            <a:custGeom>
              <a:avLst/>
              <a:gdLst/>
              <a:ahLst/>
              <a:rect l="l" t="t" r="r" b="b"/>
              <a:pathLst>
                <a:path w="44" h="25">
                  <a:moveTo>
                    <a:pt x="44" y="0"/>
                  </a:moveTo>
                  <a:lnTo>
                    <a:pt x="23" y="0"/>
                  </a:lnTo>
                  <a:lnTo>
                    <a:pt x="0" y="25"/>
                  </a:lnTo>
                  <a:lnTo>
                    <a:pt x="25" y="19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1598760" y="2862360"/>
              <a:ext cx="69840" cy="39600"/>
            </a:xfrm>
            <a:custGeom>
              <a:avLst/>
              <a:gdLst/>
              <a:ahLst/>
              <a:rect l="l" t="t" r="r" b="b"/>
              <a:pathLst>
                <a:path w="44" h="25">
                  <a:moveTo>
                    <a:pt x="44" y="0"/>
                  </a:moveTo>
                  <a:lnTo>
                    <a:pt x="23" y="0"/>
                  </a:lnTo>
                  <a:lnTo>
                    <a:pt x="0" y="25"/>
                  </a:lnTo>
                  <a:lnTo>
                    <a:pt x="25" y="19"/>
                  </a:lnTo>
                  <a:lnTo>
                    <a:pt x="44" y="0"/>
                  </a:lnTo>
                  <a:lnTo>
                    <a:pt x="4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1933560" y="3473280"/>
              <a:ext cx="20520" cy="43200"/>
            </a:xfrm>
            <a:custGeom>
              <a:avLst/>
              <a:gdLst/>
              <a:ahLst/>
              <a:rect l="l" t="t" r="r" b="b"/>
              <a:pathLst>
                <a:path w="13" h="27">
                  <a:moveTo>
                    <a:pt x="0" y="27"/>
                  </a:moveTo>
                  <a:lnTo>
                    <a:pt x="13" y="10"/>
                  </a:lnTo>
                  <a:lnTo>
                    <a:pt x="11" y="0"/>
                  </a:lnTo>
                  <a:lnTo>
                    <a:pt x="0" y="1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1933560" y="3473280"/>
              <a:ext cx="20520" cy="43200"/>
            </a:xfrm>
            <a:custGeom>
              <a:avLst/>
              <a:gdLst/>
              <a:ahLst/>
              <a:rect l="l" t="t" r="r" b="b"/>
              <a:pathLst>
                <a:path w="13" h="27">
                  <a:moveTo>
                    <a:pt x="0" y="27"/>
                  </a:moveTo>
                  <a:lnTo>
                    <a:pt x="13" y="10"/>
                  </a:lnTo>
                  <a:lnTo>
                    <a:pt x="11" y="0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2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1487520" y="3122640"/>
              <a:ext cx="22320" cy="9360"/>
            </a:xfrm>
            <a:custGeom>
              <a:avLst/>
              <a:gdLst/>
              <a:ahLst/>
              <a:rect l="l" t="t" r="r" b="b"/>
              <a:pathLst>
                <a:path w="14" h="6">
                  <a:moveTo>
                    <a:pt x="0" y="6"/>
                  </a:moveTo>
                  <a:lnTo>
                    <a:pt x="14" y="4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1487520" y="3122640"/>
              <a:ext cx="22320" cy="9360"/>
            </a:xfrm>
            <a:custGeom>
              <a:avLst/>
              <a:gdLst/>
              <a:ahLst/>
              <a:rect l="l" t="t" r="r" b="b"/>
              <a:pathLst>
                <a:path w="14" h="6">
                  <a:moveTo>
                    <a:pt x="0" y="6"/>
                  </a:moveTo>
                  <a:lnTo>
                    <a:pt x="14" y="4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636480" y="4159080"/>
              <a:ext cx="6480" cy="11160"/>
            </a:xfrm>
            <a:custGeom>
              <a:avLst/>
              <a:gdLst/>
              <a:ahLst/>
              <a:rect l="l" t="t" r="r" b="b"/>
              <a:pathLst>
                <a:path w="4" h="7">
                  <a:moveTo>
                    <a:pt x="4" y="0"/>
                  </a:moveTo>
                  <a:lnTo>
                    <a:pt x="0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636480" y="4159080"/>
              <a:ext cx="6480" cy="11160"/>
            </a:xfrm>
            <a:custGeom>
              <a:avLst/>
              <a:gdLst/>
              <a:ahLst/>
              <a:rect l="l" t="t" r="r" b="b"/>
              <a:pathLst>
                <a:path w="4" h="7">
                  <a:moveTo>
                    <a:pt x="4" y="0"/>
                  </a:moveTo>
                  <a:lnTo>
                    <a:pt x="0" y="7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636480" y="413064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4"/>
                  </a:moveTo>
                  <a:lnTo>
                    <a:pt x="6" y="6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636480" y="413064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4"/>
                  </a:moveTo>
                  <a:lnTo>
                    <a:pt x="6" y="6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1454040" y="4308480"/>
              <a:ext cx="20880" cy="144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0" y="0"/>
                  </a:moveTo>
                  <a:lnTo>
                    <a:pt x="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1454040" y="4308480"/>
              <a:ext cx="20880" cy="144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0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1552680" y="4259160"/>
              <a:ext cx="91800" cy="41400"/>
            </a:xfrm>
            <a:custGeom>
              <a:avLst/>
              <a:gdLst/>
              <a:ahLst/>
              <a:rect l="l" t="t" r="r" b="b"/>
              <a:pathLst>
                <a:path w="58" h="26">
                  <a:moveTo>
                    <a:pt x="52" y="6"/>
                  </a:moveTo>
                  <a:lnTo>
                    <a:pt x="58" y="8"/>
                  </a:lnTo>
                  <a:lnTo>
                    <a:pt x="50" y="18"/>
                  </a:lnTo>
                  <a:lnTo>
                    <a:pt x="31" y="26"/>
                  </a:lnTo>
                  <a:lnTo>
                    <a:pt x="0" y="14"/>
                  </a:lnTo>
                  <a:lnTo>
                    <a:pt x="9" y="0"/>
                  </a:lnTo>
                  <a:lnTo>
                    <a:pt x="17" y="6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1552680" y="4259160"/>
              <a:ext cx="91800" cy="41400"/>
            </a:xfrm>
            <a:custGeom>
              <a:avLst/>
              <a:gdLst/>
              <a:ahLst/>
              <a:rect l="l" t="t" r="r" b="b"/>
              <a:pathLst>
                <a:path w="58" h="26">
                  <a:moveTo>
                    <a:pt x="52" y="6"/>
                  </a:moveTo>
                  <a:lnTo>
                    <a:pt x="58" y="8"/>
                  </a:lnTo>
                  <a:lnTo>
                    <a:pt x="50" y="18"/>
                  </a:lnTo>
                  <a:lnTo>
                    <a:pt x="31" y="26"/>
                  </a:lnTo>
                  <a:lnTo>
                    <a:pt x="0" y="14"/>
                  </a:lnTo>
                  <a:lnTo>
                    <a:pt x="9" y="0"/>
                  </a:lnTo>
                  <a:lnTo>
                    <a:pt x="17" y="6"/>
                  </a:lnTo>
                  <a:lnTo>
                    <a:pt x="52" y="6"/>
                  </a:lnTo>
                  <a:lnTo>
                    <a:pt x="52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544680" y="3848040"/>
              <a:ext cx="12600" cy="19080"/>
            </a:xfrm>
            <a:custGeom>
              <a:avLst/>
              <a:gdLst/>
              <a:ahLst/>
              <a:rect l="l" t="t" r="r" b="b"/>
              <a:pathLst>
                <a:path w="8" h="12">
                  <a:moveTo>
                    <a:pt x="8" y="12"/>
                  </a:moveTo>
                  <a:lnTo>
                    <a:pt x="0" y="0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544680" y="3848040"/>
              <a:ext cx="12600" cy="19080"/>
            </a:xfrm>
            <a:custGeom>
              <a:avLst/>
              <a:gdLst/>
              <a:ahLst/>
              <a:rect l="l" t="t" r="r" b="b"/>
              <a:pathLst>
                <a:path w="8" h="12">
                  <a:moveTo>
                    <a:pt x="8" y="12"/>
                  </a:moveTo>
                  <a:lnTo>
                    <a:pt x="0" y="0"/>
                  </a:lnTo>
                  <a:lnTo>
                    <a:pt x="8" y="12"/>
                  </a:lnTo>
                  <a:lnTo>
                    <a:pt x="8" y="1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550800" y="3841920"/>
              <a:ext cx="972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0" y="0"/>
                  </a:moveTo>
                  <a:lnTo>
                    <a:pt x="6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550800" y="3841920"/>
              <a:ext cx="972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0" y="0"/>
                  </a:moveTo>
                  <a:lnTo>
                    <a:pt x="6" y="1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568440" y="385776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568440" y="385776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4" y="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396720" y="392760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2" y="0"/>
                  </a:moveTo>
                  <a:lnTo>
                    <a:pt x="0" y="4"/>
                  </a:lnTo>
                  <a:lnTo>
                    <a:pt x="6" y="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396720" y="392760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2" y="0"/>
                  </a:moveTo>
                  <a:lnTo>
                    <a:pt x="0" y="4"/>
                  </a:lnTo>
                  <a:lnTo>
                    <a:pt x="6" y="6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390600" y="3946680"/>
              <a:ext cx="42840" cy="29880"/>
            </a:xfrm>
            <a:custGeom>
              <a:avLst/>
              <a:gdLst/>
              <a:ahLst/>
              <a:rect l="l" t="t" r="r" b="b"/>
              <a:pathLst>
                <a:path w="27" h="19">
                  <a:moveTo>
                    <a:pt x="18" y="10"/>
                  </a:moveTo>
                  <a:lnTo>
                    <a:pt x="10" y="0"/>
                  </a:lnTo>
                  <a:lnTo>
                    <a:pt x="0" y="6"/>
                  </a:lnTo>
                  <a:lnTo>
                    <a:pt x="8" y="8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8" y="17"/>
                  </a:lnTo>
                  <a:lnTo>
                    <a:pt x="27" y="19"/>
                  </a:lnTo>
                  <a:lnTo>
                    <a:pt x="18" y="1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390600" y="3946680"/>
              <a:ext cx="42840" cy="29880"/>
            </a:xfrm>
            <a:custGeom>
              <a:avLst/>
              <a:gdLst/>
              <a:ahLst/>
              <a:rect l="l" t="t" r="r" b="b"/>
              <a:pathLst>
                <a:path w="27" h="19">
                  <a:moveTo>
                    <a:pt x="18" y="10"/>
                  </a:moveTo>
                  <a:lnTo>
                    <a:pt x="10" y="0"/>
                  </a:lnTo>
                  <a:lnTo>
                    <a:pt x="0" y="6"/>
                  </a:lnTo>
                  <a:lnTo>
                    <a:pt x="8" y="8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8" y="17"/>
                  </a:lnTo>
                  <a:lnTo>
                    <a:pt x="27" y="19"/>
                  </a:lnTo>
                  <a:lnTo>
                    <a:pt x="18" y="10"/>
                  </a:lnTo>
                  <a:lnTo>
                    <a:pt x="18" y="1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695160" y="6610320"/>
              <a:ext cx="17640" cy="55440"/>
            </a:xfrm>
            <a:custGeom>
              <a:avLst/>
              <a:gdLst/>
              <a:ahLst/>
              <a:rect l="l" t="t" r="r" b="b"/>
              <a:pathLst>
                <a:path w="11" h="35">
                  <a:moveTo>
                    <a:pt x="6" y="0"/>
                  </a:moveTo>
                  <a:lnTo>
                    <a:pt x="11" y="35"/>
                  </a:lnTo>
                  <a:lnTo>
                    <a:pt x="0" y="20"/>
                  </a:lnTo>
                  <a:lnTo>
                    <a:pt x="0" y="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695160" y="6610320"/>
              <a:ext cx="17640" cy="55440"/>
            </a:xfrm>
            <a:custGeom>
              <a:avLst/>
              <a:gdLst/>
              <a:ahLst/>
              <a:rect l="l" t="t" r="r" b="b"/>
              <a:pathLst>
                <a:path w="11" h="35">
                  <a:moveTo>
                    <a:pt x="6" y="0"/>
                  </a:moveTo>
                  <a:lnTo>
                    <a:pt x="11" y="35"/>
                  </a:lnTo>
                  <a:lnTo>
                    <a:pt x="0" y="20"/>
                  </a:lnTo>
                  <a:lnTo>
                    <a:pt x="0" y="4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781200" y="6688080"/>
              <a:ext cx="19080" cy="14400"/>
            </a:xfrm>
            <a:custGeom>
              <a:avLst/>
              <a:gdLst/>
              <a:ahLst/>
              <a:rect l="l" t="t" r="r" b="b"/>
              <a:pathLst>
                <a:path w="12" h="9">
                  <a:moveTo>
                    <a:pt x="12" y="0"/>
                  </a:moveTo>
                  <a:lnTo>
                    <a:pt x="12" y="9"/>
                  </a:lnTo>
                  <a:lnTo>
                    <a:pt x="4" y="9"/>
                  </a:lnTo>
                  <a:lnTo>
                    <a:pt x="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781200" y="6688080"/>
              <a:ext cx="19080" cy="14400"/>
            </a:xfrm>
            <a:custGeom>
              <a:avLst/>
              <a:gdLst/>
              <a:ahLst/>
              <a:rect l="l" t="t" r="r" b="b"/>
              <a:pathLst>
                <a:path w="12" h="9">
                  <a:moveTo>
                    <a:pt x="12" y="0"/>
                  </a:moveTo>
                  <a:lnTo>
                    <a:pt x="12" y="9"/>
                  </a:lnTo>
                  <a:lnTo>
                    <a:pt x="4" y="9"/>
                  </a:lnTo>
                  <a:lnTo>
                    <a:pt x="0" y="5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415800" y="5979960"/>
              <a:ext cx="14400" cy="52560"/>
            </a:xfrm>
            <a:custGeom>
              <a:avLst/>
              <a:gdLst/>
              <a:ahLst/>
              <a:rect l="l" t="t" r="r" b="b"/>
              <a:pathLst>
                <a:path w="9" h="33">
                  <a:moveTo>
                    <a:pt x="9" y="12"/>
                  </a:moveTo>
                  <a:lnTo>
                    <a:pt x="7" y="33"/>
                  </a:lnTo>
                  <a:lnTo>
                    <a:pt x="0" y="29"/>
                  </a:lnTo>
                  <a:lnTo>
                    <a:pt x="2" y="0"/>
                  </a:lnTo>
                  <a:lnTo>
                    <a:pt x="9" y="0"/>
                  </a:lnTo>
                  <a:lnTo>
                    <a:pt x="9" y="1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415800" y="5979960"/>
              <a:ext cx="14400" cy="52560"/>
            </a:xfrm>
            <a:custGeom>
              <a:avLst/>
              <a:gdLst/>
              <a:ahLst/>
              <a:rect l="l" t="t" r="r" b="b"/>
              <a:pathLst>
                <a:path w="9" h="33">
                  <a:moveTo>
                    <a:pt x="9" y="12"/>
                  </a:moveTo>
                  <a:lnTo>
                    <a:pt x="7" y="33"/>
                  </a:lnTo>
                  <a:lnTo>
                    <a:pt x="0" y="29"/>
                  </a:lnTo>
                  <a:lnTo>
                    <a:pt x="2" y="0"/>
                  </a:lnTo>
                  <a:lnTo>
                    <a:pt x="9" y="0"/>
                  </a:lnTo>
                  <a:lnTo>
                    <a:pt x="9" y="12"/>
                  </a:lnTo>
                  <a:lnTo>
                    <a:pt x="9" y="1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384120" y="606420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0" y="0"/>
                  </a:moveTo>
                  <a:lnTo>
                    <a:pt x="12" y="42"/>
                  </a:lnTo>
                  <a:lnTo>
                    <a:pt x="0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384120" y="606420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0" y="0"/>
                  </a:moveTo>
                  <a:lnTo>
                    <a:pt x="12" y="42"/>
                  </a:lnTo>
                  <a:lnTo>
                    <a:pt x="0" y="3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961920" y="64231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8" y="0"/>
                  </a:moveTo>
                  <a:lnTo>
                    <a:pt x="0" y="4"/>
                  </a:lnTo>
                  <a:lnTo>
                    <a:pt x="8" y="4"/>
                  </a:lnTo>
                  <a:lnTo>
                    <a:pt x="1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961920" y="64231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8" y="0"/>
                  </a:moveTo>
                  <a:lnTo>
                    <a:pt x="0" y="4"/>
                  </a:lnTo>
                  <a:lnTo>
                    <a:pt x="8" y="4"/>
                  </a:lnTo>
                  <a:lnTo>
                    <a:pt x="14" y="0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5843520" y="4478400"/>
              <a:ext cx="12600" cy="3312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0" y="6"/>
                  </a:moveTo>
                  <a:lnTo>
                    <a:pt x="8" y="21"/>
                  </a:lnTo>
                  <a:lnTo>
                    <a:pt x="4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5843520" y="4478400"/>
              <a:ext cx="12600" cy="3312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0" y="6"/>
                  </a:moveTo>
                  <a:lnTo>
                    <a:pt x="8" y="21"/>
                  </a:lnTo>
                  <a:lnTo>
                    <a:pt x="4" y="0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663480" y="5483160"/>
              <a:ext cx="12960" cy="3348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8" y="0"/>
                  </a:moveTo>
                  <a:lnTo>
                    <a:pt x="0" y="13"/>
                  </a:lnTo>
                  <a:lnTo>
                    <a:pt x="2" y="21"/>
                  </a:lnTo>
                  <a:lnTo>
                    <a:pt x="0" y="1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663480" y="5483160"/>
              <a:ext cx="12960" cy="3348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8" y="0"/>
                  </a:moveTo>
                  <a:lnTo>
                    <a:pt x="0" y="13"/>
                  </a:lnTo>
                  <a:lnTo>
                    <a:pt x="2" y="21"/>
                  </a:lnTo>
                  <a:lnTo>
                    <a:pt x="0" y="13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2827440" y="2622600"/>
              <a:ext cx="27000" cy="30240"/>
            </a:xfrm>
            <a:custGeom>
              <a:avLst/>
              <a:gdLst/>
              <a:ahLst/>
              <a:rect l="l" t="t" r="r" b="b"/>
              <a:pathLst>
                <a:path w="17" h="19">
                  <a:moveTo>
                    <a:pt x="17" y="0"/>
                  </a:moveTo>
                  <a:lnTo>
                    <a:pt x="13" y="11"/>
                  </a:lnTo>
                  <a:lnTo>
                    <a:pt x="0" y="19"/>
                  </a:lnTo>
                  <a:lnTo>
                    <a:pt x="13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2827440" y="2622600"/>
              <a:ext cx="27000" cy="30240"/>
            </a:xfrm>
            <a:custGeom>
              <a:avLst/>
              <a:gdLst/>
              <a:ahLst/>
              <a:rect l="l" t="t" r="r" b="b"/>
              <a:pathLst>
                <a:path w="17" h="19">
                  <a:moveTo>
                    <a:pt x="17" y="0"/>
                  </a:moveTo>
                  <a:lnTo>
                    <a:pt x="13" y="11"/>
                  </a:lnTo>
                  <a:lnTo>
                    <a:pt x="0" y="19"/>
                  </a:lnTo>
                  <a:lnTo>
                    <a:pt x="13" y="11"/>
                  </a:lnTo>
                  <a:lnTo>
                    <a:pt x="17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8767800" y="5640480"/>
              <a:ext cx="206280" cy="223920"/>
            </a:xfrm>
            <a:custGeom>
              <a:avLst/>
              <a:gdLst/>
              <a:ahLst/>
              <a:rect l="l" t="t" r="r" b="b"/>
              <a:pathLst>
                <a:path w="130" h="141">
                  <a:moveTo>
                    <a:pt x="130" y="141"/>
                  </a:moveTo>
                  <a:lnTo>
                    <a:pt x="83" y="125"/>
                  </a:lnTo>
                  <a:lnTo>
                    <a:pt x="68" y="125"/>
                  </a:lnTo>
                  <a:lnTo>
                    <a:pt x="64" y="114"/>
                  </a:lnTo>
                  <a:lnTo>
                    <a:pt x="49" y="108"/>
                  </a:lnTo>
                  <a:lnTo>
                    <a:pt x="41" y="112"/>
                  </a:lnTo>
                  <a:lnTo>
                    <a:pt x="41" y="96"/>
                  </a:lnTo>
                  <a:lnTo>
                    <a:pt x="33" y="91"/>
                  </a:lnTo>
                  <a:lnTo>
                    <a:pt x="31" y="75"/>
                  </a:lnTo>
                  <a:lnTo>
                    <a:pt x="0" y="38"/>
                  </a:lnTo>
                  <a:lnTo>
                    <a:pt x="4" y="32"/>
                  </a:lnTo>
                  <a:lnTo>
                    <a:pt x="6" y="0"/>
                  </a:lnTo>
                  <a:lnTo>
                    <a:pt x="4" y="32"/>
                  </a:lnTo>
                  <a:lnTo>
                    <a:pt x="0" y="38"/>
                  </a:lnTo>
                  <a:lnTo>
                    <a:pt x="31" y="75"/>
                  </a:lnTo>
                  <a:lnTo>
                    <a:pt x="33" y="91"/>
                  </a:lnTo>
                  <a:lnTo>
                    <a:pt x="41" y="96"/>
                  </a:lnTo>
                  <a:lnTo>
                    <a:pt x="41" y="112"/>
                  </a:lnTo>
                  <a:lnTo>
                    <a:pt x="49" y="108"/>
                  </a:lnTo>
                  <a:lnTo>
                    <a:pt x="64" y="114"/>
                  </a:lnTo>
                  <a:lnTo>
                    <a:pt x="68" y="125"/>
                  </a:lnTo>
                  <a:lnTo>
                    <a:pt x="83" y="125"/>
                  </a:lnTo>
                  <a:lnTo>
                    <a:pt x="130" y="14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8767800" y="5640480"/>
              <a:ext cx="206280" cy="223920"/>
            </a:xfrm>
            <a:custGeom>
              <a:avLst/>
              <a:gdLst/>
              <a:ahLst/>
              <a:rect l="l" t="t" r="r" b="b"/>
              <a:pathLst>
                <a:path w="130" h="141">
                  <a:moveTo>
                    <a:pt x="130" y="141"/>
                  </a:moveTo>
                  <a:lnTo>
                    <a:pt x="83" y="125"/>
                  </a:lnTo>
                  <a:lnTo>
                    <a:pt x="68" y="125"/>
                  </a:lnTo>
                  <a:lnTo>
                    <a:pt x="64" y="114"/>
                  </a:lnTo>
                  <a:lnTo>
                    <a:pt x="49" y="108"/>
                  </a:lnTo>
                  <a:lnTo>
                    <a:pt x="41" y="112"/>
                  </a:lnTo>
                  <a:lnTo>
                    <a:pt x="41" y="96"/>
                  </a:lnTo>
                  <a:lnTo>
                    <a:pt x="33" y="91"/>
                  </a:lnTo>
                  <a:lnTo>
                    <a:pt x="31" y="75"/>
                  </a:lnTo>
                  <a:lnTo>
                    <a:pt x="0" y="38"/>
                  </a:lnTo>
                  <a:lnTo>
                    <a:pt x="4" y="32"/>
                  </a:lnTo>
                  <a:lnTo>
                    <a:pt x="6" y="0"/>
                  </a:lnTo>
                  <a:lnTo>
                    <a:pt x="4" y="32"/>
                  </a:lnTo>
                  <a:lnTo>
                    <a:pt x="0" y="38"/>
                  </a:lnTo>
                  <a:lnTo>
                    <a:pt x="31" y="75"/>
                  </a:lnTo>
                  <a:lnTo>
                    <a:pt x="33" y="91"/>
                  </a:lnTo>
                  <a:lnTo>
                    <a:pt x="41" y="96"/>
                  </a:lnTo>
                  <a:lnTo>
                    <a:pt x="41" y="112"/>
                  </a:lnTo>
                  <a:lnTo>
                    <a:pt x="49" y="108"/>
                  </a:lnTo>
                  <a:lnTo>
                    <a:pt x="64" y="114"/>
                  </a:lnTo>
                  <a:lnTo>
                    <a:pt x="68" y="125"/>
                  </a:lnTo>
                  <a:lnTo>
                    <a:pt x="83" y="125"/>
                  </a:lnTo>
                  <a:lnTo>
                    <a:pt x="130" y="14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6267600" y="1663560"/>
              <a:ext cx="61920" cy="17640"/>
            </a:xfrm>
            <a:custGeom>
              <a:avLst/>
              <a:gdLst/>
              <a:ahLst/>
              <a:rect l="l" t="t" r="r" b="b"/>
              <a:pathLst>
                <a:path w="39" h="11">
                  <a:moveTo>
                    <a:pt x="39" y="9"/>
                  </a:moveTo>
                  <a:lnTo>
                    <a:pt x="27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8" y="6"/>
                  </a:lnTo>
                  <a:lnTo>
                    <a:pt x="27" y="11"/>
                  </a:lnTo>
                  <a:lnTo>
                    <a:pt x="39" y="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6267600" y="1663560"/>
              <a:ext cx="61920" cy="17640"/>
            </a:xfrm>
            <a:custGeom>
              <a:avLst/>
              <a:gdLst/>
              <a:ahLst/>
              <a:rect l="l" t="t" r="r" b="b"/>
              <a:pathLst>
                <a:path w="39" h="11">
                  <a:moveTo>
                    <a:pt x="39" y="9"/>
                  </a:moveTo>
                  <a:lnTo>
                    <a:pt x="27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8" y="6"/>
                  </a:lnTo>
                  <a:lnTo>
                    <a:pt x="27" y="11"/>
                  </a:lnTo>
                  <a:lnTo>
                    <a:pt x="39" y="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6319800" y="4819680"/>
              <a:ext cx="857160" cy="1090440"/>
            </a:xfrm>
            <a:custGeom>
              <a:avLst/>
              <a:gdLst/>
              <a:ahLst/>
              <a:rect l="l" t="t" r="r" b="b"/>
              <a:pathLst>
                <a:path w="540" h="687">
                  <a:moveTo>
                    <a:pt x="482" y="288"/>
                  </a:moveTo>
                  <a:lnTo>
                    <a:pt x="455" y="242"/>
                  </a:lnTo>
                  <a:lnTo>
                    <a:pt x="437" y="211"/>
                  </a:lnTo>
                  <a:lnTo>
                    <a:pt x="468" y="201"/>
                  </a:lnTo>
                  <a:lnTo>
                    <a:pt x="468" y="191"/>
                  </a:lnTo>
                  <a:lnTo>
                    <a:pt x="447" y="178"/>
                  </a:lnTo>
                  <a:lnTo>
                    <a:pt x="455" y="172"/>
                  </a:lnTo>
                  <a:lnTo>
                    <a:pt x="459" y="162"/>
                  </a:lnTo>
                  <a:lnTo>
                    <a:pt x="478" y="168"/>
                  </a:lnTo>
                  <a:lnTo>
                    <a:pt x="507" y="158"/>
                  </a:lnTo>
                  <a:lnTo>
                    <a:pt x="490" y="143"/>
                  </a:lnTo>
                  <a:lnTo>
                    <a:pt x="488" y="129"/>
                  </a:lnTo>
                  <a:lnTo>
                    <a:pt x="513" y="126"/>
                  </a:lnTo>
                  <a:lnTo>
                    <a:pt x="540" y="108"/>
                  </a:lnTo>
                  <a:lnTo>
                    <a:pt x="534" y="98"/>
                  </a:lnTo>
                  <a:lnTo>
                    <a:pt x="488" y="75"/>
                  </a:lnTo>
                  <a:lnTo>
                    <a:pt x="474" y="79"/>
                  </a:lnTo>
                  <a:lnTo>
                    <a:pt x="472" y="60"/>
                  </a:lnTo>
                  <a:lnTo>
                    <a:pt x="453" y="64"/>
                  </a:lnTo>
                  <a:lnTo>
                    <a:pt x="451" y="31"/>
                  </a:lnTo>
                  <a:lnTo>
                    <a:pt x="430" y="21"/>
                  </a:lnTo>
                  <a:lnTo>
                    <a:pt x="422" y="2"/>
                  </a:lnTo>
                  <a:lnTo>
                    <a:pt x="414" y="2"/>
                  </a:lnTo>
                  <a:lnTo>
                    <a:pt x="402" y="25"/>
                  </a:lnTo>
                  <a:lnTo>
                    <a:pt x="399" y="0"/>
                  </a:lnTo>
                  <a:lnTo>
                    <a:pt x="352" y="89"/>
                  </a:lnTo>
                  <a:lnTo>
                    <a:pt x="337" y="91"/>
                  </a:lnTo>
                  <a:lnTo>
                    <a:pt x="333" y="100"/>
                  </a:lnTo>
                  <a:lnTo>
                    <a:pt x="341" y="108"/>
                  </a:lnTo>
                  <a:lnTo>
                    <a:pt x="325" y="124"/>
                  </a:lnTo>
                  <a:lnTo>
                    <a:pt x="313" y="124"/>
                  </a:lnTo>
                  <a:lnTo>
                    <a:pt x="310" y="116"/>
                  </a:lnTo>
                  <a:lnTo>
                    <a:pt x="286" y="139"/>
                  </a:lnTo>
                  <a:lnTo>
                    <a:pt x="261" y="145"/>
                  </a:lnTo>
                  <a:lnTo>
                    <a:pt x="250" y="174"/>
                  </a:lnTo>
                  <a:lnTo>
                    <a:pt x="203" y="238"/>
                  </a:lnTo>
                  <a:lnTo>
                    <a:pt x="137" y="253"/>
                  </a:lnTo>
                  <a:lnTo>
                    <a:pt x="128" y="269"/>
                  </a:lnTo>
                  <a:lnTo>
                    <a:pt x="130" y="286"/>
                  </a:lnTo>
                  <a:lnTo>
                    <a:pt x="118" y="286"/>
                  </a:lnTo>
                  <a:lnTo>
                    <a:pt x="120" y="298"/>
                  </a:lnTo>
                  <a:lnTo>
                    <a:pt x="112" y="329"/>
                  </a:lnTo>
                  <a:lnTo>
                    <a:pt x="75" y="319"/>
                  </a:lnTo>
                  <a:lnTo>
                    <a:pt x="58" y="319"/>
                  </a:lnTo>
                  <a:lnTo>
                    <a:pt x="44" y="313"/>
                  </a:lnTo>
                  <a:lnTo>
                    <a:pt x="35" y="298"/>
                  </a:lnTo>
                  <a:lnTo>
                    <a:pt x="31" y="302"/>
                  </a:lnTo>
                  <a:lnTo>
                    <a:pt x="8" y="331"/>
                  </a:lnTo>
                  <a:lnTo>
                    <a:pt x="0" y="364"/>
                  </a:lnTo>
                  <a:lnTo>
                    <a:pt x="0" y="400"/>
                  </a:lnTo>
                  <a:lnTo>
                    <a:pt x="10" y="420"/>
                  </a:lnTo>
                  <a:lnTo>
                    <a:pt x="10" y="445"/>
                  </a:lnTo>
                  <a:lnTo>
                    <a:pt x="12" y="457"/>
                  </a:lnTo>
                  <a:lnTo>
                    <a:pt x="35" y="472"/>
                  </a:lnTo>
                  <a:lnTo>
                    <a:pt x="52" y="503"/>
                  </a:lnTo>
                  <a:lnTo>
                    <a:pt x="56" y="526"/>
                  </a:lnTo>
                  <a:lnTo>
                    <a:pt x="52" y="544"/>
                  </a:lnTo>
                  <a:lnTo>
                    <a:pt x="66" y="611"/>
                  </a:lnTo>
                  <a:lnTo>
                    <a:pt x="77" y="606"/>
                  </a:lnTo>
                  <a:lnTo>
                    <a:pt x="87" y="617"/>
                  </a:lnTo>
                  <a:lnTo>
                    <a:pt x="112" y="617"/>
                  </a:lnTo>
                  <a:lnTo>
                    <a:pt x="126" y="608"/>
                  </a:lnTo>
                  <a:lnTo>
                    <a:pt x="135" y="611"/>
                  </a:lnTo>
                  <a:lnTo>
                    <a:pt x="143" y="600"/>
                  </a:lnTo>
                  <a:lnTo>
                    <a:pt x="151" y="644"/>
                  </a:lnTo>
                  <a:lnTo>
                    <a:pt x="184" y="640"/>
                  </a:lnTo>
                  <a:lnTo>
                    <a:pt x="190" y="637"/>
                  </a:lnTo>
                  <a:lnTo>
                    <a:pt x="211" y="625"/>
                  </a:lnTo>
                  <a:lnTo>
                    <a:pt x="213" y="617"/>
                  </a:lnTo>
                  <a:lnTo>
                    <a:pt x="230" y="627"/>
                  </a:lnTo>
                  <a:lnTo>
                    <a:pt x="246" y="627"/>
                  </a:lnTo>
                  <a:lnTo>
                    <a:pt x="250" y="642"/>
                  </a:lnTo>
                  <a:lnTo>
                    <a:pt x="279" y="635"/>
                  </a:lnTo>
                  <a:lnTo>
                    <a:pt x="288" y="646"/>
                  </a:lnTo>
                  <a:lnTo>
                    <a:pt x="294" y="648"/>
                  </a:lnTo>
                  <a:lnTo>
                    <a:pt x="300" y="687"/>
                  </a:lnTo>
                  <a:lnTo>
                    <a:pt x="308" y="683"/>
                  </a:lnTo>
                  <a:lnTo>
                    <a:pt x="373" y="648"/>
                  </a:lnTo>
                  <a:lnTo>
                    <a:pt x="395" y="588"/>
                  </a:lnTo>
                  <a:lnTo>
                    <a:pt x="404" y="590"/>
                  </a:lnTo>
                  <a:lnTo>
                    <a:pt x="410" y="567"/>
                  </a:lnTo>
                  <a:lnTo>
                    <a:pt x="399" y="563"/>
                  </a:lnTo>
                  <a:lnTo>
                    <a:pt x="397" y="544"/>
                  </a:lnTo>
                  <a:lnTo>
                    <a:pt x="391" y="538"/>
                  </a:lnTo>
                  <a:lnTo>
                    <a:pt x="422" y="507"/>
                  </a:lnTo>
                  <a:lnTo>
                    <a:pt x="435" y="501"/>
                  </a:lnTo>
                  <a:lnTo>
                    <a:pt x="455" y="460"/>
                  </a:lnTo>
                  <a:lnTo>
                    <a:pt x="462" y="406"/>
                  </a:lnTo>
                  <a:lnTo>
                    <a:pt x="474" y="385"/>
                  </a:lnTo>
                  <a:lnTo>
                    <a:pt x="484" y="381"/>
                  </a:lnTo>
                  <a:lnTo>
                    <a:pt x="484" y="362"/>
                  </a:lnTo>
                  <a:lnTo>
                    <a:pt x="490" y="375"/>
                  </a:lnTo>
                  <a:lnTo>
                    <a:pt x="507" y="379"/>
                  </a:lnTo>
                  <a:lnTo>
                    <a:pt x="534" y="373"/>
                  </a:lnTo>
                  <a:lnTo>
                    <a:pt x="478" y="313"/>
                  </a:lnTo>
                  <a:lnTo>
                    <a:pt x="482" y="288"/>
                  </a:lnTo>
                  <a:lnTo>
                    <a:pt x="478" y="313"/>
                  </a:lnTo>
                  <a:lnTo>
                    <a:pt x="534" y="373"/>
                  </a:lnTo>
                  <a:lnTo>
                    <a:pt x="507" y="379"/>
                  </a:lnTo>
                  <a:lnTo>
                    <a:pt x="490" y="375"/>
                  </a:lnTo>
                  <a:lnTo>
                    <a:pt x="484" y="362"/>
                  </a:lnTo>
                  <a:lnTo>
                    <a:pt x="484" y="381"/>
                  </a:lnTo>
                  <a:lnTo>
                    <a:pt x="474" y="385"/>
                  </a:lnTo>
                  <a:lnTo>
                    <a:pt x="462" y="406"/>
                  </a:lnTo>
                  <a:lnTo>
                    <a:pt x="455" y="460"/>
                  </a:lnTo>
                  <a:lnTo>
                    <a:pt x="435" y="501"/>
                  </a:lnTo>
                  <a:lnTo>
                    <a:pt x="422" y="507"/>
                  </a:lnTo>
                  <a:lnTo>
                    <a:pt x="391" y="538"/>
                  </a:lnTo>
                  <a:lnTo>
                    <a:pt x="397" y="544"/>
                  </a:lnTo>
                  <a:lnTo>
                    <a:pt x="399" y="563"/>
                  </a:lnTo>
                  <a:lnTo>
                    <a:pt x="410" y="567"/>
                  </a:lnTo>
                  <a:lnTo>
                    <a:pt x="404" y="590"/>
                  </a:lnTo>
                  <a:lnTo>
                    <a:pt x="395" y="588"/>
                  </a:lnTo>
                  <a:lnTo>
                    <a:pt x="373" y="648"/>
                  </a:lnTo>
                  <a:lnTo>
                    <a:pt x="308" y="683"/>
                  </a:lnTo>
                  <a:lnTo>
                    <a:pt x="300" y="687"/>
                  </a:lnTo>
                  <a:lnTo>
                    <a:pt x="294" y="648"/>
                  </a:lnTo>
                  <a:lnTo>
                    <a:pt x="288" y="646"/>
                  </a:lnTo>
                  <a:lnTo>
                    <a:pt x="279" y="635"/>
                  </a:lnTo>
                  <a:lnTo>
                    <a:pt x="250" y="642"/>
                  </a:lnTo>
                  <a:lnTo>
                    <a:pt x="246" y="627"/>
                  </a:lnTo>
                  <a:lnTo>
                    <a:pt x="230" y="627"/>
                  </a:lnTo>
                  <a:lnTo>
                    <a:pt x="213" y="617"/>
                  </a:lnTo>
                  <a:lnTo>
                    <a:pt x="211" y="625"/>
                  </a:lnTo>
                  <a:lnTo>
                    <a:pt x="190" y="637"/>
                  </a:lnTo>
                  <a:lnTo>
                    <a:pt x="184" y="640"/>
                  </a:lnTo>
                  <a:lnTo>
                    <a:pt x="151" y="644"/>
                  </a:lnTo>
                  <a:lnTo>
                    <a:pt x="143" y="600"/>
                  </a:lnTo>
                  <a:lnTo>
                    <a:pt x="135" y="611"/>
                  </a:lnTo>
                  <a:lnTo>
                    <a:pt x="126" y="608"/>
                  </a:lnTo>
                  <a:lnTo>
                    <a:pt x="112" y="617"/>
                  </a:lnTo>
                  <a:lnTo>
                    <a:pt x="87" y="617"/>
                  </a:lnTo>
                  <a:lnTo>
                    <a:pt x="77" y="606"/>
                  </a:lnTo>
                  <a:lnTo>
                    <a:pt x="66" y="611"/>
                  </a:lnTo>
                  <a:lnTo>
                    <a:pt x="52" y="544"/>
                  </a:lnTo>
                  <a:lnTo>
                    <a:pt x="56" y="526"/>
                  </a:lnTo>
                  <a:lnTo>
                    <a:pt x="52" y="503"/>
                  </a:lnTo>
                  <a:lnTo>
                    <a:pt x="35" y="472"/>
                  </a:lnTo>
                  <a:lnTo>
                    <a:pt x="12" y="457"/>
                  </a:lnTo>
                  <a:lnTo>
                    <a:pt x="10" y="445"/>
                  </a:lnTo>
                  <a:lnTo>
                    <a:pt x="10" y="420"/>
                  </a:lnTo>
                  <a:lnTo>
                    <a:pt x="0" y="400"/>
                  </a:lnTo>
                  <a:lnTo>
                    <a:pt x="0" y="364"/>
                  </a:lnTo>
                  <a:lnTo>
                    <a:pt x="8" y="331"/>
                  </a:lnTo>
                  <a:lnTo>
                    <a:pt x="31" y="302"/>
                  </a:lnTo>
                  <a:lnTo>
                    <a:pt x="35" y="298"/>
                  </a:lnTo>
                  <a:lnTo>
                    <a:pt x="44" y="313"/>
                  </a:lnTo>
                  <a:lnTo>
                    <a:pt x="58" y="319"/>
                  </a:lnTo>
                  <a:lnTo>
                    <a:pt x="75" y="319"/>
                  </a:lnTo>
                  <a:lnTo>
                    <a:pt x="112" y="329"/>
                  </a:lnTo>
                  <a:lnTo>
                    <a:pt x="120" y="298"/>
                  </a:lnTo>
                  <a:lnTo>
                    <a:pt x="118" y="286"/>
                  </a:lnTo>
                  <a:lnTo>
                    <a:pt x="130" y="286"/>
                  </a:lnTo>
                  <a:lnTo>
                    <a:pt x="128" y="269"/>
                  </a:lnTo>
                  <a:lnTo>
                    <a:pt x="137" y="253"/>
                  </a:lnTo>
                  <a:lnTo>
                    <a:pt x="203" y="238"/>
                  </a:lnTo>
                  <a:lnTo>
                    <a:pt x="250" y="174"/>
                  </a:lnTo>
                  <a:lnTo>
                    <a:pt x="261" y="145"/>
                  </a:lnTo>
                  <a:lnTo>
                    <a:pt x="286" y="139"/>
                  </a:lnTo>
                  <a:lnTo>
                    <a:pt x="310" y="116"/>
                  </a:lnTo>
                  <a:lnTo>
                    <a:pt x="313" y="124"/>
                  </a:lnTo>
                  <a:lnTo>
                    <a:pt x="325" y="124"/>
                  </a:lnTo>
                  <a:lnTo>
                    <a:pt x="341" y="108"/>
                  </a:lnTo>
                  <a:lnTo>
                    <a:pt x="333" y="100"/>
                  </a:lnTo>
                  <a:lnTo>
                    <a:pt x="337" y="91"/>
                  </a:lnTo>
                  <a:lnTo>
                    <a:pt x="352" y="89"/>
                  </a:lnTo>
                  <a:lnTo>
                    <a:pt x="399" y="0"/>
                  </a:lnTo>
                  <a:lnTo>
                    <a:pt x="402" y="25"/>
                  </a:lnTo>
                  <a:lnTo>
                    <a:pt x="414" y="2"/>
                  </a:lnTo>
                  <a:lnTo>
                    <a:pt x="422" y="2"/>
                  </a:lnTo>
                  <a:lnTo>
                    <a:pt x="430" y="21"/>
                  </a:lnTo>
                  <a:lnTo>
                    <a:pt x="451" y="31"/>
                  </a:lnTo>
                  <a:lnTo>
                    <a:pt x="453" y="64"/>
                  </a:lnTo>
                  <a:lnTo>
                    <a:pt x="472" y="60"/>
                  </a:lnTo>
                  <a:lnTo>
                    <a:pt x="474" y="79"/>
                  </a:lnTo>
                  <a:lnTo>
                    <a:pt x="488" y="75"/>
                  </a:lnTo>
                  <a:lnTo>
                    <a:pt x="534" y="98"/>
                  </a:lnTo>
                  <a:lnTo>
                    <a:pt x="540" y="108"/>
                  </a:lnTo>
                  <a:lnTo>
                    <a:pt x="513" y="126"/>
                  </a:lnTo>
                  <a:lnTo>
                    <a:pt x="488" y="129"/>
                  </a:lnTo>
                  <a:lnTo>
                    <a:pt x="490" y="143"/>
                  </a:lnTo>
                  <a:lnTo>
                    <a:pt x="507" y="158"/>
                  </a:lnTo>
                  <a:lnTo>
                    <a:pt x="478" y="168"/>
                  </a:lnTo>
                  <a:lnTo>
                    <a:pt x="459" y="162"/>
                  </a:lnTo>
                  <a:lnTo>
                    <a:pt x="455" y="172"/>
                  </a:lnTo>
                  <a:lnTo>
                    <a:pt x="447" y="178"/>
                  </a:lnTo>
                  <a:lnTo>
                    <a:pt x="468" y="191"/>
                  </a:lnTo>
                  <a:lnTo>
                    <a:pt x="468" y="201"/>
                  </a:lnTo>
                  <a:lnTo>
                    <a:pt x="437" y="211"/>
                  </a:lnTo>
                  <a:lnTo>
                    <a:pt x="455" y="242"/>
                  </a:lnTo>
                  <a:lnTo>
                    <a:pt x="482" y="28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6319800" y="4819680"/>
              <a:ext cx="857160" cy="1090440"/>
            </a:xfrm>
            <a:custGeom>
              <a:avLst/>
              <a:gdLst/>
              <a:ahLst/>
              <a:rect l="l" t="t" r="r" b="b"/>
              <a:pathLst>
                <a:path w="540" h="687">
                  <a:moveTo>
                    <a:pt x="482" y="288"/>
                  </a:moveTo>
                  <a:lnTo>
                    <a:pt x="455" y="242"/>
                  </a:lnTo>
                  <a:lnTo>
                    <a:pt x="437" y="211"/>
                  </a:lnTo>
                  <a:lnTo>
                    <a:pt x="468" y="201"/>
                  </a:lnTo>
                  <a:lnTo>
                    <a:pt x="468" y="191"/>
                  </a:lnTo>
                  <a:lnTo>
                    <a:pt x="447" y="178"/>
                  </a:lnTo>
                  <a:lnTo>
                    <a:pt x="455" y="172"/>
                  </a:lnTo>
                  <a:lnTo>
                    <a:pt x="459" y="162"/>
                  </a:lnTo>
                  <a:lnTo>
                    <a:pt x="478" y="168"/>
                  </a:lnTo>
                  <a:lnTo>
                    <a:pt x="507" y="158"/>
                  </a:lnTo>
                  <a:lnTo>
                    <a:pt x="490" y="143"/>
                  </a:lnTo>
                  <a:lnTo>
                    <a:pt x="488" y="129"/>
                  </a:lnTo>
                  <a:lnTo>
                    <a:pt x="513" y="126"/>
                  </a:lnTo>
                  <a:lnTo>
                    <a:pt x="540" y="108"/>
                  </a:lnTo>
                  <a:lnTo>
                    <a:pt x="534" y="98"/>
                  </a:lnTo>
                  <a:lnTo>
                    <a:pt x="488" y="75"/>
                  </a:lnTo>
                  <a:lnTo>
                    <a:pt x="474" y="79"/>
                  </a:lnTo>
                  <a:lnTo>
                    <a:pt x="472" y="60"/>
                  </a:lnTo>
                  <a:lnTo>
                    <a:pt x="453" y="64"/>
                  </a:lnTo>
                  <a:lnTo>
                    <a:pt x="451" y="31"/>
                  </a:lnTo>
                  <a:lnTo>
                    <a:pt x="430" y="21"/>
                  </a:lnTo>
                  <a:lnTo>
                    <a:pt x="422" y="2"/>
                  </a:lnTo>
                  <a:lnTo>
                    <a:pt x="414" y="2"/>
                  </a:lnTo>
                  <a:lnTo>
                    <a:pt x="402" y="25"/>
                  </a:lnTo>
                  <a:lnTo>
                    <a:pt x="399" y="0"/>
                  </a:lnTo>
                  <a:lnTo>
                    <a:pt x="352" y="89"/>
                  </a:lnTo>
                  <a:lnTo>
                    <a:pt x="337" y="91"/>
                  </a:lnTo>
                  <a:lnTo>
                    <a:pt x="333" y="100"/>
                  </a:lnTo>
                  <a:lnTo>
                    <a:pt x="341" y="108"/>
                  </a:lnTo>
                  <a:lnTo>
                    <a:pt x="325" y="124"/>
                  </a:lnTo>
                  <a:lnTo>
                    <a:pt x="313" y="124"/>
                  </a:lnTo>
                  <a:lnTo>
                    <a:pt x="310" y="116"/>
                  </a:lnTo>
                  <a:lnTo>
                    <a:pt x="286" y="139"/>
                  </a:lnTo>
                  <a:lnTo>
                    <a:pt x="261" y="145"/>
                  </a:lnTo>
                  <a:lnTo>
                    <a:pt x="250" y="174"/>
                  </a:lnTo>
                  <a:lnTo>
                    <a:pt x="203" y="238"/>
                  </a:lnTo>
                  <a:lnTo>
                    <a:pt x="137" y="253"/>
                  </a:lnTo>
                  <a:lnTo>
                    <a:pt x="128" y="269"/>
                  </a:lnTo>
                  <a:lnTo>
                    <a:pt x="130" y="286"/>
                  </a:lnTo>
                  <a:lnTo>
                    <a:pt x="118" y="286"/>
                  </a:lnTo>
                  <a:lnTo>
                    <a:pt x="120" y="298"/>
                  </a:lnTo>
                  <a:lnTo>
                    <a:pt x="112" y="329"/>
                  </a:lnTo>
                  <a:lnTo>
                    <a:pt x="75" y="319"/>
                  </a:lnTo>
                  <a:lnTo>
                    <a:pt x="58" y="319"/>
                  </a:lnTo>
                  <a:lnTo>
                    <a:pt x="44" y="313"/>
                  </a:lnTo>
                  <a:lnTo>
                    <a:pt x="35" y="298"/>
                  </a:lnTo>
                  <a:lnTo>
                    <a:pt x="31" y="302"/>
                  </a:lnTo>
                  <a:lnTo>
                    <a:pt x="8" y="331"/>
                  </a:lnTo>
                  <a:lnTo>
                    <a:pt x="0" y="364"/>
                  </a:lnTo>
                  <a:lnTo>
                    <a:pt x="0" y="400"/>
                  </a:lnTo>
                  <a:lnTo>
                    <a:pt x="10" y="420"/>
                  </a:lnTo>
                  <a:lnTo>
                    <a:pt x="10" y="445"/>
                  </a:lnTo>
                  <a:lnTo>
                    <a:pt x="12" y="457"/>
                  </a:lnTo>
                  <a:lnTo>
                    <a:pt x="35" y="472"/>
                  </a:lnTo>
                  <a:lnTo>
                    <a:pt x="52" y="503"/>
                  </a:lnTo>
                  <a:lnTo>
                    <a:pt x="56" y="526"/>
                  </a:lnTo>
                  <a:lnTo>
                    <a:pt x="52" y="544"/>
                  </a:lnTo>
                  <a:lnTo>
                    <a:pt x="66" y="611"/>
                  </a:lnTo>
                  <a:lnTo>
                    <a:pt x="77" y="606"/>
                  </a:lnTo>
                  <a:lnTo>
                    <a:pt x="87" y="617"/>
                  </a:lnTo>
                  <a:lnTo>
                    <a:pt x="112" y="617"/>
                  </a:lnTo>
                  <a:lnTo>
                    <a:pt x="126" y="608"/>
                  </a:lnTo>
                  <a:lnTo>
                    <a:pt x="135" y="611"/>
                  </a:lnTo>
                  <a:lnTo>
                    <a:pt x="143" y="600"/>
                  </a:lnTo>
                  <a:lnTo>
                    <a:pt x="151" y="644"/>
                  </a:lnTo>
                  <a:lnTo>
                    <a:pt x="184" y="640"/>
                  </a:lnTo>
                  <a:lnTo>
                    <a:pt x="190" y="637"/>
                  </a:lnTo>
                  <a:lnTo>
                    <a:pt x="211" y="625"/>
                  </a:lnTo>
                  <a:lnTo>
                    <a:pt x="213" y="617"/>
                  </a:lnTo>
                  <a:lnTo>
                    <a:pt x="230" y="627"/>
                  </a:lnTo>
                  <a:lnTo>
                    <a:pt x="246" y="627"/>
                  </a:lnTo>
                  <a:lnTo>
                    <a:pt x="250" y="642"/>
                  </a:lnTo>
                  <a:lnTo>
                    <a:pt x="279" y="635"/>
                  </a:lnTo>
                  <a:lnTo>
                    <a:pt x="288" y="646"/>
                  </a:lnTo>
                  <a:lnTo>
                    <a:pt x="294" y="648"/>
                  </a:lnTo>
                  <a:lnTo>
                    <a:pt x="300" y="687"/>
                  </a:lnTo>
                  <a:lnTo>
                    <a:pt x="308" y="683"/>
                  </a:lnTo>
                  <a:lnTo>
                    <a:pt x="373" y="648"/>
                  </a:lnTo>
                  <a:lnTo>
                    <a:pt x="395" y="588"/>
                  </a:lnTo>
                  <a:lnTo>
                    <a:pt x="404" y="590"/>
                  </a:lnTo>
                  <a:lnTo>
                    <a:pt x="410" y="567"/>
                  </a:lnTo>
                  <a:lnTo>
                    <a:pt x="399" y="563"/>
                  </a:lnTo>
                  <a:lnTo>
                    <a:pt x="397" y="544"/>
                  </a:lnTo>
                  <a:lnTo>
                    <a:pt x="391" y="538"/>
                  </a:lnTo>
                  <a:lnTo>
                    <a:pt x="422" y="507"/>
                  </a:lnTo>
                  <a:lnTo>
                    <a:pt x="435" y="501"/>
                  </a:lnTo>
                  <a:lnTo>
                    <a:pt x="455" y="460"/>
                  </a:lnTo>
                  <a:lnTo>
                    <a:pt x="462" y="406"/>
                  </a:lnTo>
                  <a:lnTo>
                    <a:pt x="474" y="385"/>
                  </a:lnTo>
                  <a:lnTo>
                    <a:pt x="484" y="381"/>
                  </a:lnTo>
                  <a:lnTo>
                    <a:pt x="484" y="362"/>
                  </a:lnTo>
                  <a:lnTo>
                    <a:pt x="490" y="375"/>
                  </a:lnTo>
                  <a:lnTo>
                    <a:pt x="507" y="379"/>
                  </a:lnTo>
                  <a:lnTo>
                    <a:pt x="534" y="373"/>
                  </a:lnTo>
                  <a:lnTo>
                    <a:pt x="478" y="313"/>
                  </a:lnTo>
                  <a:lnTo>
                    <a:pt x="482" y="288"/>
                  </a:lnTo>
                  <a:lnTo>
                    <a:pt x="478" y="313"/>
                  </a:lnTo>
                  <a:lnTo>
                    <a:pt x="534" y="373"/>
                  </a:lnTo>
                  <a:lnTo>
                    <a:pt x="507" y="379"/>
                  </a:lnTo>
                  <a:lnTo>
                    <a:pt x="490" y="375"/>
                  </a:lnTo>
                  <a:lnTo>
                    <a:pt x="484" y="362"/>
                  </a:lnTo>
                  <a:lnTo>
                    <a:pt x="484" y="381"/>
                  </a:lnTo>
                  <a:lnTo>
                    <a:pt x="474" y="385"/>
                  </a:lnTo>
                  <a:lnTo>
                    <a:pt x="462" y="406"/>
                  </a:lnTo>
                  <a:lnTo>
                    <a:pt x="455" y="460"/>
                  </a:lnTo>
                  <a:lnTo>
                    <a:pt x="435" y="501"/>
                  </a:lnTo>
                  <a:lnTo>
                    <a:pt x="422" y="507"/>
                  </a:lnTo>
                  <a:lnTo>
                    <a:pt x="391" y="538"/>
                  </a:lnTo>
                  <a:lnTo>
                    <a:pt x="397" y="544"/>
                  </a:lnTo>
                  <a:lnTo>
                    <a:pt x="399" y="563"/>
                  </a:lnTo>
                  <a:lnTo>
                    <a:pt x="410" y="567"/>
                  </a:lnTo>
                  <a:lnTo>
                    <a:pt x="404" y="590"/>
                  </a:lnTo>
                  <a:lnTo>
                    <a:pt x="395" y="588"/>
                  </a:lnTo>
                  <a:lnTo>
                    <a:pt x="373" y="648"/>
                  </a:lnTo>
                  <a:lnTo>
                    <a:pt x="308" y="683"/>
                  </a:lnTo>
                  <a:lnTo>
                    <a:pt x="300" y="687"/>
                  </a:lnTo>
                  <a:lnTo>
                    <a:pt x="294" y="648"/>
                  </a:lnTo>
                  <a:lnTo>
                    <a:pt x="288" y="646"/>
                  </a:lnTo>
                  <a:lnTo>
                    <a:pt x="279" y="635"/>
                  </a:lnTo>
                  <a:lnTo>
                    <a:pt x="250" y="642"/>
                  </a:lnTo>
                  <a:lnTo>
                    <a:pt x="246" y="627"/>
                  </a:lnTo>
                  <a:lnTo>
                    <a:pt x="230" y="627"/>
                  </a:lnTo>
                  <a:lnTo>
                    <a:pt x="213" y="617"/>
                  </a:lnTo>
                  <a:lnTo>
                    <a:pt x="211" y="625"/>
                  </a:lnTo>
                  <a:lnTo>
                    <a:pt x="190" y="637"/>
                  </a:lnTo>
                  <a:lnTo>
                    <a:pt x="184" y="640"/>
                  </a:lnTo>
                  <a:lnTo>
                    <a:pt x="151" y="644"/>
                  </a:lnTo>
                  <a:lnTo>
                    <a:pt x="143" y="600"/>
                  </a:lnTo>
                  <a:lnTo>
                    <a:pt x="135" y="611"/>
                  </a:lnTo>
                  <a:lnTo>
                    <a:pt x="126" y="608"/>
                  </a:lnTo>
                  <a:lnTo>
                    <a:pt x="112" y="617"/>
                  </a:lnTo>
                  <a:lnTo>
                    <a:pt x="87" y="617"/>
                  </a:lnTo>
                  <a:lnTo>
                    <a:pt x="77" y="606"/>
                  </a:lnTo>
                  <a:lnTo>
                    <a:pt x="66" y="611"/>
                  </a:lnTo>
                  <a:lnTo>
                    <a:pt x="52" y="544"/>
                  </a:lnTo>
                  <a:lnTo>
                    <a:pt x="56" y="526"/>
                  </a:lnTo>
                  <a:lnTo>
                    <a:pt x="52" y="503"/>
                  </a:lnTo>
                  <a:lnTo>
                    <a:pt x="35" y="472"/>
                  </a:lnTo>
                  <a:lnTo>
                    <a:pt x="12" y="457"/>
                  </a:lnTo>
                  <a:lnTo>
                    <a:pt x="10" y="445"/>
                  </a:lnTo>
                  <a:lnTo>
                    <a:pt x="10" y="420"/>
                  </a:lnTo>
                  <a:lnTo>
                    <a:pt x="0" y="400"/>
                  </a:lnTo>
                  <a:lnTo>
                    <a:pt x="0" y="364"/>
                  </a:lnTo>
                  <a:lnTo>
                    <a:pt x="8" y="331"/>
                  </a:lnTo>
                  <a:lnTo>
                    <a:pt x="31" y="302"/>
                  </a:lnTo>
                  <a:lnTo>
                    <a:pt x="35" y="298"/>
                  </a:lnTo>
                  <a:lnTo>
                    <a:pt x="44" y="313"/>
                  </a:lnTo>
                  <a:lnTo>
                    <a:pt x="58" y="319"/>
                  </a:lnTo>
                  <a:lnTo>
                    <a:pt x="75" y="319"/>
                  </a:lnTo>
                  <a:lnTo>
                    <a:pt x="112" y="329"/>
                  </a:lnTo>
                  <a:lnTo>
                    <a:pt x="120" y="298"/>
                  </a:lnTo>
                  <a:lnTo>
                    <a:pt x="118" y="286"/>
                  </a:lnTo>
                  <a:lnTo>
                    <a:pt x="130" y="286"/>
                  </a:lnTo>
                  <a:lnTo>
                    <a:pt x="128" y="269"/>
                  </a:lnTo>
                  <a:lnTo>
                    <a:pt x="137" y="253"/>
                  </a:lnTo>
                  <a:lnTo>
                    <a:pt x="203" y="238"/>
                  </a:lnTo>
                  <a:lnTo>
                    <a:pt x="250" y="174"/>
                  </a:lnTo>
                  <a:lnTo>
                    <a:pt x="261" y="145"/>
                  </a:lnTo>
                  <a:lnTo>
                    <a:pt x="286" y="139"/>
                  </a:lnTo>
                  <a:lnTo>
                    <a:pt x="310" y="116"/>
                  </a:lnTo>
                  <a:lnTo>
                    <a:pt x="313" y="124"/>
                  </a:lnTo>
                  <a:lnTo>
                    <a:pt x="325" y="124"/>
                  </a:lnTo>
                  <a:lnTo>
                    <a:pt x="341" y="108"/>
                  </a:lnTo>
                  <a:lnTo>
                    <a:pt x="333" y="100"/>
                  </a:lnTo>
                  <a:lnTo>
                    <a:pt x="337" y="91"/>
                  </a:lnTo>
                  <a:lnTo>
                    <a:pt x="352" y="89"/>
                  </a:lnTo>
                  <a:lnTo>
                    <a:pt x="399" y="0"/>
                  </a:lnTo>
                  <a:lnTo>
                    <a:pt x="402" y="25"/>
                  </a:lnTo>
                  <a:lnTo>
                    <a:pt x="414" y="2"/>
                  </a:lnTo>
                  <a:lnTo>
                    <a:pt x="422" y="2"/>
                  </a:lnTo>
                  <a:lnTo>
                    <a:pt x="430" y="21"/>
                  </a:lnTo>
                  <a:lnTo>
                    <a:pt x="451" y="31"/>
                  </a:lnTo>
                  <a:lnTo>
                    <a:pt x="453" y="64"/>
                  </a:lnTo>
                  <a:lnTo>
                    <a:pt x="472" y="60"/>
                  </a:lnTo>
                  <a:lnTo>
                    <a:pt x="474" y="79"/>
                  </a:lnTo>
                  <a:lnTo>
                    <a:pt x="488" y="75"/>
                  </a:lnTo>
                  <a:lnTo>
                    <a:pt x="534" y="98"/>
                  </a:lnTo>
                  <a:lnTo>
                    <a:pt x="540" y="108"/>
                  </a:lnTo>
                  <a:lnTo>
                    <a:pt x="513" y="126"/>
                  </a:lnTo>
                  <a:lnTo>
                    <a:pt x="488" y="129"/>
                  </a:lnTo>
                  <a:lnTo>
                    <a:pt x="490" y="143"/>
                  </a:lnTo>
                  <a:lnTo>
                    <a:pt x="507" y="158"/>
                  </a:lnTo>
                  <a:lnTo>
                    <a:pt x="478" y="168"/>
                  </a:lnTo>
                  <a:lnTo>
                    <a:pt x="459" y="162"/>
                  </a:lnTo>
                  <a:lnTo>
                    <a:pt x="455" y="172"/>
                  </a:lnTo>
                  <a:lnTo>
                    <a:pt x="447" y="178"/>
                  </a:lnTo>
                  <a:lnTo>
                    <a:pt x="468" y="191"/>
                  </a:lnTo>
                  <a:lnTo>
                    <a:pt x="468" y="201"/>
                  </a:lnTo>
                  <a:lnTo>
                    <a:pt x="437" y="211"/>
                  </a:lnTo>
                  <a:lnTo>
                    <a:pt x="455" y="242"/>
                  </a:lnTo>
                  <a:lnTo>
                    <a:pt x="482" y="28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1" name=""/>
          <p:cNvSpPr/>
          <p:nvPr/>
        </p:nvSpPr>
        <p:spPr>
          <a:xfrm>
            <a:off x="4578480" y="3276720"/>
            <a:ext cx="23760" cy="39600"/>
          </a:xfrm>
          <a:custGeom>
            <a:avLst/>
            <a:gdLst/>
            <a:ahLst/>
            <a:rect l="l" t="t" r="r" b="b"/>
            <a:pathLst>
              <a:path w="15" h="25">
                <a:moveTo>
                  <a:pt x="0" y="2"/>
                </a:moveTo>
                <a:lnTo>
                  <a:pt x="4" y="23"/>
                </a:lnTo>
                <a:lnTo>
                  <a:pt x="13" y="25"/>
                </a:lnTo>
                <a:lnTo>
                  <a:pt x="15" y="10"/>
                </a:lnTo>
                <a:lnTo>
                  <a:pt x="9" y="0"/>
                </a:lnTo>
                <a:lnTo>
                  <a:pt x="0" y="2"/>
                </a:lnTo>
                <a:lnTo>
                  <a:pt x="9" y="0"/>
                </a:lnTo>
                <a:lnTo>
                  <a:pt x="15" y="10"/>
                </a:lnTo>
                <a:lnTo>
                  <a:pt x="13" y="25"/>
                </a:lnTo>
                <a:lnTo>
                  <a:pt x="4" y="23"/>
                </a:lnTo>
                <a:lnTo>
                  <a:pt x="0" y="2"/>
                </a:lnTo>
                <a:close/>
              </a:path>
            </a:pathLst>
          </a:custGeom>
          <a:solidFill>
            <a:srgbClr val="d0cb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4578480" y="3276720"/>
            <a:ext cx="23760" cy="39600"/>
          </a:xfrm>
          <a:custGeom>
            <a:avLst/>
            <a:gdLst/>
            <a:ahLst/>
            <a:rect l="l" t="t" r="r" b="b"/>
            <a:pathLst>
              <a:path w="15" h="25">
                <a:moveTo>
                  <a:pt x="0" y="2"/>
                </a:moveTo>
                <a:lnTo>
                  <a:pt x="4" y="23"/>
                </a:lnTo>
                <a:lnTo>
                  <a:pt x="13" y="25"/>
                </a:lnTo>
                <a:lnTo>
                  <a:pt x="15" y="10"/>
                </a:lnTo>
                <a:lnTo>
                  <a:pt x="9" y="0"/>
                </a:lnTo>
                <a:lnTo>
                  <a:pt x="0" y="2"/>
                </a:lnTo>
                <a:lnTo>
                  <a:pt x="9" y="0"/>
                </a:lnTo>
                <a:lnTo>
                  <a:pt x="15" y="10"/>
                </a:lnTo>
                <a:lnTo>
                  <a:pt x="13" y="25"/>
                </a:lnTo>
                <a:lnTo>
                  <a:pt x="4" y="23"/>
                </a:lnTo>
                <a:lnTo>
                  <a:pt x="0" y="2"/>
                </a:lnTo>
              </a:path>
            </a:pathLst>
          </a:custGeom>
          <a:noFill/>
          <a:ln w="3240">
            <a:solidFill>
              <a:srgbClr val="1397d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325440" y="117360"/>
            <a:ext cx="84931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Hemisphere -- Supply &amp;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1935000" y="3268800"/>
            <a:ext cx="10656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684720" y="3124080"/>
            <a:ext cx="107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Abu Dhabi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3247920" y="3894120"/>
            <a:ext cx="106560" cy="106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3200400" y="3429000"/>
            <a:ext cx="1600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(MetGas, DPC)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5714280" y="4952880"/>
            <a:ext cx="924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Malaysia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7889760" y="2043000"/>
            <a:ext cx="106560" cy="106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984800" y="2065320"/>
            <a:ext cx="695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6597720" y="5159520"/>
            <a:ext cx="10620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105520" y="4952880"/>
            <a:ext cx="106200" cy="106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6781680" y="4952880"/>
            <a:ext cx="106560" cy="106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1219320" y="2819520"/>
            <a:ext cx="10620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7010280" y="5334120"/>
            <a:ext cx="10656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1371600" y="3048120"/>
            <a:ext cx="10620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7086960" y="1523880"/>
            <a:ext cx="68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086600" y="1828800"/>
            <a:ext cx="10620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33880" y="2666880"/>
            <a:ext cx="64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Qatar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1829160" y="3352680"/>
            <a:ext cx="68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628680" y="5410080"/>
            <a:ext cx="903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Bontang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553440" y="4648320"/>
            <a:ext cx="745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Brunei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410080" y="2666880"/>
            <a:ext cx="676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477120" y="3200400"/>
            <a:ext cx="106200" cy="1062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934320" y="2590920"/>
            <a:ext cx="106200" cy="1062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4725000" y="502920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3733920" y="4038480"/>
            <a:ext cx="106200" cy="1065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2971800" y="3352680"/>
            <a:ext cx="106200" cy="1065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8534520" y="5943600"/>
            <a:ext cx="106200" cy="1062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7770960" y="601992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Tangguh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4723920" y="6172200"/>
            <a:ext cx="943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105520" y="6477120"/>
            <a:ext cx="10620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3" name=""/>
          <p:cNvGrpSpPr/>
          <p:nvPr/>
        </p:nvGrpSpPr>
        <p:grpSpPr>
          <a:xfrm>
            <a:off x="152280" y="5867280"/>
            <a:ext cx="2590560" cy="688320"/>
            <a:chOff x="152280" y="5867280"/>
            <a:chExt cx="2590560" cy="688320"/>
          </a:xfrm>
        </p:grpSpPr>
        <p:grpSp>
          <p:nvGrpSpPr>
            <p:cNvPr id="454" name=""/>
            <p:cNvGrpSpPr/>
            <p:nvPr/>
          </p:nvGrpSpPr>
          <p:grpSpPr>
            <a:xfrm>
              <a:off x="152280" y="5867280"/>
              <a:ext cx="2590560" cy="307440"/>
              <a:chOff x="152280" y="5867280"/>
              <a:chExt cx="2590560" cy="307440"/>
            </a:xfrm>
          </p:grpSpPr>
          <p:sp>
            <p:nvSpPr>
              <p:cNvPr id="455" name=""/>
              <p:cNvSpPr/>
              <p:nvPr/>
            </p:nvSpPr>
            <p:spPr>
              <a:xfrm>
                <a:off x="152280" y="5943240"/>
                <a:ext cx="106200" cy="106560"/>
              </a:xfrm>
              <a:prstGeom prst="ellipse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8800" bIns="28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303480" y="5867280"/>
                <a:ext cx="2439360" cy="30744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Existing or in construction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57" name=""/>
            <p:cNvSpPr/>
            <p:nvPr/>
          </p:nvSpPr>
          <p:spPr>
            <a:xfrm>
              <a:off x="152280" y="6324480"/>
              <a:ext cx="106200" cy="10620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440" bIns="28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308520" y="6248160"/>
              <a:ext cx="1002960" cy="3074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Proposed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9" name=""/>
          <p:cNvSpPr/>
          <p:nvPr/>
        </p:nvSpPr>
        <p:spPr>
          <a:xfrm>
            <a:off x="3654720" y="2057400"/>
            <a:ext cx="184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Asian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 flipH="1">
            <a:off x="3528720" y="2362320"/>
            <a:ext cx="50940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 flipV="1">
            <a:off x="5486400" y="1905120"/>
            <a:ext cx="15238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 flipV="1">
            <a:off x="5486400" y="2133360"/>
            <a:ext cx="22860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1059120" y="1295280"/>
            <a:ext cx="2994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-- Fallback Market to Asia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 flipH="1" flipV="1">
            <a:off x="228600" y="1371600"/>
            <a:ext cx="83808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1066680" y="4114800"/>
            <a:ext cx="106560" cy="1062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1220040" y="3962520"/>
            <a:ext cx="765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Yemen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Core Strategies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80010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Flexible Supply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East, Far East and Australian LNG producers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broad base of commercial relationships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Market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project affiliates to open markets in India, Japan, Korea, 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Introduce Enron’s risk management &amp; financial expertise to LNG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strategic asset development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India, Japan and possibly Korea projects (or market access)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Consider JV’s to minimize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Procure low cost LNG transportation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 or procure from 3 rd 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Objective: Building Supply Portfolio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PlaceHolder 2"/>
          <p:cNvSpPr>
            <a:spLocks noGrp="1"/>
          </p:cNvSpPr>
          <p:nvPr>
            <p:ph/>
          </p:nvPr>
        </p:nvSpPr>
        <p:spPr>
          <a:xfrm>
            <a:off x="151920" y="990720"/>
            <a:ext cx="861084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0.3 to 0.5 MMTA of surplus LNG  - possible sales to Korea &amp; 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Looking to close term or spot deal and transport quantities on HG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Oman LNG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capacity sold out but they have up to 0.5 MMTA above nameplate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Looking to close spot deals -- possible sales to Korea &amp; 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Northwest Shelf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“Spot” quantities :  4-5 cargoes per year available for 2001 to 2004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“Wedge” quantities:  0.5 MMTA+ associated with Train 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Pertamina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excess quantities at Bontang and potentially at Arun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for executing a 0.5 MMTA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PlaceHolder 1"/>
          <p:cNvSpPr>
            <a:spLocks noGrp="1"/>
          </p:cNvSpPr>
          <p:nvPr>
            <p:ph type="title"/>
          </p:nvPr>
        </p:nvSpPr>
        <p:spPr>
          <a:xfrm>
            <a:off x="609120" y="152280"/>
            <a:ext cx="80773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Objective: Strategic Asset Development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PlaceHolder 2"/>
          <p:cNvSpPr>
            <a:spLocks noGrp="1"/>
          </p:cNvSpPr>
          <p:nvPr>
            <p:ph/>
          </p:nvPr>
        </p:nvSpPr>
        <p:spPr>
          <a:xfrm>
            <a:off x="151920" y="990720"/>
            <a:ext cx="861084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 LNG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Remarket DPC’s excess quantities from Oman &amp; Abu Dhabi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MLNG TIGA SPA for MetGas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Assign TIGA optional quantities to Global LNG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 Master Supply agreement with MetGas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Backhaul agreement with ADGAS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 swap transaction with TIGA and TEPCO to keep concept alive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 Market Access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BHP/Japan Gasco Gas Small Scale LNG terminal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 E-Power / Enron Japan on other terminal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Pursue negotiated access with existing terminal owners - Osaka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Objective: Other Activities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E-commerce with Petronas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transaction &amp; information website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step in getting to an LNG trading platform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begin feasibility study in Q1 2000 and develop platform by Q4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Bintulu as regional LNG hub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Enron’s risk management &amp; financial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introduce LNG producers to other products that we can offer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could be swaps, hedges,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differentiates Enron as being more than just a buyer of LNG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for LNG Ships to build supply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ship in 2001 would have allowed NWS purchase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at least 2 ships by 2003 and possibly 2 more by 2005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chartering capacity from others will help (Tokyo Gas, KOGAS)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ex-ship deals will also help but distance to Europe is a problem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Backhaul options to India also a possibility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Merchant strategy linked to India, Japan access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 is a large LNG market but access not yet available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 is a potential market but Metgas still a question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Coordinated strategy needed in Japan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well positioned to break through in both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Europe as a fallback market is also key requirement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Hemisphere -- 2005 Profile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PlaceHolder 2"/>
          <p:cNvSpPr>
            <a:spLocks noGrp="1"/>
          </p:cNvSpPr>
          <p:nvPr>
            <p:ph/>
          </p:nvPr>
        </p:nvSpPr>
        <p:spPr>
          <a:xfrm>
            <a:off x="151920" y="990720"/>
            <a:ext cx="89917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is a significant profit center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Volumes exceeding 6 MMTA -- 3 MMTA Projects, 3 MMTA Merchant (excluding DPC)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profits exceeding $25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develops LNG network to deliver merchant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or access to 5-7 ships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4 terminals in India, Japan and Korea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leading aggregator in the region - “Brand Name”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similar standing to Enron in Europe or 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Seen as premier supplier of all LNG merchant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On-Line is used for merchant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site is seen as premier facility to arrange sales or purchases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best source of information for the LNG industry in the region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1999-10-21T11:47:51Z</dcterms:created>
  <dc:creator>ENRON</dc:creator>
  <dc:description/>
  <dc:language>en-US</dc:language>
  <cp:lastModifiedBy>bjohnsto</cp:lastModifiedBy>
  <cp:lastPrinted>2000-09-24T22:35:05Z</cp:lastPrinted>
  <dcterms:modified xsi:type="dcterms:W3CDTF">2000-11-21T11:52:15Z</dcterms:modified>
  <cp:revision>295</cp:revision>
  <dc:subject/>
  <dc:title>Global LNG Eastern Hemisphere</dc:title>
</cp:coreProperties>
</file>