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61175" cy="91471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FE2A6B-ED99-4777-9659-8E860E6349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331257-252E-4D28-8084-7AF061944B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5m112001" descr=""/>
          <p:cNvPicPr/>
          <p:nvPr/>
        </p:nvPicPr>
        <p:blipFill>
          <a:blip r:embed="rId1"/>
          <a:stretch/>
        </p:blipFill>
        <p:spPr>
          <a:xfrm>
            <a:off x="0" y="533520"/>
            <a:ext cx="8991720" cy="674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2001-09-10T11:41:28Z</dcterms:created>
  <dc:creator>mrobert</dc:creator>
  <dc:description/>
  <dc:language>en-US</dc:language>
  <cp:lastModifiedBy>mrobert</cp:lastModifiedBy>
  <dcterms:modified xsi:type="dcterms:W3CDTF">2001-09-10T11:42:00Z</dcterms:modified>
  <cp:revision>1</cp:revision>
  <dc:subject/>
  <dc:title>PowerPoint Presentation</dc:title>
</cp:coreProperties>
</file>