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B661692D-016D-4CDA-872F-A99B2E17FEA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8240" y="528480"/>
            <a:ext cx="7647120" cy="55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California: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Went Wrong </a:t>
            </a:r>
            <a:br>
              <a:rPr sz="3000"/>
            </a:b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 How to Fix It.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Jeffrey Dasovich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EXNET, New York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3622680" y="2436840"/>
            <a:ext cx="1597320" cy="1523880"/>
            <a:chOff x="3622680" y="2436840"/>
            <a:chExt cx="1597320" cy="1523880"/>
          </a:xfrm>
        </p:grpSpPr>
        <p:pic>
          <p:nvPicPr>
            <p:cNvPr id="8" name="WC-Elogo-N" descr=""/>
            <p:cNvPicPr/>
            <p:nvPr/>
          </p:nvPicPr>
          <p:blipFill>
            <a:blip r:embed="rId1"/>
            <a:stretch/>
          </p:blipFill>
          <p:spPr>
            <a:xfrm>
              <a:off x="3622680" y="2436840"/>
              <a:ext cx="1587960" cy="1523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5086080" y="3404880"/>
              <a:ext cx="133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Lessons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De-regulation Has Not Failed in California Because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Never De-regulated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If Properly Designed, De-regulation Benefits Consumers and Economy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Flawed Restructuring Plans Can Have Negative Spillovers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Must Focus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Re-regulation and Bankruptcies Are Not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Very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Imports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Monopolies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Overly Burdensome Regulatory Programs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Little or No Faith in the Value of Market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State Assumes Role of Energy “Portfolio Manager”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5257800"/>
            <a:ext cx="4343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History of Energy Booms and Busts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Crumbling Energy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533412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447920" y="55627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Demand Is Up Sharply in California and the 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Supply Has Failed to Keep Up With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 Severe Supply-demand Imbalance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Uncooperative Weather Patterns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Is Living with a Flawed Restructuring Law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5410080"/>
            <a:ext cx="31590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61800"/>
            <a:ext cx="7772400" cy="137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Went Wrong?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Rejected Markets in Favor of a Risky Lab Experiment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71560" y="1512720"/>
            <a:ext cx="7410600" cy="3854160"/>
            <a:chOff x="871560" y="1512720"/>
            <a:chExt cx="7410600" cy="3854160"/>
          </a:xfrm>
        </p:grpSpPr>
        <p:sp>
          <p:nvSpPr>
            <p:cNvPr id="24" name=""/>
            <p:cNvSpPr/>
            <p:nvPr/>
          </p:nvSpPr>
          <p:spPr>
            <a:xfrm>
              <a:off x="890640" y="1637640"/>
              <a:ext cx="5943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Markets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California’s Electric Industry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90640" y="2136960"/>
              <a:ext cx="7391520" cy="131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Easy entry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    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Siting laws block power plant development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Term contracts dominate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Utilities forced to buy from and sell to spot </a:t>
              </a:r>
              <a:r>
                <a:rPr b="0" lang="en-US" sz="16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90640" y="1512720"/>
              <a:ext cx="7315200" cy="3854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90640" y="213696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90640" y="276084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90640" y="363492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90640" y="463320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06960" y="1512720"/>
              <a:ext cx="0" cy="3840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90640" y="2886120"/>
              <a:ext cx="5867640" cy="70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90640" y="3634920"/>
              <a:ext cx="7315200" cy="929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Prices influence supply and       -Consumers pay the same whether they conserve or not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demand decisions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-Sitting Laws trump incentives to expand supply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71560" y="4633200"/>
              <a:ext cx="7391520" cy="532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Customers have real choices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Lawmakers claim that AB 1890 is “not about” retail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 competition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>
            <a:off x="2479680" y="5578560"/>
            <a:ext cx="5351400" cy="931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gap between supply and demand became a chasm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 assumed role of electricity “portfolio manager”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on behalf of consumers.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Fewer than  2% of customers switched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9280" y="5618160"/>
            <a:ext cx="1746360" cy="838080"/>
          </a:xfrm>
          <a:prstGeom prst="rightArrow">
            <a:avLst>
              <a:gd name="adj1" fmla="val 50000"/>
              <a:gd name="adj2" fmla="val 5209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9280" y="590076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the Market that California Was Promised but Never Got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Get the Utilities Back on Their Financial Feet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Overhaul Plant Siting Laws to Create a Stream-lined, One-stop Shop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Remove Road Blocks to On-site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Re-strike the Balance Between Power Needs and Environmental Quality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37"/>
              </a:spcBef>
              <a:buNone/>
              <a:tabLst>
                <a:tab algn="l" pos="0"/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and Businesses Price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the Market-based Financial Incentives Needed to Respond to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Those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Mine Large Amounts of Reductions Now in Anticipation of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00"/>
              </a:spcBef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Create a Real Retail Market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Market Is the Best Portfolio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37"/>
              </a:spcBef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Beware Calls for the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Bankruptcy Is a Bad Idea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doesn’t solve any problems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Price Controls Lead to One Thing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Shortages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Re-regulation Will Make Matters Worse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Fueled by Capital Markets or Government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Coffers?  Who bears the risks?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Government’s Track Record As Portfolio Manager Is Very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jdasovic</cp:lastModifiedBy>
  <dcterms:modified xsi:type="dcterms:W3CDTF">2001-07-10T13:30:19Z</dcterms:modified>
  <cp:revision>36</cp:revision>
  <dc:subject/>
  <dc:title>California:  What Went Wrong and How to Fix It?</dc:title>
</cp:coreProperties>
</file>