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embeddings/oleObject1.docx" ContentType="application/vnd.openxmlformats-officedocument.wordprocessingml.document"/>
  <Override PartName="/ppt/embeddings/oleObject1.pptx" ContentType="application/vnd.openxmlformats-officedocument.presentationml.presentation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A3AE6C4-56EC-4080-9CA0-DA077EBCDA11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8215200" y="41400"/>
            <a:ext cx="643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82A9462-4B29-4A15-9EE3-029B6041DC7F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8215200" y="41400"/>
            <a:ext cx="643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dt" idx="7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ftr" idx="8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sldNum" idx="9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A177578-850D-4E99-9C74-7FF42462D7CC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8215200" y="41400"/>
            <a:ext cx="643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0"/>
          </p:nvPr>
        </p:nvSpPr>
        <p:spPr>
          <a:xfrm>
            <a:off x="711360" y="6229080"/>
            <a:ext cx="19303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ftr" idx="11"/>
          </p:nvPr>
        </p:nvSpPr>
        <p:spPr>
          <a:xfrm>
            <a:off x="3149640" y="6229080"/>
            <a:ext cx="28447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2"/>
          </p:nvPr>
        </p:nvSpPr>
        <p:spPr>
          <a:xfrm>
            <a:off x="6603840" y="6229080"/>
            <a:ext cx="182880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3CBD392-7B62-43B1-8EBC-A4C5C9F1D584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paint" descr=""/>
          <p:cNvPicPr/>
          <p:nvPr/>
        </p:nvPicPr>
        <p:blipFill>
          <a:blip r:embed="rId2"/>
          <a:stretch/>
        </p:blipFill>
        <p:spPr>
          <a:xfrm>
            <a:off x="914400" y="182880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c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ffcc00"/>
              </a:buClr>
              <a:buFont typeface="Tahoma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EXECUTIVE SUMMARY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304920" y="2286000"/>
            <a:ext cx="8229600" cy="33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ff"/>
                </a:solidFill>
                <a:effectLst/>
                <a:uFillTx/>
                <a:latin typeface="Arial Black"/>
              </a:rPr>
              <a:t>IMPACT OF RATIONING AND MAE INTERVENTION ON ENRON LINES OF BUSINESSES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São Paulo,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May 14,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ff"/>
                </a:solidFill>
                <a:effectLst/>
                <a:uFillTx/>
                <a:latin typeface="Arial Black"/>
              </a:rPr>
              <a:t>For internal use only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000"/>
            </a:b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III. NEXT STEPS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FOLLOW UP ISSUES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151920" y="914400"/>
            <a:ext cx="8991720" cy="514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On Rationing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Following up the subject closely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Getting Elektro prepared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Keeping a close eye on Elektro’s financials - knowing exactly what we should lobby for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 far, a functioning market and maintaining Initial Contracts is key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On MAE intervention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Supporting ANEEL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Drafting a new MAE agreement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Leading this discussion among our coalition groups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Approach ANEEL on an individual basis to provide our detailed contributions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8432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AGENDA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 -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What is happening in the energy sector in Brazil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Energy Rationing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MAE Intervention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II - Enron’s views and expected impact on our businesses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III - Next steps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000"/>
            </a:b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I. WHAT IS HAPPENING IN THE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ENERGY SECTOR IN BRAZIL?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06440" y="-36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RATIONING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0" y="1600200"/>
            <a:ext cx="91440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Government has decided to to implement an urgent energy rationing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Starting late- problems know a long before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Encompassing 80% of Brazilian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Expected cut: +20% of the load, possibly extending through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How to implement the + 20% cut?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Initial idea was to establish quotas per customer groups, with economic penalties for non-compliance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Doubts raised on legal grounds and time for D/Rs to get prepared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Strong pressure from D/Rs has shifted to rolling-black-outs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Details to be spelled out on May 23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MAE INTERVENTION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0" y="1599840"/>
            <a:ext cx="9144000" cy="445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ANEEL has made significant changes in the the governance and structure of MAE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Eliminated the stakeholder Board, replacing by a professional one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Set penalties and guarantees [yet limited]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60 day transitional period to have a new MAE Agreement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Actions perceived as a “coup-de-etat”, by most stakeholders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 “intervention”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 legal basis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Enron’s view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Badly needed, MAE never worked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new MAE agreement is a must - but difficult to be achieved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000"/>
            </a:b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II - ENRON’S VIEWS AND EXPECTED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IMPACT ON OUR BUSINESSES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A NUTSHELL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152280" y="1523520"/>
            <a:ext cx="8763120" cy="453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Changes have raised concerns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End of market? Uncertainties on the direction of change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Likely impact on our businesses?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are lobbying to preserve key market institutions such as contracts, free spot prices, competition, etc. and helping to get the MAE Agreement in place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Elektro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Lost sales and revenues; also liability issues before the final customer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But also opportunity to sell our long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Eletrobolt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Risk of a non-functioning market or intervention in the spot prices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Agreement with Petrobrás provides us a good financial hedge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06440" y="228600"/>
            <a:ext cx="812808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EXPECTED IMPACT ON ENRON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154080" y="1860480"/>
          <a:ext cx="8835840" cy="47689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080" y="1860480"/>
                    <a:ext cx="8835840" cy="4768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"/>
          <p:cNvGraphicFramePr/>
          <p:nvPr/>
        </p:nvGraphicFramePr>
        <p:xfrm>
          <a:off x="152280" y="0"/>
          <a:ext cx="876312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0"/>
                    <a:ext cx="876312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2001-04-16T08:11:22Z</dcterms:created>
  <dc:creator>Enron</dc:creator>
  <dc:description/>
  <dc:language>en-US</dc:language>
  <cp:lastModifiedBy>Enron</cp:lastModifiedBy>
  <cp:lastPrinted>2001-05-10T18:12:59Z</cp:lastPrinted>
  <dcterms:modified xsi:type="dcterms:W3CDTF">2001-05-11T19:10:48Z</dcterms:modified>
  <cp:revision>46</cp:revision>
  <dc:subject/>
  <dc:title>DISCUSSION DOCUMENT</dc:title>
</cp:coreProperties>
</file>