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2.png" ContentType="image/png"/>
  <Override PartName="/ppt/media/image11.wmf" ContentType="image/x-wmf"/>
  <Override PartName="/ppt/media/image14.wmf" ContentType="image/x-wmf"/>
  <Override PartName="/ppt/media/image2.png" ContentType="image/png"/>
  <Override PartName="/ppt/media/image15.png" ContentType="image/png"/>
  <Override PartName="/ppt/media/image3.jpeg" ContentType="image/jpeg"/>
  <Override PartName="/ppt/media/image4.jpeg" ContentType="image/jpeg"/>
  <Override PartName="/ppt/media/image13.png" ContentType="image/png"/>
  <Override PartName="/ppt/media/image7.jpeg" ContentType="image/jpeg"/>
  <Override PartName="/ppt/media/image8.jpeg" ContentType="image/jpeg"/>
  <Override PartName="/ppt/media/image5.jpeg" ContentType="image/jpeg"/>
  <Override PartName="/ppt/media/image9.wmf" ContentType="image/x-wmf"/>
  <Override PartName="/ppt/media/image6.jpeg" ContentType="image/jpeg"/>
  <Override PartName="/ppt/media/image1.png" ContentType="image/png"/>
  <Override PartName="/ppt/media/image10.png" ContentType="image/png"/>
  <Override PartName="/ppt/embeddings/oleObject1.docx" ContentType="application/vnd.openxmlformats-officedocument.wordprocessingml.document"/>
  <Override PartName="/ppt/embeddings/oleObject1.xlsx" ContentType="application/vnd.openxmlformats-officedocument.spreadsheetml.shee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402840" y="1447920"/>
            <a:ext cx="7512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2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5234819-E7B0-4FE5-A99C-391642909B6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929281C-3033-4217-9C36-3E9680C9129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402840" y="1447920"/>
            <a:ext cx="751212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04F2A61-3628-4953-A98B-758C99876B6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02840" y="1447920"/>
            <a:ext cx="7512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89080" indent="-289080">
              <a:spcBef>
                <a:spcPts val="1250"/>
              </a:spcBef>
              <a:buClr>
                <a:srgbClr val="0099ff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250"/>
              </a:spcBef>
              <a:buClr>
                <a:srgbClr val="0099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1250"/>
              </a:spcBef>
              <a:buClr>
                <a:srgbClr val="0099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1250"/>
              </a:spcBef>
              <a:buClr>
                <a:srgbClr val="0099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1250"/>
              </a:spcBef>
              <a:buClr>
                <a:srgbClr val="0099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12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12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047760" y="61722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3244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35F769C-6EA4-4912-B262-22D62014DB7C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428760" y="838080"/>
            <a:ext cx="75438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533520" y="911160"/>
            <a:ext cx="75438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152280" y="6462720"/>
            <a:ext cx="304920" cy="30492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456E94F-B7F1-4707-AB7A-FE49DDADC707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/>
          <p:nvPr/>
        </p:nvSpPr>
        <p:spPr>
          <a:xfrm>
            <a:off x="2136960" y="6521400"/>
            <a:ext cx="842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© 2001 EI-3010354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8288280" y="71280"/>
            <a:ext cx="696960" cy="700200"/>
            <a:chOff x="8288280" y="71280"/>
            <a:chExt cx="696960" cy="700200"/>
          </a:xfrm>
        </p:grpSpPr>
        <p:pic>
          <p:nvPicPr>
            <p:cNvPr id="10" name="ENE_C_WHI" descr=""/>
            <p:cNvPicPr/>
            <p:nvPr/>
          </p:nvPicPr>
          <p:blipFill>
            <a:blip r:embed="rId3"/>
            <a:stretch/>
          </p:blipFill>
          <p:spPr>
            <a:xfrm>
              <a:off x="8288280" y="7128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" name=""/>
            <p:cNvSpPr/>
            <p:nvPr/>
          </p:nvSpPr>
          <p:spPr>
            <a:xfrm>
              <a:off x="8927280" y="477720"/>
              <a:ext cx="568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 anchorCtr="1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5" Type="http://schemas.openxmlformats.org/officeDocument/2006/relationships/image" Target="../media/image6.jpeg"/><Relationship Id="rId6" Type="http://schemas.openxmlformats.org/officeDocument/2006/relationships/image" Target="../media/image7.jpeg"/><Relationship Id="rId7" Type="http://schemas.openxmlformats.org/officeDocument/2006/relationships/image" Target="../media/image8.jpeg"/><Relationship Id="rId8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docx"/><Relationship Id="rId3" Type="http://schemas.openxmlformats.org/officeDocument/2006/relationships/image" Target="../media/image9.wmf"/><Relationship Id="rId4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docx"/><Relationship Id="rId3" Type="http://schemas.openxmlformats.org/officeDocument/2006/relationships/image" Target="../media/image10.png"/><Relationship Id="rId4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docx"/><Relationship Id="rId3" Type="http://schemas.openxmlformats.org/officeDocument/2006/relationships/image" Target="../media/image11.wmf"/><Relationship Id="rId4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docx"/><Relationship Id="rId3" Type="http://schemas.openxmlformats.org/officeDocument/2006/relationships/image" Target="../media/image12.png"/><Relationship Id="rId4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docx"/><Relationship Id="rId3" Type="http://schemas.openxmlformats.org/officeDocument/2006/relationships/image" Target="../media/image13.png"/><Relationship Id="rId4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14.wmf"/><Relationship Id="rId4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docx"/><Relationship Id="rId3" Type="http://schemas.openxmlformats.org/officeDocument/2006/relationships/image" Target="../media/image15.png"/><Relationship Id="rId4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" descr=""/>
          <p:cNvPicPr/>
          <p:nvPr/>
        </p:nvPicPr>
        <p:blipFill>
          <a:blip r:embed="rId2"/>
          <a:stretch/>
        </p:blipFill>
        <p:spPr>
          <a:xfrm>
            <a:off x="1139760" y="1219320"/>
            <a:ext cx="6251760" cy="1966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" descr=""/>
          <p:cNvPicPr/>
          <p:nvPr/>
        </p:nvPicPr>
        <p:blipFill>
          <a:blip r:embed="rId3"/>
          <a:stretch/>
        </p:blipFill>
        <p:spPr>
          <a:xfrm>
            <a:off x="68256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" name="" descr=""/>
          <p:cNvPicPr/>
          <p:nvPr/>
        </p:nvPicPr>
        <p:blipFill>
          <a:blip r:embed="rId4"/>
          <a:stretch/>
        </p:blipFill>
        <p:spPr>
          <a:xfrm>
            <a:off x="237492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" name="" descr=""/>
          <p:cNvPicPr/>
          <p:nvPr/>
        </p:nvPicPr>
        <p:blipFill>
          <a:blip r:embed="rId5"/>
          <a:stretch/>
        </p:blipFill>
        <p:spPr>
          <a:xfrm>
            <a:off x="576108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" name="" descr=""/>
          <p:cNvPicPr/>
          <p:nvPr/>
        </p:nvPicPr>
        <p:blipFill>
          <a:blip r:embed="rId6"/>
          <a:stretch/>
        </p:blipFill>
        <p:spPr>
          <a:xfrm>
            <a:off x="4068720" y="157320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" name="" descr=""/>
          <p:cNvPicPr/>
          <p:nvPr/>
        </p:nvPicPr>
        <p:blipFill>
          <a:blip r:embed="rId7"/>
          <a:stretch/>
        </p:blipFill>
        <p:spPr>
          <a:xfrm>
            <a:off x="1792440" y="2976480"/>
            <a:ext cx="1311120" cy="331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028520" y="4209840"/>
            <a:ext cx="6514920" cy="549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PARTNERSHIP TRACK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1085760" y="5184720"/>
            <a:ext cx="6400800" cy="89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Promtion Criteria (EWS)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26,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PRC Meeting Criteria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395280" y="952560"/>
            <a:ext cx="7453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Director; successive impact and revenue generation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457200" y="6324480"/>
            <a:ext cx="8680320" cy="500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8089920" y="789120"/>
            <a:ext cx="1004760" cy="584028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9" name=""/>
          <p:cNvGraphicFramePr/>
          <p:nvPr/>
        </p:nvGraphicFramePr>
        <p:xfrm>
          <a:off x="457200" y="1266840"/>
          <a:ext cx="8305920" cy="5657760"/>
        </p:xfrm>
        <a:graphic>
          <a:graphicData uri="http://schemas.openxmlformats.org/presentationml/2006/ole">
            <p:oleObj progId="Word.Document.12" r:id="rId2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457200" y="1266840"/>
                    <a:ext cx="8305920" cy="565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PRC Meeting Criteria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395280" y="952560"/>
            <a:ext cx="7529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Strategic Professional and Technical;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maximizing for unique competitive advantage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457200" y="6324480"/>
            <a:ext cx="8680320" cy="500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8089920" y="789120"/>
            <a:ext cx="1004760" cy="584028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5" name=""/>
          <p:cNvGraphicFramePr/>
          <p:nvPr/>
        </p:nvGraphicFramePr>
        <p:xfrm>
          <a:off x="457200" y="1527120"/>
          <a:ext cx="8305920" cy="5235480"/>
        </p:xfrm>
        <a:graphic>
          <a:graphicData uri="http://schemas.openxmlformats.org/presentationml/2006/ole">
            <p:oleObj progId="Word.Document.12" r:id="rId2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457200" y="1527120"/>
                    <a:ext cx="8305920" cy="523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PRC Meeting Criteria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395280" y="952560"/>
            <a:ext cx="7529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Support;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indirect impact, essential delivery and execution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457200" y="6324480"/>
            <a:ext cx="8680320" cy="500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8089920" y="789120"/>
            <a:ext cx="1004760" cy="584028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1" name=""/>
          <p:cNvGraphicFramePr/>
          <p:nvPr/>
        </p:nvGraphicFramePr>
        <p:xfrm>
          <a:off x="457200" y="1351080"/>
          <a:ext cx="8631360" cy="5667120"/>
        </p:xfrm>
        <a:graphic>
          <a:graphicData uri="http://schemas.openxmlformats.org/presentationml/2006/ole">
            <p:oleObj progId="Word.Document.12" r:id="rId2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457200" y="1351080"/>
                    <a:ext cx="8631360" cy="5667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PARTNERSHIP TRACK  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495360" y="1041480"/>
            <a:ext cx="7467480" cy="61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Partnership Candidate taken as an Example when PRC and Promotional criteria applied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5" name=""/>
          <p:cNvGraphicFramePr/>
          <p:nvPr/>
        </p:nvGraphicFramePr>
        <p:xfrm>
          <a:off x="1987560" y="1752480"/>
          <a:ext cx="4543560" cy="4680000"/>
        </p:xfrm>
        <a:graphic>
          <a:graphicData uri="http://schemas.openxmlformats.org/presentationml/2006/ole">
            <p:oleObj progId="Word.Document.12" r:id="rId2" spid="">
              <p:embed/>
              <p:pic>
                <p:nvPicPr>
                  <p:cNvPr id="4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987560" y="1752480"/>
                    <a:ext cx="4543560" cy="4680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Partnership Promotion Criteria; all tracks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457200" y="6324480"/>
            <a:ext cx="8680320" cy="500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8089920" y="789120"/>
            <a:ext cx="1004760" cy="584028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0" name=""/>
          <p:cNvGraphicFramePr/>
          <p:nvPr/>
        </p:nvGraphicFramePr>
        <p:xfrm>
          <a:off x="457200" y="1143000"/>
          <a:ext cx="8591400" cy="5467320"/>
        </p:xfrm>
        <a:graphic>
          <a:graphicData uri="http://schemas.openxmlformats.org/presentationml/2006/ole">
            <p:oleObj progId="Word.Document.12" r:id="rId2" spid="">
              <p:embed/>
              <p:pic>
                <p:nvPicPr>
                  <p:cNvPr id="51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457200" y="1143000"/>
                    <a:ext cx="8591400" cy="5467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PARTNERSHIP TRACK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3" name=""/>
          <p:cNvGraphicFramePr/>
          <p:nvPr/>
        </p:nvGraphicFramePr>
        <p:xfrm>
          <a:off x="127080" y="1879560"/>
          <a:ext cx="3733560" cy="312408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5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27080" y="1879560"/>
                    <a:ext cx="3733560" cy="3124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5" name=""/>
          <p:cNvSpPr/>
          <p:nvPr/>
        </p:nvSpPr>
        <p:spPr>
          <a:xfrm>
            <a:off x="3962520" y="2381400"/>
            <a:ext cx="3962160" cy="2034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Aft>
                <a:spcPts val="7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 - DEFINED  PARTNERABLE ROLES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7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demonstrate all of the following to determine if a partnerable role exists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7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$ xxx of market capital value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7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 Organizational responsibility of # headcount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7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 Organization EBIT of $ xxx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Aft>
                <a:spcPts val="7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once the above is satisfied the potential candidate can be considered against the agreed promotional criteria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PARTNERSHIP PROMOTION PROCESS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7" name=""/>
          <p:cNvGraphicFramePr/>
          <p:nvPr/>
        </p:nvGraphicFramePr>
        <p:xfrm>
          <a:off x="349200" y="1157400"/>
          <a:ext cx="7956720" cy="5014800"/>
        </p:xfrm>
        <a:graphic>
          <a:graphicData uri="http://schemas.openxmlformats.org/presentationml/2006/ole">
            <p:oleObj progId="Word.Document.12" r:id="rId2" spid="">
              <p:embed/>
              <p:pic>
                <p:nvPicPr>
                  <p:cNvPr id="58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49200" y="1157400"/>
                    <a:ext cx="7956720" cy="50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71600" y="379080"/>
            <a:ext cx="761976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Promotion Timeline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1600200" y="3478320"/>
            <a:ext cx="51814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4724280" y="324972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3581280" y="324972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5867280" y="324972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6781680" y="324972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 rot="18985800">
            <a:off x="4506120" y="2331720"/>
            <a:ext cx="2009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 / FEB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 rot="18988800">
            <a:off x="2448720" y="2026800"/>
            <a:ext cx="3100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 rot="18986400">
            <a:off x="5649120" y="2103120"/>
            <a:ext cx="2682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FEBRUARY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 rot="18985800">
            <a:off x="6487200" y="1950840"/>
            <a:ext cx="2819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 rot="18988800">
            <a:off x="3210480" y="2026440"/>
            <a:ext cx="3100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 rot="18985800">
            <a:off x="2661480" y="4428720"/>
            <a:ext cx="25970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Elected reviewers interview candidates supervisors and some reviewers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 rot="18988800">
            <a:off x="56160" y="4708080"/>
            <a:ext cx="33433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Candidates in clusters 1 &amp; 2 put forward for promotion consideration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 rot="18986400">
            <a:off x="3713760" y="4479120"/>
            <a:ext cx="2683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Remaining candidates are interviewed by the committee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 rot="18985800">
            <a:off x="4323600" y="4632120"/>
            <a:ext cx="3016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 candidates are reviewed by the panel for final decision on promotion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 rot="18988800">
            <a:off x="1199160" y="4631760"/>
            <a:ext cx="30988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Candidates reviewed on paper by promotion committee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1600200" y="324972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2754360" y="323676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 rot="18988800">
            <a:off x="1229400" y="2026800"/>
            <a:ext cx="3100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DECEMBER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 rot="18988800">
            <a:off x="720" y="4315680"/>
            <a:ext cx="193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 PRC meeting conclude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2001-01-17T01:59:46Z</dcterms:created>
  <dc:creator>Sergai Daigre</dc:creator>
  <dc:description/>
  <dc:language>en-US</dc:language>
  <cp:lastModifiedBy>EInglis</cp:lastModifiedBy>
  <cp:lastPrinted>2001-01-17T06:39:10Z</cp:lastPrinted>
  <dcterms:modified xsi:type="dcterms:W3CDTF">2001-01-31T15:37:38Z</dcterms:modified>
  <cp:revision>26</cp:revision>
  <dc:subject/>
  <dc:title>PARTNERSHIP TRACK AND PEER GROUPS</dc:title>
</cp:coreProperties>
</file>