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9.png" ContentType="image/png"/>
  <Override PartName="/ppt/media/image7.jpeg" ContentType="image/jpeg"/>
  <Override PartName="/ppt/media/image11.png" ContentType="image/png"/>
  <Override PartName="/ppt/media/image8.jpeg" ContentType="image/jpeg"/>
  <Override PartName="/ppt/media/image10.png" ContentType="image/png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C565ED-18A4-450C-AD39-B45522A6F75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31E110-3980-4CDE-8AB6-9565C27133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2A3B18-45B6-4288-AA28-FBEABED9BC6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27E380-DF5E-497D-BA84-DDBBEA39A18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D5B9C0E-15CC-42E7-9016-A469CFFCA51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EI-3010182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28520" y="4209840"/>
            <a:ext cx="6514920" cy="54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TRACKS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085760" y="5184720"/>
            <a:ext cx="6400800" cy="89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 (EWS)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2840" y="114300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Establishment of Professional Partnership models within Enron Wholesale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Mapping of current roles/functions within organisation to the Partnership Tracks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PROFESSIONAL AND TECHNICAL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each Partnership Criteria to be consistently applied throughout EWS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Promotion Criteria at Director, VP and MD levels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‘gray functional areas’ for discussion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Criteria was established for the 3 tracks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spectrum of functions within EWS was identified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assumptions and rules were applied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tested and ‘gray areas’ established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Considerations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2840" y="12193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positions below Manager were placed in Support Partnership Track, the premise being that at that this level the direct level of influence and impact is limited.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 crossed two partnership tracks, i.e., Legal, Tax;  primarily seen as support role yet there were individuals who have direct impact on the creation, development or closure of a commercial deal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Entire groups may be in one partnership track but the leader of that group may be in another track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to ENA, EEL and Networks only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Guidelines for Mapping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02840" y="1066680"/>
            <a:ext cx="7597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289080" indent="-289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PARTNERSHIP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purpose of role’s existence isthe generation of revenue and creation of new business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3 of the established criteria to be considered for the Commercial Partnership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STRATEGIC PROFESSIONAL AND TECHNICAL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Maximising value and managing risk on the execution of commercial deals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competitive advantage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role in supporting commercial activities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4 of the established criteria to be considered in the Strategic Professional and Technical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Essential franchise functions integral to EWS business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and mitigation of risk for commercial deals, structures and organisation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Partnership Track Criteria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16000" y="1905120"/>
            <a:ext cx="7769160" cy="2895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Criteria and Compensation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304920" y="1219320"/>
            <a:ext cx="7642080" cy="4647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Partnership Track Mapping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44600" y="879480"/>
          <a:ext cx="7751520" cy="55641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44600" y="879480"/>
                    <a:ext cx="7751520" cy="556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Sergai Daigre</dc:creator>
  <dc:description/>
  <dc:language>en-US</dc:language>
  <cp:lastModifiedBy>EInglis</cp:lastModifiedBy>
  <cp:lastPrinted>2001-01-17T06:39:10Z</cp:lastPrinted>
  <dcterms:modified xsi:type="dcterms:W3CDTF">2001-01-17T07:16:13Z</dcterms:modified>
  <cp:revision>12</cp:revision>
  <dc:subject/>
  <dc:title>PARTNERSHIP TRACK AND PEER GROUPS</dc:title>
</cp:coreProperties>
</file>