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D5A759-1E08-41B7-9A47-2CF7F4ACB5A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24507DA-0E3B-43DA-9B22-679040CD398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"/>
          <p:cNvGrpSpPr/>
          <p:nvPr/>
        </p:nvGrpSpPr>
        <p:grpSpPr>
          <a:xfrm>
            <a:off x="222480" y="1089000"/>
            <a:ext cx="8523000" cy="4571640"/>
            <a:chOff x="222480" y="1089000"/>
            <a:chExt cx="8523000" cy="4571640"/>
          </a:xfrm>
        </p:grpSpPr>
        <p:sp>
          <p:nvSpPr>
            <p:cNvPr id="6" name=""/>
            <p:cNvSpPr/>
            <p:nvPr/>
          </p:nvSpPr>
          <p:spPr>
            <a:xfrm>
              <a:off x="222480" y="1089000"/>
              <a:ext cx="6246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CORP.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256680" y="1211400"/>
              <a:ext cx="13806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WHOLESALE SERVICES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224640" y="1333440"/>
              <a:ext cx="7081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October 24, 2000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314280" y="3108240"/>
              <a:ext cx="1270080" cy="7081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1746360" y="3108240"/>
              <a:ext cx="1269720" cy="7081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3179880" y="3108240"/>
              <a:ext cx="1269720" cy="7081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4611600" y="3108240"/>
              <a:ext cx="1270080" cy="7081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6043680" y="3108240"/>
              <a:ext cx="1270080" cy="7081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7475400" y="3108240"/>
              <a:ext cx="1270080" cy="7081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3794040" y="2128680"/>
              <a:ext cx="1501920" cy="6908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4513320" y="2789280"/>
              <a:ext cx="1440" cy="1569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917640" y="2946240"/>
              <a:ext cx="1440" cy="1335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2349360" y="2946240"/>
              <a:ext cx="1800" cy="1335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3781440" y="2946240"/>
              <a:ext cx="1440" cy="1335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5214960" y="2946240"/>
              <a:ext cx="1440" cy="1335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6647040" y="2946240"/>
              <a:ext cx="1440" cy="1335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8078760" y="2946240"/>
              <a:ext cx="1440" cy="1335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917640" y="2946240"/>
              <a:ext cx="143172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349360" y="2946240"/>
              <a:ext cx="143208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3781440" y="2946240"/>
              <a:ext cx="73188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4513320" y="2946240"/>
              <a:ext cx="70164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5214960" y="2946240"/>
              <a:ext cx="143208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6647040" y="2946240"/>
              <a:ext cx="143172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442800" y="3787920"/>
              <a:ext cx="1800" cy="360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442800" y="4148280"/>
              <a:ext cx="13356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42800" y="4292640"/>
              <a:ext cx="13356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42800" y="4148280"/>
              <a:ext cx="180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646200" y="4071960"/>
              <a:ext cx="6422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Natural Gas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633600" y="4218120"/>
              <a:ext cx="343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Power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285840" y="3079800"/>
              <a:ext cx="1270080" cy="7081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614880" y="3108240"/>
              <a:ext cx="7034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AMERICAS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625680" y="3316320"/>
              <a:ext cx="699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PRESIDENT &amp; CEO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651600" y="3421080"/>
              <a:ext cx="517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Dave Delainey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285840" y="3538440"/>
              <a:ext cx="12700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53960" y="3549600"/>
              <a:ext cx="1059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CHIEF OPERATING OFFICER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643680" y="3652920"/>
              <a:ext cx="525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John Lavorato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285840" y="3079800"/>
              <a:ext cx="1270080" cy="708120"/>
            </a:xfrm>
            <a:prstGeom prst="rect">
              <a:avLst/>
            </a:prstGeom>
            <a:noFill/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1874880" y="3787920"/>
              <a:ext cx="1440" cy="360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1874880" y="4148280"/>
              <a:ext cx="1332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1874880" y="4292640"/>
              <a:ext cx="1332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1874880" y="4437000"/>
              <a:ext cx="13320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1874880" y="4148280"/>
              <a:ext cx="144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1874880" y="4292640"/>
              <a:ext cx="144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2078280" y="4071960"/>
              <a:ext cx="6422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Natural Gas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2065680" y="4218120"/>
              <a:ext cx="343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Power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2068200" y="4362480"/>
              <a:ext cx="356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Metals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717560" y="3079800"/>
              <a:ext cx="1270080" cy="7081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2098080" y="3108240"/>
              <a:ext cx="6188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EUROPE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908720" y="3213000"/>
              <a:ext cx="957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(JAPAN AND AUSTRALIA)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2057760" y="3316320"/>
              <a:ext cx="699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PRESIDENT &amp; CEO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2106000" y="3421080"/>
              <a:ext cx="4748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John Sherriff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1717560" y="3538440"/>
              <a:ext cx="12700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1887480" y="3549600"/>
              <a:ext cx="1059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CHIEF OPERATING OFFICER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2120760" y="3652920"/>
              <a:ext cx="538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Michael Brown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1717560" y="3079800"/>
              <a:ext cx="1270080" cy="708120"/>
            </a:xfrm>
            <a:prstGeom prst="rect">
              <a:avLst/>
            </a:prstGeom>
            <a:noFill/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3306600" y="3787920"/>
              <a:ext cx="1800" cy="360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3306600" y="4148280"/>
              <a:ext cx="13356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306600" y="4292640"/>
              <a:ext cx="13356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3306600" y="4148280"/>
              <a:ext cx="180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512520" y="4071960"/>
              <a:ext cx="7182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Online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3515040" y="4218120"/>
              <a:ext cx="7372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IT Operations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149640" y="3079800"/>
              <a:ext cx="1270080" cy="7081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3469320" y="3108240"/>
              <a:ext cx="741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NETWORKS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3489480" y="3316320"/>
              <a:ext cx="699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PRESIDENT &amp; CEO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3555360" y="3421080"/>
              <a:ext cx="5468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Louise Kitchen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149640" y="3538440"/>
              <a:ext cx="12700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286440" y="3549600"/>
              <a:ext cx="11437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CHIEF TECHNOLOGY OFFICER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3535920" y="3652920"/>
              <a:ext cx="4622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Philippe Bibi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3149640" y="3079800"/>
              <a:ext cx="1270080" cy="708120"/>
            </a:xfrm>
            <a:prstGeom prst="rect">
              <a:avLst/>
            </a:prstGeom>
            <a:noFill/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4738680" y="3787920"/>
              <a:ext cx="1440" cy="360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4738680" y="4148280"/>
              <a:ext cx="1332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4738680" y="4292640"/>
              <a:ext cx="1332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4738680" y="4437000"/>
              <a:ext cx="13320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4738680" y="4583160"/>
              <a:ext cx="1332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4738680" y="4727520"/>
              <a:ext cx="13320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4738680" y="4871880"/>
              <a:ext cx="13320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4738680" y="5018040"/>
              <a:ext cx="13320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4738680" y="5162400"/>
              <a:ext cx="13320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4738680" y="5307120"/>
              <a:ext cx="1332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4738680" y="5452920"/>
              <a:ext cx="13320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4738680" y="5597640"/>
              <a:ext cx="1332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4738680" y="4148280"/>
              <a:ext cx="144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4738680" y="4292640"/>
              <a:ext cx="144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4738680" y="4437000"/>
              <a:ext cx="1440" cy="1461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4738680" y="4583160"/>
              <a:ext cx="144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4738680" y="4727520"/>
              <a:ext cx="144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4738680" y="4871880"/>
              <a:ext cx="1440" cy="1461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4738680" y="5018040"/>
              <a:ext cx="144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4738680" y="5162400"/>
              <a:ext cx="1440" cy="1447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738680" y="5307120"/>
              <a:ext cx="1440" cy="145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4738680" y="5452920"/>
              <a:ext cx="1440" cy="1447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4889160" y="4071960"/>
              <a:ext cx="8582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Crude/Products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4924800" y="4218120"/>
              <a:ext cx="2419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4928040" y="4362480"/>
              <a:ext cx="248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Coal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4942080" y="4508640"/>
              <a:ext cx="57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Emissions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4935600" y="4653000"/>
              <a:ext cx="451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Weather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4939560" y="4797360"/>
              <a:ext cx="559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Caribbean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4943160" y="4943520"/>
              <a:ext cx="6357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Middle East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4940640" y="5087880"/>
              <a:ext cx="540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Insurance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4936680" y="5232240"/>
              <a:ext cx="44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Equities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4949280" y="5378400"/>
              <a:ext cx="756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Interest Rates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4959000" y="5522760"/>
              <a:ext cx="991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Foreign Exchange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4583160" y="3079800"/>
              <a:ext cx="1268280" cy="7081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4770000" y="3108240"/>
              <a:ext cx="1016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GLOBAL MARKETS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4923000" y="3316320"/>
              <a:ext cx="699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PRESIDENT &amp; CEO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4975920" y="3421080"/>
              <a:ext cx="5763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Mike McConnell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4583160" y="3538440"/>
              <a:ext cx="12682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4751280" y="3549600"/>
              <a:ext cx="1059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CHIEF OPERATING OFFICER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4930920" y="3652920"/>
              <a:ext cx="542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Jeff Shankman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4583160" y="3079800"/>
              <a:ext cx="1268280" cy="708120"/>
            </a:xfrm>
            <a:prstGeom prst="rect">
              <a:avLst/>
            </a:prstGeom>
            <a:noFill/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6170760" y="3787920"/>
              <a:ext cx="1440" cy="360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6170760" y="4148280"/>
              <a:ext cx="1332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6170760" y="4292640"/>
              <a:ext cx="1332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6170760" y="4437000"/>
              <a:ext cx="13320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6170760" y="4148280"/>
              <a:ext cx="144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6170760" y="4292640"/>
              <a:ext cx="144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6377400" y="4071960"/>
              <a:ext cx="7120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Pulp &amp; Paper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6366240" y="4218120"/>
              <a:ext cx="4197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Lumber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6361560" y="4362480"/>
              <a:ext cx="2739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Steel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014880" y="3079800"/>
              <a:ext cx="1270080" cy="7081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6144120" y="3108240"/>
              <a:ext cx="1156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INDUSTRIAL MARKETS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6355080" y="3316320"/>
              <a:ext cx="699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PRESIDENT &amp; CEO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436080" y="3421080"/>
              <a:ext cx="508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Jeff McMahon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6014880" y="3538440"/>
              <a:ext cx="12700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6183000" y="3549600"/>
              <a:ext cx="1059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CHIEF OPERATING OFFICER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6480720" y="3652920"/>
              <a:ext cx="411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Ray Bowen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6014880" y="3079800"/>
              <a:ext cx="1270080" cy="708120"/>
            </a:xfrm>
            <a:prstGeom prst="rect">
              <a:avLst/>
            </a:prstGeom>
            <a:noFill/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7602480" y="3787920"/>
              <a:ext cx="1800" cy="360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7602480" y="4148280"/>
              <a:ext cx="1350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7602480" y="4292640"/>
              <a:ext cx="1350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7602480" y="4437000"/>
              <a:ext cx="13500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7602480" y="4583160"/>
              <a:ext cx="1350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7602480" y="4148280"/>
              <a:ext cx="180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7602480" y="4292640"/>
              <a:ext cx="180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7602480" y="4437000"/>
              <a:ext cx="1800" cy="1461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7816320" y="4071960"/>
              <a:ext cx="877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Central America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7813080" y="4218120"/>
              <a:ext cx="8074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South America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7793280" y="4362480"/>
              <a:ext cx="2674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India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7791480" y="4508640"/>
              <a:ext cx="2422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Asia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7446960" y="3079800"/>
              <a:ext cx="1270080" cy="7081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7668360" y="3108240"/>
              <a:ext cx="944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GLOBAL ASSETS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7786800" y="3316320"/>
              <a:ext cx="699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PRESIDENT &amp; CEO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7781400" y="3421080"/>
              <a:ext cx="699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Rebecca McDonald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7446960" y="3538440"/>
              <a:ext cx="12700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7615080" y="3549600"/>
              <a:ext cx="1059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CHIEF OPERATING OFFICER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7902720" y="3652920"/>
              <a:ext cx="4327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Jim Hughes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7446960" y="3079800"/>
              <a:ext cx="1270080" cy="708120"/>
            </a:xfrm>
            <a:prstGeom prst="rect">
              <a:avLst/>
            </a:prstGeom>
            <a:noFill/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3765600" y="2098800"/>
              <a:ext cx="1501560" cy="6904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3880800" y="2128680"/>
              <a:ext cx="13806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WHOLESALE SERVICES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174920" y="2249640"/>
              <a:ext cx="78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CHAIRMAN &amp; CEO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4241880" y="2371680"/>
              <a:ext cx="5313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Mark Frevert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3765600" y="2505240"/>
              <a:ext cx="150156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151160" y="2516040"/>
              <a:ext cx="8208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PRESIDENT &amp; COO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224960" y="2638440"/>
              <a:ext cx="5655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Greg Whalley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3765600" y="2098800"/>
              <a:ext cx="1501560" cy="690480"/>
            </a:xfrm>
            <a:prstGeom prst="rect">
              <a:avLst/>
            </a:prstGeom>
            <a:noFill/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2000-10-24T17:36:38Z</dcterms:created>
  <dc:creator>twrigh3</dc:creator>
  <dc:description/>
  <dc:language>en-US</dc:language>
  <cp:lastModifiedBy>ndaw</cp:lastModifiedBy>
  <cp:lastPrinted>2000-10-25T16:59:38Z</cp:lastPrinted>
  <dcterms:modified xsi:type="dcterms:W3CDTF">2000-10-25T17:00:07Z</dcterms:modified>
  <cp:revision>3</cp:revision>
  <dc:subject/>
  <dc:title>No Slide Title</dc:title>
</cp:coreProperties>
</file>