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3152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68040" y="7130880"/>
            <a:ext cx="972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Legal_Org (current).ppt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144792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281952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9880" y="1066680"/>
            <a:ext cx="1981440" cy="228600"/>
          </a:xfrm>
          <a:prstGeom prst="rect">
            <a:avLst/>
          </a:prstGeom>
          <a:solidFill>
            <a:srgbClr val="808080"/>
          </a:solidFill>
          <a:ln w="190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 flipV="1">
            <a:off x="4191120" y="23623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5486400" y="2361960"/>
            <a:ext cx="0" cy="531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1880" y="23619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62320" y="2666880"/>
            <a:ext cx="838080" cy="304920"/>
          </a:xfrm>
          <a:prstGeom prst="rect">
            <a:avLst/>
          </a:prstGeom>
          <a:solidFill>
            <a:srgbClr val="009999"/>
          </a:solidFill>
          <a:ln w="1908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105520" y="2666880"/>
            <a:ext cx="849240" cy="266760"/>
          </a:xfrm>
          <a:prstGeom prst="rect">
            <a:avLst/>
          </a:prstGeom>
          <a:solidFill>
            <a:srgbClr val="800080"/>
          </a:solidFill>
          <a:ln w="1908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7010280" y="2361960"/>
            <a:ext cx="0" cy="455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553080" y="2666880"/>
            <a:ext cx="841320" cy="266760"/>
          </a:xfrm>
          <a:prstGeom prst="rect">
            <a:avLst/>
          </a:prstGeom>
          <a:solidFill>
            <a:srgbClr val="cc0000"/>
          </a:solidFill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553080" y="2933640"/>
            <a:ext cx="841320" cy="762120"/>
          </a:xfrm>
          <a:prstGeom prst="rect">
            <a:avLst/>
          </a:prstGeom>
          <a:solidFill>
            <a:srgbClr val="ffffff"/>
          </a:solidFill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106960" y="2933640"/>
            <a:ext cx="847800" cy="762120"/>
          </a:xfrm>
          <a:prstGeom prst="rect">
            <a:avLst/>
          </a:prstGeom>
          <a:solidFill>
            <a:srgbClr val="ffffff"/>
          </a:solidFill>
          <a:ln w="1908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362320" y="2971800"/>
            <a:ext cx="838080" cy="6858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0600" y="18288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9880" y="1295280"/>
            <a:ext cx="1981440" cy="533520"/>
          </a:xfrm>
          <a:prstGeom prst="rect">
            <a:avLst/>
          </a:prstGeom>
          <a:solidFill>
            <a:srgbClr val="ffffff"/>
          </a:solidFill>
          <a:ln w="190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_COLOR_R" descr=""/>
          <p:cNvPicPr/>
          <p:nvPr/>
        </p:nvPicPr>
        <p:blipFill>
          <a:blip r:embed="rId1"/>
          <a:stretch/>
        </p:blipFill>
        <p:spPr>
          <a:xfrm>
            <a:off x="0" y="0"/>
            <a:ext cx="557280" cy="54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1936440" y="76320"/>
            <a:ext cx="5641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 Legal Department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E_COLOR_R" descr=""/>
          <p:cNvPicPr/>
          <p:nvPr/>
        </p:nvPicPr>
        <p:blipFill>
          <a:blip r:embed="rId2"/>
          <a:stretch/>
        </p:blipFill>
        <p:spPr>
          <a:xfrm>
            <a:off x="9043920" y="0"/>
            <a:ext cx="557280" cy="54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3570840" y="1355760"/>
            <a:ext cx="245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E. Haedicke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Managing Director &amp; 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474600" y="2649600"/>
            <a:ext cx="963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Industrial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042880" y="2638440"/>
            <a:ext cx="9126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301120" y="2743200"/>
            <a:ext cx="855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556320" y="3078000"/>
            <a:ext cx="80028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Julia Murray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Managing Director &amp; Gen’l Counsel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048280" y="3048120"/>
            <a:ext cx="9525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Aronowitz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Gen’l Counsel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 Rogers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86000" y="3124080"/>
            <a:ext cx="990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Gen’l Counsel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970760" y="2685960"/>
            <a:ext cx="839880" cy="266760"/>
          </a:xfrm>
          <a:prstGeom prst="rect">
            <a:avLst/>
          </a:prstGeom>
          <a:solidFill>
            <a:srgbClr val="0099ff"/>
          </a:solidFill>
          <a:ln w="19080">
            <a:solidFill>
              <a:srgbClr val="00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972560" y="2952720"/>
            <a:ext cx="838080" cy="762120"/>
          </a:xfrm>
          <a:prstGeom prst="rect">
            <a:avLst/>
          </a:prstGeom>
          <a:solidFill>
            <a:srgbClr val="ffffff"/>
          </a:solidFill>
          <a:ln w="19080">
            <a:solidFill>
              <a:srgbClr val="00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940160" y="2666880"/>
            <a:ext cx="8618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Assets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896240" y="3117960"/>
            <a:ext cx="101916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Bruce Lundstrom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Gen’l Counsel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990720" y="2666880"/>
            <a:ext cx="838080" cy="266760"/>
          </a:xfrm>
          <a:prstGeom prst="rect">
            <a:avLst/>
          </a:prstGeom>
          <a:solidFill>
            <a:srgbClr val="33cc33"/>
          </a:solidFill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90720" y="2895480"/>
            <a:ext cx="838080" cy="762120"/>
          </a:xfrm>
          <a:prstGeom prst="rect">
            <a:avLst/>
          </a:prstGeom>
          <a:solidFill>
            <a:srgbClr val="ffffff"/>
          </a:solidFill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90720" y="2666880"/>
            <a:ext cx="838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Americas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20600" y="3143160"/>
            <a:ext cx="7876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(see attached)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97000" y="1066680"/>
            <a:ext cx="176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Wholesale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914400" y="6172200"/>
            <a:ext cx="5410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Existing commercial reporting relationships will continue unchanged.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96760" y="312408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447920" y="2362320"/>
            <a:ext cx="693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790800" y="2666880"/>
            <a:ext cx="849600" cy="266760"/>
          </a:xfrm>
          <a:prstGeom prst="rect">
            <a:avLst/>
          </a:prstGeom>
          <a:solidFill>
            <a:srgbClr val="ff6600"/>
          </a:solidFill>
          <a:ln w="1908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792600" y="2933640"/>
            <a:ext cx="847800" cy="762120"/>
          </a:xfrm>
          <a:prstGeom prst="rect">
            <a:avLst/>
          </a:prstGeom>
          <a:solidFill>
            <a:srgbClr val="ffffff"/>
          </a:solidFill>
          <a:ln w="1908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Taylor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Gen’l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738240" y="2666880"/>
            <a:ext cx="1009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Net Works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jelbert</cp:lastModifiedBy>
  <cp:lastPrinted>2000-11-14T12:28:31Z</cp:lastPrinted>
  <dcterms:modified xsi:type="dcterms:W3CDTF">2000-12-01T21:15:00Z</dcterms:modified>
  <cp:revision>60</cp:revision>
  <dc:subject/>
  <dc:title>No Slide Title</dc:title>
</cp:coreProperties>
</file>