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D24932-1475-4F00-B42B-89018A4E4B0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08B00B7-17C0-46CB-9AD8-7F47A7DACFB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228600" y="685800"/>
          <a:ext cx="8686800" cy="4470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685800"/>
                    <a:ext cx="8686800" cy="4470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2000-11-08T13:45:00Z</dcterms:created>
  <dc:creator>twrigh3</dc:creator>
  <dc:description/>
  <dc:language>en-US</dc:language>
  <cp:lastModifiedBy>mmcvick</cp:lastModifiedBy>
  <dcterms:modified xsi:type="dcterms:W3CDTF">2000-11-08T14:03:10Z</dcterms:modified>
  <cp:revision>2</cp:revision>
  <dc:subject/>
  <dc:title>No Slide Title</dc:title>
</cp:coreProperties>
</file>