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114EC8-805E-4D11-AA89-2CAF3C5209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3BC15D-2458-463F-80F9-CE13159E29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1074600"/>
          <a:ext cx="9144000" cy="470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074600"/>
                    <a:ext cx="9144000" cy="470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2000-11-07T19:49:58Z</dcterms:created>
  <dc:creator>twrigh3</dc:creator>
  <dc:description/>
  <dc:language>en-US</dc:language>
  <cp:lastModifiedBy>mmcvick</cp:lastModifiedBy>
  <dcterms:modified xsi:type="dcterms:W3CDTF">2000-11-07T20:47:05Z</dcterms:modified>
  <cp:revision>1</cp:revision>
  <dc:subject/>
  <dc:title>No Slide Title</dc:title>
</cp:coreProperties>
</file>