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76ABDB5-7FEA-46CA-8782-9A32222F4E8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E9EE158-A456-4539-B60B-ADDA56B267D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222480" y="1089000"/>
            <a:ext cx="8523000" cy="4571640"/>
            <a:chOff x="222480" y="1089000"/>
            <a:chExt cx="8523000" cy="4571640"/>
          </a:xfrm>
        </p:grpSpPr>
        <p:sp>
          <p:nvSpPr>
            <p:cNvPr id="6" name=""/>
            <p:cNvSpPr/>
            <p:nvPr/>
          </p:nvSpPr>
          <p:spPr>
            <a:xfrm>
              <a:off x="222480" y="1089000"/>
              <a:ext cx="624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CORP.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256680" y="1211400"/>
              <a:ext cx="138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WHOLESALE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224640" y="1333440"/>
              <a:ext cx="7081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October 24, 2000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1428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746360" y="3108240"/>
              <a:ext cx="126972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3179880" y="3108240"/>
              <a:ext cx="126972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61160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04368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7475400" y="3108240"/>
              <a:ext cx="1270080" cy="7081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794040" y="2128680"/>
              <a:ext cx="1501920" cy="6908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4513320" y="2789280"/>
              <a:ext cx="1440" cy="1569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9176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349360" y="2946240"/>
              <a:ext cx="180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7814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21496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64704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8078760" y="2946240"/>
              <a:ext cx="1440" cy="133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917640" y="2946240"/>
              <a:ext cx="143172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349360" y="2946240"/>
              <a:ext cx="14320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781440" y="2946240"/>
              <a:ext cx="7318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513320" y="2946240"/>
              <a:ext cx="70164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5214960" y="2946240"/>
              <a:ext cx="143208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647040" y="2946240"/>
              <a:ext cx="143172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4280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42800" y="414828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42800" y="429264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44280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46200" y="4071960"/>
              <a:ext cx="642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633600" y="4218120"/>
              <a:ext cx="343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8584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14880" y="3108240"/>
              <a:ext cx="7034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AMERICAS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256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651600" y="3421080"/>
              <a:ext cx="517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Dave Delainey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8584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5396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43680" y="3652920"/>
              <a:ext cx="525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Lavorato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8584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187488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87488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187488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87488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87488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87488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078280" y="4071960"/>
              <a:ext cx="642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065680" y="4218120"/>
              <a:ext cx="343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2068200" y="4362480"/>
              <a:ext cx="356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Metals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71756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2098080" y="3108240"/>
              <a:ext cx="618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EUROPE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908720" y="3213000"/>
              <a:ext cx="957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(JAPAN AND AUSTRALIA)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205776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106000" y="3421080"/>
              <a:ext cx="47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John Sherriff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71756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8874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120760" y="3652920"/>
              <a:ext cx="5385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Michael Brown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71756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330660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3306600" y="414828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306600" y="4292640"/>
              <a:ext cx="13356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330660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3512520" y="4071960"/>
              <a:ext cx="7182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Online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3515040" y="4218120"/>
              <a:ext cx="737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IT Operations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314964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469320" y="3108240"/>
              <a:ext cx="741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NETWORKS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4894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3555360" y="3421080"/>
              <a:ext cx="546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Louise Kitchen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14964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286440" y="3549600"/>
              <a:ext cx="1143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TECHNOLOGY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535920" y="3652920"/>
              <a:ext cx="4622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Philippe Bibi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14964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73868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473868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73868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73868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738680" y="458316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738680" y="472752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4738680" y="487188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4738680" y="501804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4738680" y="51624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738680" y="530712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738680" y="545292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738680" y="5597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73868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73868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38680" y="4437000"/>
              <a:ext cx="144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738680" y="458316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4738680" y="472752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38680" y="4871880"/>
              <a:ext cx="144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4738680" y="50180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4738680" y="5162400"/>
              <a:ext cx="1440" cy="144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738680" y="5307120"/>
              <a:ext cx="1440" cy="145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738680" y="5452920"/>
              <a:ext cx="1440" cy="144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889160" y="4071960"/>
              <a:ext cx="8582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Crude/Products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924800" y="4218120"/>
              <a:ext cx="2419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928040" y="4362480"/>
              <a:ext cx="248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4942080" y="4508640"/>
              <a:ext cx="5724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935600" y="4653000"/>
              <a:ext cx="451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Weather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939560" y="4797360"/>
              <a:ext cx="5598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Caribbean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943160" y="4943520"/>
              <a:ext cx="635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Middle East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940640" y="5087880"/>
              <a:ext cx="540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4936680" y="5232240"/>
              <a:ext cx="445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Equities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4949280" y="5378400"/>
              <a:ext cx="7567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Interest Rates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959000" y="5522760"/>
              <a:ext cx="99144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Foreign Exchange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583160" y="3079800"/>
              <a:ext cx="12682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4770000" y="3108240"/>
              <a:ext cx="1016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GLOBAL MARKETS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492300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4975920" y="3421080"/>
              <a:ext cx="576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McConnell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4583160" y="3538440"/>
              <a:ext cx="12682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47512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930920" y="3652920"/>
              <a:ext cx="542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 Shankman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583160" y="3079800"/>
              <a:ext cx="12682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6170760" y="3787920"/>
              <a:ext cx="144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6170760" y="414828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6170760" y="4292640"/>
              <a:ext cx="1332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6170760" y="4437000"/>
              <a:ext cx="1332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6170760" y="414828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6170760" y="4292640"/>
              <a:ext cx="144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6377400" y="4071960"/>
              <a:ext cx="7120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Pulp &amp; Paper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6366240" y="4218120"/>
              <a:ext cx="4197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Lumber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6361560" y="4362480"/>
              <a:ext cx="27396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Steel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01488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6144120" y="3108240"/>
              <a:ext cx="11563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INDUSTRIAL MARKETS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635508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436080" y="3421080"/>
              <a:ext cx="508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Jeff McMahon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601488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18300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480720" y="3652920"/>
              <a:ext cx="411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Ray Bowen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601488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7602480" y="3787920"/>
              <a:ext cx="1800" cy="360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7602480" y="414828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602480" y="429264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7602480" y="4437000"/>
              <a:ext cx="135000" cy="1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7602480" y="4583160"/>
              <a:ext cx="135000" cy="1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602480" y="414828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7602480" y="4292640"/>
              <a:ext cx="1800" cy="14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7602480" y="4437000"/>
              <a:ext cx="1800" cy="1461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816320" y="4071960"/>
              <a:ext cx="87732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Central 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13080" y="4218120"/>
              <a:ext cx="807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South America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793280" y="4362480"/>
              <a:ext cx="267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791480" y="4508640"/>
              <a:ext cx="2422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7446960" y="3079800"/>
              <a:ext cx="1270080" cy="708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7668360" y="3108240"/>
              <a:ext cx="944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GLOBAL ASSETS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7786800" y="331632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CEO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7781400" y="3421080"/>
              <a:ext cx="699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Rebecca McDonald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7446960" y="3538440"/>
              <a:ext cx="1270080" cy="180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615080" y="3549600"/>
              <a:ext cx="1059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CHIEF OPERATING OFFICER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7902720" y="3652920"/>
              <a:ext cx="432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Jim Hughes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7446960" y="3079800"/>
              <a:ext cx="1270080" cy="70812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765600" y="2098800"/>
              <a:ext cx="1501560" cy="690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3880800" y="2128680"/>
              <a:ext cx="138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WHOLESALE SERVICES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174920" y="2249640"/>
              <a:ext cx="78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CHAIRMAN &amp; CEO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241880" y="2371680"/>
              <a:ext cx="5313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 Frevert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765600" y="2505240"/>
              <a:ext cx="1501560" cy="1440"/>
            </a:xfrm>
            <a:prstGeom prst="line">
              <a:avLst/>
            </a:prstGeom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151160" y="2516040"/>
              <a:ext cx="82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PRESIDENT &amp; COO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24960" y="2638440"/>
              <a:ext cx="565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Greg Whalley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3765600" y="2098800"/>
              <a:ext cx="1501560" cy="690480"/>
            </a:xfrm>
            <a:prstGeom prst="rect">
              <a:avLst/>
            </a:prstGeom>
            <a:noFill/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2000-10-24T17:36:38Z</dcterms:created>
  <dc:creator>twrigh3</dc:creator>
  <dc:description/>
  <dc:language>en-US</dc:language>
  <cp:lastModifiedBy>mmcvick</cp:lastModifiedBy>
  <cp:lastPrinted>2000-10-25T16:59:38Z</cp:lastPrinted>
  <dcterms:modified xsi:type="dcterms:W3CDTF">2000-11-03T21:26:32Z</dcterms:modified>
  <cp:revision>3</cp:revision>
  <dc:subject/>
  <dc:title>No Slide Title</dc:title>
</cp:coreProperties>
</file>