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601200" cy="7315200"/>
  <p:notesSz cx="9197975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68040" y="7130880"/>
            <a:ext cx="9727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Legal_Org (current).ppt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 flipV="1">
            <a:off x="8915400" y="10663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 flipV="1">
            <a:off x="8074080" y="1066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 flipV="1">
            <a:off x="5654520" y="1066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483760" y="1181160"/>
            <a:ext cx="914400" cy="266760"/>
          </a:xfrm>
          <a:prstGeom prst="rect">
            <a:avLst/>
          </a:prstGeom>
          <a:solidFill>
            <a:srgbClr val="009999"/>
          </a:solidFill>
          <a:ln w="1908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 flipV="1">
            <a:off x="7273800" y="1066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883560" y="1181160"/>
            <a:ext cx="784080" cy="266760"/>
          </a:xfrm>
          <a:prstGeom prst="rect">
            <a:avLst/>
          </a:prstGeom>
          <a:solidFill>
            <a:srgbClr val="800080"/>
          </a:solidFill>
          <a:ln w="19080">
            <a:solidFill>
              <a:srgbClr val="8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V="1">
            <a:off x="6464160" y="1066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060960" y="1181160"/>
            <a:ext cx="803520" cy="266760"/>
          </a:xfrm>
          <a:prstGeom prst="rect">
            <a:avLst/>
          </a:prstGeom>
          <a:solidFill>
            <a:srgbClr val="cc0000"/>
          </a:solidFill>
          <a:ln w="1908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931080" y="2203560"/>
            <a:ext cx="0" cy="4759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102360" y="2203560"/>
            <a:ext cx="0" cy="701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V="1">
            <a:off x="8907480" y="1676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00160" y="1447920"/>
            <a:ext cx="5006880" cy="7617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060960" y="1447920"/>
            <a:ext cx="803520" cy="761760"/>
          </a:xfrm>
          <a:prstGeom prst="rect">
            <a:avLst/>
          </a:prstGeom>
          <a:solidFill>
            <a:srgbClr val="ffffff"/>
          </a:solidFill>
          <a:ln w="1908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85000" y="1447920"/>
            <a:ext cx="782640" cy="761760"/>
          </a:xfrm>
          <a:prstGeom prst="rect">
            <a:avLst/>
          </a:prstGeom>
          <a:solidFill>
            <a:srgbClr val="ffffff"/>
          </a:solidFill>
          <a:ln w="19080">
            <a:solidFill>
              <a:srgbClr val="8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483760" y="1447920"/>
            <a:ext cx="914400" cy="761760"/>
          </a:xfrm>
          <a:prstGeom prst="rect">
            <a:avLst/>
          </a:prstGeom>
          <a:solidFill>
            <a:srgbClr val="ffffff"/>
          </a:solidFill>
          <a:ln w="1908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800600" y="990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09880" y="609480"/>
            <a:ext cx="1981440" cy="38124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E_COLOR_R" descr=""/>
          <p:cNvPicPr/>
          <p:nvPr/>
        </p:nvPicPr>
        <p:blipFill>
          <a:blip r:embed="rId1"/>
          <a:stretch/>
        </p:blipFill>
        <p:spPr>
          <a:xfrm>
            <a:off x="0" y="0"/>
            <a:ext cx="557280" cy="54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1965240" y="76320"/>
            <a:ext cx="5583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 Services Legal Department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E_COLOR_R" descr=""/>
          <p:cNvPicPr/>
          <p:nvPr/>
        </p:nvPicPr>
        <p:blipFill>
          <a:blip r:embed="rId2"/>
          <a:stretch/>
        </p:blipFill>
        <p:spPr>
          <a:xfrm>
            <a:off x="9043920" y="0"/>
            <a:ext cx="557280" cy="54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3570840" y="609480"/>
            <a:ext cx="245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E. Haedicke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Managing Director &amp; General Counsel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00160" y="1176480"/>
            <a:ext cx="5006880" cy="271440"/>
          </a:xfrm>
          <a:prstGeom prst="rect">
            <a:avLst/>
          </a:prstGeom>
          <a:solidFill>
            <a:srgbClr val="33cc33"/>
          </a:solidFill>
          <a:ln w="1908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008080" y="1190520"/>
            <a:ext cx="1330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North America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33200" y="1461960"/>
            <a:ext cx="88776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West Origination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16120" y="1447920"/>
            <a:ext cx="990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&amp; Upstream Origination / Gas Trading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49440" y="1447920"/>
            <a:ext cx="104616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M&amp;A / Investments / Energy Capital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346840" y="1461960"/>
            <a:ext cx="79452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Power Trading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203640" y="1461960"/>
            <a:ext cx="500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Canada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142680" y="1219320"/>
            <a:ext cx="640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Industrial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820920" y="1219320"/>
            <a:ext cx="912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59920" y="1461960"/>
            <a:ext cx="57852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Litigation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673120" y="1219320"/>
            <a:ext cx="532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Europe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11240" y="175248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Sheila Tweed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06400" y="1752480"/>
            <a:ext cx="102096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Barbara Gray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Hodge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361960" y="1763640"/>
            <a:ext cx="74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Elizabeth Sager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121200" y="1763640"/>
            <a:ext cx="714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Peter Keohane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064200" y="1592280"/>
            <a:ext cx="80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Julia Murray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MD &amp; 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899400" y="1587600"/>
            <a:ext cx="735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Alan Aronowitz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 Rogers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782160" y="1763640"/>
            <a:ext cx="786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Richard Sanders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601480" y="1668600"/>
            <a:ext cx="66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Evans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(see attached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558800" y="1755720"/>
            <a:ext cx="102096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Lance Schuler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Travis McCullough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126680" y="6694560"/>
            <a:ext cx="1984680" cy="506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(1)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Chief Legal Technical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*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Team Leader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**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Asia Pacific Team Leader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91160" y="2212920"/>
            <a:ext cx="849960" cy="21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Karen Jones*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(Portland)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Bob Carter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Bart Clark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 Larsen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(Portland)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Dale Rasmussen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(Portland)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 Hearn, III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 Maxwell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25360" y="2216160"/>
            <a:ext cx="0" cy="2079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990720" y="2216160"/>
            <a:ext cx="0" cy="463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730520" y="2216160"/>
            <a:ext cx="0" cy="2355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5235120" y="1851120"/>
            <a:ext cx="4680" cy="3911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2482560" y="2216160"/>
            <a:ext cx="3240" cy="1898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187800" y="2216160"/>
            <a:ext cx="0" cy="701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25360" y="24210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25360" y="27147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25360" y="29908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25360" y="33148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25360" y="36860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25360" y="40006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25360" y="42958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987480" y="23623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987480" y="26258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987480" y="28954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987480" y="32320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987480" y="35622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987480" y="38322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987480" y="40924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923040" y="2211480"/>
            <a:ext cx="912960" cy="47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Shonnie Daniel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Van Hooser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Roger Balog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Peggy Banczak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(Mexico)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Sandi Braband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Shawna Flynn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 Hyvl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Kay Mann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 Elizabeth White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Stuart Zisman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Stacy Dickson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Attorney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Gerald Nemec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Attorney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Kathleen Carnahan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Debra Perlingiere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Bob Walker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Kim Bennick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Ogden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668600" y="2224080"/>
            <a:ext cx="90504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 Lyons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George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Teresa Bushman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Angela Davis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Jim Grace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Mellencamp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Heinitz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Kay Young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Merrill Haas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Contract Title Analyst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730520" y="23652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730520" y="26510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730520" y="291456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730520" y="31910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730520" y="347652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730520" y="37432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730520" y="40194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245200" y="236232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240160" y="26416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240160" y="29401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240160" y="32702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240160" y="35463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240160" y="38289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240160" y="40989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486160" y="23652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486160" y="26416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486160" y="291456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486160" y="32004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486160" y="34574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486160" y="37908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486160" y="412416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191040" y="23652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191040" y="26416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191040" y="291456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111720" y="23526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111720" y="26319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111720" y="29052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935760" y="23558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935760" y="26290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935760" y="28796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935760" y="31212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935760" y="33908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935760" y="36576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935760" y="39337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889440" y="23590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189760" y="2209680"/>
            <a:ext cx="955440" cy="366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Carol St. Clair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Bruce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Andrea Calo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(Argentina)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Cook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Greenberg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(1)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Brent Hendry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Anne Koehler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Francisco Pinto-Liete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 Shackleton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Susan Bailey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Samantha Boyd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Tana Jones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Stephanie Panus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416680" y="2224080"/>
            <a:ext cx="849960" cy="20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Janice Moore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Leslie Hansen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Janet Moore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Portz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Shari Stack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Christian Yoder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(Portland)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Genia FitzGerald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730520" y="42958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730520" y="45720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243400" y="46609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243400" y="52102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243400" y="43783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243400" y="49276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153600" y="2209680"/>
            <a:ext cx="722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Gaffney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Johnston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Powell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089760" y="2211480"/>
            <a:ext cx="833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Peter del Vecchio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Lou Stoler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Deb Korkmas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900840" y="2222640"/>
            <a:ext cx="1057320" cy="490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Ned Crady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Gerrese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(Dubai)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Harry Collins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Nancy Corbet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Todd Culwell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Secondee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(Middle East)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Wayne Gresham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 McBride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(Japan)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Minns**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(Australia)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Marcus Nettelton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Coralina Rivera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Robison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Viverito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Matthias Lee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(Singapore)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Martha Braddy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MacDonald Bruck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Nony Flores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Pardue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Laurie Mayer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Angeline Poon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(Singapore)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850200" y="2227320"/>
            <a:ext cx="84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Gail Brownfeld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990720" y="43718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990720" y="464832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990720" y="49212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990720" y="51944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990720" y="57466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990720" y="60228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990720" y="54738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990720" y="62928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990720" y="65786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990720" y="68612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935760" y="42480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935760" y="45147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935760" y="47530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935760" y="49910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935760" y="52196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935760" y="54957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935760" y="57625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935760" y="60008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935760" y="62197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935760" y="64580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935760" y="66866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935760" y="69724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226120" y="1181160"/>
            <a:ext cx="819000" cy="266760"/>
          </a:xfrm>
          <a:prstGeom prst="rect">
            <a:avLst/>
          </a:prstGeom>
          <a:solidFill>
            <a:srgbClr val="ff9900"/>
          </a:solidFill>
          <a:ln w="190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226120" y="1447920"/>
            <a:ext cx="819000" cy="761760"/>
          </a:xfrm>
          <a:prstGeom prst="rect">
            <a:avLst/>
          </a:prstGeom>
          <a:solidFill>
            <a:srgbClr val="ffffff"/>
          </a:solidFill>
          <a:ln w="190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319000" y="1219320"/>
            <a:ext cx="685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Net Works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226120" y="1447920"/>
            <a:ext cx="81900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 Trading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207040" y="170496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Taylor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235480" y="54896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235480" y="57592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939960" y="1447920"/>
            <a:ext cx="0" cy="761760"/>
          </a:xfrm>
          <a:prstGeom prst="line">
            <a:avLst/>
          </a:prstGeom>
          <a:ln w="1260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701720" y="1447920"/>
            <a:ext cx="0" cy="761760"/>
          </a:xfrm>
          <a:prstGeom prst="line">
            <a:avLst/>
          </a:prstGeom>
          <a:ln w="1260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435400" y="1447920"/>
            <a:ext cx="0" cy="761760"/>
          </a:xfrm>
          <a:prstGeom prst="line">
            <a:avLst/>
          </a:prstGeom>
          <a:ln w="1260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130560" y="1447920"/>
            <a:ext cx="0" cy="761760"/>
          </a:xfrm>
          <a:prstGeom prst="line">
            <a:avLst/>
          </a:prstGeom>
          <a:ln w="1260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835440" y="1447920"/>
            <a:ext cx="0" cy="761760"/>
          </a:xfrm>
          <a:prstGeom prst="line">
            <a:avLst/>
          </a:prstGeom>
          <a:ln w="1260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521240" y="1447920"/>
            <a:ext cx="0" cy="761760"/>
          </a:xfrm>
          <a:prstGeom prst="line">
            <a:avLst/>
          </a:prstGeom>
          <a:ln w="1260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408920" y="1467000"/>
            <a:ext cx="90756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Labor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Employment Law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493520" y="1768320"/>
            <a:ext cx="689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Michelle Cash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683480" y="1181160"/>
            <a:ext cx="784080" cy="266760"/>
          </a:xfrm>
          <a:prstGeom prst="rect">
            <a:avLst/>
          </a:prstGeom>
          <a:solidFill>
            <a:srgbClr val="0099ff"/>
          </a:solidFill>
          <a:ln w="19080">
            <a:solidFill>
              <a:srgbClr val="00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684920" y="1447920"/>
            <a:ext cx="782640" cy="761760"/>
          </a:xfrm>
          <a:prstGeom prst="rect">
            <a:avLst/>
          </a:prstGeom>
          <a:solidFill>
            <a:srgbClr val="ffffff"/>
          </a:solidFill>
          <a:ln w="19080">
            <a:solidFill>
              <a:srgbClr val="00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652880" y="1219320"/>
            <a:ext cx="861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Assets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660800" y="1638360"/>
            <a:ext cx="815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Bruce Lundstrom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(see attached)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886200" y="22096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886200" y="2666880"/>
            <a:ext cx="7920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886200" y="2514600"/>
            <a:ext cx="701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Michelle Blaine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886200" y="2895480"/>
            <a:ext cx="7920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886200" y="2743200"/>
            <a:ext cx="701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Linda Guinn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800600" y="10666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800600" y="1066680"/>
            <a:ext cx="4114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2000-10-20T13:39:19Z</dcterms:created>
  <dc:creator>sstrong</dc:creator>
  <dc:description/>
  <dc:language>en-US</dc:language>
  <cp:lastModifiedBy>jelbert</cp:lastModifiedBy>
  <cp:lastPrinted>2000-11-14T12:28:31Z</cp:lastPrinted>
  <dcterms:modified xsi:type="dcterms:W3CDTF">2000-12-01T21:11:56Z</dcterms:modified>
  <cp:revision>63</cp:revision>
  <dc:subject/>
  <dc:title>No Slide Title</dc:title>
</cp:coreProperties>
</file>