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6.png" ContentType="image/png"/>
  <Override PartName="/ppt/media/image1.png" ContentType="image/png"/>
  <Override PartName="/ppt/media/image14.wmf" ContentType="image/x-wmf"/>
  <Override PartName="/ppt/media/image5.wmf" ContentType="image/x-wmf"/>
  <Override PartName="/ppt/media/image1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2.wmf" ContentType="image/x-wmf"/>
  <Override PartName="/ppt/media/image8.wmf" ContentType="image/x-wmf"/>
  <Override PartName="/ppt/media/image12.wmf" ContentType="image/x-wmf"/>
  <Override PartName="/ppt/media/image3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10288588" cy="6858000"/>
  <p:notesSz cx="6991350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771120" y="1981080"/>
            <a:ext cx="8744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1B12128-8ED2-4DC0-9CAE-3DCFEFA1B89E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CBAC61C-170F-4C97-8026-2FA2AE6EC964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AD529D6-40D2-4894-9407-4D9680909825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71120" y="1981080"/>
            <a:ext cx="8744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8296200" y="6606720"/>
            <a:ext cx="1905120" cy="260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ETS Draft 12/12/00 Page </a:t>
            </a:r>
            <a:fld id="{078D8D3A-AA2E-461F-9F51-26EC21D1E00D}" type="slidenum"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0.wmf"/><Relationship Id="rId5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2.wmf"/><Relationship Id="rId5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4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5.wmf"/><Relationship Id="rId5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image" Target="../media/image16.png"/><Relationship Id="rId3" Type="http://schemas.openxmlformats.org/officeDocument/2006/relationships/image" Target="../media/image16.png"/><Relationship Id="rId4" Type="http://schemas.openxmlformats.org/officeDocument/2006/relationships/image" Target="../media/image16.png"/><Relationship Id="rId5" Type="http://schemas.openxmlformats.org/officeDocument/2006/relationships/image" Target="../media/image16.png"/><Relationship Id="rId6" Type="http://schemas.openxmlformats.org/officeDocument/2006/relationships/image" Target="../media/image16.png"/><Relationship Id="rId7" Type="http://schemas.openxmlformats.org/officeDocument/2006/relationships/image" Target="../media/image16.png"/><Relationship Id="rId8" Type="http://schemas.openxmlformats.org/officeDocument/2006/relationships/image" Target="../media/image16.png"/><Relationship Id="rId9" Type="http://schemas.openxmlformats.org/officeDocument/2006/relationships/image" Target="../media/image16.png"/><Relationship Id="rId10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6.wmf"/><Relationship Id="rId5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8.wmf"/><Relationship Id="rId5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1542960" y="3886200"/>
            <a:ext cx="7201080" cy="175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ENE_C_WHI" descr=""/>
          <p:cNvPicPr/>
          <p:nvPr/>
        </p:nvPicPr>
        <p:blipFill>
          <a:blip r:embed="rId1"/>
          <a:stretch/>
        </p:blipFill>
        <p:spPr>
          <a:xfrm>
            <a:off x="3898800" y="1119240"/>
            <a:ext cx="2422800" cy="2428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"/>
          <p:cNvSpPr/>
          <p:nvPr/>
        </p:nvSpPr>
        <p:spPr>
          <a:xfrm>
            <a:off x="762120" y="4226040"/>
            <a:ext cx="8762760" cy="60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Transportation Services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404717A-7CCB-4FAB-A50F-3C57780C00D6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5" name=""/>
          <p:cNvSpPr/>
          <p:nvPr/>
        </p:nvSpPr>
        <p:spPr>
          <a:xfrm>
            <a:off x="5626080" y="4238640"/>
            <a:ext cx="4335480" cy="22701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6" name=""/>
          <p:cNvSpPr/>
          <p:nvPr/>
        </p:nvSpPr>
        <p:spPr>
          <a:xfrm>
            <a:off x="6705720" y="4251240"/>
            <a:ext cx="2313000" cy="49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Subscribed Capacity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(% of Total)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27" name=""/>
          <p:cNvGrpSpPr/>
          <p:nvPr/>
        </p:nvGrpSpPr>
        <p:grpSpPr>
          <a:xfrm>
            <a:off x="5351400" y="4865760"/>
            <a:ext cx="4422960" cy="1681560"/>
            <a:chOff x="5351400" y="4865760"/>
            <a:chExt cx="4422960" cy="1681560"/>
          </a:xfrm>
        </p:grpSpPr>
        <p:sp>
          <p:nvSpPr>
            <p:cNvPr id="1328" name=""/>
            <p:cNvSpPr/>
            <p:nvPr/>
          </p:nvSpPr>
          <p:spPr>
            <a:xfrm>
              <a:off x="6060960" y="6269040"/>
              <a:ext cx="6289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2001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9" name=""/>
            <p:cNvSpPr/>
            <p:nvPr/>
          </p:nvSpPr>
          <p:spPr>
            <a:xfrm>
              <a:off x="6665760" y="6269040"/>
              <a:ext cx="6382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2002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0" name=""/>
            <p:cNvSpPr/>
            <p:nvPr/>
          </p:nvSpPr>
          <p:spPr>
            <a:xfrm>
              <a:off x="7302600" y="6269040"/>
              <a:ext cx="6429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2003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1" name=""/>
            <p:cNvSpPr/>
            <p:nvPr/>
          </p:nvSpPr>
          <p:spPr>
            <a:xfrm>
              <a:off x="7943760" y="6269040"/>
              <a:ext cx="6145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2004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2" name=""/>
            <p:cNvSpPr/>
            <p:nvPr/>
          </p:nvSpPr>
          <p:spPr>
            <a:xfrm>
              <a:off x="8558280" y="6269040"/>
              <a:ext cx="6429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2005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3" name=""/>
            <p:cNvSpPr/>
            <p:nvPr/>
          </p:nvSpPr>
          <p:spPr>
            <a:xfrm>
              <a:off x="9178920" y="6270480"/>
              <a:ext cx="5954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2006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334" name=""/>
            <p:cNvGrpSpPr/>
            <p:nvPr/>
          </p:nvGrpSpPr>
          <p:grpSpPr>
            <a:xfrm>
              <a:off x="5351400" y="4865760"/>
              <a:ext cx="689040" cy="1567440"/>
              <a:chOff x="5351400" y="4865760"/>
              <a:chExt cx="689040" cy="1567440"/>
            </a:xfrm>
          </p:grpSpPr>
          <p:sp>
            <p:nvSpPr>
              <p:cNvPr id="1335" name=""/>
              <p:cNvSpPr/>
              <p:nvPr/>
            </p:nvSpPr>
            <p:spPr>
              <a:xfrm>
                <a:off x="5351400" y="5521320"/>
                <a:ext cx="66348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50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6" name=""/>
              <p:cNvSpPr/>
              <p:nvPr/>
            </p:nvSpPr>
            <p:spPr>
              <a:xfrm>
                <a:off x="5376960" y="4865760"/>
                <a:ext cx="66348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100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7" name=""/>
              <p:cNvSpPr/>
              <p:nvPr/>
            </p:nvSpPr>
            <p:spPr>
              <a:xfrm>
                <a:off x="5364000" y="6156360"/>
                <a:ext cx="66384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0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aphicFrame>
        <p:nvGraphicFramePr>
          <p:cNvPr id="1338" name=""/>
          <p:cNvGraphicFramePr/>
          <p:nvPr/>
        </p:nvGraphicFramePr>
        <p:xfrm>
          <a:off x="5883120" y="4898880"/>
          <a:ext cx="4102200" cy="1522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3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883120" y="4898880"/>
                    <a:ext cx="4102200" cy="1522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40" name=""/>
          <p:cNvSpPr/>
          <p:nvPr/>
        </p:nvSpPr>
        <p:spPr>
          <a:xfrm>
            <a:off x="341280" y="4245120"/>
            <a:ext cx="2701800" cy="2249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1" name="PlaceHolder 1"/>
          <p:cNvSpPr>
            <a:spLocks noGrp="1"/>
          </p:cNvSpPr>
          <p:nvPr>
            <p:ph type="title"/>
          </p:nvPr>
        </p:nvSpPr>
        <p:spPr>
          <a:xfrm>
            <a:off x="-360" y="126720"/>
            <a:ext cx="10287000" cy="5079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Transwestern Pipeline Company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aphicFrame>
        <p:nvGraphicFramePr>
          <p:cNvPr id="1342" name=""/>
          <p:cNvGraphicFramePr/>
          <p:nvPr/>
        </p:nvGraphicFramePr>
        <p:xfrm>
          <a:off x="343080" y="4067280"/>
          <a:ext cx="2687400" cy="2276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34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43080" y="4067280"/>
                    <a:ext cx="2687400" cy="2276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44" name=""/>
          <p:cNvSpPr/>
          <p:nvPr/>
        </p:nvSpPr>
        <p:spPr>
          <a:xfrm>
            <a:off x="555480" y="6276960"/>
            <a:ext cx="982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5" name=""/>
          <p:cNvSpPr/>
          <p:nvPr/>
        </p:nvSpPr>
        <p:spPr>
          <a:xfrm>
            <a:off x="1790640" y="6273720"/>
            <a:ext cx="1093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6" name=""/>
          <p:cNvSpPr/>
          <p:nvPr/>
        </p:nvSpPr>
        <p:spPr>
          <a:xfrm>
            <a:off x="1793880" y="4664160"/>
            <a:ext cx="982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1,639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7" name=""/>
          <p:cNvSpPr/>
          <p:nvPr/>
        </p:nvSpPr>
        <p:spPr>
          <a:xfrm>
            <a:off x="584280" y="5040360"/>
            <a:ext cx="982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1,462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8" name=""/>
          <p:cNvSpPr/>
          <p:nvPr/>
        </p:nvSpPr>
        <p:spPr>
          <a:xfrm>
            <a:off x="804960" y="4253040"/>
            <a:ext cx="1650960" cy="48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Throughput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(BBtu/d)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9" name=""/>
          <p:cNvSpPr/>
          <p:nvPr/>
        </p:nvSpPr>
        <p:spPr>
          <a:xfrm>
            <a:off x="449280" y="716040"/>
            <a:ext cx="1025640" cy="2352600"/>
          </a:xfrm>
          <a:custGeom>
            <a:avLst/>
            <a:gdLst/>
            <a:ahLst/>
            <a:rect l="l" t="t" r="r" b="b"/>
            <a:pathLst>
              <a:path w="571" h="1703">
                <a:moveTo>
                  <a:pt x="0" y="0"/>
                </a:moveTo>
                <a:lnTo>
                  <a:pt x="194" y="67"/>
                </a:lnTo>
                <a:lnTo>
                  <a:pt x="95" y="575"/>
                </a:lnTo>
                <a:lnTo>
                  <a:pt x="532" y="1364"/>
                </a:lnTo>
                <a:lnTo>
                  <a:pt x="571" y="1464"/>
                </a:lnTo>
                <a:lnTo>
                  <a:pt x="528" y="1510"/>
                </a:lnTo>
                <a:lnTo>
                  <a:pt x="498" y="1593"/>
                </a:lnTo>
                <a:lnTo>
                  <a:pt x="470" y="1644"/>
                </a:lnTo>
                <a:lnTo>
                  <a:pt x="497" y="1689"/>
                </a:lnTo>
                <a:lnTo>
                  <a:pt x="449" y="1703"/>
                </a:lnTo>
                <a:lnTo>
                  <a:pt x="185" y="1685"/>
                </a:lnTo>
                <a:lnTo>
                  <a:pt x="170" y="1586"/>
                </a:lnTo>
                <a:lnTo>
                  <a:pt x="123" y="1513"/>
                </a:lnTo>
                <a:lnTo>
                  <a:pt x="92" y="1484"/>
                </a:lnTo>
                <a:lnTo>
                  <a:pt x="83" y="1431"/>
                </a:lnTo>
                <a:lnTo>
                  <a:pt x="56" y="1403"/>
                </a:lnTo>
                <a:lnTo>
                  <a:pt x="28" y="1366"/>
                </a:lnTo>
                <a:lnTo>
                  <a:pt x="19" y="1323"/>
                </a:lnTo>
                <a:lnTo>
                  <a:pt x="0" y="0"/>
                </a:lnTo>
                <a:lnTo>
                  <a:pt x="17" y="1294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0" name=""/>
          <p:cNvSpPr/>
          <p:nvPr/>
        </p:nvSpPr>
        <p:spPr>
          <a:xfrm rot="72000">
            <a:off x="585360" y="820800"/>
            <a:ext cx="1193760" cy="1781280"/>
          </a:xfrm>
          <a:custGeom>
            <a:avLst/>
            <a:gdLst/>
            <a:ahLst/>
            <a:rect l="l" t="t" r="r" b="b"/>
            <a:pathLst>
              <a:path w="649" h="873">
                <a:moveTo>
                  <a:pt x="84" y="0"/>
                </a:moveTo>
                <a:lnTo>
                  <a:pt x="0" y="345"/>
                </a:lnTo>
                <a:lnTo>
                  <a:pt x="442" y="872"/>
                </a:lnTo>
                <a:lnTo>
                  <a:pt x="469" y="849"/>
                </a:lnTo>
                <a:lnTo>
                  <a:pt x="468" y="745"/>
                </a:lnTo>
                <a:lnTo>
                  <a:pt x="523" y="753"/>
                </a:lnTo>
                <a:lnTo>
                  <a:pt x="579" y="433"/>
                </a:lnTo>
                <a:lnTo>
                  <a:pt x="618" y="217"/>
                </a:lnTo>
                <a:lnTo>
                  <a:pt x="629" y="152"/>
                </a:lnTo>
                <a:lnTo>
                  <a:pt x="648" y="93"/>
                </a:lnTo>
                <a:lnTo>
                  <a:pt x="357" y="53"/>
                </a:lnTo>
                <a:lnTo>
                  <a:pt x="84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1" name=""/>
          <p:cNvSpPr/>
          <p:nvPr/>
        </p:nvSpPr>
        <p:spPr>
          <a:xfrm rot="72000">
            <a:off x="1545840" y="1037880"/>
            <a:ext cx="1001880" cy="1268280"/>
          </a:xfrm>
          <a:custGeom>
            <a:avLst/>
            <a:gdLst/>
            <a:ahLst/>
            <a:rect l="l" t="t" r="r" b="b"/>
            <a:pathLst>
              <a:path w="544" h="622">
                <a:moveTo>
                  <a:pt x="102" y="0"/>
                </a:moveTo>
                <a:lnTo>
                  <a:pt x="367" y="33"/>
                </a:lnTo>
                <a:lnTo>
                  <a:pt x="349" y="151"/>
                </a:lnTo>
                <a:lnTo>
                  <a:pt x="543" y="168"/>
                </a:lnTo>
                <a:lnTo>
                  <a:pt x="492" y="621"/>
                </a:lnTo>
                <a:lnTo>
                  <a:pt x="0" y="575"/>
                </a:lnTo>
                <a:lnTo>
                  <a:pt x="50" y="285"/>
                </a:lnTo>
                <a:lnTo>
                  <a:pt x="102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2" name=""/>
          <p:cNvSpPr/>
          <p:nvPr/>
        </p:nvSpPr>
        <p:spPr>
          <a:xfrm rot="72000">
            <a:off x="2435400" y="1401840"/>
            <a:ext cx="1331640" cy="979560"/>
          </a:xfrm>
          <a:custGeom>
            <a:avLst/>
            <a:gdLst/>
            <a:ahLst/>
            <a:rect l="l" t="t" r="r" b="b"/>
            <a:pathLst>
              <a:path w="723" h="481">
                <a:moveTo>
                  <a:pt x="60" y="0"/>
                </a:moveTo>
                <a:lnTo>
                  <a:pt x="23" y="288"/>
                </a:lnTo>
                <a:lnTo>
                  <a:pt x="0" y="454"/>
                </a:lnTo>
                <a:lnTo>
                  <a:pt x="360" y="470"/>
                </a:lnTo>
                <a:lnTo>
                  <a:pt x="706" y="480"/>
                </a:lnTo>
                <a:lnTo>
                  <a:pt x="718" y="256"/>
                </a:lnTo>
                <a:lnTo>
                  <a:pt x="722" y="36"/>
                </a:lnTo>
                <a:lnTo>
                  <a:pt x="524" y="33"/>
                </a:lnTo>
                <a:lnTo>
                  <a:pt x="60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3" name=""/>
          <p:cNvSpPr/>
          <p:nvPr/>
        </p:nvSpPr>
        <p:spPr>
          <a:xfrm rot="72000">
            <a:off x="1214280" y="2195280"/>
            <a:ext cx="1211400" cy="1322280"/>
          </a:xfrm>
          <a:custGeom>
            <a:avLst/>
            <a:gdLst/>
            <a:ahLst/>
            <a:rect l="l" t="t" r="r" b="b"/>
            <a:pathLst>
              <a:path w="658" h="649">
                <a:moveTo>
                  <a:pt x="167" y="0"/>
                </a:moveTo>
                <a:lnTo>
                  <a:pt x="154" y="85"/>
                </a:lnTo>
                <a:lnTo>
                  <a:pt x="97" y="75"/>
                </a:lnTo>
                <a:lnTo>
                  <a:pt x="100" y="184"/>
                </a:lnTo>
                <a:lnTo>
                  <a:pt x="73" y="206"/>
                </a:lnTo>
                <a:lnTo>
                  <a:pt x="114" y="272"/>
                </a:lnTo>
                <a:lnTo>
                  <a:pt x="73" y="302"/>
                </a:lnTo>
                <a:lnTo>
                  <a:pt x="51" y="348"/>
                </a:lnTo>
                <a:lnTo>
                  <a:pt x="20" y="396"/>
                </a:lnTo>
                <a:lnTo>
                  <a:pt x="41" y="424"/>
                </a:lnTo>
                <a:lnTo>
                  <a:pt x="4" y="435"/>
                </a:lnTo>
                <a:lnTo>
                  <a:pt x="0" y="479"/>
                </a:lnTo>
                <a:lnTo>
                  <a:pt x="370" y="645"/>
                </a:lnTo>
                <a:lnTo>
                  <a:pt x="579" y="648"/>
                </a:lnTo>
                <a:lnTo>
                  <a:pt x="657" y="51"/>
                </a:lnTo>
                <a:lnTo>
                  <a:pt x="167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4" name=""/>
          <p:cNvSpPr/>
          <p:nvPr/>
        </p:nvSpPr>
        <p:spPr>
          <a:xfrm rot="72000">
            <a:off x="2270160" y="2314080"/>
            <a:ext cx="1279440" cy="1252800"/>
          </a:xfrm>
          <a:custGeom>
            <a:avLst/>
            <a:gdLst/>
            <a:ahLst/>
            <a:rect l="l" t="t" r="r" b="b"/>
            <a:pathLst>
              <a:path w="696" h="615">
                <a:moveTo>
                  <a:pt x="85" y="0"/>
                </a:moveTo>
                <a:lnTo>
                  <a:pt x="695" y="24"/>
                </a:lnTo>
                <a:lnTo>
                  <a:pt x="666" y="568"/>
                </a:lnTo>
                <a:lnTo>
                  <a:pt x="467" y="557"/>
                </a:lnTo>
                <a:lnTo>
                  <a:pt x="282" y="552"/>
                </a:lnTo>
                <a:lnTo>
                  <a:pt x="282" y="574"/>
                </a:lnTo>
                <a:lnTo>
                  <a:pt x="126" y="574"/>
                </a:lnTo>
                <a:lnTo>
                  <a:pt x="118" y="614"/>
                </a:lnTo>
                <a:lnTo>
                  <a:pt x="0" y="601"/>
                </a:lnTo>
                <a:lnTo>
                  <a:pt x="66" y="142"/>
                </a:lnTo>
                <a:lnTo>
                  <a:pt x="85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5" name=""/>
          <p:cNvSpPr/>
          <p:nvPr/>
        </p:nvSpPr>
        <p:spPr>
          <a:xfrm rot="72000">
            <a:off x="2771640" y="2526840"/>
            <a:ext cx="2602080" cy="2370240"/>
          </a:xfrm>
          <a:custGeom>
            <a:avLst/>
            <a:gdLst/>
            <a:ahLst/>
            <a:rect l="l" t="t" r="r" b="b"/>
            <a:pathLst>
              <a:path w="1413" h="1164">
                <a:moveTo>
                  <a:pt x="408" y="0"/>
                </a:moveTo>
                <a:lnTo>
                  <a:pt x="720" y="10"/>
                </a:lnTo>
                <a:lnTo>
                  <a:pt x="720" y="219"/>
                </a:lnTo>
                <a:lnTo>
                  <a:pt x="880" y="278"/>
                </a:lnTo>
                <a:lnTo>
                  <a:pt x="925" y="258"/>
                </a:lnTo>
                <a:lnTo>
                  <a:pt x="1029" y="303"/>
                </a:lnTo>
                <a:lnTo>
                  <a:pt x="1090" y="301"/>
                </a:lnTo>
                <a:lnTo>
                  <a:pt x="1210" y="254"/>
                </a:lnTo>
                <a:lnTo>
                  <a:pt x="1280" y="300"/>
                </a:lnTo>
                <a:lnTo>
                  <a:pt x="1342" y="311"/>
                </a:lnTo>
                <a:lnTo>
                  <a:pt x="1342" y="482"/>
                </a:lnTo>
                <a:lnTo>
                  <a:pt x="1412" y="590"/>
                </a:lnTo>
                <a:lnTo>
                  <a:pt x="1396" y="737"/>
                </a:lnTo>
                <a:lnTo>
                  <a:pt x="1319" y="796"/>
                </a:lnTo>
                <a:lnTo>
                  <a:pt x="1303" y="742"/>
                </a:lnTo>
                <a:lnTo>
                  <a:pt x="1280" y="766"/>
                </a:lnTo>
                <a:lnTo>
                  <a:pt x="1297" y="801"/>
                </a:lnTo>
                <a:lnTo>
                  <a:pt x="1160" y="889"/>
                </a:lnTo>
                <a:lnTo>
                  <a:pt x="1128" y="894"/>
                </a:lnTo>
                <a:lnTo>
                  <a:pt x="1056" y="937"/>
                </a:lnTo>
                <a:lnTo>
                  <a:pt x="1056" y="961"/>
                </a:lnTo>
                <a:lnTo>
                  <a:pt x="1034" y="966"/>
                </a:lnTo>
                <a:lnTo>
                  <a:pt x="1050" y="996"/>
                </a:lnTo>
                <a:lnTo>
                  <a:pt x="1012" y="1039"/>
                </a:lnTo>
                <a:lnTo>
                  <a:pt x="1034" y="1104"/>
                </a:lnTo>
                <a:lnTo>
                  <a:pt x="1056" y="1124"/>
                </a:lnTo>
                <a:lnTo>
                  <a:pt x="1050" y="1163"/>
                </a:lnTo>
                <a:lnTo>
                  <a:pt x="995" y="1163"/>
                </a:lnTo>
                <a:lnTo>
                  <a:pt x="946" y="1144"/>
                </a:lnTo>
                <a:lnTo>
                  <a:pt x="913" y="1149"/>
                </a:lnTo>
                <a:lnTo>
                  <a:pt x="804" y="1114"/>
                </a:lnTo>
                <a:lnTo>
                  <a:pt x="753" y="981"/>
                </a:lnTo>
                <a:lnTo>
                  <a:pt x="677" y="917"/>
                </a:lnTo>
                <a:lnTo>
                  <a:pt x="610" y="801"/>
                </a:lnTo>
                <a:lnTo>
                  <a:pt x="578" y="788"/>
                </a:lnTo>
                <a:lnTo>
                  <a:pt x="542" y="759"/>
                </a:lnTo>
                <a:lnTo>
                  <a:pt x="507" y="759"/>
                </a:lnTo>
                <a:lnTo>
                  <a:pt x="454" y="749"/>
                </a:lnTo>
                <a:lnTo>
                  <a:pt x="413" y="759"/>
                </a:lnTo>
                <a:lnTo>
                  <a:pt x="387" y="818"/>
                </a:lnTo>
                <a:lnTo>
                  <a:pt x="343" y="828"/>
                </a:lnTo>
                <a:lnTo>
                  <a:pt x="254" y="782"/>
                </a:lnTo>
                <a:lnTo>
                  <a:pt x="202" y="727"/>
                </a:lnTo>
                <a:lnTo>
                  <a:pt x="193" y="660"/>
                </a:lnTo>
                <a:lnTo>
                  <a:pt x="154" y="615"/>
                </a:lnTo>
                <a:lnTo>
                  <a:pt x="66" y="551"/>
                </a:lnTo>
                <a:lnTo>
                  <a:pt x="0" y="485"/>
                </a:lnTo>
                <a:lnTo>
                  <a:pt x="0" y="457"/>
                </a:lnTo>
                <a:lnTo>
                  <a:pt x="213" y="459"/>
                </a:lnTo>
                <a:lnTo>
                  <a:pt x="387" y="472"/>
                </a:lnTo>
                <a:lnTo>
                  <a:pt x="408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6" name=""/>
          <p:cNvSpPr/>
          <p:nvPr/>
        </p:nvSpPr>
        <p:spPr>
          <a:xfrm rot="72000">
            <a:off x="3728880" y="1722600"/>
            <a:ext cx="1387800" cy="690480"/>
          </a:xfrm>
          <a:custGeom>
            <a:avLst/>
            <a:gdLst/>
            <a:ahLst/>
            <a:rect l="l" t="t" r="r" b="b"/>
            <a:pathLst>
              <a:path w="752" h="340">
                <a:moveTo>
                  <a:pt x="8" y="4"/>
                </a:moveTo>
                <a:lnTo>
                  <a:pt x="6" y="198"/>
                </a:lnTo>
                <a:lnTo>
                  <a:pt x="0" y="336"/>
                </a:lnTo>
                <a:lnTo>
                  <a:pt x="751" y="339"/>
                </a:lnTo>
                <a:lnTo>
                  <a:pt x="736" y="163"/>
                </a:lnTo>
                <a:lnTo>
                  <a:pt x="736" y="96"/>
                </a:lnTo>
                <a:lnTo>
                  <a:pt x="676" y="55"/>
                </a:lnTo>
                <a:lnTo>
                  <a:pt x="695" y="20"/>
                </a:lnTo>
                <a:lnTo>
                  <a:pt x="670" y="0"/>
                </a:lnTo>
                <a:lnTo>
                  <a:pt x="328" y="4"/>
                </a:lnTo>
                <a:lnTo>
                  <a:pt x="8" y="4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7" name=""/>
          <p:cNvSpPr/>
          <p:nvPr/>
        </p:nvSpPr>
        <p:spPr>
          <a:xfrm rot="72000">
            <a:off x="3532320" y="2396880"/>
            <a:ext cx="1612800" cy="761760"/>
          </a:xfrm>
          <a:custGeom>
            <a:avLst/>
            <a:gdLst/>
            <a:ahLst/>
            <a:rect l="l" t="t" r="r" b="b"/>
            <a:pathLst>
              <a:path w="876" h="374">
                <a:moveTo>
                  <a:pt x="6" y="0"/>
                </a:moveTo>
                <a:lnTo>
                  <a:pt x="0" y="68"/>
                </a:lnTo>
                <a:lnTo>
                  <a:pt x="312" y="77"/>
                </a:lnTo>
                <a:lnTo>
                  <a:pt x="313" y="289"/>
                </a:lnTo>
                <a:lnTo>
                  <a:pt x="473" y="347"/>
                </a:lnTo>
                <a:lnTo>
                  <a:pt x="516" y="325"/>
                </a:lnTo>
                <a:lnTo>
                  <a:pt x="618" y="373"/>
                </a:lnTo>
                <a:lnTo>
                  <a:pt x="683" y="370"/>
                </a:lnTo>
                <a:lnTo>
                  <a:pt x="805" y="325"/>
                </a:lnTo>
                <a:lnTo>
                  <a:pt x="875" y="370"/>
                </a:lnTo>
                <a:lnTo>
                  <a:pt x="875" y="139"/>
                </a:lnTo>
                <a:lnTo>
                  <a:pt x="854" y="5"/>
                </a:lnTo>
                <a:lnTo>
                  <a:pt x="6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8" name=""/>
          <p:cNvSpPr/>
          <p:nvPr/>
        </p:nvSpPr>
        <p:spPr>
          <a:xfrm>
            <a:off x="2200320" y="1870200"/>
            <a:ext cx="1357200" cy="517320"/>
          </a:xfrm>
          <a:prstGeom prst="ellipse">
            <a:avLst/>
          </a:prstGeom>
          <a:solidFill>
            <a:srgbClr val="83ff9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9" name=""/>
          <p:cNvSpPr/>
          <p:nvPr/>
        </p:nvSpPr>
        <p:spPr>
          <a:xfrm>
            <a:off x="2031840" y="2581200"/>
            <a:ext cx="9720" cy="33480"/>
          </a:xfrm>
          <a:custGeom>
            <a:avLst/>
            <a:gdLst/>
            <a:ahLst/>
            <a:rect l="l" t="t" r="r" b="b"/>
            <a:pathLst>
              <a:path w="10" h="74">
                <a:moveTo>
                  <a:pt x="0" y="74"/>
                </a:moveTo>
                <a:lnTo>
                  <a:pt x="10" y="0"/>
                </a:lnTo>
                <a:lnTo>
                  <a:pt x="10" y="0"/>
                </a:lnTo>
                <a:lnTo>
                  <a:pt x="1" y="74"/>
                </a:lnTo>
                <a:lnTo>
                  <a:pt x="0" y="74"/>
                </a:lnTo>
                <a:close/>
              </a:path>
            </a:pathLst>
          </a:custGeom>
          <a:solidFill>
            <a:srgbClr val="d81e0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0" name=""/>
          <p:cNvSpPr/>
          <p:nvPr/>
        </p:nvSpPr>
        <p:spPr>
          <a:xfrm>
            <a:off x="1273320" y="2598840"/>
            <a:ext cx="39600" cy="11160"/>
          </a:xfrm>
          <a:custGeom>
            <a:avLst/>
            <a:gdLst/>
            <a:ahLst/>
            <a:rect l="l" t="t" r="r" b="b"/>
            <a:pathLst>
              <a:path w="72" h="16">
                <a:moveTo>
                  <a:pt x="72" y="0"/>
                </a:moveTo>
                <a:lnTo>
                  <a:pt x="0" y="16"/>
                </a:lnTo>
                <a:lnTo>
                  <a:pt x="0" y="16"/>
                </a:lnTo>
                <a:lnTo>
                  <a:pt x="72" y="0"/>
                </a:lnTo>
                <a:close/>
              </a:path>
            </a:pathLst>
          </a:custGeom>
          <a:solidFill>
            <a:srgbClr val="d81e0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1" name=""/>
          <p:cNvSpPr/>
          <p:nvPr/>
        </p:nvSpPr>
        <p:spPr>
          <a:xfrm>
            <a:off x="1293840" y="2668680"/>
            <a:ext cx="36360" cy="7920"/>
          </a:xfrm>
          <a:custGeom>
            <a:avLst/>
            <a:gdLst/>
            <a:ahLst/>
            <a:rect l="l" t="t" r="r" b="b"/>
            <a:pathLst>
              <a:path w="72" h="17">
                <a:moveTo>
                  <a:pt x="36" y="8"/>
                </a:moveTo>
                <a:lnTo>
                  <a:pt x="72" y="1"/>
                </a:lnTo>
                <a:lnTo>
                  <a:pt x="72" y="0"/>
                </a:lnTo>
                <a:lnTo>
                  <a:pt x="0" y="16"/>
                </a:lnTo>
                <a:lnTo>
                  <a:pt x="0" y="17"/>
                </a:lnTo>
                <a:lnTo>
                  <a:pt x="36" y="8"/>
                </a:lnTo>
                <a:close/>
              </a:path>
            </a:pathLst>
          </a:custGeom>
          <a:solidFill>
            <a:srgbClr val="d81e0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2" name=""/>
          <p:cNvSpPr/>
          <p:nvPr/>
        </p:nvSpPr>
        <p:spPr>
          <a:xfrm>
            <a:off x="1278000" y="2529000"/>
            <a:ext cx="1922400" cy="590400"/>
          </a:xfrm>
          <a:custGeom>
            <a:avLst/>
            <a:gdLst/>
            <a:ahLst/>
            <a:rect l="l" t="t" r="r" b="b"/>
            <a:pathLst>
              <a:path w="916" h="312">
                <a:moveTo>
                  <a:pt x="19" y="72"/>
                </a:moveTo>
                <a:cubicBezTo>
                  <a:pt x="17" y="70"/>
                  <a:pt x="4" y="59"/>
                  <a:pt x="4" y="54"/>
                </a:cubicBezTo>
                <a:cubicBezTo>
                  <a:pt x="0" y="2"/>
                  <a:pt x="41" y="14"/>
                  <a:pt x="82" y="12"/>
                </a:cubicBezTo>
                <a:cubicBezTo>
                  <a:pt x="103" y="5"/>
                  <a:pt x="95" y="10"/>
                  <a:pt x="109" y="0"/>
                </a:cubicBezTo>
                <a:cubicBezTo>
                  <a:pt x="141" y="2"/>
                  <a:pt x="170" y="7"/>
                  <a:pt x="202" y="12"/>
                </a:cubicBezTo>
                <a:cubicBezTo>
                  <a:pt x="216" y="14"/>
                  <a:pt x="230" y="16"/>
                  <a:pt x="244" y="18"/>
                </a:cubicBezTo>
                <a:cubicBezTo>
                  <a:pt x="251" y="19"/>
                  <a:pt x="265" y="21"/>
                  <a:pt x="265" y="21"/>
                </a:cubicBezTo>
                <a:cubicBezTo>
                  <a:pt x="311" y="36"/>
                  <a:pt x="424" y="25"/>
                  <a:pt x="448" y="24"/>
                </a:cubicBezTo>
                <a:cubicBezTo>
                  <a:pt x="489" y="26"/>
                  <a:pt x="514" y="24"/>
                  <a:pt x="550" y="36"/>
                </a:cubicBezTo>
                <a:cubicBezTo>
                  <a:pt x="554" y="37"/>
                  <a:pt x="579" y="45"/>
                  <a:pt x="580" y="45"/>
                </a:cubicBezTo>
                <a:cubicBezTo>
                  <a:pt x="587" y="47"/>
                  <a:pt x="598" y="57"/>
                  <a:pt x="598" y="57"/>
                </a:cubicBezTo>
                <a:cubicBezTo>
                  <a:pt x="604" y="74"/>
                  <a:pt x="629" y="96"/>
                  <a:pt x="646" y="102"/>
                </a:cubicBezTo>
                <a:cubicBezTo>
                  <a:pt x="660" y="116"/>
                  <a:pt x="651" y="109"/>
                  <a:pt x="673" y="123"/>
                </a:cubicBezTo>
                <a:cubicBezTo>
                  <a:pt x="679" y="127"/>
                  <a:pt x="691" y="135"/>
                  <a:pt x="691" y="135"/>
                </a:cubicBezTo>
                <a:cubicBezTo>
                  <a:pt x="698" y="145"/>
                  <a:pt x="705" y="152"/>
                  <a:pt x="715" y="159"/>
                </a:cubicBezTo>
                <a:cubicBezTo>
                  <a:pt x="725" y="174"/>
                  <a:pt x="742" y="185"/>
                  <a:pt x="757" y="195"/>
                </a:cubicBezTo>
                <a:cubicBezTo>
                  <a:pt x="763" y="199"/>
                  <a:pt x="775" y="207"/>
                  <a:pt x="775" y="207"/>
                </a:cubicBezTo>
                <a:cubicBezTo>
                  <a:pt x="783" y="219"/>
                  <a:pt x="795" y="222"/>
                  <a:pt x="808" y="231"/>
                </a:cubicBezTo>
                <a:cubicBezTo>
                  <a:pt x="832" y="247"/>
                  <a:pt x="856" y="260"/>
                  <a:pt x="880" y="276"/>
                </a:cubicBezTo>
                <a:cubicBezTo>
                  <a:pt x="885" y="284"/>
                  <a:pt x="894" y="294"/>
                  <a:pt x="901" y="300"/>
                </a:cubicBezTo>
                <a:cubicBezTo>
                  <a:pt x="916" y="312"/>
                  <a:pt x="906" y="294"/>
                  <a:pt x="913" y="309"/>
                </a:cubicBez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3" name=""/>
          <p:cNvSpPr/>
          <p:nvPr/>
        </p:nvSpPr>
        <p:spPr>
          <a:xfrm flipV="1">
            <a:off x="3176640" y="2739600"/>
            <a:ext cx="877680" cy="358920"/>
          </a:xfrm>
          <a:prstGeom prst="line">
            <a:avLst/>
          </a:prstGeom>
          <a:ln cap="rnd"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4" name=""/>
          <p:cNvSpPr/>
          <p:nvPr/>
        </p:nvSpPr>
        <p:spPr>
          <a:xfrm>
            <a:off x="4356000" y="3625920"/>
            <a:ext cx="4701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5" name=""/>
          <p:cNvSpPr/>
          <p:nvPr/>
        </p:nvSpPr>
        <p:spPr>
          <a:xfrm>
            <a:off x="4293360" y="275904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6" name=""/>
          <p:cNvSpPr/>
          <p:nvPr/>
        </p:nvSpPr>
        <p:spPr>
          <a:xfrm>
            <a:off x="2425320" y="3241800"/>
            <a:ext cx="765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7" name=""/>
          <p:cNvSpPr/>
          <p:nvPr/>
        </p:nvSpPr>
        <p:spPr>
          <a:xfrm>
            <a:off x="1683000" y="2332080"/>
            <a:ext cx="555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8" name=""/>
          <p:cNvSpPr/>
          <p:nvPr/>
        </p:nvSpPr>
        <p:spPr>
          <a:xfrm>
            <a:off x="3733560" y="2013120"/>
            <a:ext cx="543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9" name=""/>
          <p:cNvSpPr/>
          <p:nvPr/>
        </p:nvSpPr>
        <p:spPr>
          <a:xfrm>
            <a:off x="2516040" y="1601640"/>
            <a:ext cx="6289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0" name=""/>
          <p:cNvSpPr/>
          <p:nvPr/>
        </p:nvSpPr>
        <p:spPr>
          <a:xfrm>
            <a:off x="2187720" y="1870200"/>
            <a:ext cx="1355760" cy="517320"/>
          </a:xfrm>
          <a:prstGeom prst="ellipse">
            <a:avLst/>
          </a:prstGeom>
          <a:solidFill>
            <a:srgbClr val="00ba89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1" name=""/>
          <p:cNvSpPr/>
          <p:nvPr/>
        </p:nvSpPr>
        <p:spPr>
          <a:xfrm>
            <a:off x="2439000" y="1951200"/>
            <a:ext cx="80388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San Juan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Basin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2" name=""/>
          <p:cNvSpPr/>
          <p:nvPr/>
        </p:nvSpPr>
        <p:spPr>
          <a:xfrm>
            <a:off x="3457440" y="2211480"/>
            <a:ext cx="1184400" cy="517320"/>
          </a:xfrm>
          <a:prstGeom prst="ellipse">
            <a:avLst/>
          </a:prstGeom>
          <a:solidFill>
            <a:srgbClr val="00ba89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3" name=""/>
          <p:cNvSpPr/>
          <p:nvPr/>
        </p:nvSpPr>
        <p:spPr>
          <a:xfrm>
            <a:off x="1686960" y="1687680"/>
            <a:ext cx="407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4" name=""/>
          <p:cNvSpPr/>
          <p:nvPr/>
        </p:nvSpPr>
        <p:spPr>
          <a:xfrm>
            <a:off x="868680" y="1501920"/>
            <a:ext cx="543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5" name=""/>
          <p:cNvSpPr/>
          <p:nvPr/>
        </p:nvSpPr>
        <p:spPr>
          <a:xfrm>
            <a:off x="583200" y="2241720"/>
            <a:ext cx="651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6" name=""/>
          <p:cNvSpPr/>
          <p:nvPr/>
        </p:nvSpPr>
        <p:spPr>
          <a:xfrm>
            <a:off x="3684600" y="2676600"/>
            <a:ext cx="320760" cy="226800"/>
          </a:xfrm>
          <a:custGeom>
            <a:avLst/>
            <a:gdLst/>
            <a:ahLst/>
            <a:rect l="l" t="t" r="r" b="b"/>
            <a:pathLst>
              <a:path w="153" h="120">
                <a:moveTo>
                  <a:pt x="0" y="0"/>
                </a:moveTo>
                <a:cubicBezTo>
                  <a:pt x="40" y="2"/>
                  <a:pt x="46" y="2"/>
                  <a:pt x="75" y="9"/>
                </a:cubicBezTo>
                <a:cubicBezTo>
                  <a:pt x="81" y="27"/>
                  <a:pt x="91" y="42"/>
                  <a:pt x="102" y="57"/>
                </a:cubicBezTo>
                <a:cubicBezTo>
                  <a:pt x="109" y="78"/>
                  <a:pt x="119" y="86"/>
                  <a:pt x="135" y="102"/>
                </a:cubicBezTo>
                <a:cubicBezTo>
                  <a:pt x="138" y="105"/>
                  <a:pt x="153" y="117"/>
                  <a:pt x="153" y="120"/>
                </a:cubicBez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7" name=""/>
          <p:cNvSpPr/>
          <p:nvPr/>
        </p:nvSpPr>
        <p:spPr>
          <a:xfrm>
            <a:off x="4010040" y="2476440"/>
            <a:ext cx="322200" cy="330120"/>
          </a:xfrm>
          <a:custGeom>
            <a:avLst/>
            <a:gdLst/>
            <a:ahLst/>
            <a:rect l="l" t="t" r="r" b="b"/>
            <a:pathLst>
              <a:path w="154" h="174">
                <a:moveTo>
                  <a:pt x="19" y="0"/>
                </a:moveTo>
                <a:cubicBezTo>
                  <a:pt x="27" y="42"/>
                  <a:pt x="0" y="113"/>
                  <a:pt x="25" y="144"/>
                </a:cubicBezTo>
                <a:cubicBezTo>
                  <a:pt x="29" y="150"/>
                  <a:pt x="55" y="153"/>
                  <a:pt x="64" y="156"/>
                </a:cubicBezTo>
                <a:cubicBezTo>
                  <a:pt x="105" y="168"/>
                  <a:pt x="104" y="174"/>
                  <a:pt x="154" y="174"/>
                </a:cubicBez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8" name=""/>
          <p:cNvSpPr/>
          <p:nvPr/>
        </p:nvSpPr>
        <p:spPr>
          <a:xfrm>
            <a:off x="3639240" y="2217600"/>
            <a:ext cx="82728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Anadarko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Basin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9" name=""/>
          <p:cNvSpPr/>
          <p:nvPr/>
        </p:nvSpPr>
        <p:spPr>
          <a:xfrm>
            <a:off x="2400480" y="2249640"/>
            <a:ext cx="156960" cy="334800"/>
          </a:xfrm>
          <a:custGeom>
            <a:avLst/>
            <a:gdLst/>
            <a:ahLst/>
            <a:rect l="l" t="t" r="r" b="b"/>
            <a:pathLst>
              <a:path w="75" h="177">
                <a:moveTo>
                  <a:pt x="0" y="177"/>
                </a:moveTo>
                <a:cubicBezTo>
                  <a:pt x="7" y="167"/>
                  <a:pt x="9" y="159"/>
                  <a:pt x="18" y="150"/>
                </a:cubicBezTo>
                <a:cubicBezTo>
                  <a:pt x="34" y="101"/>
                  <a:pt x="75" y="55"/>
                  <a:pt x="75" y="0"/>
                </a:cubicBez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80" name=""/>
          <p:cNvGrpSpPr/>
          <p:nvPr/>
        </p:nvGrpSpPr>
        <p:grpSpPr>
          <a:xfrm>
            <a:off x="3114720" y="3424320"/>
            <a:ext cx="1180800" cy="519120"/>
            <a:chOff x="3114720" y="3424320"/>
            <a:chExt cx="1180800" cy="519120"/>
          </a:xfrm>
        </p:grpSpPr>
        <p:sp>
          <p:nvSpPr>
            <p:cNvPr id="1381" name=""/>
            <p:cNvSpPr/>
            <p:nvPr/>
          </p:nvSpPr>
          <p:spPr>
            <a:xfrm>
              <a:off x="3114720" y="3424320"/>
              <a:ext cx="1180800" cy="519120"/>
            </a:xfrm>
            <a:prstGeom prst="ellipse">
              <a:avLst/>
            </a:prstGeom>
            <a:solidFill>
              <a:srgbClr val="00ba89">
                <a:alpha val="50000"/>
              </a:srgbClr>
            </a:solidFill>
            <a:ln w="936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2" name=""/>
            <p:cNvSpPr/>
            <p:nvPr/>
          </p:nvSpPr>
          <p:spPr>
            <a:xfrm>
              <a:off x="3350160" y="3483000"/>
              <a:ext cx="734040" cy="42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676767"/>
                  </a:solidFill>
                  <a:effectLst/>
                  <a:uFillTx/>
                  <a:latin typeface="Frutiger 45 Light"/>
                </a:rPr>
                <a:t>Permian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676767"/>
                  </a:solidFill>
                  <a:effectLst/>
                  <a:uFillTx/>
                  <a:latin typeface="Frutiger 45 Light"/>
                </a:rPr>
                <a:t>Basin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83" name=""/>
          <p:cNvSpPr/>
          <p:nvPr/>
        </p:nvSpPr>
        <p:spPr>
          <a:xfrm>
            <a:off x="3174840" y="3097080"/>
            <a:ext cx="308160" cy="779760"/>
          </a:xfrm>
          <a:prstGeom prst="line">
            <a:avLst/>
          </a:prstGeom>
          <a:ln cap="rnd"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4" name=""/>
          <p:cNvSpPr/>
          <p:nvPr/>
        </p:nvSpPr>
        <p:spPr>
          <a:xfrm>
            <a:off x="5408640" y="885960"/>
            <a:ext cx="4560840" cy="331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82880" rIns="182880" tIns="91440" bIns="91440" anchor="t">
            <a:noAutofit/>
          </a:bodyPr>
          <a:p>
            <a:pPr marL="1080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Rates Improving Due to Increased California Demand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Bi-Directional Flow Capabilities Provides Flexibility to Rapidly Adapt to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Over 90% of Revenues Comprised of Demand Charges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5" name=""/>
          <p:cNvSpPr/>
          <p:nvPr/>
        </p:nvSpPr>
        <p:spPr>
          <a:xfrm>
            <a:off x="5472000" y="1025640"/>
            <a:ext cx="13680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6" name=""/>
          <p:cNvSpPr/>
          <p:nvPr/>
        </p:nvSpPr>
        <p:spPr>
          <a:xfrm>
            <a:off x="5475240" y="178452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7" name=""/>
          <p:cNvSpPr/>
          <p:nvPr/>
        </p:nvSpPr>
        <p:spPr>
          <a:xfrm>
            <a:off x="5464080" y="2878200"/>
            <a:ext cx="13680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8" name=""/>
          <p:cNvSpPr/>
          <p:nvPr/>
        </p:nvSpPr>
        <p:spPr>
          <a:xfrm>
            <a:off x="1343160" y="2498760"/>
            <a:ext cx="1730160" cy="841320"/>
          </a:xfrm>
          <a:custGeom>
            <a:avLst/>
            <a:gdLst/>
            <a:ahLst/>
            <a:rect l="l" t="t" r="r" b="b"/>
            <a:pathLst>
              <a:path w="1090" h="530">
                <a:moveTo>
                  <a:pt x="0" y="112"/>
                </a:moveTo>
                <a:cubicBezTo>
                  <a:pt x="106" y="56"/>
                  <a:pt x="212" y="0"/>
                  <a:pt x="212" y="0"/>
                </a:cubicBezTo>
                <a:cubicBezTo>
                  <a:pt x="207" y="39"/>
                  <a:pt x="202" y="78"/>
                  <a:pt x="202" y="78"/>
                </a:cubicBezTo>
                <a:lnTo>
                  <a:pt x="368" y="90"/>
                </a:lnTo>
                <a:lnTo>
                  <a:pt x="462" y="96"/>
                </a:lnTo>
                <a:cubicBezTo>
                  <a:pt x="516" y="107"/>
                  <a:pt x="622" y="129"/>
                  <a:pt x="692" y="158"/>
                </a:cubicBezTo>
                <a:cubicBezTo>
                  <a:pt x="762" y="187"/>
                  <a:pt x="818" y="224"/>
                  <a:pt x="884" y="268"/>
                </a:cubicBezTo>
                <a:lnTo>
                  <a:pt x="1090" y="424"/>
                </a:lnTo>
                <a:lnTo>
                  <a:pt x="1018" y="530"/>
                </a:lnTo>
                <a:lnTo>
                  <a:pt x="888" y="430"/>
                </a:lnTo>
                <a:cubicBezTo>
                  <a:pt x="888" y="430"/>
                  <a:pt x="798" y="357"/>
                  <a:pt x="742" y="326"/>
                </a:cubicBezTo>
                <a:cubicBezTo>
                  <a:pt x="686" y="295"/>
                  <a:pt x="609" y="259"/>
                  <a:pt x="552" y="242"/>
                </a:cubicBezTo>
                <a:cubicBezTo>
                  <a:pt x="505" y="230"/>
                  <a:pt x="458" y="229"/>
                  <a:pt x="400" y="222"/>
                </a:cubicBezTo>
                <a:lnTo>
                  <a:pt x="206" y="202"/>
                </a:lnTo>
                <a:cubicBezTo>
                  <a:pt x="206" y="202"/>
                  <a:pt x="207" y="249"/>
                  <a:pt x="208" y="296"/>
                </a:cubicBezTo>
                <a:cubicBezTo>
                  <a:pt x="191" y="298"/>
                  <a:pt x="137" y="245"/>
                  <a:pt x="102" y="214"/>
                </a:cubicBezTo>
                <a:cubicBezTo>
                  <a:pt x="67" y="183"/>
                  <a:pt x="51" y="163"/>
                  <a:pt x="0" y="112"/>
                </a:cubicBezTo>
                <a:close/>
              </a:path>
            </a:pathLst>
          </a:custGeom>
          <a:solidFill>
            <a:srgbClr val="fc0128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9" name=""/>
          <p:cNvSpPr/>
          <p:nvPr/>
        </p:nvSpPr>
        <p:spPr>
          <a:xfrm>
            <a:off x="1382760" y="2629080"/>
            <a:ext cx="105876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942 BBtu/d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0" name=""/>
          <p:cNvSpPr/>
          <p:nvPr/>
        </p:nvSpPr>
        <p:spPr>
          <a:xfrm>
            <a:off x="2476440" y="2413080"/>
            <a:ext cx="1050840" cy="603000"/>
          </a:xfrm>
          <a:custGeom>
            <a:avLst/>
            <a:gdLst/>
            <a:ahLst/>
            <a:rect l="l" t="t" r="r" b="b"/>
            <a:pathLst>
              <a:path w="662" h="380">
                <a:moveTo>
                  <a:pt x="0" y="84"/>
                </a:moveTo>
                <a:lnTo>
                  <a:pt x="69" y="0"/>
                </a:lnTo>
                <a:lnTo>
                  <a:pt x="210" y="103"/>
                </a:lnTo>
                <a:cubicBezTo>
                  <a:pt x="254" y="129"/>
                  <a:pt x="288" y="144"/>
                  <a:pt x="333" y="154"/>
                </a:cubicBezTo>
                <a:cubicBezTo>
                  <a:pt x="372" y="165"/>
                  <a:pt x="451" y="160"/>
                  <a:pt x="480" y="163"/>
                </a:cubicBezTo>
                <a:lnTo>
                  <a:pt x="519" y="160"/>
                </a:lnTo>
                <a:lnTo>
                  <a:pt x="511" y="70"/>
                </a:lnTo>
                <a:lnTo>
                  <a:pt x="662" y="204"/>
                </a:lnTo>
                <a:lnTo>
                  <a:pt x="530" y="380"/>
                </a:lnTo>
                <a:lnTo>
                  <a:pt x="521" y="280"/>
                </a:lnTo>
                <a:lnTo>
                  <a:pt x="372" y="284"/>
                </a:lnTo>
                <a:lnTo>
                  <a:pt x="261" y="268"/>
                </a:lnTo>
                <a:lnTo>
                  <a:pt x="147" y="208"/>
                </a:lnTo>
                <a:lnTo>
                  <a:pt x="71" y="148"/>
                </a:lnTo>
                <a:lnTo>
                  <a:pt x="0" y="84"/>
                </a:lnTo>
                <a:close/>
              </a:path>
            </a:pathLst>
          </a:custGeom>
          <a:solidFill>
            <a:srgbClr val="fc0128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1" name=""/>
          <p:cNvSpPr/>
          <p:nvPr/>
        </p:nvSpPr>
        <p:spPr>
          <a:xfrm>
            <a:off x="2722680" y="2649600"/>
            <a:ext cx="105876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697 BBtu/d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A122FF5-D8BC-4D6B-A2F2-EEF3655FDF52}" type="slidenum">
              <a:t>10</a:t>
            </a:fld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" name="PlaceHolder 1"/>
          <p:cNvSpPr>
            <a:spLocks noGrp="1"/>
          </p:cNvSpPr>
          <p:nvPr>
            <p:ph type="title"/>
          </p:nvPr>
        </p:nvSpPr>
        <p:spPr>
          <a:xfrm>
            <a:off x="-360" y="126720"/>
            <a:ext cx="10287000" cy="5079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Transwestern Pipeline Company</a:t>
            </a:r>
            <a:br>
              <a:rPr sz="24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Initiatives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393" name=""/>
          <p:cNvSpPr/>
          <p:nvPr/>
        </p:nvSpPr>
        <p:spPr>
          <a:xfrm>
            <a:off x="5675400" y="1330200"/>
            <a:ext cx="4560840" cy="331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82880" rIns="182880" tIns="91440" bIns="91440" anchor="t">
            <a:noAutofit/>
          </a:bodyPr>
          <a:p>
            <a:pPr marL="1080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[Adding Customers - receipt and delivery points]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[Park and Ride - description, examples]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4" name=""/>
          <p:cNvSpPr/>
          <p:nvPr/>
        </p:nvSpPr>
        <p:spPr>
          <a:xfrm>
            <a:off x="5738760" y="1469880"/>
            <a:ext cx="136440" cy="1368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5" name=""/>
          <p:cNvSpPr/>
          <p:nvPr/>
        </p:nvSpPr>
        <p:spPr>
          <a:xfrm>
            <a:off x="5742000" y="222876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6" name=""/>
          <p:cNvSpPr/>
          <p:nvPr/>
        </p:nvSpPr>
        <p:spPr>
          <a:xfrm>
            <a:off x="5730840" y="300528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97" name=""/>
          <p:cNvGrpSpPr/>
          <p:nvPr/>
        </p:nvGrpSpPr>
        <p:grpSpPr>
          <a:xfrm>
            <a:off x="449280" y="1363680"/>
            <a:ext cx="4948920" cy="4208400"/>
            <a:chOff x="449280" y="1363680"/>
            <a:chExt cx="4948920" cy="4208400"/>
          </a:xfrm>
        </p:grpSpPr>
        <p:sp>
          <p:nvSpPr>
            <p:cNvPr id="1398" name=""/>
            <p:cNvSpPr/>
            <p:nvPr/>
          </p:nvSpPr>
          <p:spPr>
            <a:xfrm>
              <a:off x="449280" y="1363680"/>
              <a:ext cx="1025640" cy="2352600"/>
            </a:xfrm>
            <a:custGeom>
              <a:avLst/>
              <a:gdLst/>
              <a:ahLst/>
              <a:rect l="l" t="t" r="r" b="b"/>
              <a:pathLst>
                <a:path w="571" h="1703">
                  <a:moveTo>
                    <a:pt x="0" y="0"/>
                  </a:moveTo>
                  <a:lnTo>
                    <a:pt x="194" y="67"/>
                  </a:lnTo>
                  <a:lnTo>
                    <a:pt x="95" y="575"/>
                  </a:lnTo>
                  <a:lnTo>
                    <a:pt x="532" y="1364"/>
                  </a:lnTo>
                  <a:lnTo>
                    <a:pt x="571" y="1464"/>
                  </a:lnTo>
                  <a:lnTo>
                    <a:pt x="528" y="1510"/>
                  </a:lnTo>
                  <a:lnTo>
                    <a:pt x="498" y="1593"/>
                  </a:lnTo>
                  <a:lnTo>
                    <a:pt x="470" y="1644"/>
                  </a:lnTo>
                  <a:lnTo>
                    <a:pt x="497" y="1689"/>
                  </a:lnTo>
                  <a:lnTo>
                    <a:pt x="449" y="1703"/>
                  </a:lnTo>
                  <a:lnTo>
                    <a:pt x="185" y="1685"/>
                  </a:lnTo>
                  <a:lnTo>
                    <a:pt x="170" y="1586"/>
                  </a:lnTo>
                  <a:lnTo>
                    <a:pt x="123" y="1513"/>
                  </a:lnTo>
                  <a:lnTo>
                    <a:pt x="92" y="1484"/>
                  </a:lnTo>
                  <a:lnTo>
                    <a:pt x="83" y="1431"/>
                  </a:lnTo>
                  <a:lnTo>
                    <a:pt x="56" y="1403"/>
                  </a:lnTo>
                  <a:lnTo>
                    <a:pt x="28" y="1366"/>
                  </a:lnTo>
                  <a:lnTo>
                    <a:pt x="19" y="1323"/>
                  </a:lnTo>
                  <a:lnTo>
                    <a:pt x="0" y="0"/>
                  </a:lnTo>
                  <a:lnTo>
                    <a:pt x="17" y="1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9" name=""/>
            <p:cNvSpPr/>
            <p:nvPr/>
          </p:nvSpPr>
          <p:spPr>
            <a:xfrm rot="72000">
              <a:off x="585360" y="1468440"/>
              <a:ext cx="1193760" cy="1781280"/>
            </a:xfrm>
            <a:custGeom>
              <a:avLst/>
              <a:gdLst/>
              <a:ahLst/>
              <a:rect l="l" t="t" r="r" b="b"/>
              <a:pathLst>
                <a:path w="649" h="873">
                  <a:moveTo>
                    <a:pt x="84" y="0"/>
                  </a:moveTo>
                  <a:lnTo>
                    <a:pt x="0" y="345"/>
                  </a:lnTo>
                  <a:lnTo>
                    <a:pt x="442" y="872"/>
                  </a:lnTo>
                  <a:lnTo>
                    <a:pt x="469" y="849"/>
                  </a:lnTo>
                  <a:lnTo>
                    <a:pt x="468" y="745"/>
                  </a:lnTo>
                  <a:lnTo>
                    <a:pt x="523" y="753"/>
                  </a:lnTo>
                  <a:lnTo>
                    <a:pt x="579" y="433"/>
                  </a:lnTo>
                  <a:lnTo>
                    <a:pt x="618" y="217"/>
                  </a:lnTo>
                  <a:lnTo>
                    <a:pt x="629" y="152"/>
                  </a:lnTo>
                  <a:lnTo>
                    <a:pt x="648" y="93"/>
                  </a:lnTo>
                  <a:lnTo>
                    <a:pt x="357" y="53"/>
                  </a:lnTo>
                  <a:lnTo>
                    <a:pt x="84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0" name=""/>
            <p:cNvSpPr/>
            <p:nvPr/>
          </p:nvSpPr>
          <p:spPr>
            <a:xfrm rot="72000">
              <a:off x="1545840" y="1685520"/>
              <a:ext cx="1001880" cy="1268280"/>
            </a:xfrm>
            <a:custGeom>
              <a:avLst/>
              <a:gdLst/>
              <a:ahLst/>
              <a:rect l="l" t="t" r="r" b="b"/>
              <a:pathLst>
                <a:path w="544" h="622">
                  <a:moveTo>
                    <a:pt x="102" y="0"/>
                  </a:moveTo>
                  <a:lnTo>
                    <a:pt x="367" y="33"/>
                  </a:lnTo>
                  <a:lnTo>
                    <a:pt x="349" y="151"/>
                  </a:lnTo>
                  <a:lnTo>
                    <a:pt x="543" y="168"/>
                  </a:lnTo>
                  <a:lnTo>
                    <a:pt x="492" y="621"/>
                  </a:lnTo>
                  <a:lnTo>
                    <a:pt x="0" y="575"/>
                  </a:lnTo>
                  <a:lnTo>
                    <a:pt x="50" y="285"/>
                  </a:lnTo>
                  <a:lnTo>
                    <a:pt x="102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1" name=""/>
            <p:cNvSpPr/>
            <p:nvPr/>
          </p:nvSpPr>
          <p:spPr>
            <a:xfrm rot="72000">
              <a:off x="2435400" y="2049480"/>
              <a:ext cx="1331640" cy="979560"/>
            </a:xfrm>
            <a:custGeom>
              <a:avLst/>
              <a:gdLst/>
              <a:ahLst/>
              <a:rect l="l" t="t" r="r" b="b"/>
              <a:pathLst>
                <a:path w="723" h="481">
                  <a:moveTo>
                    <a:pt x="60" y="0"/>
                  </a:moveTo>
                  <a:lnTo>
                    <a:pt x="23" y="288"/>
                  </a:lnTo>
                  <a:lnTo>
                    <a:pt x="0" y="454"/>
                  </a:lnTo>
                  <a:lnTo>
                    <a:pt x="360" y="470"/>
                  </a:lnTo>
                  <a:lnTo>
                    <a:pt x="706" y="480"/>
                  </a:lnTo>
                  <a:lnTo>
                    <a:pt x="718" y="256"/>
                  </a:lnTo>
                  <a:lnTo>
                    <a:pt x="722" y="36"/>
                  </a:lnTo>
                  <a:lnTo>
                    <a:pt x="524" y="33"/>
                  </a:lnTo>
                  <a:lnTo>
                    <a:pt x="60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2" name=""/>
            <p:cNvSpPr/>
            <p:nvPr/>
          </p:nvSpPr>
          <p:spPr>
            <a:xfrm rot="72000">
              <a:off x="1214280" y="2842920"/>
              <a:ext cx="1211400" cy="1322280"/>
            </a:xfrm>
            <a:custGeom>
              <a:avLst/>
              <a:gdLst/>
              <a:ahLst/>
              <a:rect l="l" t="t" r="r" b="b"/>
              <a:pathLst>
                <a:path w="658" h="649">
                  <a:moveTo>
                    <a:pt x="167" y="0"/>
                  </a:moveTo>
                  <a:lnTo>
                    <a:pt x="154" y="85"/>
                  </a:lnTo>
                  <a:lnTo>
                    <a:pt x="97" y="75"/>
                  </a:lnTo>
                  <a:lnTo>
                    <a:pt x="100" y="184"/>
                  </a:lnTo>
                  <a:lnTo>
                    <a:pt x="73" y="206"/>
                  </a:lnTo>
                  <a:lnTo>
                    <a:pt x="114" y="272"/>
                  </a:lnTo>
                  <a:lnTo>
                    <a:pt x="73" y="302"/>
                  </a:lnTo>
                  <a:lnTo>
                    <a:pt x="51" y="348"/>
                  </a:lnTo>
                  <a:lnTo>
                    <a:pt x="20" y="396"/>
                  </a:lnTo>
                  <a:lnTo>
                    <a:pt x="41" y="424"/>
                  </a:lnTo>
                  <a:lnTo>
                    <a:pt x="4" y="435"/>
                  </a:lnTo>
                  <a:lnTo>
                    <a:pt x="0" y="479"/>
                  </a:lnTo>
                  <a:lnTo>
                    <a:pt x="370" y="645"/>
                  </a:lnTo>
                  <a:lnTo>
                    <a:pt x="579" y="648"/>
                  </a:lnTo>
                  <a:lnTo>
                    <a:pt x="657" y="51"/>
                  </a:lnTo>
                  <a:lnTo>
                    <a:pt x="167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3" name=""/>
            <p:cNvSpPr/>
            <p:nvPr/>
          </p:nvSpPr>
          <p:spPr>
            <a:xfrm rot="72000">
              <a:off x="2270160" y="2961720"/>
              <a:ext cx="1279440" cy="1252800"/>
            </a:xfrm>
            <a:custGeom>
              <a:avLst/>
              <a:gdLst/>
              <a:ahLst/>
              <a:rect l="l" t="t" r="r" b="b"/>
              <a:pathLst>
                <a:path w="696" h="615">
                  <a:moveTo>
                    <a:pt x="85" y="0"/>
                  </a:moveTo>
                  <a:lnTo>
                    <a:pt x="695" y="24"/>
                  </a:lnTo>
                  <a:lnTo>
                    <a:pt x="666" y="568"/>
                  </a:lnTo>
                  <a:lnTo>
                    <a:pt x="467" y="557"/>
                  </a:lnTo>
                  <a:lnTo>
                    <a:pt x="282" y="552"/>
                  </a:lnTo>
                  <a:lnTo>
                    <a:pt x="282" y="574"/>
                  </a:lnTo>
                  <a:lnTo>
                    <a:pt x="126" y="574"/>
                  </a:lnTo>
                  <a:lnTo>
                    <a:pt x="118" y="614"/>
                  </a:lnTo>
                  <a:lnTo>
                    <a:pt x="0" y="601"/>
                  </a:lnTo>
                  <a:lnTo>
                    <a:pt x="66" y="142"/>
                  </a:lnTo>
                  <a:lnTo>
                    <a:pt x="85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4" name=""/>
            <p:cNvSpPr/>
            <p:nvPr/>
          </p:nvSpPr>
          <p:spPr>
            <a:xfrm rot="72000">
              <a:off x="2771640" y="3174480"/>
              <a:ext cx="2602080" cy="2370240"/>
            </a:xfrm>
            <a:custGeom>
              <a:avLst/>
              <a:gdLst/>
              <a:ahLst/>
              <a:rect l="l" t="t" r="r" b="b"/>
              <a:pathLst>
                <a:path w="1413" h="1164">
                  <a:moveTo>
                    <a:pt x="408" y="0"/>
                  </a:moveTo>
                  <a:lnTo>
                    <a:pt x="720" y="10"/>
                  </a:lnTo>
                  <a:lnTo>
                    <a:pt x="720" y="219"/>
                  </a:lnTo>
                  <a:lnTo>
                    <a:pt x="880" y="278"/>
                  </a:lnTo>
                  <a:lnTo>
                    <a:pt x="925" y="258"/>
                  </a:lnTo>
                  <a:lnTo>
                    <a:pt x="1029" y="303"/>
                  </a:lnTo>
                  <a:lnTo>
                    <a:pt x="1090" y="301"/>
                  </a:lnTo>
                  <a:lnTo>
                    <a:pt x="1210" y="254"/>
                  </a:lnTo>
                  <a:lnTo>
                    <a:pt x="1280" y="300"/>
                  </a:lnTo>
                  <a:lnTo>
                    <a:pt x="1342" y="311"/>
                  </a:lnTo>
                  <a:lnTo>
                    <a:pt x="1342" y="482"/>
                  </a:lnTo>
                  <a:lnTo>
                    <a:pt x="1412" y="590"/>
                  </a:lnTo>
                  <a:lnTo>
                    <a:pt x="1396" y="737"/>
                  </a:lnTo>
                  <a:lnTo>
                    <a:pt x="1319" y="796"/>
                  </a:lnTo>
                  <a:lnTo>
                    <a:pt x="1303" y="742"/>
                  </a:lnTo>
                  <a:lnTo>
                    <a:pt x="1280" y="766"/>
                  </a:lnTo>
                  <a:lnTo>
                    <a:pt x="1297" y="801"/>
                  </a:lnTo>
                  <a:lnTo>
                    <a:pt x="1160" y="889"/>
                  </a:lnTo>
                  <a:lnTo>
                    <a:pt x="1128" y="894"/>
                  </a:lnTo>
                  <a:lnTo>
                    <a:pt x="1056" y="937"/>
                  </a:lnTo>
                  <a:lnTo>
                    <a:pt x="1056" y="961"/>
                  </a:lnTo>
                  <a:lnTo>
                    <a:pt x="1034" y="966"/>
                  </a:lnTo>
                  <a:lnTo>
                    <a:pt x="1050" y="996"/>
                  </a:lnTo>
                  <a:lnTo>
                    <a:pt x="1012" y="1039"/>
                  </a:lnTo>
                  <a:lnTo>
                    <a:pt x="1034" y="1104"/>
                  </a:lnTo>
                  <a:lnTo>
                    <a:pt x="1056" y="1124"/>
                  </a:lnTo>
                  <a:lnTo>
                    <a:pt x="1050" y="1163"/>
                  </a:lnTo>
                  <a:lnTo>
                    <a:pt x="995" y="1163"/>
                  </a:lnTo>
                  <a:lnTo>
                    <a:pt x="946" y="1144"/>
                  </a:lnTo>
                  <a:lnTo>
                    <a:pt x="913" y="1149"/>
                  </a:lnTo>
                  <a:lnTo>
                    <a:pt x="804" y="1114"/>
                  </a:lnTo>
                  <a:lnTo>
                    <a:pt x="753" y="981"/>
                  </a:lnTo>
                  <a:lnTo>
                    <a:pt x="677" y="917"/>
                  </a:lnTo>
                  <a:lnTo>
                    <a:pt x="610" y="801"/>
                  </a:lnTo>
                  <a:lnTo>
                    <a:pt x="578" y="788"/>
                  </a:lnTo>
                  <a:lnTo>
                    <a:pt x="542" y="759"/>
                  </a:lnTo>
                  <a:lnTo>
                    <a:pt x="507" y="759"/>
                  </a:lnTo>
                  <a:lnTo>
                    <a:pt x="454" y="749"/>
                  </a:lnTo>
                  <a:lnTo>
                    <a:pt x="413" y="759"/>
                  </a:lnTo>
                  <a:lnTo>
                    <a:pt x="387" y="818"/>
                  </a:lnTo>
                  <a:lnTo>
                    <a:pt x="343" y="828"/>
                  </a:lnTo>
                  <a:lnTo>
                    <a:pt x="254" y="782"/>
                  </a:lnTo>
                  <a:lnTo>
                    <a:pt x="202" y="727"/>
                  </a:lnTo>
                  <a:lnTo>
                    <a:pt x="193" y="660"/>
                  </a:lnTo>
                  <a:lnTo>
                    <a:pt x="154" y="615"/>
                  </a:lnTo>
                  <a:lnTo>
                    <a:pt x="66" y="551"/>
                  </a:lnTo>
                  <a:lnTo>
                    <a:pt x="0" y="485"/>
                  </a:lnTo>
                  <a:lnTo>
                    <a:pt x="0" y="457"/>
                  </a:lnTo>
                  <a:lnTo>
                    <a:pt x="213" y="459"/>
                  </a:lnTo>
                  <a:lnTo>
                    <a:pt x="387" y="472"/>
                  </a:lnTo>
                  <a:lnTo>
                    <a:pt x="408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5" name=""/>
            <p:cNvSpPr/>
            <p:nvPr/>
          </p:nvSpPr>
          <p:spPr>
            <a:xfrm rot="72000">
              <a:off x="3728880" y="2370240"/>
              <a:ext cx="1387800" cy="690480"/>
            </a:xfrm>
            <a:custGeom>
              <a:avLst/>
              <a:gdLst/>
              <a:ahLst/>
              <a:rect l="l" t="t" r="r" b="b"/>
              <a:pathLst>
                <a:path w="752" h="340">
                  <a:moveTo>
                    <a:pt x="8" y="4"/>
                  </a:moveTo>
                  <a:lnTo>
                    <a:pt x="6" y="198"/>
                  </a:lnTo>
                  <a:lnTo>
                    <a:pt x="0" y="336"/>
                  </a:lnTo>
                  <a:lnTo>
                    <a:pt x="751" y="339"/>
                  </a:lnTo>
                  <a:lnTo>
                    <a:pt x="736" y="163"/>
                  </a:lnTo>
                  <a:lnTo>
                    <a:pt x="736" y="96"/>
                  </a:lnTo>
                  <a:lnTo>
                    <a:pt x="676" y="55"/>
                  </a:lnTo>
                  <a:lnTo>
                    <a:pt x="695" y="20"/>
                  </a:lnTo>
                  <a:lnTo>
                    <a:pt x="670" y="0"/>
                  </a:lnTo>
                  <a:lnTo>
                    <a:pt x="328" y="4"/>
                  </a:lnTo>
                  <a:lnTo>
                    <a:pt x="8" y="4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6" name=""/>
            <p:cNvSpPr/>
            <p:nvPr/>
          </p:nvSpPr>
          <p:spPr>
            <a:xfrm rot="72000">
              <a:off x="3532320" y="3044520"/>
              <a:ext cx="1612800" cy="761760"/>
            </a:xfrm>
            <a:custGeom>
              <a:avLst/>
              <a:gdLst/>
              <a:ahLst/>
              <a:rect l="l" t="t" r="r" b="b"/>
              <a:pathLst>
                <a:path w="876" h="374">
                  <a:moveTo>
                    <a:pt x="6" y="0"/>
                  </a:moveTo>
                  <a:lnTo>
                    <a:pt x="0" y="68"/>
                  </a:lnTo>
                  <a:lnTo>
                    <a:pt x="312" y="77"/>
                  </a:lnTo>
                  <a:lnTo>
                    <a:pt x="313" y="289"/>
                  </a:lnTo>
                  <a:lnTo>
                    <a:pt x="473" y="347"/>
                  </a:lnTo>
                  <a:lnTo>
                    <a:pt x="516" y="325"/>
                  </a:lnTo>
                  <a:lnTo>
                    <a:pt x="618" y="373"/>
                  </a:lnTo>
                  <a:lnTo>
                    <a:pt x="683" y="370"/>
                  </a:lnTo>
                  <a:lnTo>
                    <a:pt x="805" y="325"/>
                  </a:lnTo>
                  <a:lnTo>
                    <a:pt x="875" y="370"/>
                  </a:lnTo>
                  <a:lnTo>
                    <a:pt x="875" y="139"/>
                  </a:lnTo>
                  <a:lnTo>
                    <a:pt x="854" y="5"/>
                  </a:lnTo>
                  <a:lnTo>
                    <a:pt x="6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7" name=""/>
            <p:cNvSpPr/>
            <p:nvPr/>
          </p:nvSpPr>
          <p:spPr>
            <a:xfrm>
              <a:off x="2200320" y="2517840"/>
              <a:ext cx="1357200" cy="517320"/>
            </a:xfrm>
            <a:prstGeom prst="ellipse">
              <a:avLst/>
            </a:prstGeom>
            <a:solidFill>
              <a:srgbClr val="83ff9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8" name=""/>
            <p:cNvSpPr/>
            <p:nvPr/>
          </p:nvSpPr>
          <p:spPr>
            <a:xfrm>
              <a:off x="2031840" y="3228840"/>
              <a:ext cx="9720" cy="33480"/>
            </a:xfrm>
            <a:custGeom>
              <a:avLst/>
              <a:gdLst/>
              <a:ahLst/>
              <a:rect l="l" t="t" r="r" b="b"/>
              <a:pathLst>
                <a:path w="10" h="74">
                  <a:moveTo>
                    <a:pt x="0" y="74"/>
                  </a:moveTo>
                  <a:lnTo>
                    <a:pt x="10" y="0"/>
                  </a:lnTo>
                  <a:lnTo>
                    <a:pt x="10" y="0"/>
                  </a:lnTo>
                  <a:lnTo>
                    <a:pt x="1" y="74"/>
                  </a:lnTo>
                  <a:lnTo>
                    <a:pt x="0" y="74"/>
                  </a:lnTo>
                  <a:close/>
                </a:path>
              </a:pathLst>
            </a:custGeom>
            <a:solidFill>
              <a:srgbClr val="d81e0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9" name=""/>
            <p:cNvSpPr/>
            <p:nvPr/>
          </p:nvSpPr>
          <p:spPr>
            <a:xfrm>
              <a:off x="1273320" y="3246480"/>
              <a:ext cx="39600" cy="11160"/>
            </a:xfrm>
            <a:custGeom>
              <a:avLst/>
              <a:gdLst/>
              <a:ahLst/>
              <a:rect l="l" t="t" r="r" b="b"/>
              <a:pathLst>
                <a:path w="72" h="16">
                  <a:moveTo>
                    <a:pt x="72" y="0"/>
                  </a:moveTo>
                  <a:lnTo>
                    <a:pt x="0" y="16"/>
                  </a:lnTo>
                  <a:lnTo>
                    <a:pt x="0" y="16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d81e0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0" name=""/>
            <p:cNvSpPr/>
            <p:nvPr/>
          </p:nvSpPr>
          <p:spPr>
            <a:xfrm>
              <a:off x="1293840" y="3316320"/>
              <a:ext cx="36360" cy="7920"/>
            </a:xfrm>
            <a:custGeom>
              <a:avLst/>
              <a:gdLst/>
              <a:ahLst/>
              <a:rect l="l" t="t" r="r" b="b"/>
              <a:pathLst>
                <a:path w="72" h="17">
                  <a:moveTo>
                    <a:pt x="36" y="8"/>
                  </a:moveTo>
                  <a:lnTo>
                    <a:pt x="72" y="1"/>
                  </a:lnTo>
                  <a:lnTo>
                    <a:pt x="72" y="0"/>
                  </a:lnTo>
                  <a:lnTo>
                    <a:pt x="0" y="16"/>
                  </a:lnTo>
                  <a:lnTo>
                    <a:pt x="0" y="17"/>
                  </a:lnTo>
                  <a:lnTo>
                    <a:pt x="36" y="8"/>
                  </a:lnTo>
                  <a:close/>
                </a:path>
              </a:pathLst>
            </a:custGeom>
            <a:solidFill>
              <a:srgbClr val="d81e0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1" name=""/>
            <p:cNvSpPr/>
            <p:nvPr/>
          </p:nvSpPr>
          <p:spPr>
            <a:xfrm>
              <a:off x="1278000" y="3176640"/>
              <a:ext cx="1922400" cy="590400"/>
            </a:xfrm>
            <a:custGeom>
              <a:avLst/>
              <a:gdLst/>
              <a:ahLst/>
              <a:rect l="l" t="t" r="r" b="b"/>
              <a:pathLst>
                <a:path w="916" h="312">
                  <a:moveTo>
                    <a:pt x="19" y="72"/>
                  </a:moveTo>
                  <a:cubicBezTo>
                    <a:pt x="17" y="70"/>
                    <a:pt x="4" y="59"/>
                    <a:pt x="4" y="54"/>
                  </a:cubicBezTo>
                  <a:cubicBezTo>
                    <a:pt x="0" y="2"/>
                    <a:pt x="41" y="14"/>
                    <a:pt x="82" y="12"/>
                  </a:cubicBezTo>
                  <a:cubicBezTo>
                    <a:pt x="103" y="5"/>
                    <a:pt x="95" y="10"/>
                    <a:pt x="109" y="0"/>
                  </a:cubicBezTo>
                  <a:cubicBezTo>
                    <a:pt x="141" y="2"/>
                    <a:pt x="170" y="7"/>
                    <a:pt x="202" y="12"/>
                  </a:cubicBezTo>
                  <a:cubicBezTo>
                    <a:pt x="216" y="14"/>
                    <a:pt x="230" y="16"/>
                    <a:pt x="244" y="18"/>
                  </a:cubicBezTo>
                  <a:cubicBezTo>
                    <a:pt x="251" y="19"/>
                    <a:pt x="265" y="21"/>
                    <a:pt x="265" y="21"/>
                  </a:cubicBezTo>
                  <a:cubicBezTo>
                    <a:pt x="311" y="36"/>
                    <a:pt x="424" y="25"/>
                    <a:pt x="448" y="24"/>
                  </a:cubicBezTo>
                  <a:cubicBezTo>
                    <a:pt x="489" y="26"/>
                    <a:pt x="514" y="24"/>
                    <a:pt x="550" y="36"/>
                  </a:cubicBezTo>
                  <a:cubicBezTo>
                    <a:pt x="554" y="37"/>
                    <a:pt x="579" y="45"/>
                    <a:pt x="580" y="45"/>
                  </a:cubicBezTo>
                  <a:cubicBezTo>
                    <a:pt x="587" y="47"/>
                    <a:pt x="598" y="57"/>
                    <a:pt x="598" y="57"/>
                  </a:cubicBezTo>
                  <a:cubicBezTo>
                    <a:pt x="604" y="74"/>
                    <a:pt x="629" y="96"/>
                    <a:pt x="646" y="102"/>
                  </a:cubicBezTo>
                  <a:cubicBezTo>
                    <a:pt x="660" y="116"/>
                    <a:pt x="651" y="109"/>
                    <a:pt x="673" y="123"/>
                  </a:cubicBezTo>
                  <a:cubicBezTo>
                    <a:pt x="679" y="127"/>
                    <a:pt x="691" y="135"/>
                    <a:pt x="691" y="135"/>
                  </a:cubicBezTo>
                  <a:cubicBezTo>
                    <a:pt x="698" y="145"/>
                    <a:pt x="705" y="152"/>
                    <a:pt x="715" y="159"/>
                  </a:cubicBezTo>
                  <a:cubicBezTo>
                    <a:pt x="725" y="174"/>
                    <a:pt x="742" y="185"/>
                    <a:pt x="757" y="195"/>
                  </a:cubicBezTo>
                  <a:cubicBezTo>
                    <a:pt x="763" y="199"/>
                    <a:pt x="775" y="207"/>
                    <a:pt x="775" y="207"/>
                  </a:cubicBezTo>
                  <a:cubicBezTo>
                    <a:pt x="783" y="219"/>
                    <a:pt x="795" y="222"/>
                    <a:pt x="808" y="231"/>
                  </a:cubicBezTo>
                  <a:cubicBezTo>
                    <a:pt x="832" y="247"/>
                    <a:pt x="856" y="260"/>
                    <a:pt x="880" y="276"/>
                  </a:cubicBezTo>
                  <a:cubicBezTo>
                    <a:pt x="885" y="284"/>
                    <a:pt x="894" y="294"/>
                    <a:pt x="901" y="300"/>
                  </a:cubicBezTo>
                  <a:cubicBezTo>
                    <a:pt x="916" y="312"/>
                    <a:pt x="906" y="294"/>
                    <a:pt x="913" y="309"/>
                  </a:cubicBezTo>
                </a:path>
              </a:pathLst>
            </a:custGeom>
            <a:noFill/>
            <a:ln cap="rnd"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2" name=""/>
            <p:cNvSpPr/>
            <p:nvPr/>
          </p:nvSpPr>
          <p:spPr>
            <a:xfrm flipV="1">
              <a:off x="3176640" y="3387240"/>
              <a:ext cx="877680" cy="358920"/>
            </a:xfrm>
            <a:prstGeom prst="line">
              <a:avLst/>
            </a:prstGeom>
            <a:ln cap="rnd"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3" name=""/>
            <p:cNvSpPr/>
            <p:nvPr/>
          </p:nvSpPr>
          <p:spPr>
            <a:xfrm>
              <a:off x="4356000" y="4273560"/>
              <a:ext cx="4701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808080"/>
                  </a:solidFill>
                  <a:effectLst/>
                  <a:uFillTx/>
                  <a:latin typeface="Frutiger 45 Light"/>
                </a:rPr>
                <a:t>Texas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4" name=""/>
            <p:cNvSpPr/>
            <p:nvPr/>
          </p:nvSpPr>
          <p:spPr>
            <a:xfrm>
              <a:off x="4293360" y="3406680"/>
              <a:ext cx="67428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808080"/>
                  </a:solidFill>
                  <a:effectLst/>
                  <a:uFillTx/>
                  <a:latin typeface="Frutiger 45 Light"/>
                </a:rPr>
                <a:t>Oklahoma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5" name=""/>
            <p:cNvSpPr/>
            <p:nvPr/>
          </p:nvSpPr>
          <p:spPr>
            <a:xfrm>
              <a:off x="2425320" y="3889440"/>
              <a:ext cx="7653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808080"/>
                  </a:solidFill>
                  <a:effectLst/>
                  <a:uFillTx/>
                  <a:latin typeface="Frutiger 45 Light"/>
                </a:rPr>
                <a:t>New Mexico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6" name=""/>
            <p:cNvSpPr/>
            <p:nvPr/>
          </p:nvSpPr>
          <p:spPr>
            <a:xfrm>
              <a:off x="1683000" y="2979720"/>
              <a:ext cx="55512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808080"/>
                  </a:solidFill>
                  <a:effectLst/>
                  <a:uFillTx/>
                  <a:latin typeface="Frutiger 45 Light"/>
                </a:rPr>
                <a:t>Arizona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7" name=""/>
            <p:cNvSpPr/>
            <p:nvPr/>
          </p:nvSpPr>
          <p:spPr>
            <a:xfrm>
              <a:off x="3733560" y="2660760"/>
              <a:ext cx="543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808080"/>
                  </a:solidFill>
                  <a:effectLst/>
                  <a:uFillTx/>
                  <a:latin typeface="Frutiger 45 Light"/>
                </a:rPr>
                <a:t>Kansas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8" name=""/>
            <p:cNvSpPr/>
            <p:nvPr/>
          </p:nvSpPr>
          <p:spPr>
            <a:xfrm>
              <a:off x="2516040" y="2249280"/>
              <a:ext cx="62892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808080"/>
                  </a:solidFill>
                  <a:effectLst/>
                  <a:uFillTx/>
                  <a:latin typeface="Frutiger 45 Light"/>
                </a:rPr>
                <a:t>Colorado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9" name=""/>
            <p:cNvSpPr/>
            <p:nvPr/>
          </p:nvSpPr>
          <p:spPr>
            <a:xfrm>
              <a:off x="2187720" y="2517840"/>
              <a:ext cx="1355760" cy="517320"/>
            </a:xfrm>
            <a:prstGeom prst="ellipse">
              <a:avLst/>
            </a:prstGeom>
            <a:solidFill>
              <a:srgbClr val="00ba89"/>
            </a:solidFill>
            <a:ln w="936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0" name=""/>
            <p:cNvSpPr/>
            <p:nvPr/>
          </p:nvSpPr>
          <p:spPr>
            <a:xfrm>
              <a:off x="2439000" y="2598840"/>
              <a:ext cx="803880" cy="42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808080"/>
                  </a:solidFill>
                  <a:effectLst/>
                  <a:uFillTx/>
                  <a:latin typeface="Frutiger 45 Light"/>
                </a:rPr>
                <a:t>San Juan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808080"/>
                  </a:solidFill>
                  <a:effectLst/>
                  <a:uFillTx/>
                  <a:latin typeface="Frutiger 45 Light"/>
                </a:rPr>
                <a:t>Basin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1" name=""/>
            <p:cNvSpPr/>
            <p:nvPr/>
          </p:nvSpPr>
          <p:spPr>
            <a:xfrm>
              <a:off x="3457440" y="2859120"/>
              <a:ext cx="1184400" cy="517320"/>
            </a:xfrm>
            <a:prstGeom prst="ellipse">
              <a:avLst/>
            </a:prstGeom>
            <a:solidFill>
              <a:srgbClr val="00ba89"/>
            </a:solidFill>
            <a:ln w="936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2" name=""/>
            <p:cNvSpPr/>
            <p:nvPr/>
          </p:nvSpPr>
          <p:spPr>
            <a:xfrm>
              <a:off x="1686960" y="2335320"/>
              <a:ext cx="40752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808080"/>
                  </a:solidFill>
                  <a:effectLst/>
                  <a:uFillTx/>
                  <a:latin typeface="Frutiger 45 Light"/>
                </a:rPr>
                <a:t>Utah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3" name=""/>
            <p:cNvSpPr/>
            <p:nvPr/>
          </p:nvSpPr>
          <p:spPr>
            <a:xfrm>
              <a:off x="868680" y="2149560"/>
              <a:ext cx="543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808080"/>
                  </a:solidFill>
                  <a:effectLst/>
                  <a:uFillTx/>
                  <a:latin typeface="Frutiger 45 Light"/>
                </a:rPr>
                <a:t>Nevada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4" name=""/>
            <p:cNvSpPr/>
            <p:nvPr/>
          </p:nvSpPr>
          <p:spPr>
            <a:xfrm>
              <a:off x="583200" y="2889360"/>
              <a:ext cx="65160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808080"/>
                  </a:solidFill>
                  <a:effectLst/>
                  <a:uFillTx/>
                  <a:latin typeface="Frutiger 45 Light"/>
                </a:rPr>
                <a:t>California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5" name=""/>
            <p:cNvSpPr/>
            <p:nvPr/>
          </p:nvSpPr>
          <p:spPr>
            <a:xfrm>
              <a:off x="3684600" y="3324240"/>
              <a:ext cx="320760" cy="226800"/>
            </a:xfrm>
            <a:custGeom>
              <a:avLst/>
              <a:gdLst/>
              <a:ahLst/>
              <a:rect l="l" t="t" r="r" b="b"/>
              <a:pathLst>
                <a:path w="153" h="120">
                  <a:moveTo>
                    <a:pt x="0" y="0"/>
                  </a:moveTo>
                  <a:cubicBezTo>
                    <a:pt x="40" y="2"/>
                    <a:pt x="46" y="2"/>
                    <a:pt x="75" y="9"/>
                  </a:cubicBezTo>
                  <a:cubicBezTo>
                    <a:pt x="81" y="27"/>
                    <a:pt x="91" y="42"/>
                    <a:pt x="102" y="57"/>
                  </a:cubicBezTo>
                  <a:cubicBezTo>
                    <a:pt x="109" y="78"/>
                    <a:pt x="119" y="86"/>
                    <a:pt x="135" y="102"/>
                  </a:cubicBezTo>
                  <a:cubicBezTo>
                    <a:pt x="138" y="105"/>
                    <a:pt x="153" y="117"/>
                    <a:pt x="153" y="120"/>
                  </a:cubicBezTo>
                </a:path>
              </a:pathLst>
            </a:custGeom>
            <a:noFill/>
            <a:ln cap="rnd"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6" name=""/>
            <p:cNvSpPr/>
            <p:nvPr/>
          </p:nvSpPr>
          <p:spPr>
            <a:xfrm>
              <a:off x="4010040" y="3124080"/>
              <a:ext cx="322200" cy="330120"/>
            </a:xfrm>
            <a:custGeom>
              <a:avLst/>
              <a:gdLst/>
              <a:ahLst/>
              <a:rect l="l" t="t" r="r" b="b"/>
              <a:pathLst>
                <a:path w="154" h="174">
                  <a:moveTo>
                    <a:pt x="19" y="0"/>
                  </a:moveTo>
                  <a:cubicBezTo>
                    <a:pt x="27" y="42"/>
                    <a:pt x="0" y="113"/>
                    <a:pt x="25" y="144"/>
                  </a:cubicBezTo>
                  <a:cubicBezTo>
                    <a:pt x="29" y="150"/>
                    <a:pt x="55" y="153"/>
                    <a:pt x="64" y="156"/>
                  </a:cubicBezTo>
                  <a:cubicBezTo>
                    <a:pt x="105" y="168"/>
                    <a:pt x="104" y="174"/>
                    <a:pt x="154" y="174"/>
                  </a:cubicBezTo>
                </a:path>
              </a:pathLst>
            </a:custGeom>
            <a:noFill/>
            <a:ln cap="rnd"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7" name=""/>
            <p:cNvSpPr/>
            <p:nvPr/>
          </p:nvSpPr>
          <p:spPr>
            <a:xfrm>
              <a:off x="3639240" y="2865240"/>
              <a:ext cx="827280" cy="42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808080"/>
                  </a:solidFill>
                  <a:effectLst/>
                  <a:uFillTx/>
                  <a:latin typeface="Frutiger 45 Light"/>
                </a:rPr>
                <a:t>Anadarko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808080"/>
                  </a:solidFill>
                  <a:effectLst/>
                  <a:uFillTx/>
                  <a:latin typeface="Frutiger 45 Light"/>
                </a:rPr>
                <a:t>Basin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8" name=""/>
            <p:cNvSpPr/>
            <p:nvPr/>
          </p:nvSpPr>
          <p:spPr>
            <a:xfrm>
              <a:off x="2400480" y="2897280"/>
              <a:ext cx="156960" cy="334800"/>
            </a:xfrm>
            <a:custGeom>
              <a:avLst/>
              <a:gdLst/>
              <a:ahLst/>
              <a:rect l="l" t="t" r="r" b="b"/>
              <a:pathLst>
                <a:path w="75" h="177">
                  <a:moveTo>
                    <a:pt x="0" y="177"/>
                  </a:moveTo>
                  <a:cubicBezTo>
                    <a:pt x="7" y="167"/>
                    <a:pt x="9" y="159"/>
                    <a:pt x="18" y="150"/>
                  </a:cubicBezTo>
                  <a:cubicBezTo>
                    <a:pt x="34" y="101"/>
                    <a:pt x="75" y="55"/>
                    <a:pt x="75" y="0"/>
                  </a:cubicBezTo>
                </a:path>
              </a:pathLst>
            </a:custGeom>
            <a:noFill/>
            <a:ln cap="rnd"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429" name=""/>
            <p:cNvGrpSpPr/>
            <p:nvPr/>
          </p:nvGrpSpPr>
          <p:grpSpPr>
            <a:xfrm>
              <a:off x="3114720" y="4071960"/>
              <a:ext cx="1180800" cy="519120"/>
              <a:chOff x="3114720" y="4071960"/>
              <a:chExt cx="1180800" cy="519120"/>
            </a:xfrm>
          </p:grpSpPr>
          <p:sp>
            <p:nvSpPr>
              <p:cNvPr id="1430" name=""/>
              <p:cNvSpPr/>
              <p:nvPr/>
            </p:nvSpPr>
            <p:spPr>
              <a:xfrm>
                <a:off x="3114720" y="4071960"/>
                <a:ext cx="1180800" cy="519120"/>
              </a:xfrm>
              <a:prstGeom prst="ellipse">
                <a:avLst/>
              </a:prstGeom>
              <a:solidFill>
                <a:srgbClr val="00ba89">
                  <a:alpha val="50000"/>
                </a:srgbClr>
              </a:solidFill>
              <a:ln w="9360">
                <a:solidFill>
                  <a:srgbClr val="808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1" name=""/>
              <p:cNvSpPr/>
              <p:nvPr/>
            </p:nvSpPr>
            <p:spPr>
              <a:xfrm>
                <a:off x="3350160" y="4130640"/>
                <a:ext cx="734040" cy="429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676767"/>
                    </a:solidFill>
                    <a:effectLst/>
                    <a:uFillTx/>
                    <a:latin typeface="Frutiger 45 Light"/>
                  </a:rPr>
                  <a:t>Permian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676767"/>
                    </a:solidFill>
                    <a:effectLst/>
                    <a:uFillTx/>
                    <a:latin typeface="Frutiger 45 Light"/>
                  </a:rPr>
                  <a:t>Basin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432" name=""/>
            <p:cNvSpPr/>
            <p:nvPr/>
          </p:nvSpPr>
          <p:spPr>
            <a:xfrm>
              <a:off x="3174840" y="3744720"/>
              <a:ext cx="308160" cy="779760"/>
            </a:xfrm>
            <a:prstGeom prst="line">
              <a:avLst/>
            </a:prstGeom>
            <a:ln cap="rnd"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3" name=""/>
            <p:cNvSpPr/>
            <p:nvPr/>
          </p:nvSpPr>
          <p:spPr>
            <a:xfrm>
              <a:off x="1343160" y="3146400"/>
              <a:ext cx="1730160" cy="841320"/>
            </a:xfrm>
            <a:custGeom>
              <a:avLst/>
              <a:gdLst/>
              <a:ahLst/>
              <a:rect l="l" t="t" r="r" b="b"/>
              <a:pathLst>
                <a:path w="1090" h="530">
                  <a:moveTo>
                    <a:pt x="0" y="112"/>
                  </a:moveTo>
                  <a:cubicBezTo>
                    <a:pt x="106" y="56"/>
                    <a:pt x="212" y="0"/>
                    <a:pt x="212" y="0"/>
                  </a:cubicBezTo>
                  <a:cubicBezTo>
                    <a:pt x="207" y="39"/>
                    <a:pt x="202" y="78"/>
                    <a:pt x="202" y="78"/>
                  </a:cubicBezTo>
                  <a:lnTo>
                    <a:pt x="368" y="90"/>
                  </a:lnTo>
                  <a:lnTo>
                    <a:pt x="462" y="96"/>
                  </a:lnTo>
                  <a:cubicBezTo>
                    <a:pt x="516" y="107"/>
                    <a:pt x="622" y="129"/>
                    <a:pt x="692" y="158"/>
                  </a:cubicBezTo>
                  <a:cubicBezTo>
                    <a:pt x="762" y="187"/>
                    <a:pt x="818" y="224"/>
                    <a:pt x="884" y="268"/>
                  </a:cubicBezTo>
                  <a:lnTo>
                    <a:pt x="1090" y="424"/>
                  </a:lnTo>
                  <a:lnTo>
                    <a:pt x="1018" y="530"/>
                  </a:lnTo>
                  <a:lnTo>
                    <a:pt x="888" y="430"/>
                  </a:lnTo>
                  <a:cubicBezTo>
                    <a:pt x="888" y="430"/>
                    <a:pt x="798" y="357"/>
                    <a:pt x="742" y="326"/>
                  </a:cubicBezTo>
                  <a:cubicBezTo>
                    <a:pt x="686" y="295"/>
                    <a:pt x="609" y="259"/>
                    <a:pt x="552" y="242"/>
                  </a:cubicBezTo>
                  <a:cubicBezTo>
                    <a:pt x="505" y="230"/>
                    <a:pt x="458" y="229"/>
                    <a:pt x="400" y="222"/>
                  </a:cubicBezTo>
                  <a:lnTo>
                    <a:pt x="206" y="202"/>
                  </a:lnTo>
                  <a:cubicBezTo>
                    <a:pt x="206" y="202"/>
                    <a:pt x="207" y="249"/>
                    <a:pt x="208" y="296"/>
                  </a:cubicBezTo>
                  <a:cubicBezTo>
                    <a:pt x="191" y="298"/>
                    <a:pt x="137" y="245"/>
                    <a:pt x="102" y="214"/>
                  </a:cubicBezTo>
                  <a:cubicBezTo>
                    <a:pt x="67" y="183"/>
                    <a:pt x="51" y="163"/>
                    <a:pt x="0" y="112"/>
                  </a:cubicBezTo>
                  <a:close/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4" name=""/>
            <p:cNvSpPr/>
            <p:nvPr/>
          </p:nvSpPr>
          <p:spPr>
            <a:xfrm>
              <a:off x="1382760" y="3276720"/>
              <a:ext cx="1058760" cy="223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85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942 BBtu/d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5" name=""/>
            <p:cNvSpPr/>
            <p:nvPr/>
          </p:nvSpPr>
          <p:spPr>
            <a:xfrm>
              <a:off x="2476440" y="3060720"/>
              <a:ext cx="1050840" cy="603000"/>
            </a:xfrm>
            <a:custGeom>
              <a:avLst/>
              <a:gdLst/>
              <a:ahLst/>
              <a:rect l="l" t="t" r="r" b="b"/>
              <a:pathLst>
                <a:path w="662" h="380">
                  <a:moveTo>
                    <a:pt x="0" y="84"/>
                  </a:moveTo>
                  <a:lnTo>
                    <a:pt x="69" y="0"/>
                  </a:lnTo>
                  <a:lnTo>
                    <a:pt x="210" y="103"/>
                  </a:lnTo>
                  <a:cubicBezTo>
                    <a:pt x="254" y="129"/>
                    <a:pt x="288" y="144"/>
                    <a:pt x="333" y="154"/>
                  </a:cubicBezTo>
                  <a:cubicBezTo>
                    <a:pt x="372" y="165"/>
                    <a:pt x="451" y="160"/>
                    <a:pt x="480" y="163"/>
                  </a:cubicBezTo>
                  <a:lnTo>
                    <a:pt x="519" y="160"/>
                  </a:lnTo>
                  <a:lnTo>
                    <a:pt x="511" y="70"/>
                  </a:lnTo>
                  <a:lnTo>
                    <a:pt x="662" y="204"/>
                  </a:lnTo>
                  <a:lnTo>
                    <a:pt x="530" y="380"/>
                  </a:lnTo>
                  <a:lnTo>
                    <a:pt x="521" y="280"/>
                  </a:lnTo>
                  <a:lnTo>
                    <a:pt x="372" y="284"/>
                  </a:lnTo>
                  <a:lnTo>
                    <a:pt x="261" y="268"/>
                  </a:lnTo>
                  <a:lnTo>
                    <a:pt x="147" y="208"/>
                  </a:lnTo>
                  <a:lnTo>
                    <a:pt x="71" y="148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6" name=""/>
            <p:cNvSpPr/>
            <p:nvPr/>
          </p:nvSpPr>
          <p:spPr>
            <a:xfrm>
              <a:off x="2722680" y="3297240"/>
              <a:ext cx="1058760" cy="223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85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697 BBtu/d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6326395-4D21-4E46-92C5-6C740333448E}" type="slidenum">
              <a:t>11</a:t>
            </a:fld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" name=""/>
          <p:cNvSpPr/>
          <p:nvPr/>
        </p:nvSpPr>
        <p:spPr>
          <a:xfrm>
            <a:off x="5651640" y="4229280"/>
            <a:ext cx="4170240" cy="22698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8" name=""/>
          <p:cNvSpPr/>
          <p:nvPr/>
        </p:nvSpPr>
        <p:spPr>
          <a:xfrm>
            <a:off x="5484960" y="885960"/>
            <a:ext cx="4560840" cy="2212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82880" rIns="182880" tIns="91440" bIns="91440" anchor="t">
            <a:noAutofit/>
          </a:bodyPr>
          <a:p>
            <a:pPr marL="108000">
              <a:lnSpc>
                <a:spcPct val="100000"/>
              </a:lnSpc>
              <a:spcBef>
                <a:spcPts val="1687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Only Major Pipeline Serving 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Rapidly Growing Peninsular Florida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1687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Extensive Access to Natural Gas Supply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1687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Over 90% of Revenues Comprised of Demand Charges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1687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Over 99% Capacity Contracted Through July 2005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9" name=""/>
          <p:cNvSpPr/>
          <p:nvPr/>
        </p:nvSpPr>
        <p:spPr>
          <a:xfrm>
            <a:off x="5560920" y="179388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0" name=""/>
          <p:cNvSpPr/>
          <p:nvPr/>
        </p:nvSpPr>
        <p:spPr>
          <a:xfrm>
            <a:off x="5570640" y="104472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1" name=""/>
          <p:cNvSpPr/>
          <p:nvPr/>
        </p:nvSpPr>
        <p:spPr>
          <a:xfrm>
            <a:off x="2470320" y="5129280"/>
            <a:ext cx="738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1,601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2" name=""/>
          <p:cNvSpPr/>
          <p:nvPr/>
        </p:nvSpPr>
        <p:spPr>
          <a:xfrm>
            <a:off x="1039680" y="5251320"/>
            <a:ext cx="738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1,495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3" name=""/>
          <p:cNvSpPr/>
          <p:nvPr/>
        </p:nvSpPr>
        <p:spPr>
          <a:xfrm>
            <a:off x="5564160" y="255276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4" name=""/>
          <p:cNvSpPr/>
          <p:nvPr/>
        </p:nvSpPr>
        <p:spPr>
          <a:xfrm>
            <a:off x="2387520" y="5524560"/>
            <a:ext cx="343080" cy="2444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5" name="PlaceHolder 1"/>
          <p:cNvSpPr>
            <a:spLocks noGrp="1"/>
          </p:cNvSpPr>
          <p:nvPr>
            <p:ph type="title"/>
          </p:nvPr>
        </p:nvSpPr>
        <p:spPr>
          <a:xfrm>
            <a:off x="-360" y="168120"/>
            <a:ext cx="10287000" cy="508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Florida Gas Transmission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446" name=""/>
          <p:cNvGrpSpPr/>
          <p:nvPr/>
        </p:nvGrpSpPr>
        <p:grpSpPr>
          <a:xfrm>
            <a:off x="744480" y="2522520"/>
            <a:ext cx="1176480" cy="679320"/>
            <a:chOff x="744480" y="2522520"/>
            <a:chExt cx="1176480" cy="679320"/>
          </a:xfrm>
        </p:grpSpPr>
        <p:sp>
          <p:nvSpPr>
            <p:cNvPr id="1447" name=""/>
            <p:cNvSpPr/>
            <p:nvPr/>
          </p:nvSpPr>
          <p:spPr>
            <a:xfrm>
              <a:off x="744480" y="2522520"/>
              <a:ext cx="1176480" cy="679320"/>
            </a:xfrm>
            <a:prstGeom prst="ellipse">
              <a:avLst/>
            </a:prstGeom>
            <a:solidFill>
              <a:srgbClr val="00cc99">
                <a:alpha val="50000"/>
              </a:srgbClr>
            </a:solidFill>
            <a:ln w="936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8" name=""/>
            <p:cNvSpPr/>
            <p:nvPr/>
          </p:nvSpPr>
          <p:spPr>
            <a:xfrm>
              <a:off x="831960" y="2724120"/>
              <a:ext cx="1017360" cy="243720"/>
            </a:xfrm>
            <a:prstGeom prst="rect">
              <a:avLst/>
            </a:prstGeom>
            <a:solidFill>
              <a:srgbClr val="00cc99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808080"/>
                  </a:solidFill>
                  <a:effectLst/>
                  <a:uFillTx/>
                  <a:latin typeface="Frutiger 45 Light"/>
                </a:rPr>
                <a:t>Texas and Louisiana Onshore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49" name=""/>
          <p:cNvGrpSpPr/>
          <p:nvPr/>
        </p:nvGrpSpPr>
        <p:grpSpPr>
          <a:xfrm>
            <a:off x="458640" y="1162080"/>
            <a:ext cx="4967280" cy="4371480"/>
            <a:chOff x="458640" y="1162080"/>
            <a:chExt cx="4967280" cy="4371480"/>
          </a:xfrm>
        </p:grpSpPr>
        <p:sp>
          <p:nvSpPr>
            <p:cNvPr id="1450" name=""/>
            <p:cNvSpPr/>
            <p:nvPr/>
          </p:nvSpPr>
          <p:spPr>
            <a:xfrm>
              <a:off x="1376280" y="1209600"/>
              <a:ext cx="817560" cy="610560"/>
            </a:xfrm>
            <a:prstGeom prst="rect">
              <a:avLst/>
            </a:prstGeom>
            <a:solidFill>
              <a:srgbClr val="00f008"/>
            </a:solidFill>
            <a:ln w="6480">
              <a:solidFill>
                <a:srgbClr val="aaaaa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1" name=""/>
            <p:cNvSpPr/>
            <p:nvPr/>
          </p:nvSpPr>
          <p:spPr>
            <a:xfrm>
              <a:off x="2138400" y="1190520"/>
              <a:ext cx="865080" cy="1618920"/>
            </a:xfrm>
            <a:custGeom>
              <a:avLst/>
              <a:gdLst/>
              <a:ahLst/>
              <a:rect l="l" t="t" r="r" b="b"/>
              <a:pathLst>
                <a:path w="584" h="910">
                  <a:moveTo>
                    <a:pt x="42" y="182"/>
                  </a:moveTo>
                  <a:lnTo>
                    <a:pt x="42" y="182"/>
                  </a:lnTo>
                  <a:lnTo>
                    <a:pt x="24" y="162"/>
                  </a:lnTo>
                  <a:lnTo>
                    <a:pt x="5" y="162"/>
                  </a:lnTo>
                  <a:lnTo>
                    <a:pt x="5" y="142"/>
                  </a:lnTo>
                  <a:lnTo>
                    <a:pt x="5" y="142"/>
                  </a:lnTo>
                  <a:lnTo>
                    <a:pt x="5" y="123"/>
                  </a:lnTo>
                  <a:lnTo>
                    <a:pt x="5" y="123"/>
                  </a:lnTo>
                  <a:lnTo>
                    <a:pt x="24" y="101"/>
                  </a:lnTo>
                  <a:lnTo>
                    <a:pt x="24" y="101"/>
                  </a:lnTo>
                  <a:lnTo>
                    <a:pt x="24" y="82"/>
                  </a:lnTo>
                  <a:lnTo>
                    <a:pt x="24" y="82"/>
                  </a:lnTo>
                  <a:lnTo>
                    <a:pt x="24" y="62"/>
                  </a:lnTo>
                  <a:lnTo>
                    <a:pt x="24" y="62"/>
                  </a:lnTo>
                  <a:lnTo>
                    <a:pt x="24" y="40"/>
                  </a:lnTo>
                  <a:lnTo>
                    <a:pt x="24" y="21"/>
                  </a:lnTo>
                  <a:lnTo>
                    <a:pt x="48" y="10"/>
                  </a:lnTo>
                  <a:lnTo>
                    <a:pt x="0" y="10"/>
                  </a:lnTo>
                  <a:lnTo>
                    <a:pt x="505" y="5"/>
                  </a:lnTo>
                  <a:lnTo>
                    <a:pt x="482" y="0"/>
                  </a:lnTo>
                  <a:lnTo>
                    <a:pt x="493" y="82"/>
                  </a:lnTo>
                  <a:lnTo>
                    <a:pt x="493" y="142"/>
                  </a:lnTo>
                  <a:lnTo>
                    <a:pt x="493" y="182"/>
                  </a:lnTo>
                  <a:lnTo>
                    <a:pt x="501" y="238"/>
                  </a:lnTo>
                  <a:lnTo>
                    <a:pt x="510" y="303"/>
                  </a:lnTo>
                  <a:lnTo>
                    <a:pt x="510" y="364"/>
                  </a:lnTo>
                  <a:lnTo>
                    <a:pt x="510" y="406"/>
                  </a:lnTo>
                  <a:lnTo>
                    <a:pt x="530" y="466"/>
                  </a:lnTo>
                  <a:lnTo>
                    <a:pt x="530" y="466"/>
                  </a:lnTo>
                  <a:lnTo>
                    <a:pt x="530" y="525"/>
                  </a:lnTo>
                  <a:lnTo>
                    <a:pt x="547" y="586"/>
                  </a:lnTo>
                  <a:lnTo>
                    <a:pt x="547" y="647"/>
                  </a:lnTo>
                  <a:lnTo>
                    <a:pt x="565" y="708"/>
                  </a:lnTo>
                  <a:lnTo>
                    <a:pt x="565" y="769"/>
                  </a:lnTo>
                  <a:lnTo>
                    <a:pt x="584" y="830"/>
                  </a:lnTo>
                  <a:lnTo>
                    <a:pt x="584" y="830"/>
                  </a:lnTo>
                  <a:lnTo>
                    <a:pt x="547" y="830"/>
                  </a:lnTo>
                  <a:lnTo>
                    <a:pt x="530" y="830"/>
                  </a:lnTo>
                  <a:lnTo>
                    <a:pt x="510" y="849"/>
                  </a:lnTo>
                  <a:lnTo>
                    <a:pt x="510" y="849"/>
                  </a:lnTo>
                  <a:lnTo>
                    <a:pt x="475" y="849"/>
                  </a:lnTo>
                  <a:lnTo>
                    <a:pt x="458" y="849"/>
                  </a:lnTo>
                  <a:lnTo>
                    <a:pt x="438" y="849"/>
                  </a:lnTo>
                  <a:lnTo>
                    <a:pt x="438" y="849"/>
                  </a:lnTo>
                  <a:lnTo>
                    <a:pt x="421" y="869"/>
                  </a:lnTo>
                  <a:lnTo>
                    <a:pt x="421" y="890"/>
                  </a:lnTo>
                  <a:lnTo>
                    <a:pt x="421" y="890"/>
                  </a:lnTo>
                  <a:lnTo>
                    <a:pt x="421" y="890"/>
                  </a:lnTo>
                  <a:lnTo>
                    <a:pt x="384" y="910"/>
                  </a:lnTo>
                  <a:lnTo>
                    <a:pt x="366" y="910"/>
                  </a:lnTo>
                  <a:lnTo>
                    <a:pt x="349" y="910"/>
                  </a:lnTo>
                  <a:lnTo>
                    <a:pt x="349" y="910"/>
                  </a:lnTo>
                  <a:lnTo>
                    <a:pt x="349" y="910"/>
                  </a:lnTo>
                  <a:lnTo>
                    <a:pt x="349" y="890"/>
                  </a:lnTo>
                  <a:lnTo>
                    <a:pt x="366" y="869"/>
                  </a:lnTo>
                  <a:lnTo>
                    <a:pt x="366" y="869"/>
                  </a:lnTo>
                  <a:lnTo>
                    <a:pt x="349" y="849"/>
                  </a:lnTo>
                  <a:lnTo>
                    <a:pt x="349" y="849"/>
                  </a:lnTo>
                  <a:lnTo>
                    <a:pt x="349" y="849"/>
                  </a:lnTo>
                  <a:lnTo>
                    <a:pt x="349" y="849"/>
                  </a:lnTo>
                  <a:lnTo>
                    <a:pt x="349" y="830"/>
                  </a:lnTo>
                  <a:lnTo>
                    <a:pt x="349" y="808"/>
                  </a:lnTo>
                  <a:lnTo>
                    <a:pt x="349" y="788"/>
                  </a:lnTo>
                  <a:lnTo>
                    <a:pt x="349" y="788"/>
                  </a:lnTo>
                  <a:lnTo>
                    <a:pt x="331" y="788"/>
                  </a:lnTo>
                  <a:lnTo>
                    <a:pt x="312" y="788"/>
                  </a:lnTo>
                  <a:lnTo>
                    <a:pt x="312" y="769"/>
                  </a:lnTo>
                  <a:lnTo>
                    <a:pt x="312" y="769"/>
                  </a:lnTo>
                  <a:lnTo>
                    <a:pt x="312" y="749"/>
                  </a:lnTo>
                  <a:lnTo>
                    <a:pt x="312" y="749"/>
                  </a:lnTo>
                  <a:lnTo>
                    <a:pt x="331" y="727"/>
                  </a:lnTo>
                  <a:lnTo>
                    <a:pt x="331" y="727"/>
                  </a:lnTo>
                  <a:lnTo>
                    <a:pt x="312" y="708"/>
                  </a:lnTo>
                  <a:lnTo>
                    <a:pt x="312" y="708"/>
                  </a:lnTo>
                  <a:lnTo>
                    <a:pt x="312" y="708"/>
                  </a:lnTo>
                  <a:lnTo>
                    <a:pt x="312" y="708"/>
                  </a:lnTo>
                  <a:lnTo>
                    <a:pt x="277" y="708"/>
                  </a:lnTo>
                  <a:lnTo>
                    <a:pt x="205" y="727"/>
                  </a:lnTo>
                  <a:lnTo>
                    <a:pt x="114" y="727"/>
                  </a:lnTo>
                  <a:lnTo>
                    <a:pt x="42" y="749"/>
                  </a:lnTo>
                  <a:lnTo>
                    <a:pt x="24" y="749"/>
                  </a:lnTo>
                  <a:lnTo>
                    <a:pt x="24" y="749"/>
                  </a:lnTo>
                  <a:lnTo>
                    <a:pt x="5" y="727"/>
                  </a:lnTo>
                  <a:lnTo>
                    <a:pt x="5" y="708"/>
                  </a:lnTo>
                  <a:lnTo>
                    <a:pt x="5" y="688"/>
                  </a:lnTo>
                  <a:lnTo>
                    <a:pt x="5" y="688"/>
                  </a:lnTo>
                  <a:lnTo>
                    <a:pt x="5" y="666"/>
                  </a:lnTo>
                  <a:lnTo>
                    <a:pt x="5" y="647"/>
                  </a:lnTo>
                  <a:lnTo>
                    <a:pt x="24" y="627"/>
                  </a:lnTo>
                  <a:lnTo>
                    <a:pt x="24" y="627"/>
                  </a:lnTo>
                  <a:lnTo>
                    <a:pt x="24" y="608"/>
                  </a:lnTo>
                  <a:lnTo>
                    <a:pt x="24" y="586"/>
                  </a:lnTo>
                  <a:lnTo>
                    <a:pt x="24" y="566"/>
                  </a:lnTo>
                  <a:lnTo>
                    <a:pt x="24" y="566"/>
                  </a:lnTo>
                  <a:lnTo>
                    <a:pt x="24" y="566"/>
                  </a:lnTo>
                  <a:lnTo>
                    <a:pt x="42" y="547"/>
                  </a:lnTo>
                  <a:lnTo>
                    <a:pt x="59" y="525"/>
                  </a:lnTo>
                  <a:lnTo>
                    <a:pt x="59" y="525"/>
                  </a:lnTo>
                  <a:lnTo>
                    <a:pt x="59" y="506"/>
                  </a:lnTo>
                  <a:lnTo>
                    <a:pt x="59" y="506"/>
                  </a:lnTo>
                  <a:lnTo>
                    <a:pt x="79" y="486"/>
                  </a:lnTo>
                  <a:lnTo>
                    <a:pt x="79" y="486"/>
                  </a:lnTo>
                  <a:lnTo>
                    <a:pt x="79" y="466"/>
                  </a:lnTo>
                  <a:lnTo>
                    <a:pt x="79" y="445"/>
                  </a:lnTo>
                  <a:lnTo>
                    <a:pt x="79" y="425"/>
                  </a:lnTo>
                  <a:lnTo>
                    <a:pt x="79" y="425"/>
                  </a:lnTo>
                  <a:lnTo>
                    <a:pt x="59" y="384"/>
                  </a:lnTo>
                  <a:lnTo>
                    <a:pt x="59" y="364"/>
                  </a:lnTo>
                  <a:lnTo>
                    <a:pt x="59" y="345"/>
                  </a:lnTo>
                  <a:lnTo>
                    <a:pt x="59" y="345"/>
                  </a:lnTo>
                  <a:lnTo>
                    <a:pt x="59" y="345"/>
                  </a:lnTo>
                  <a:lnTo>
                    <a:pt x="59" y="345"/>
                  </a:lnTo>
                  <a:lnTo>
                    <a:pt x="59" y="325"/>
                  </a:lnTo>
                  <a:lnTo>
                    <a:pt x="59" y="325"/>
                  </a:lnTo>
                  <a:lnTo>
                    <a:pt x="42" y="303"/>
                  </a:lnTo>
                  <a:lnTo>
                    <a:pt x="42" y="284"/>
                  </a:lnTo>
                  <a:lnTo>
                    <a:pt x="42" y="284"/>
                  </a:lnTo>
                  <a:lnTo>
                    <a:pt x="42" y="284"/>
                  </a:lnTo>
                  <a:lnTo>
                    <a:pt x="33" y="284"/>
                  </a:lnTo>
                  <a:lnTo>
                    <a:pt x="37" y="192"/>
                  </a:lnTo>
                  <a:lnTo>
                    <a:pt x="29" y="174"/>
                  </a:lnTo>
                </a:path>
              </a:pathLst>
            </a:custGeom>
            <a:solidFill>
              <a:srgbClr val="00f008"/>
            </a:solidFill>
            <a:ln w="648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2" name=""/>
            <p:cNvSpPr/>
            <p:nvPr/>
          </p:nvSpPr>
          <p:spPr>
            <a:xfrm>
              <a:off x="3559320" y="1182600"/>
              <a:ext cx="1230120" cy="1077480"/>
            </a:xfrm>
            <a:custGeom>
              <a:avLst/>
              <a:gdLst/>
              <a:ahLst/>
              <a:rect l="l" t="t" r="r" b="b"/>
              <a:pathLst>
                <a:path w="830" h="607">
                  <a:moveTo>
                    <a:pt x="703" y="7"/>
                  </a:moveTo>
                  <a:lnTo>
                    <a:pt x="513" y="9"/>
                  </a:lnTo>
                  <a:lnTo>
                    <a:pt x="698" y="0"/>
                  </a:lnTo>
                  <a:lnTo>
                    <a:pt x="698" y="0"/>
                  </a:lnTo>
                  <a:lnTo>
                    <a:pt x="716" y="20"/>
                  </a:lnTo>
                  <a:lnTo>
                    <a:pt x="716" y="20"/>
                  </a:lnTo>
                  <a:lnTo>
                    <a:pt x="716" y="20"/>
                  </a:lnTo>
                  <a:lnTo>
                    <a:pt x="716" y="40"/>
                  </a:lnTo>
                  <a:lnTo>
                    <a:pt x="735" y="61"/>
                  </a:lnTo>
                  <a:lnTo>
                    <a:pt x="735" y="61"/>
                  </a:lnTo>
                  <a:lnTo>
                    <a:pt x="735" y="61"/>
                  </a:lnTo>
                  <a:lnTo>
                    <a:pt x="755" y="61"/>
                  </a:lnTo>
                  <a:lnTo>
                    <a:pt x="773" y="61"/>
                  </a:lnTo>
                  <a:lnTo>
                    <a:pt x="773" y="61"/>
                  </a:lnTo>
                  <a:lnTo>
                    <a:pt x="773" y="100"/>
                  </a:lnTo>
                  <a:lnTo>
                    <a:pt x="773" y="122"/>
                  </a:lnTo>
                  <a:lnTo>
                    <a:pt x="791" y="142"/>
                  </a:lnTo>
                  <a:lnTo>
                    <a:pt x="791" y="142"/>
                  </a:lnTo>
                  <a:lnTo>
                    <a:pt x="791" y="142"/>
                  </a:lnTo>
                  <a:lnTo>
                    <a:pt x="812" y="161"/>
                  </a:lnTo>
                  <a:lnTo>
                    <a:pt x="830" y="142"/>
                  </a:lnTo>
                  <a:lnTo>
                    <a:pt x="830" y="142"/>
                  </a:lnTo>
                  <a:lnTo>
                    <a:pt x="830" y="161"/>
                  </a:lnTo>
                  <a:lnTo>
                    <a:pt x="830" y="181"/>
                  </a:lnTo>
                  <a:lnTo>
                    <a:pt x="830" y="203"/>
                  </a:lnTo>
                  <a:lnTo>
                    <a:pt x="830" y="203"/>
                  </a:lnTo>
                  <a:lnTo>
                    <a:pt x="812" y="203"/>
                  </a:lnTo>
                  <a:lnTo>
                    <a:pt x="812" y="222"/>
                  </a:lnTo>
                  <a:lnTo>
                    <a:pt x="812" y="203"/>
                  </a:lnTo>
                  <a:lnTo>
                    <a:pt x="812" y="203"/>
                  </a:lnTo>
                  <a:lnTo>
                    <a:pt x="791" y="203"/>
                  </a:lnTo>
                  <a:lnTo>
                    <a:pt x="791" y="222"/>
                  </a:lnTo>
                  <a:lnTo>
                    <a:pt x="812" y="222"/>
                  </a:lnTo>
                  <a:lnTo>
                    <a:pt x="812" y="222"/>
                  </a:lnTo>
                  <a:lnTo>
                    <a:pt x="791" y="242"/>
                  </a:lnTo>
                  <a:lnTo>
                    <a:pt x="791" y="263"/>
                  </a:lnTo>
                  <a:lnTo>
                    <a:pt x="791" y="263"/>
                  </a:lnTo>
                  <a:lnTo>
                    <a:pt x="791" y="263"/>
                  </a:lnTo>
                  <a:lnTo>
                    <a:pt x="791" y="263"/>
                  </a:lnTo>
                  <a:lnTo>
                    <a:pt x="791" y="283"/>
                  </a:lnTo>
                  <a:lnTo>
                    <a:pt x="791" y="283"/>
                  </a:lnTo>
                  <a:lnTo>
                    <a:pt x="791" y="283"/>
                  </a:lnTo>
                  <a:lnTo>
                    <a:pt x="791" y="303"/>
                  </a:lnTo>
                  <a:lnTo>
                    <a:pt x="791" y="303"/>
                  </a:lnTo>
                  <a:lnTo>
                    <a:pt x="812" y="324"/>
                  </a:lnTo>
                  <a:lnTo>
                    <a:pt x="812" y="324"/>
                  </a:lnTo>
                  <a:lnTo>
                    <a:pt x="791" y="324"/>
                  </a:lnTo>
                  <a:lnTo>
                    <a:pt x="791" y="344"/>
                  </a:lnTo>
                  <a:lnTo>
                    <a:pt x="791" y="344"/>
                  </a:lnTo>
                  <a:lnTo>
                    <a:pt x="791" y="344"/>
                  </a:lnTo>
                  <a:lnTo>
                    <a:pt x="791" y="363"/>
                  </a:lnTo>
                  <a:lnTo>
                    <a:pt x="791" y="383"/>
                  </a:lnTo>
                  <a:lnTo>
                    <a:pt x="791" y="405"/>
                  </a:lnTo>
                  <a:lnTo>
                    <a:pt x="791" y="405"/>
                  </a:lnTo>
                  <a:lnTo>
                    <a:pt x="773" y="405"/>
                  </a:lnTo>
                  <a:lnTo>
                    <a:pt x="773" y="405"/>
                  </a:lnTo>
                  <a:lnTo>
                    <a:pt x="773" y="405"/>
                  </a:lnTo>
                  <a:lnTo>
                    <a:pt x="773" y="405"/>
                  </a:lnTo>
                  <a:lnTo>
                    <a:pt x="773" y="424"/>
                  </a:lnTo>
                  <a:lnTo>
                    <a:pt x="773" y="424"/>
                  </a:lnTo>
                  <a:lnTo>
                    <a:pt x="791" y="444"/>
                  </a:lnTo>
                  <a:lnTo>
                    <a:pt x="791" y="444"/>
                  </a:lnTo>
                  <a:lnTo>
                    <a:pt x="791" y="466"/>
                  </a:lnTo>
                  <a:lnTo>
                    <a:pt x="791" y="485"/>
                  </a:lnTo>
                  <a:lnTo>
                    <a:pt x="791" y="505"/>
                  </a:lnTo>
                  <a:lnTo>
                    <a:pt x="791" y="505"/>
                  </a:lnTo>
                  <a:lnTo>
                    <a:pt x="773" y="505"/>
                  </a:lnTo>
                  <a:lnTo>
                    <a:pt x="755" y="485"/>
                  </a:lnTo>
                  <a:lnTo>
                    <a:pt x="755" y="485"/>
                  </a:lnTo>
                  <a:lnTo>
                    <a:pt x="755" y="485"/>
                  </a:lnTo>
                  <a:lnTo>
                    <a:pt x="735" y="485"/>
                  </a:lnTo>
                  <a:lnTo>
                    <a:pt x="716" y="485"/>
                  </a:lnTo>
                  <a:lnTo>
                    <a:pt x="698" y="485"/>
                  </a:lnTo>
                  <a:lnTo>
                    <a:pt x="698" y="485"/>
                  </a:lnTo>
                  <a:lnTo>
                    <a:pt x="698" y="485"/>
                  </a:lnTo>
                  <a:lnTo>
                    <a:pt x="698" y="505"/>
                  </a:lnTo>
                  <a:lnTo>
                    <a:pt x="698" y="524"/>
                  </a:lnTo>
                  <a:lnTo>
                    <a:pt x="698" y="524"/>
                  </a:lnTo>
                  <a:lnTo>
                    <a:pt x="698" y="546"/>
                  </a:lnTo>
                  <a:lnTo>
                    <a:pt x="716" y="566"/>
                  </a:lnTo>
                  <a:lnTo>
                    <a:pt x="716" y="585"/>
                  </a:lnTo>
                  <a:lnTo>
                    <a:pt x="716" y="585"/>
                  </a:lnTo>
                  <a:lnTo>
                    <a:pt x="698" y="585"/>
                  </a:lnTo>
                  <a:lnTo>
                    <a:pt x="680" y="566"/>
                  </a:lnTo>
                  <a:lnTo>
                    <a:pt x="660" y="566"/>
                  </a:lnTo>
                  <a:lnTo>
                    <a:pt x="660" y="566"/>
                  </a:lnTo>
                  <a:lnTo>
                    <a:pt x="641" y="566"/>
                  </a:lnTo>
                  <a:lnTo>
                    <a:pt x="585" y="566"/>
                  </a:lnTo>
                  <a:lnTo>
                    <a:pt x="528" y="585"/>
                  </a:lnTo>
                  <a:lnTo>
                    <a:pt x="453" y="585"/>
                  </a:lnTo>
                  <a:lnTo>
                    <a:pt x="378" y="585"/>
                  </a:lnTo>
                  <a:lnTo>
                    <a:pt x="303" y="607"/>
                  </a:lnTo>
                  <a:lnTo>
                    <a:pt x="246" y="607"/>
                  </a:lnTo>
                  <a:lnTo>
                    <a:pt x="189" y="607"/>
                  </a:lnTo>
                  <a:lnTo>
                    <a:pt x="189" y="607"/>
                  </a:lnTo>
                  <a:lnTo>
                    <a:pt x="189" y="607"/>
                  </a:lnTo>
                  <a:lnTo>
                    <a:pt x="171" y="585"/>
                  </a:lnTo>
                  <a:lnTo>
                    <a:pt x="152" y="566"/>
                  </a:lnTo>
                  <a:lnTo>
                    <a:pt x="152" y="546"/>
                  </a:lnTo>
                  <a:lnTo>
                    <a:pt x="152" y="546"/>
                  </a:lnTo>
                  <a:lnTo>
                    <a:pt x="132" y="524"/>
                  </a:lnTo>
                  <a:lnTo>
                    <a:pt x="132" y="524"/>
                  </a:lnTo>
                  <a:lnTo>
                    <a:pt x="132" y="505"/>
                  </a:lnTo>
                  <a:lnTo>
                    <a:pt x="132" y="505"/>
                  </a:lnTo>
                  <a:lnTo>
                    <a:pt x="114" y="505"/>
                  </a:lnTo>
                  <a:lnTo>
                    <a:pt x="114" y="505"/>
                  </a:lnTo>
                  <a:lnTo>
                    <a:pt x="114" y="505"/>
                  </a:lnTo>
                  <a:lnTo>
                    <a:pt x="114" y="505"/>
                  </a:lnTo>
                  <a:lnTo>
                    <a:pt x="114" y="466"/>
                  </a:lnTo>
                  <a:lnTo>
                    <a:pt x="114" y="424"/>
                  </a:lnTo>
                  <a:lnTo>
                    <a:pt x="132" y="383"/>
                  </a:lnTo>
                  <a:lnTo>
                    <a:pt x="132" y="383"/>
                  </a:lnTo>
                  <a:lnTo>
                    <a:pt x="114" y="383"/>
                  </a:lnTo>
                  <a:lnTo>
                    <a:pt x="96" y="363"/>
                  </a:lnTo>
                  <a:lnTo>
                    <a:pt x="96" y="363"/>
                  </a:lnTo>
                  <a:lnTo>
                    <a:pt x="96" y="363"/>
                  </a:lnTo>
                  <a:lnTo>
                    <a:pt x="96" y="363"/>
                  </a:lnTo>
                  <a:lnTo>
                    <a:pt x="96" y="344"/>
                  </a:lnTo>
                  <a:lnTo>
                    <a:pt x="114" y="344"/>
                  </a:lnTo>
                  <a:lnTo>
                    <a:pt x="114" y="344"/>
                  </a:lnTo>
                  <a:lnTo>
                    <a:pt x="114" y="344"/>
                  </a:lnTo>
                  <a:lnTo>
                    <a:pt x="114" y="324"/>
                  </a:lnTo>
                  <a:lnTo>
                    <a:pt x="114" y="303"/>
                  </a:lnTo>
                  <a:lnTo>
                    <a:pt x="114" y="303"/>
                  </a:lnTo>
                  <a:lnTo>
                    <a:pt x="114" y="303"/>
                  </a:lnTo>
                  <a:lnTo>
                    <a:pt x="114" y="283"/>
                  </a:lnTo>
                  <a:lnTo>
                    <a:pt x="132" y="263"/>
                  </a:lnTo>
                  <a:lnTo>
                    <a:pt x="132" y="263"/>
                  </a:lnTo>
                  <a:lnTo>
                    <a:pt x="114" y="263"/>
                  </a:lnTo>
                  <a:lnTo>
                    <a:pt x="114" y="263"/>
                  </a:lnTo>
                  <a:lnTo>
                    <a:pt x="114" y="263"/>
                  </a:lnTo>
                  <a:lnTo>
                    <a:pt x="114" y="263"/>
                  </a:lnTo>
                  <a:lnTo>
                    <a:pt x="96" y="242"/>
                  </a:lnTo>
                  <a:lnTo>
                    <a:pt x="96" y="242"/>
                  </a:lnTo>
                  <a:lnTo>
                    <a:pt x="96" y="222"/>
                  </a:lnTo>
                  <a:lnTo>
                    <a:pt x="96" y="222"/>
                  </a:lnTo>
                  <a:lnTo>
                    <a:pt x="75" y="222"/>
                  </a:lnTo>
                  <a:lnTo>
                    <a:pt x="57" y="222"/>
                  </a:lnTo>
                  <a:lnTo>
                    <a:pt x="57" y="222"/>
                  </a:lnTo>
                  <a:lnTo>
                    <a:pt x="57" y="222"/>
                  </a:lnTo>
                  <a:lnTo>
                    <a:pt x="57" y="203"/>
                  </a:lnTo>
                  <a:lnTo>
                    <a:pt x="57" y="203"/>
                  </a:lnTo>
                  <a:lnTo>
                    <a:pt x="57" y="181"/>
                  </a:lnTo>
                  <a:lnTo>
                    <a:pt x="57" y="181"/>
                  </a:lnTo>
                  <a:lnTo>
                    <a:pt x="57" y="181"/>
                  </a:lnTo>
                  <a:lnTo>
                    <a:pt x="57" y="161"/>
                  </a:lnTo>
                  <a:lnTo>
                    <a:pt x="75" y="161"/>
                  </a:lnTo>
                  <a:lnTo>
                    <a:pt x="75" y="161"/>
                  </a:lnTo>
                  <a:lnTo>
                    <a:pt x="57" y="142"/>
                  </a:lnTo>
                  <a:lnTo>
                    <a:pt x="57" y="142"/>
                  </a:lnTo>
                  <a:lnTo>
                    <a:pt x="57" y="122"/>
                  </a:lnTo>
                  <a:lnTo>
                    <a:pt x="57" y="122"/>
                  </a:lnTo>
                  <a:lnTo>
                    <a:pt x="39" y="100"/>
                  </a:lnTo>
                  <a:lnTo>
                    <a:pt x="19" y="61"/>
                  </a:lnTo>
                  <a:lnTo>
                    <a:pt x="0" y="0"/>
                  </a:lnTo>
                  <a:lnTo>
                    <a:pt x="703" y="7"/>
                  </a:lnTo>
                  <a:close/>
                </a:path>
              </a:pathLst>
            </a:custGeom>
            <a:solidFill>
              <a:srgbClr val="00f008"/>
            </a:solidFill>
            <a:ln w="648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3" name=""/>
            <p:cNvSpPr/>
            <p:nvPr/>
          </p:nvSpPr>
          <p:spPr>
            <a:xfrm>
              <a:off x="2849400" y="1179360"/>
              <a:ext cx="919440" cy="1471320"/>
            </a:xfrm>
            <a:custGeom>
              <a:avLst/>
              <a:gdLst/>
              <a:ahLst/>
              <a:rect l="l" t="t" r="r" b="b"/>
              <a:pathLst>
                <a:path w="620" h="828">
                  <a:moveTo>
                    <a:pt x="0" y="11"/>
                  </a:moveTo>
                  <a:lnTo>
                    <a:pt x="526" y="0"/>
                  </a:lnTo>
                  <a:lnTo>
                    <a:pt x="494" y="2"/>
                  </a:lnTo>
                  <a:lnTo>
                    <a:pt x="531" y="83"/>
                  </a:lnTo>
                  <a:lnTo>
                    <a:pt x="531" y="124"/>
                  </a:lnTo>
                  <a:lnTo>
                    <a:pt x="549" y="124"/>
                  </a:lnTo>
                  <a:lnTo>
                    <a:pt x="549" y="124"/>
                  </a:lnTo>
                  <a:lnTo>
                    <a:pt x="549" y="143"/>
                  </a:lnTo>
                  <a:lnTo>
                    <a:pt x="549" y="163"/>
                  </a:lnTo>
                  <a:lnTo>
                    <a:pt x="566" y="163"/>
                  </a:lnTo>
                  <a:lnTo>
                    <a:pt x="566" y="163"/>
                  </a:lnTo>
                  <a:lnTo>
                    <a:pt x="549" y="182"/>
                  </a:lnTo>
                  <a:lnTo>
                    <a:pt x="549" y="182"/>
                  </a:lnTo>
                  <a:lnTo>
                    <a:pt x="549" y="204"/>
                  </a:lnTo>
                  <a:lnTo>
                    <a:pt x="549" y="204"/>
                  </a:lnTo>
                  <a:lnTo>
                    <a:pt x="549" y="223"/>
                  </a:lnTo>
                  <a:lnTo>
                    <a:pt x="566" y="223"/>
                  </a:lnTo>
                  <a:lnTo>
                    <a:pt x="585" y="223"/>
                  </a:lnTo>
                  <a:lnTo>
                    <a:pt x="585" y="223"/>
                  </a:lnTo>
                  <a:lnTo>
                    <a:pt x="585" y="243"/>
                  </a:lnTo>
                  <a:lnTo>
                    <a:pt x="585" y="243"/>
                  </a:lnTo>
                  <a:lnTo>
                    <a:pt x="603" y="265"/>
                  </a:lnTo>
                  <a:lnTo>
                    <a:pt x="603" y="265"/>
                  </a:lnTo>
                  <a:lnTo>
                    <a:pt x="603" y="265"/>
                  </a:lnTo>
                  <a:lnTo>
                    <a:pt x="603" y="265"/>
                  </a:lnTo>
                  <a:lnTo>
                    <a:pt x="620" y="265"/>
                  </a:lnTo>
                  <a:lnTo>
                    <a:pt x="620" y="265"/>
                  </a:lnTo>
                  <a:lnTo>
                    <a:pt x="603" y="284"/>
                  </a:lnTo>
                  <a:lnTo>
                    <a:pt x="603" y="304"/>
                  </a:lnTo>
                  <a:lnTo>
                    <a:pt x="603" y="304"/>
                  </a:lnTo>
                  <a:lnTo>
                    <a:pt x="603" y="304"/>
                  </a:lnTo>
                  <a:lnTo>
                    <a:pt x="603" y="325"/>
                  </a:lnTo>
                  <a:lnTo>
                    <a:pt x="603" y="325"/>
                  </a:lnTo>
                  <a:lnTo>
                    <a:pt x="603" y="345"/>
                  </a:lnTo>
                  <a:lnTo>
                    <a:pt x="603" y="345"/>
                  </a:lnTo>
                  <a:lnTo>
                    <a:pt x="585" y="345"/>
                  </a:lnTo>
                  <a:lnTo>
                    <a:pt x="585" y="345"/>
                  </a:lnTo>
                  <a:lnTo>
                    <a:pt x="585" y="364"/>
                  </a:lnTo>
                  <a:lnTo>
                    <a:pt x="585" y="364"/>
                  </a:lnTo>
                  <a:lnTo>
                    <a:pt x="585" y="384"/>
                  </a:lnTo>
                  <a:lnTo>
                    <a:pt x="603" y="384"/>
                  </a:lnTo>
                  <a:lnTo>
                    <a:pt x="620" y="405"/>
                  </a:lnTo>
                  <a:lnTo>
                    <a:pt x="620" y="405"/>
                  </a:lnTo>
                  <a:lnTo>
                    <a:pt x="603" y="444"/>
                  </a:lnTo>
                  <a:lnTo>
                    <a:pt x="603" y="466"/>
                  </a:lnTo>
                  <a:lnTo>
                    <a:pt x="603" y="505"/>
                  </a:lnTo>
                  <a:lnTo>
                    <a:pt x="603" y="505"/>
                  </a:lnTo>
                  <a:lnTo>
                    <a:pt x="620" y="505"/>
                  </a:lnTo>
                  <a:lnTo>
                    <a:pt x="620" y="525"/>
                  </a:lnTo>
                  <a:lnTo>
                    <a:pt x="620" y="546"/>
                  </a:lnTo>
                  <a:lnTo>
                    <a:pt x="620" y="546"/>
                  </a:lnTo>
                  <a:lnTo>
                    <a:pt x="603" y="546"/>
                  </a:lnTo>
                  <a:lnTo>
                    <a:pt x="549" y="566"/>
                  </a:lnTo>
                  <a:lnTo>
                    <a:pt x="494" y="566"/>
                  </a:lnTo>
                  <a:lnTo>
                    <a:pt x="423" y="585"/>
                  </a:lnTo>
                  <a:lnTo>
                    <a:pt x="334" y="607"/>
                  </a:lnTo>
                  <a:lnTo>
                    <a:pt x="280" y="626"/>
                  </a:lnTo>
                  <a:lnTo>
                    <a:pt x="226" y="626"/>
                  </a:lnTo>
                  <a:lnTo>
                    <a:pt x="226" y="626"/>
                  </a:lnTo>
                  <a:lnTo>
                    <a:pt x="226" y="626"/>
                  </a:lnTo>
                  <a:lnTo>
                    <a:pt x="208" y="646"/>
                  </a:lnTo>
                  <a:lnTo>
                    <a:pt x="189" y="646"/>
                  </a:lnTo>
                  <a:lnTo>
                    <a:pt x="189" y="665"/>
                  </a:lnTo>
                  <a:lnTo>
                    <a:pt x="189" y="665"/>
                  </a:lnTo>
                  <a:lnTo>
                    <a:pt x="189" y="687"/>
                  </a:lnTo>
                  <a:lnTo>
                    <a:pt x="208" y="707"/>
                  </a:lnTo>
                  <a:lnTo>
                    <a:pt x="243" y="707"/>
                  </a:lnTo>
                  <a:lnTo>
                    <a:pt x="243" y="707"/>
                  </a:lnTo>
                  <a:lnTo>
                    <a:pt x="243" y="726"/>
                  </a:lnTo>
                  <a:lnTo>
                    <a:pt x="243" y="726"/>
                  </a:lnTo>
                  <a:lnTo>
                    <a:pt x="243" y="748"/>
                  </a:lnTo>
                  <a:lnTo>
                    <a:pt x="243" y="748"/>
                  </a:lnTo>
                  <a:lnTo>
                    <a:pt x="243" y="767"/>
                  </a:lnTo>
                  <a:lnTo>
                    <a:pt x="243" y="767"/>
                  </a:lnTo>
                  <a:lnTo>
                    <a:pt x="261" y="787"/>
                  </a:lnTo>
                  <a:lnTo>
                    <a:pt x="261" y="787"/>
                  </a:lnTo>
                  <a:lnTo>
                    <a:pt x="243" y="806"/>
                  </a:lnTo>
                  <a:lnTo>
                    <a:pt x="226" y="806"/>
                  </a:lnTo>
                  <a:lnTo>
                    <a:pt x="226" y="828"/>
                  </a:lnTo>
                  <a:lnTo>
                    <a:pt x="226" y="828"/>
                  </a:lnTo>
                  <a:lnTo>
                    <a:pt x="208" y="828"/>
                  </a:lnTo>
                  <a:lnTo>
                    <a:pt x="189" y="828"/>
                  </a:lnTo>
                  <a:lnTo>
                    <a:pt x="189" y="828"/>
                  </a:lnTo>
                  <a:lnTo>
                    <a:pt x="189" y="828"/>
                  </a:lnTo>
                  <a:lnTo>
                    <a:pt x="172" y="806"/>
                  </a:lnTo>
                  <a:lnTo>
                    <a:pt x="154" y="787"/>
                  </a:lnTo>
                  <a:lnTo>
                    <a:pt x="154" y="767"/>
                  </a:lnTo>
                  <a:lnTo>
                    <a:pt x="154" y="767"/>
                  </a:lnTo>
                  <a:lnTo>
                    <a:pt x="135" y="767"/>
                  </a:lnTo>
                  <a:lnTo>
                    <a:pt x="135" y="767"/>
                  </a:lnTo>
                  <a:lnTo>
                    <a:pt x="135" y="767"/>
                  </a:lnTo>
                  <a:lnTo>
                    <a:pt x="135" y="767"/>
                  </a:lnTo>
                  <a:lnTo>
                    <a:pt x="118" y="787"/>
                  </a:lnTo>
                  <a:lnTo>
                    <a:pt x="118" y="787"/>
                  </a:lnTo>
                  <a:lnTo>
                    <a:pt x="135" y="806"/>
                  </a:lnTo>
                  <a:lnTo>
                    <a:pt x="135" y="806"/>
                  </a:lnTo>
                  <a:lnTo>
                    <a:pt x="118" y="806"/>
                  </a:lnTo>
                  <a:lnTo>
                    <a:pt x="100" y="806"/>
                  </a:lnTo>
                  <a:lnTo>
                    <a:pt x="83" y="828"/>
                  </a:lnTo>
                  <a:lnTo>
                    <a:pt x="83" y="828"/>
                  </a:lnTo>
                  <a:lnTo>
                    <a:pt x="63" y="806"/>
                  </a:lnTo>
                  <a:lnTo>
                    <a:pt x="46" y="726"/>
                  </a:lnTo>
                  <a:lnTo>
                    <a:pt x="46" y="626"/>
                  </a:lnTo>
                  <a:lnTo>
                    <a:pt x="29" y="546"/>
                  </a:lnTo>
                  <a:lnTo>
                    <a:pt x="29" y="505"/>
                  </a:lnTo>
                  <a:lnTo>
                    <a:pt x="29" y="505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f008"/>
            </a:solidFill>
            <a:ln w="648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4" name=""/>
            <p:cNvSpPr/>
            <p:nvPr/>
          </p:nvSpPr>
          <p:spPr>
            <a:xfrm>
              <a:off x="458640" y="1169640"/>
              <a:ext cx="1555920" cy="3579480"/>
            </a:xfrm>
            <a:custGeom>
              <a:avLst/>
              <a:gdLst/>
              <a:ahLst/>
              <a:rect l="l" t="t" r="r" b="b"/>
              <a:pathLst>
                <a:path w="1050" h="2014">
                  <a:moveTo>
                    <a:pt x="626" y="25"/>
                  </a:moveTo>
                  <a:lnTo>
                    <a:pt x="8" y="8"/>
                  </a:lnTo>
                  <a:lnTo>
                    <a:pt x="0" y="0"/>
                  </a:lnTo>
                  <a:lnTo>
                    <a:pt x="618" y="42"/>
                  </a:lnTo>
                  <a:lnTo>
                    <a:pt x="626" y="133"/>
                  </a:lnTo>
                  <a:lnTo>
                    <a:pt x="626" y="184"/>
                  </a:lnTo>
                  <a:lnTo>
                    <a:pt x="634" y="259"/>
                  </a:lnTo>
                  <a:lnTo>
                    <a:pt x="906" y="419"/>
                  </a:lnTo>
                  <a:lnTo>
                    <a:pt x="906" y="500"/>
                  </a:lnTo>
                  <a:lnTo>
                    <a:pt x="924" y="519"/>
                  </a:lnTo>
                  <a:lnTo>
                    <a:pt x="924" y="519"/>
                  </a:lnTo>
                  <a:lnTo>
                    <a:pt x="924" y="541"/>
                  </a:lnTo>
                  <a:lnTo>
                    <a:pt x="924" y="561"/>
                  </a:lnTo>
                  <a:lnTo>
                    <a:pt x="941" y="561"/>
                  </a:lnTo>
                  <a:lnTo>
                    <a:pt x="941" y="561"/>
                  </a:lnTo>
                  <a:lnTo>
                    <a:pt x="941" y="561"/>
                  </a:lnTo>
                  <a:lnTo>
                    <a:pt x="961" y="580"/>
                  </a:lnTo>
                  <a:lnTo>
                    <a:pt x="978" y="580"/>
                  </a:lnTo>
                  <a:lnTo>
                    <a:pt x="978" y="580"/>
                  </a:lnTo>
                  <a:lnTo>
                    <a:pt x="978" y="602"/>
                  </a:lnTo>
                  <a:lnTo>
                    <a:pt x="978" y="641"/>
                  </a:lnTo>
                  <a:lnTo>
                    <a:pt x="996" y="641"/>
                  </a:lnTo>
                  <a:lnTo>
                    <a:pt x="996" y="641"/>
                  </a:lnTo>
                  <a:lnTo>
                    <a:pt x="996" y="660"/>
                  </a:lnTo>
                  <a:lnTo>
                    <a:pt x="996" y="682"/>
                  </a:lnTo>
                  <a:lnTo>
                    <a:pt x="1015" y="721"/>
                  </a:lnTo>
                  <a:lnTo>
                    <a:pt x="1015" y="721"/>
                  </a:lnTo>
                  <a:lnTo>
                    <a:pt x="1015" y="743"/>
                  </a:lnTo>
                  <a:lnTo>
                    <a:pt x="1033" y="763"/>
                  </a:lnTo>
                  <a:lnTo>
                    <a:pt x="1050" y="782"/>
                  </a:lnTo>
                  <a:lnTo>
                    <a:pt x="1050" y="782"/>
                  </a:lnTo>
                  <a:lnTo>
                    <a:pt x="1033" y="823"/>
                  </a:lnTo>
                  <a:lnTo>
                    <a:pt x="1015" y="863"/>
                  </a:lnTo>
                  <a:lnTo>
                    <a:pt x="1015" y="904"/>
                  </a:lnTo>
                  <a:lnTo>
                    <a:pt x="1015" y="904"/>
                  </a:lnTo>
                  <a:lnTo>
                    <a:pt x="1015" y="943"/>
                  </a:lnTo>
                  <a:lnTo>
                    <a:pt x="1015" y="965"/>
                  </a:lnTo>
                  <a:lnTo>
                    <a:pt x="1033" y="984"/>
                  </a:lnTo>
                  <a:lnTo>
                    <a:pt x="1033" y="984"/>
                  </a:lnTo>
                  <a:lnTo>
                    <a:pt x="996" y="1025"/>
                  </a:lnTo>
                  <a:lnTo>
                    <a:pt x="978" y="1065"/>
                  </a:lnTo>
                  <a:lnTo>
                    <a:pt x="961" y="1125"/>
                  </a:lnTo>
                  <a:lnTo>
                    <a:pt x="961" y="1125"/>
                  </a:lnTo>
                  <a:lnTo>
                    <a:pt x="924" y="1145"/>
                  </a:lnTo>
                  <a:lnTo>
                    <a:pt x="906" y="1145"/>
                  </a:lnTo>
                  <a:lnTo>
                    <a:pt x="889" y="1145"/>
                  </a:lnTo>
                  <a:lnTo>
                    <a:pt x="889" y="1145"/>
                  </a:lnTo>
                  <a:lnTo>
                    <a:pt x="869" y="1145"/>
                  </a:lnTo>
                  <a:lnTo>
                    <a:pt x="852" y="1125"/>
                  </a:lnTo>
                  <a:lnTo>
                    <a:pt x="852" y="1125"/>
                  </a:lnTo>
                  <a:lnTo>
                    <a:pt x="852" y="1125"/>
                  </a:lnTo>
                  <a:lnTo>
                    <a:pt x="815" y="1125"/>
                  </a:lnTo>
                  <a:lnTo>
                    <a:pt x="815" y="1125"/>
                  </a:lnTo>
                  <a:lnTo>
                    <a:pt x="815" y="1145"/>
                  </a:lnTo>
                  <a:lnTo>
                    <a:pt x="834" y="1167"/>
                  </a:lnTo>
                  <a:lnTo>
                    <a:pt x="852" y="1186"/>
                  </a:lnTo>
                  <a:lnTo>
                    <a:pt x="852" y="1186"/>
                  </a:lnTo>
                  <a:lnTo>
                    <a:pt x="834" y="1206"/>
                  </a:lnTo>
                  <a:lnTo>
                    <a:pt x="815" y="1206"/>
                  </a:lnTo>
                  <a:lnTo>
                    <a:pt x="815" y="1228"/>
                  </a:lnTo>
                  <a:lnTo>
                    <a:pt x="815" y="1228"/>
                  </a:lnTo>
                  <a:lnTo>
                    <a:pt x="798" y="1228"/>
                  </a:lnTo>
                  <a:lnTo>
                    <a:pt x="798" y="1247"/>
                  </a:lnTo>
                  <a:lnTo>
                    <a:pt x="798" y="1247"/>
                  </a:lnTo>
                  <a:lnTo>
                    <a:pt x="798" y="1247"/>
                  </a:lnTo>
                  <a:lnTo>
                    <a:pt x="763" y="1286"/>
                  </a:lnTo>
                  <a:lnTo>
                    <a:pt x="726" y="1308"/>
                  </a:lnTo>
                  <a:lnTo>
                    <a:pt x="708" y="1327"/>
                  </a:lnTo>
                  <a:lnTo>
                    <a:pt x="708" y="1327"/>
                  </a:lnTo>
                  <a:lnTo>
                    <a:pt x="654" y="1369"/>
                  </a:lnTo>
                  <a:lnTo>
                    <a:pt x="600" y="1388"/>
                  </a:lnTo>
                  <a:lnTo>
                    <a:pt x="563" y="1369"/>
                  </a:lnTo>
                  <a:lnTo>
                    <a:pt x="563" y="1369"/>
                  </a:lnTo>
                  <a:lnTo>
                    <a:pt x="563" y="1388"/>
                  </a:lnTo>
                  <a:lnTo>
                    <a:pt x="563" y="1408"/>
                  </a:lnTo>
                  <a:lnTo>
                    <a:pt x="563" y="1427"/>
                  </a:lnTo>
                  <a:lnTo>
                    <a:pt x="563" y="1427"/>
                  </a:lnTo>
                  <a:lnTo>
                    <a:pt x="545" y="1427"/>
                  </a:lnTo>
                  <a:lnTo>
                    <a:pt x="528" y="1449"/>
                  </a:lnTo>
                  <a:lnTo>
                    <a:pt x="510" y="1427"/>
                  </a:lnTo>
                  <a:lnTo>
                    <a:pt x="510" y="1427"/>
                  </a:lnTo>
                  <a:lnTo>
                    <a:pt x="491" y="1469"/>
                  </a:lnTo>
                  <a:lnTo>
                    <a:pt x="473" y="1488"/>
                  </a:lnTo>
                  <a:lnTo>
                    <a:pt x="436" y="1488"/>
                  </a:lnTo>
                  <a:lnTo>
                    <a:pt x="436" y="1488"/>
                  </a:lnTo>
                  <a:lnTo>
                    <a:pt x="436" y="1510"/>
                  </a:lnTo>
                  <a:lnTo>
                    <a:pt x="419" y="1549"/>
                  </a:lnTo>
                  <a:lnTo>
                    <a:pt x="419" y="1549"/>
                  </a:lnTo>
                  <a:lnTo>
                    <a:pt x="419" y="1549"/>
                  </a:lnTo>
                  <a:lnTo>
                    <a:pt x="419" y="1590"/>
                  </a:lnTo>
                  <a:lnTo>
                    <a:pt x="419" y="1629"/>
                  </a:lnTo>
                  <a:lnTo>
                    <a:pt x="419" y="1651"/>
                  </a:lnTo>
                  <a:lnTo>
                    <a:pt x="419" y="1651"/>
                  </a:lnTo>
                  <a:lnTo>
                    <a:pt x="402" y="1651"/>
                  </a:lnTo>
                  <a:lnTo>
                    <a:pt x="384" y="1671"/>
                  </a:lnTo>
                  <a:lnTo>
                    <a:pt x="384" y="1671"/>
                  </a:lnTo>
                  <a:lnTo>
                    <a:pt x="384" y="1671"/>
                  </a:lnTo>
                  <a:lnTo>
                    <a:pt x="384" y="1671"/>
                  </a:lnTo>
                  <a:lnTo>
                    <a:pt x="402" y="1690"/>
                  </a:lnTo>
                  <a:lnTo>
                    <a:pt x="419" y="1710"/>
                  </a:lnTo>
                  <a:lnTo>
                    <a:pt x="419" y="1710"/>
                  </a:lnTo>
                  <a:lnTo>
                    <a:pt x="402" y="1732"/>
                  </a:lnTo>
                  <a:lnTo>
                    <a:pt x="402" y="1751"/>
                  </a:lnTo>
                  <a:lnTo>
                    <a:pt x="402" y="1751"/>
                  </a:lnTo>
                  <a:lnTo>
                    <a:pt x="402" y="1751"/>
                  </a:lnTo>
                  <a:lnTo>
                    <a:pt x="402" y="1771"/>
                  </a:lnTo>
                  <a:lnTo>
                    <a:pt x="402" y="1792"/>
                  </a:lnTo>
                  <a:lnTo>
                    <a:pt x="402" y="1832"/>
                  </a:lnTo>
                  <a:lnTo>
                    <a:pt x="402" y="1832"/>
                  </a:lnTo>
                  <a:lnTo>
                    <a:pt x="402" y="1853"/>
                  </a:lnTo>
                  <a:lnTo>
                    <a:pt x="402" y="1873"/>
                  </a:lnTo>
                  <a:lnTo>
                    <a:pt x="402" y="1873"/>
                  </a:lnTo>
                  <a:lnTo>
                    <a:pt x="402" y="1873"/>
                  </a:lnTo>
                  <a:lnTo>
                    <a:pt x="402" y="1873"/>
                  </a:lnTo>
                  <a:lnTo>
                    <a:pt x="419" y="1892"/>
                  </a:lnTo>
                  <a:lnTo>
                    <a:pt x="436" y="1892"/>
                  </a:lnTo>
                  <a:lnTo>
                    <a:pt x="436" y="1892"/>
                  </a:lnTo>
                  <a:lnTo>
                    <a:pt x="436" y="1912"/>
                  </a:lnTo>
                  <a:lnTo>
                    <a:pt x="436" y="1953"/>
                  </a:lnTo>
                  <a:lnTo>
                    <a:pt x="456" y="1953"/>
                  </a:lnTo>
                  <a:lnTo>
                    <a:pt x="456" y="1953"/>
                  </a:lnTo>
                  <a:lnTo>
                    <a:pt x="456" y="1953"/>
                  </a:lnTo>
                  <a:lnTo>
                    <a:pt x="456" y="1953"/>
                  </a:lnTo>
                  <a:lnTo>
                    <a:pt x="473" y="1934"/>
                  </a:lnTo>
                  <a:lnTo>
                    <a:pt x="491" y="1934"/>
                  </a:lnTo>
                  <a:lnTo>
                    <a:pt x="491" y="1934"/>
                  </a:lnTo>
                  <a:lnTo>
                    <a:pt x="473" y="1953"/>
                  </a:lnTo>
                  <a:lnTo>
                    <a:pt x="456" y="1973"/>
                  </a:lnTo>
                  <a:lnTo>
                    <a:pt x="456" y="1973"/>
                  </a:lnTo>
                  <a:lnTo>
                    <a:pt x="456" y="1973"/>
                  </a:lnTo>
                  <a:lnTo>
                    <a:pt x="436" y="1994"/>
                  </a:lnTo>
                  <a:lnTo>
                    <a:pt x="436" y="2014"/>
                  </a:lnTo>
                  <a:lnTo>
                    <a:pt x="419" y="2014"/>
                  </a:lnTo>
                  <a:lnTo>
                    <a:pt x="419" y="2014"/>
                  </a:lnTo>
                  <a:lnTo>
                    <a:pt x="402" y="2014"/>
                  </a:lnTo>
                  <a:lnTo>
                    <a:pt x="384" y="1994"/>
                  </a:lnTo>
                  <a:lnTo>
                    <a:pt x="365" y="1973"/>
                  </a:lnTo>
                  <a:lnTo>
                    <a:pt x="365" y="1973"/>
                  </a:lnTo>
                  <a:lnTo>
                    <a:pt x="330" y="1994"/>
                  </a:lnTo>
                  <a:lnTo>
                    <a:pt x="293" y="1994"/>
                  </a:lnTo>
                  <a:lnTo>
                    <a:pt x="275" y="1994"/>
                  </a:lnTo>
                  <a:lnTo>
                    <a:pt x="275" y="1994"/>
                  </a:lnTo>
                  <a:lnTo>
                    <a:pt x="258" y="1973"/>
                  </a:lnTo>
                  <a:lnTo>
                    <a:pt x="238" y="1953"/>
                  </a:lnTo>
                  <a:lnTo>
                    <a:pt x="238" y="1953"/>
                  </a:lnTo>
                  <a:lnTo>
                    <a:pt x="238" y="1953"/>
                  </a:lnTo>
                  <a:lnTo>
                    <a:pt x="221" y="1953"/>
                  </a:lnTo>
                  <a:lnTo>
                    <a:pt x="204" y="1953"/>
                  </a:lnTo>
                  <a:lnTo>
                    <a:pt x="184" y="1934"/>
                  </a:lnTo>
                  <a:lnTo>
                    <a:pt x="184" y="1934"/>
                  </a:lnTo>
                  <a:lnTo>
                    <a:pt x="167" y="1934"/>
                  </a:lnTo>
                  <a:lnTo>
                    <a:pt x="132" y="1912"/>
                  </a:lnTo>
                  <a:lnTo>
                    <a:pt x="95" y="1912"/>
                  </a:lnTo>
                  <a:lnTo>
                    <a:pt x="95" y="1912"/>
                  </a:lnTo>
                  <a:lnTo>
                    <a:pt x="95" y="1892"/>
                  </a:lnTo>
                  <a:lnTo>
                    <a:pt x="95" y="1873"/>
                  </a:lnTo>
                  <a:lnTo>
                    <a:pt x="95" y="1853"/>
                  </a:lnTo>
                  <a:lnTo>
                    <a:pt x="95" y="1853"/>
                  </a:lnTo>
                  <a:lnTo>
                    <a:pt x="77" y="1832"/>
                  </a:lnTo>
                  <a:lnTo>
                    <a:pt x="58" y="1832"/>
                  </a:lnTo>
                  <a:lnTo>
                    <a:pt x="58" y="1812"/>
                  </a:lnTo>
                  <a:lnTo>
                    <a:pt x="58" y="1812"/>
                  </a:lnTo>
                  <a:lnTo>
                    <a:pt x="40" y="1792"/>
                  </a:lnTo>
                  <a:lnTo>
                    <a:pt x="40" y="1771"/>
                  </a:lnTo>
                  <a:lnTo>
                    <a:pt x="40" y="1751"/>
                  </a:lnTo>
                  <a:lnTo>
                    <a:pt x="40" y="1751"/>
                  </a:lnTo>
                  <a:lnTo>
                    <a:pt x="23" y="1732"/>
                  </a:lnTo>
                  <a:lnTo>
                    <a:pt x="23" y="1710"/>
                  </a:lnTo>
                  <a:lnTo>
                    <a:pt x="23" y="1690"/>
                  </a:lnTo>
                  <a:lnTo>
                    <a:pt x="23" y="1690"/>
                  </a:lnTo>
                  <a:lnTo>
                    <a:pt x="23" y="1671"/>
                  </a:lnTo>
                  <a:lnTo>
                    <a:pt x="23" y="1671"/>
                  </a:lnTo>
                  <a:lnTo>
                    <a:pt x="0" y="8"/>
                  </a:lnTo>
                  <a:lnTo>
                    <a:pt x="601" y="33"/>
                  </a:lnTo>
                </a:path>
              </a:pathLst>
            </a:custGeom>
            <a:solidFill>
              <a:srgbClr val="00f008"/>
            </a:solidFill>
            <a:ln w="648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5" name=""/>
            <p:cNvSpPr/>
            <p:nvPr/>
          </p:nvSpPr>
          <p:spPr>
            <a:xfrm>
              <a:off x="3129120" y="2036520"/>
              <a:ext cx="2296800" cy="2182320"/>
            </a:xfrm>
            <a:custGeom>
              <a:avLst/>
              <a:gdLst/>
              <a:ahLst/>
              <a:rect l="l" t="t" r="r" b="b"/>
              <a:pathLst>
                <a:path w="799" h="566">
                  <a:moveTo>
                    <a:pt x="251" y="56"/>
                  </a:moveTo>
                  <a:lnTo>
                    <a:pt x="260" y="56"/>
                  </a:lnTo>
                  <a:lnTo>
                    <a:pt x="279" y="56"/>
                  </a:lnTo>
                  <a:lnTo>
                    <a:pt x="307" y="56"/>
                  </a:lnTo>
                  <a:lnTo>
                    <a:pt x="344" y="46"/>
                  </a:lnTo>
                  <a:lnTo>
                    <a:pt x="381" y="46"/>
                  </a:lnTo>
                  <a:lnTo>
                    <a:pt x="418" y="46"/>
                  </a:lnTo>
                  <a:lnTo>
                    <a:pt x="446" y="37"/>
                  </a:lnTo>
                  <a:lnTo>
                    <a:pt x="474" y="37"/>
                  </a:lnTo>
                  <a:lnTo>
                    <a:pt x="483" y="37"/>
                  </a:lnTo>
                  <a:lnTo>
                    <a:pt x="483" y="37"/>
                  </a:lnTo>
                  <a:lnTo>
                    <a:pt x="493" y="37"/>
                  </a:lnTo>
                  <a:lnTo>
                    <a:pt x="502" y="46"/>
                  </a:lnTo>
                  <a:lnTo>
                    <a:pt x="511" y="46"/>
                  </a:lnTo>
                  <a:lnTo>
                    <a:pt x="511" y="46"/>
                  </a:lnTo>
                  <a:lnTo>
                    <a:pt x="511" y="46"/>
                  </a:lnTo>
                  <a:lnTo>
                    <a:pt x="511" y="37"/>
                  </a:lnTo>
                  <a:lnTo>
                    <a:pt x="511" y="28"/>
                  </a:lnTo>
                  <a:lnTo>
                    <a:pt x="511" y="28"/>
                  </a:lnTo>
                  <a:lnTo>
                    <a:pt x="502" y="18"/>
                  </a:lnTo>
                  <a:lnTo>
                    <a:pt x="502" y="9"/>
                  </a:lnTo>
                  <a:lnTo>
                    <a:pt x="502" y="0"/>
                  </a:lnTo>
                  <a:lnTo>
                    <a:pt x="502" y="0"/>
                  </a:lnTo>
                  <a:lnTo>
                    <a:pt x="502" y="0"/>
                  </a:lnTo>
                  <a:lnTo>
                    <a:pt x="511" y="0"/>
                  </a:lnTo>
                  <a:lnTo>
                    <a:pt x="520" y="0"/>
                  </a:lnTo>
                  <a:lnTo>
                    <a:pt x="520" y="0"/>
                  </a:lnTo>
                  <a:lnTo>
                    <a:pt x="520" y="0"/>
                  </a:lnTo>
                  <a:lnTo>
                    <a:pt x="530" y="0"/>
                  </a:lnTo>
                  <a:lnTo>
                    <a:pt x="539" y="0"/>
                  </a:lnTo>
                  <a:lnTo>
                    <a:pt x="539" y="0"/>
                  </a:lnTo>
                  <a:lnTo>
                    <a:pt x="539" y="0"/>
                  </a:lnTo>
                  <a:lnTo>
                    <a:pt x="539" y="9"/>
                  </a:lnTo>
                  <a:lnTo>
                    <a:pt x="548" y="9"/>
                  </a:lnTo>
                  <a:lnTo>
                    <a:pt x="548" y="9"/>
                  </a:lnTo>
                  <a:lnTo>
                    <a:pt x="548" y="9"/>
                  </a:lnTo>
                  <a:lnTo>
                    <a:pt x="558" y="18"/>
                  </a:lnTo>
                  <a:lnTo>
                    <a:pt x="567" y="28"/>
                  </a:lnTo>
                  <a:lnTo>
                    <a:pt x="567" y="28"/>
                  </a:lnTo>
                  <a:lnTo>
                    <a:pt x="558" y="28"/>
                  </a:lnTo>
                  <a:lnTo>
                    <a:pt x="558" y="37"/>
                  </a:lnTo>
                  <a:lnTo>
                    <a:pt x="558" y="46"/>
                  </a:lnTo>
                  <a:lnTo>
                    <a:pt x="558" y="46"/>
                  </a:lnTo>
                  <a:lnTo>
                    <a:pt x="558" y="46"/>
                  </a:lnTo>
                  <a:lnTo>
                    <a:pt x="567" y="46"/>
                  </a:lnTo>
                  <a:lnTo>
                    <a:pt x="576" y="46"/>
                  </a:lnTo>
                  <a:lnTo>
                    <a:pt x="576" y="46"/>
                  </a:lnTo>
                  <a:lnTo>
                    <a:pt x="576" y="56"/>
                  </a:lnTo>
                  <a:lnTo>
                    <a:pt x="585" y="74"/>
                  </a:lnTo>
                  <a:lnTo>
                    <a:pt x="595" y="83"/>
                  </a:lnTo>
                  <a:lnTo>
                    <a:pt x="595" y="83"/>
                  </a:lnTo>
                  <a:lnTo>
                    <a:pt x="595" y="93"/>
                  </a:lnTo>
                  <a:lnTo>
                    <a:pt x="604" y="102"/>
                  </a:lnTo>
                  <a:lnTo>
                    <a:pt x="613" y="111"/>
                  </a:lnTo>
                  <a:lnTo>
                    <a:pt x="613" y="111"/>
                  </a:lnTo>
                  <a:lnTo>
                    <a:pt x="613" y="111"/>
                  </a:lnTo>
                  <a:lnTo>
                    <a:pt x="623" y="121"/>
                  </a:lnTo>
                  <a:lnTo>
                    <a:pt x="632" y="130"/>
                  </a:lnTo>
                  <a:lnTo>
                    <a:pt x="632" y="130"/>
                  </a:lnTo>
                  <a:lnTo>
                    <a:pt x="632" y="139"/>
                  </a:lnTo>
                  <a:lnTo>
                    <a:pt x="632" y="148"/>
                  </a:lnTo>
                  <a:lnTo>
                    <a:pt x="650" y="158"/>
                  </a:lnTo>
                  <a:lnTo>
                    <a:pt x="650" y="158"/>
                  </a:lnTo>
                  <a:lnTo>
                    <a:pt x="650" y="158"/>
                  </a:lnTo>
                  <a:lnTo>
                    <a:pt x="650" y="167"/>
                  </a:lnTo>
                  <a:lnTo>
                    <a:pt x="660" y="176"/>
                  </a:lnTo>
                  <a:lnTo>
                    <a:pt x="660" y="176"/>
                  </a:lnTo>
                  <a:lnTo>
                    <a:pt x="660" y="176"/>
                  </a:lnTo>
                  <a:lnTo>
                    <a:pt x="660" y="186"/>
                  </a:lnTo>
                  <a:lnTo>
                    <a:pt x="669" y="186"/>
                  </a:lnTo>
                  <a:lnTo>
                    <a:pt x="669" y="186"/>
                  </a:lnTo>
                  <a:lnTo>
                    <a:pt x="669" y="186"/>
                  </a:lnTo>
                  <a:lnTo>
                    <a:pt x="669" y="186"/>
                  </a:lnTo>
                  <a:lnTo>
                    <a:pt x="678" y="195"/>
                  </a:lnTo>
                  <a:lnTo>
                    <a:pt x="678" y="195"/>
                  </a:lnTo>
                  <a:lnTo>
                    <a:pt x="678" y="204"/>
                  </a:lnTo>
                  <a:lnTo>
                    <a:pt x="678" y="213"/>
                  </a:lnTo>
                  <a:lnTo>
                    <a:pt x="688" y="223"/>
                  </a:lnTo>
                  <a:lnTo>
                    <a:pt x="688" y="223"/>
                  </a:lnTo>
                  <a:lnTo>
                    <a:pt x="688" y="241"/>
                  </a:lnTo>
                  <a:lnTo>
                    <a:pt x="697" y="260"/>
                  </a:lnTo>
                  <a:lnTo>
                    <a:pt x="706" y="269"/>
                  </a:lnTo>
                  <a:lnTo>
                    <a:pt x="706" y="269"/>
                  </a:lnTo>
                  <a:lnTo>
                    <a:pt x="715" y="279"/>
                  </a:lnTo>
                  <a:lnTo>
                    <a:pt x="725" y="288"/>
                  </a:lnTo>
                  <a:lnTo>
                    <a:pt x="734" y="288"/>
                  </a:lnTo>
                  <a:lnTo>
                    <a:pt x="734" y="288"/>
                  </a:lnTo>
                  <a:lnTo>
                    <a:pt x="734" y="297"/>
                  </a:lnTo>
                  <a:lnTo>
                    <a:pt x="734" y="306"/>
                  </a:lnTo>
                  <a:lnTo>
                    <a:pt x="734" y="316"/>
                  </a:lnTo>
                  <a:lnTo>
                    <a:pt x="734" y="316"/>
                  </a:lnTo>
                  <a:lnTo>
                    <a:pt x="743" y="334"/>
                  </a:lnTo>
                  <a:lnTo>
                    <a:pt x="753" y="353"/>
                  </a:lnTo>
                  <a:lnTo>
                    <a:pt x="771" y="362"/>
                  </a:lnTo>
                  <a:lnTo>
                    <a:pt x="771" y="371"/>
                  </a:lnTo>
                  <a:lnTo>
                    <a:pt x="780" y="381"/>
                  </a:lnTo>
                  <a:lnTo>
                    <a:pt x="780" y="399"/>
                  </a:lnTo>
                  <a:lnTo>
                    <a:pt x="790" y="427"/>
                  </a:lnTo>
                  <a:lnTo>
                    <a:pt x="790" y="427"/>
                  </a:lnTo>
                  <a:lnTo>
                    <a:pt x="790" y="446"/>
                  </a:lnTo>
                  <a:lnTo>
                    <a:pt x="790" y="446"/>
                  </a:lnTo>
                  <a:lnTo>
                    <a:pt x="790" y="446"/>
                  </a:lnTo>
                  <a:lnTo>
                    <a:pt x="790" y="446"/>
                  </a:lnTo>
                  <a:lnTo>
                    <a:pt x="790" y="455"/>
                  </a:lnTo>
                  <a:lnTo>
                    <a:pt x="790" y="474"/>
                  </a:lnTo>
                  <a:lnTo>
                    <a:pt x="799" y="492"/>
                  </a:lnTo>
                  <a:lnTo>
                    <a:pt x="799" y="492"/>
                  </a:lnTo>
                  <a:lnTo>
                    <a:pt x="790" y="501"/>
                  </a:lnTo>
                  <a:lnTo>
                    <a:pt x="780" y="501"/>
                  </a:lnTo>
                  <a:lnTo>
                    <a:pt x="780" y="501"/>
                  </a:lnTo>
                  <a:lnTo>
                    <a:pt x="780" y="501"/>
                  </a:lnTo>
                  <a:lnTo>
                    <a:pt x="780" y="511"/>
                  </a:lnTo>
                  <a:lnTo>
                    <a:pt x="780" y="529"/>
                  </a:lnTo>
                  <a:lnTo>
                    <a:pt x="790" y="539"/>
                  </a:lnTo>
                  <a:lnTo>
                    <a:pt x="790" y="539"/>
                  </a:lnTo>
                  <a:lnTo>
                    <a:pt x="771" y="548"/>
                  </a:lnTo>
                  <a:lnTo>
                    <a:pt x="753" y="557"/>
                  </a:lnTo>
                  <a:lnTo>
                    <a:pt x="743" y="557"/>
                  </a:lnTo>
                  <a:lnTo>
                    <a:pt x="743" y="557"/>
                  </a:lnTo>
                  <a:lnTo>
                    <a:pt x="734" y="566"/>
                  </a:lnTo>
                  <a:lnTo>
                    <a:pt x="725" y="566"/>
                  </a:lnTo>
                  <a:lnTo>
                    <a:pt x="715" y="566"/>
                  </a:lnTo>
                  <a:lnTo>
                    <a:pt x="715" y="566"/>
                  </a:lnTo>
                  <a:lnTo>
                    <a:pt x="706" y="566"/>
                  </a:lnTo>
                  <a:lnTo>
                    <a:pt x="706" y="566"/>
                  </a:lnTo>
                  <a:lnTo>
                    <a:pt x="706" y="557"/>
                  </a:lnTo>
                  <a:lnTo>
                    <a:pt x="706" y="557"/>
                  </a:lnTo>
                  <a:lnTo>
                    <a:pt x="706" y="548"/>
                  </a:lnTo>
                  <a:lnTo>
                    <a:pt x="706" y="548"/>
                  </a:lnTo>
                  <a:lnTo>
                    <a:pt x="706" y="539"/>
                  </a:lnTo>
                  <a:lnTo>
                    <a:pt x="706" y="539"/>
                  </a:lnTo>
                  <a:lnTo>
                    <a:pt x="697" y="539"/>
                  </a:lnTo>
                  <a:lnTo>
                    <a:pt x="697" y="529"/>
                  </a:lnTo>
                  <a:lnTo>
                    <a:pt x="697" y="529"/>
                  </a:lnTo>
                  <a:lnTo>
                    <a:pt x="697" y="529"/>
                  </a:lnTo>
                  <a:lnTo>
                    <a:pt x="688" y="529"/>
                  </a:lnTo>
                  <a:lnTo>
                    <a:pt x="688" y="520"/>
                  </a:lnTo>
                  <a:lnTo>
                    <a:pt x="688" y="520"/>
                  </a:lnTo>
                  <a:lnTo>
                    <a:pt x="688" y="520"/>
                  </a:lnTo>
                  <a:lnTo>
                    <a:pt x="678" y="520"/>
                  </a:lnTo>
                  <a:lnTo>
                    <a:pt x="678" y="511"/>
                  </a:lnTo>
                  <a:lnTo>
                    <a:pt x="678" y="511"/>
                  </a:lnTo>
                  <a:lnTo>
                    <a:pt x="678" y="511"/>
                  </a:lnTo>
                  <a:lnTo>
                    <a:pt x="669" y="501"/>
                  </a:lnTo>
                  <a:lnTo>
                    <a:pt x="660" y="501"/>
                  </a:lnTo>
                  <a:lnTo>
                    <a:pt x="660" y="501"/>
                  </a:lnTo>
                  <a:lnTo>
                    <a:pt x="660" y="501"/>
                  </a:lnTo>
                  <a:lnTo>
                    <a:pt x="650" y="501"/>
                  </a:lnTo>
                  <a:lnTo>
                    <a:pt x="641" y="501"/>
                  </a:lnTo>
                  <a:lnTo>
                    <a:pt x="632" y="501"/>
                  </a:lnTo>
                  <a:lnTo>
                    <a:pt x="632" y="501"/>
                  </a:lnTo>
                  <a:lnTo>
                    <a:pt x="623" y="492"/>
                  </a:lnTo>
                  <a:lnTo>
                    <a:pt x="613" y="483"/>
                  </a:lnTo>
                  <a:lnTo>
                    <a:pt x="613" y="464"/>
                  </a:lnTo>
                  <a:lnTo>
                    <a:pt x="613" y="464"/>
                  </a:lnTo>
                  <a:lnTo>
                    <a:pt x="604" y="455"/>
                  </a:lnTo>
                  <a:lnTo>
                    <a:pt x="595" y="446"/>
                  </a:lnTo>
                  <a:lnTo>
                    <a:pt x="585" y="446"/>
                  </a:lnTo>
                  <a:lnTo>
                    <a:pt x="585" y="446"/>
                  </a:lnTo>
                  <a:lnTo>
                    <a:pt x="585" y="436"/>
                  </a:lnTo>
                  <a:lnTo>
                    <a:pt x="585" y="427"/>
                  </a:lnTo>
                  <a:lnTo>
                    <a:pt x="585" y="399"/>
                  </a:lnTo>
                  <a:lnTo>
                    <a:pt x="585" y="399"/>
                  </a:lnTo>
                  <a:lnTo>
                    <a:pt x="576" y="399"/>
                  </a:lnTo>
                  <a:lnTo>
                    <a:pt x="576" y="399"/>
                  </a:lnTo>
                  <a:lnTo>
                    <a:pt x="576" y="399"/>
                  </a:lnTo>
                  <a:lnTo>
                    <a:pt x="576" y="399"/>
                  </a:lnTo>
                  <a:lnTo>
                    <a:pt x="567" y="409"/>
                  </a:lnTo>
                  <a:lnTo>
                    <a:pt x="567" y="409"/>
                  </a:lnTo>
                  <a:lnTo>
                    <a:pt x="567" y="409"/>
                  </a:lnTo>
                  <a:lnTo>
                    <a:pt x="567" y="409"/>
                  </a:lnTo>
                  <a:lnTo>
                    <a:pt x="558" y="409"/>
                  </a:lnTo>
                  <a:lnTo>
                    <a:pt x="548" y="399"/>
                  </a:lnTo>
                  <a:lnTo>
                    <a:pt x="548" y="390"/>
                  </a:lnTo>
                  <a:lnTo>
                    <a:pt x="548" y="390"/>
                  </a:lnTo>
                  <a:lnTo>
                    <a:pt x="539" y="390"/>
                  </a:lnTo>
                  <a:lnTo>
                    <a:pt x="530" y="381"/>
                  </a:lnTo>
                  <a:lnTo>
                    <a:pt x="530" y="371"/>
                  </a:lnTo>
                  <a:lnTo>
                    <a:pt x="530" y="371"/>
                  </a:lnTo>
                  <a:lnTo>
                    <a:pt x="520" y="371"/>
                  </a:lnTo>
                  <a:lnTo>
                    <a:pt x="511" y="362"/>
                  </a:lnTo>
                  <a:lnTo>
                    <a:pt x="511" y="362"/>
                  </a:lnTo>
                  <a:lnTo>
                    <a:pt x="511" y="362"/>
                  </a:lnTo>
                  <a:lnTo>
                    <a:pt x="511" y="353"/>
                  </a:lnTo>
                  <a:lnTo>
                    <a:pt x="520" y="334"/>
                  </a:lnTo>
                  <a:lnTo>
                    <a:pt x="530" y="316"/>
                  </a:lnTo>
                  <a:lnTo>
                    <a:pt x="530" y="316"/>
                  </a:lnTo>
                  <a:lnTo>
                    <a:pt x="511" y="325"/>
                  </a:lnTo>
                  <a:lnTo>
                    <a:pt x="502" y="325"/>
                  </a:lnTo>
                  <a:lnTo>
                    <a:pt x="502" y="325"/>
                  </a:lnTo>
                  <a:lnTo>
                    <a:pt x="502" y="325"/>
                  </a:lnTo>
                  <a:lnTo>
                    <a:pt x="493" y="325"/>
                  </a:lnTo>
                  <a:lnTo>
                    <a:pt x="493" y="316"/>
                  </a:lnTo>
                  <a:lnTo>
                    <a:pt x="493" y="297"/>
                  </a:lnTo>
                  <a:lnTo>
                    <a:pt x="493" y="297"/>
                  </a:lnTo>
                  <a:lnTo>
                    <a:pt x="483" y="279"/>
                  </a:lnTo>
                  <a:lnTo>
                    <a:pt x="483" y="269"/>
                  </a:lnTo>
                  <a:lnTo>
                    <a:pt x="483" y="260"/>
                  </a:lnTo>
                  <a:lnTo>
                    <a:pt x="483" y="260"/>
                  </a:lnTo>
                  <a:lnTo>
                    <a:pt x="483" y="251"/>
                  </a:lnTo>
                  <a:lnTo>
                    <a:pt x="483" y="251"/>
                  </a:lnTo>
                  <a:lnTo>
                    <a:pt x="493" y="251"/>
                  </a:lnTo>
                  <a:lnTo>
                    <a:pt x="493" y="251"/>
                  </a:lnTo>
                  <a:lnTo>
                    <a:pt x="493" y="241"/>
                  </a:lnTo>
                  <a:lnTo>
                    <a:pt x="493" y="223"/>
                  </a:lnTo>
                  <a:lnTo>
                    <a:pt x="493" y="213"/>
                  </a:lnTo>
                  <a:lnTo>
                    <a:pt x="493" y="213"/>
                  </a:lnTo>
                  <a:lnTo>
                    <a:pt x="483" y="204"/>
                  </a:lnTo>
                  <a:lnTo>
                    <a:pt x="474" y="204"/>
                  </a:lnTo>
                  <a:lnTo>
                    <a:pt x="474" y="195"/>
                  </a:lnTo>
                  <a:lnTo>
                    <a:pt x="474" y="195"/>
                  </a:lnTo>
                  <a:lnTo>
                    <a:pt x="465" y="195"/>
                  </a:lnTo>
                  <a:lnTo>
                    <a:pt x="455" y="186"/>
                  </a:lnTo>
                  <a:lnTo>
                    <a:pt x="446" y="186"/>
                  </a:lnTo>
                  <a:lnTo>
                    <a:pt x="446" y="186"/>
                  </a:lnTo>
                  <a:lnTo>
                    <a:pt x="428" y="186"/>
                  </a:lnTo>
                  <a:lnTo>
                    <a:pt x="428" y="176"/>
                  </a:lnTo>
                  <a:lnTo>
                    <a:pt x="428" y="167"/>
                  </a:lnTo>
                  <a:lnTo>
                    <a:pt x="428" y="167"/>
                  </a:lnTo>
                  <a:lnTo>
                    <a:pt x="409" y="167"/>
                  </a:lnTo>
                  <a:lnTo>
                    <a:pt x="390" y="158"/>
                  </a:lnTo>
                  <a:lnTo>
                    <a:pt x="381" y="148"/>
                  </a:lnTo>
                  <a:lnTo>
                    <a:pt x="381" y="148"/>
                  </a:lnTo>
                  <a:lnTo>
                    <a:pt x="372" y="148"/>
                  </a:lnTo>
                  <a:lnTo>
                    <a:pt x="372" y="139"/>
                  </a:lnTo>
                  <a:lnTo>
                    <a:pt x="372" y="130"/>
                  </a:lnTo>
                  <a:lnTo>
                    <a:pt x="372" y="130"/>
                  </a:lnTo>
                  <a:lnTo>
                    <a:pt x="363" y="121"/>
                  </a:lnTo>
                  <a:lnTo>
                    <a:pt x="353" y="121"/>
                  </a:lnTo>
                  <a:lnTo>
                    <a:pt x="353" y="111"/>
                  </a:lnTo>
                  <a:lnTo>
                    <a:pt x="353" y="111"/>
                  </a:lnTo>
                  <a:lnTo>
                    <a:pt x="335" y="111"/>
                  </a:lnTo>
                  <a:lnTo>
                    <a:pt x="325" y="111"/>
                  </a:lnTo>
                  <a:lnTo>
                    <a:pt x="316" y="111"/>
                  </a:lnTo>
                  <a:lnTo>
                    <a:pt x="316" y="111"/>
                  </a:lnTo>
                  <a:lnTo>
                    <a:pt x="316" y="121"/>
                  </a:lnTo>
                  <a:lnTo>
                    <a:pt x="316" y="130"/>
                  </a:lnTo>
                  <a:lnTo>
                    <a:pt x="316" y="148"/>
                  </a:lnTo>
                  <a:lnTo>
                    <a:pt x="316" y="148"/>
                  </a:lnTo>
                  <a:lnTo>
                    <a:pt x="307" y="158"/>
                  </a:lnTo>
                  <a:lnTo>
                    <a:pt x="298" y="158"/>
                  </a:lnTo>
                  <a:lnTo>
                    <a:pt x="288" y="158"/>
                  </a:lnTo>
                  <a:lnTo>
                    <a:pt x="288" y="158"/>
                  </a:lnTo>
                  <a:lnTo>
                    <a:pt x="270" y="158"/>
                  </a:lnTo>
                  <a:lnTo>
                    <a:pt x="260" y="167"/>
                  </a:lnTo>
                  <a:lnTo>
                    <a:pt x="260" y="176"/>
                  </a:lnTo>
                  <a:lnTo>
                    <a:pt x="260" y="176"/>
                  </a:lnTo>
                  <a:lnTo>
                    <a:pt x="251" y="176"/>
                  </a:lnTo>
                  <a:lnTo>
                    <a:pt x="242" y="186"/>
                  </a:lnTo>
                  <a:lnTo>
                    <a:pt x="233" y="186"/>
                  </a:lnTo>
                  <a:lnTo>
                    <a:pt x="233" y="186"/>
                  </a:lnTo>
                  <a:lnTo>
                    <a:pt x="223" y="176"/>
                  </a:lnTo>
                  <a:lnTo>
                    <a:pt x="223" y="167"/>
                  </a:lnTo>
                  <a:lnTo>
                    <a:pt x="223" y="158"/>
                  </a:lnTo>
                  <a:lnTo>
                    <a:pt x="223" y="158"/>
                  </a:lnTo>
                  <a:lnTo>
                    <a:pt x="214" y="158"/>
                  </a:lnTo>
                  <a:lnTo>
                    <a:pt x="205" y="158"/>
                  </a:lnTo>
                  <a:lnTo>
                    <a:pt x="205" y="158"/>
                  </a:lnTo>
                  <a:lnTo>
                    <a:pt x="205" y="158"/>
                  </a:lnTo>
                  <a:lnTo>
                    <a:pt x="205" y="148"/>
                  </a:lnTo>
                  <a:lnTo>
                    <a:pt x="205" y="139"/>
                  </a:lnTo>
                  <a:lnTo>
                    <a:pt x="205" y="130"/>
                  </a:lnTo>
                  <a:lnTo>
                    <a:pt x="205" y="130"/>
                  </a:lnTo>
                  <a:lnTo>
                    <a:pt x="186" y="121"/>
                  </a:lnTo>
                  <a:lnTo>
                    <a:pt x="167" y="130"/>
                  </a:lnTo>
                  <a:lnTo>
                    <a:pt x="158" y="139"/>
                  </a:lnTo>
                  <a:lnTo>
                    <a:pt x="158" y="139"/>
                  </a:lnTo>
                  <a:lnTo>
                    <a:pt x="149" y="139"/>
                  </a:lnTo>
                  <a:lnTo>
                    <a:pt x="140" y="139"/>
                  </a:lnTo>
                  <a:lnTo>
                    <a:pt x="130" y="139"/>
                  </a:lnTo>
                  <a:lnTo>
                    <a:pt x="130" y="139"/>
                  </a:lnTo>
                  <a:lnTo>
                    <a:pt x="121" y="139"/>
                  </a:lnTo>
                  <a:lnTo>
                    <a:pt x="121" y="130"/>
                  </a:lnTo>
                  <a:lnTo>
                    <a:pt x="121" y="130"/>
                  </a:lnTo>
                  <a:lnTo>
                    <a:pt x="121" y="130"/>
                  </a:lnTo>
                  <a:lnTo>
                    <a:pt x="121" y="121"/>
                  </a:lnTo>
                  <a:lnTo>
                    <a:pt x="121" y="111"/>
                  </a:lnTo>
                  <a:lnTo>
                    <a:pt x="121" y="111"/>
                  </a:lnTo>
                  <a:lnTo>
                    <a:pt x="121" y="111"/>
                  </a:lnTo>
                  <a:lnTo>
                    <a:pt x="121" y="111"/>
                  </a:lnTo>
                  <a:lnTo>
                    <a:pt x="112" y="111"/>
                  </a:lnTo>
                  <a:lnTo>
                    <a:pt x="112" y="111"/>
                  </a:lnTo>
                  <a:lnTo>
                    <a:pt x="112" y="111"/>
                  </a:lnTo>
                  <a:lnTo>
                    <a:pt x="112" y="111"/>
                  </a:lnTo>
                  <a:lnTo>
                    <a:pt x="102" y="121"/>
                  </a:lnTo>
                  <a:lnTo>
                    <a:pt x="102" y="121"/>
                  </a:lnTo>
                  <a:lnTo>
                    <a:pt x="102" y="121"/>
                  </a:lnTo>
                  <a:lnTo>
                    <a:pt x="102" y="121"/>
                  </a:lnTo>
                  <a:lnTo>
                    <a:pt x="102" y="121"/>
                  </a:lnTo>
                  <a:lnTo>
                    <a:pt x="93" y="121"/>
                  </a:lnTo>
                  <a:lnTo>
                    <a:pt x="84" y="121"/>
                  </a:lnTo>
                  <a:lnTo>
                    <a:pt x="84" y="121"/>
                  </a:lnTo>
                  <a:lnTo>
                    <a:pt x="84" y="121"/>
                  </a:lnTo>
                  <a:lnTo>
                    <a:pt x="75" y="130"/>
                  </a:lnTo>
                  <a:lnTo>
                    <a:pt x="75" y="139"/>
                  </a:lnTo>
                  <a:lnTo>
                    <a:pt x="75" y="139"/>
                  </a:lnTo>
                  <a:lnTo>
                    <a:pt x="75" y="139"/>
                  </a:lnTo>
                  <a:lnTo>
                    <a:pt x="65" y="139"/>
                  </a:lnTo>
                  <a:lnTo>
                    <a:pt x="56" y="130"/>
                  </a:lnTo>
                  <a:lnTo>
                    <a:pt x="56" y="130"/>
                  </a:lnTo>
                  <a:lnTo>
                    <a:pt x="56" y="130"/>
                  </a:lnTo>
                  <a:lnTo>
                    <a:pt x="47" y="139"/>
                  </a:lnTo>
                  <a:lnTo>
                    <a:pt x="37" y="139"/>
                  </a:lnTo>
                  <a:lnTo>
                    <a:pt x="37" y="139"/>
                  </a:lnTo>
                  <a:lnTo>
                    <a:pt x="37" y="139"/>
                  </a:lnTo>
                  <a:lnTo>
                    <a:pt x="28" y="130"/>
                  </a:lnTo>
                  <a:lnTo>
                    <a:pt x="28" y="121"/>
                  </a:lnTo>
                  <a:lnTo>
                    <a:pt x="28" y="121"/>
                  </a:lnTo>
                  <a:lnTo>
                    <a:pt x="28" y="121"/>
                  </a:lnTo>
                  <a:lnTo>
                    <a:pt x="28" y="111"/>
                  </a:lnTo>
                  <a:lnTo>
                    <a:pt x="28" y="111"/>
                  </a:lnTo>
                  <a:lnTo>
                    <a:pt x="28" y="102"/>
                  </a:lnTo>
                  <a:lnTo>
                    <a:pt x="28" y="102"/>
                  </a:lnTo>
                  <a:lnTo>
                    <a:pt x="10" y="102"/>
                  </a:lnTo>
                  <a:lnTo>
                    <a:pt x="0" y="93"/>
                  </a:lnTo>
                  <a:lnTo>
                    <a:pt x="0" y="83"/>
                  </a:lnTo>
                  <a:lnTo>
                    <a:pt x="0" y="83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19" y="65"/>
                  </a:lnTo>
                  <a:lnTo>
                    <a:pt x="19" y="65"/>
                  </a:lnTo>
                  <a:lnTo>
                    <a:pt x="19" y="65"/>
                  </a:lnTo>
                  <a:lnTo>
                    <a:pt x="47" y="65"/>
                  </a:lnTo>
                  <a:lnTo>
                    <a:pt x="84" y="56"/>
                  </a:lnTo>
                  <a:lnTo>
                    <a:pt x="121" y="46"/>
                  </a:lnTo>
                  <a:lnTo>
                    <a:pt x="158" y="37"/>
                  </a:lnTo>
                  <a:lnTo>
                    <a:pt x="195" y="37"/>
                  </a:lnTo>
                  <a:lnTo>
                    <a:pt x="223" y="28"/>
                  </a:lnTo>
                  <a:lnTo>
                    <a:pt x="233" y="28"/>
                  </a:lnTo>
                  <a:lnTo>
                    <a:pt x="233" y="28"/>
                  </a:lnTo>
                  <a:lnTo>
                    <a:pt x="251" y="56"/>
                  </a:lnTo>
                </a:path>
              </a:pathLst>
            </a:custGeom>
            <a:solidFill>
              <a:srgbClr val="00f008"/>
            </a:solidFill>
            <a:ln w="648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6" name=""/>
            <p:cNvSpPr/>
            <p:nvPr/>
          </p:nvSpPr>
          <p:spPr>
            <a:xfrm>
              <a:off x="1460520" y="1631880"/>
              <a:ext cx="1488960" cy="1615680"/>
            </a:xfrm>
            <a:custGeom>
              <a:avLst/>
              <a:gdLst/>
              <a:ahLst/>
              <a:rect l="l" t="t" r="r" b="b"/>
              <a:pathLst>
                <a:path w="511" h="418">
                  <a:moveTo>
                    <a:pt x="0" y="28"/>
                  </a:moveTo>
                  <a:lnTo>
                    <a:pt x="28" y="28"/>
                  </a:lnTo>
                  <a:lnTo>
                    <a:pt x="56" y="28"/>
                  </a:lnTo>
                  <a:lnTo>
                    <a:pt x="74" y="28"/>
                  </a:lnTo>
                  <a:lnTo>
                    <a:pt x="102" y="18"/>
                  </a:lnTo>
                  <a:lnTo>
                    <a:pt x="130" y="18"/>
                  </a:lnTo>
                  <a:lnTo>
                    <a:pt x="149" y="18"/>
                  </a:lnTo>
                  <a:lnTo>
                    <a:pt x="176" y="9"/>
                  </a:lnTo>
                  <a:lnTo>
                    <a:pt x="195" y="9"/>
                  </a:lnTo>
                  <a:lnTo>
                    <a:pt x="223" y="9"/>
                  </a:lnTo>
                  <a:lnTo>
                    <a:pt x="251" y="0"/>
                  </a:lnTo>
                  <a:lnTo>
                    <a:pt x="251" y="0"/>
                  </a:lnTo>
                  <a:lnTo>
                    <a:pt x="251" y="9"/>
                  </a:lnTo>
                  <a:lnTo>
                    <a:pt x="251" y="9"/>
                  </a:lnTo>
                  <a:lnTo>
                    <a:pt x="260" y="9"/>
                  </a:lnTo>
                  <a:lnTo>
                    <a:pt x="260" y="9"/>
                  </a:lnTo>
                  <a:lnTo>
                    <a:pt x="260" y="18"/>
                  </a:lnTo>
                  <a:lnTo>
                    <a:pt x="260" y="18"/>
                  </a:lnTo>
                  <a:lnTo>
                    <a:pt x="269" y="28"/>
                  </a:lnTo>
                  <a:lnTo>
                    <a:pt x="269" y="28"/>
                  </a:lnTo>
                  <a:lnTo>
                    <a:pt x="260" y="37"/>
                  </a:lnTo>
                  <a:lnTo>
                    <a:pt x="260" y="37"/>
                  </a:lnTo>
                  <a:lnTo>
                    <a:pt x="269" y="46"/>
                  </a:lnTo>
                  <a:lnTo>
                    <a:pt x="269" y="46"/>
                  </a:lnTo>
                  <a:lnTo>
                    <a:pt x="269" y="46"/>
                  </a:lnTo>
                  <a:lnTo>
                    <a:pt x="269" y="55"/>
                  </a:lnTo>
                  <a:lnTo>
                    <a:pt x="279" y="65"/>
                  </a:lnTo>
                  <a:lnTo>
                    <a:pt x="279" y="65"/>
                  </a:lnTo>
                  <a:lnTo>
                    <a:pt x="279" y="83"/>
                  </a:lnTo>
                  <a:lnTo>
                    <a:pt x="279" y="83"/>
                  </a:lnTo>
                  <a:lnTo>
                    <a:pt x="279" y="93"/>
                  </a:lnTo>
                  <a:lnTo>
                    <a:pt x="279" y="93"/>
                  </a:lnTo>
                  <a:lnTo>
                    <a:pt x="269" y="111"/>
                  </a:lnTo>
                  <a:lnTo>
                    <a:pt x="269" y="111"/>
                  </a:lnTo>
                  <a:lnTo>
                    <a:pt x="269" y="120"/>
                  </a:lnTo>
                  <a:lnTo>
                    <a:pt x="269" y="120"/>
                  </a:lnTo>
                  <a:lnTo>
                    <a:pt x="260" y="130"/>
                  </a:lnTo>
                  <a:lnTo>
                    <a:pt x="251" y="139"/>
                  </a:lnTo>
                  <a:lnTo>
                    <a:pt x="251" y="139"/>
                  </a:lnTo>
                  <a:lnTo>
                    <a:pt x="251" y="139"/>
                  </a:lnTo>
                  <a:lnTo>
                    <a:pt x="251" y="158"/>
                  </a:lnTo>
                  <a:lnTo>
                    <a:pt x="251" y="167"/>
                  </a:lnTo>
                  <a:lnTo>
                    <a:pt x="251" y="176"/>
                  </a:lnTo>
                  <a:lnTo>
                    <a:pt x="251" y="176"/>
                  </a:lnTo>
                  <a:lnTo>
                    <a:pt x="241" y="185"/>
                  </a:lnTo>
                  <a:lnTo>
                    <a:pt x="241" y="185"/>
                  </a:lnTo>
                  <a:lnTo>
                    <a:pt x="241" y="195"/>
                  </a:lnTo>
                  <a:lnTo>
                    <a:pt x="241" y="195"/>
                  </a:lnTo>
                  <a:lnTo>
                    <a:pt x="241" y="204"/>
                  </a:lnTo>
                  <a:lnTo>
                    <a:pt x="241" y="213"/>
                  </a:lnTo>
                  <a:lnTo>
                    <a:pt x="251" y="223"/>
                  </a:lnTo>
                  <a:lnTo>
                    <a:pt x="251" y="223"/>
                  </a:lnTo>
                  <a:lnTo>
                    <a:pt x="260" y="223"/>
                  </a:lnTo>
                  <a:lnTo>
                    <a:pt x="297" y="213"/>
                  </a:lnTo>
                  <a:lnTo>
                    <a:pt x="344" y="213"/>
                  </a:lnTo>
                  <a:lnTo>
                    <a:pt x="381" y="204"/>
                  </a:lnTo>
                  <a:lnTo>
                    <a:pt x="399" y="204"/>
                  </a:lnTo>
                  <a:lnTo>
                    <a:pt x="399" y="204"/>
                  </a:lnTo>
                  <a:lnTo>
                    <a:pt x="399" y="204"/>
                  </a:lnTo>
                  <a:lnTo>
                    <a:pt x="399" y="213"/>
                  </a:lnTo>
                  <a:lnTo>
                    <a:pt x="409" y="213"/>
                  </a:lnTo>
                  <a:lnTo>
                    <a:pt x="409" y="213"/>
                  </a:lnTo>
                  <a:lnTo>
                    <a:pt x="399" y="223"/>
                  </a:lnTo>
                  <a:lnTo>
                    <a:pt x="399" y="223"/>
                  </a:lnTo>
                  <a:lnTo>
                    <a:pt x="399" y="232"/>
                  </a:lnTo>
                  <a:lnTo>
                    <a:pt x="399" y="232"/>
                  </a:lnTo>
                  <a:lnTo>
                    <a:pt x="399" y="241"/>
                  </a:lnTo>
                  <a:lnTo>
                    <a:pt x="409" y="241"/>
                  </a:lnTo>
                  <a:lnTo>
                    <a:pt x="418" y="241"/>
                  </a:lnTo>
                  <a:lnTo>
                    <a:pt x="418" y="241"/>
                  </a:lnTo>
                  <a:lnTo>
                    <a:pt x="418" y="250"/>
                  </a:lnTo>
                  <a:lnTo>
                    <a:pt x="418" y="260"/>
                  </a:lnTo>
                  <a:lnTo>
                    <a:pt x="418" y="269"/>
                  </a:lnTo>
                  <a:lnTo>
                    <a:pt x="418" y="269"/>
                  </a:lnTo>
                  <a:lnTo>
                    <a:pt x="418" y="269"/>
                  </a:lnTo>
                  <a:lnTo>
                    <a:pt x="418" y="278"/>
                  </a:lnTo>
                  <a:lnTo>
                    <a:pt x="427" y="288"/>
                  </a:lnTo>
                  <a:lnTo>
                    <a:pt x="427" y="288"/>
                  </a:lnTo>
                  <a:lnTo>
                    <a:pt x="418" y="288"/>
                  </a:lnTo>
                  <a:lnTo>
                    <a:pt x="418" y="297"/>
                  </a:lnTo>
                  <a:lnTo>
                    <a:pt x="418" y="297"/>
                  </a:lnTo>
                  <a:lnTo>
                    <a:pt x="418" y="297"/>
                  </a:lnTo>
                  <a:lnTo>
                    <a:pt x="427" y="297"/>
                  </a:lnTo>
                  <a:lnTo>
                    <a:pt x="436" y="297"/>
                  </a:lnTo>
                  <a:lnTo>
                    <a:pt x="455" y="288"/>
                  </a:lnTo>
                  <a:lnTo>
                    <a:pt x="455" y="288"/>
                  </a:lnTo>
                  <a:lnTo>
                    <a:pt x="455" y="297"/>
                  </a:lnTo>
                  <a:lnTo>
                    <a:pt x="455" y="306"/>
                  </a:lnTo>
                  <a:lnTo>
                    <a:pt x="464" y="325"/>
                  </a:lnTo>
                  <a:lnTo>
                    <a:pt x="464" y="325"/>
                  </a:lnTo>
                  <a:lnTo>
                    <a:pt x="455" y="325"/>
                  </a:lnTo>
                  <a:lnTo>
                    <a:pt x="446" y="325"/>
                  </a:lnTo>
                  <a:lnTo>
                    <a:pt x="436" y="334"/>
                  </a:lnTo>
                  <a:lnTo>
                    <a:pt x="436" y="334"/>
                  </a:lnTo>
                  <a:lnTo>
                    <a:pt x="446" y="343"/>
                  </a:lnTo>
                  <a:lnTo>
                    <a:pt x="464" y="353"/>
                  </a:lnTo>
                  <a:lnTo>
                    <a:pt x="483" y="353"/>
                  </a:lnTo>
                  <a:lnTo>
                    <a:pt x="483" y="353"/>
                  </a:lnTo>
                  <a:lnTo>
                    <a:pt x="483" y="362"/>
                  </a:lnTo>
                  <a:lnTo>
                    <a:pt x="483" y="371"/>
                  </a:lnTo>
                  <a:lnTo>
                    <a:pt x="492" y="381"/>
                  </a:lnTo>
                  <a:lnTo>
                    <a:pt x="492" y="381"/>
                  </a:lnTo>
                  <a:lnTo>
                    <a:pt x="492" y="381"/>
                  </a:lnTo>
                  <a:lnTo>
                    <a:pt x="501" y="381"/>
                  </a:lnTo>
                  <a:lnTo>
                    <a:pt x="511" y="381"/>
                  </a:lnTo>
                  <a:lnTo>
                    <a:pt x="511" y="381"/>
                  </a:lnTo>
                  <a:lnTo>
                    <a:pt x="501" y="390"/>
                  </a:lnTo>
                  <a:lnTo>
                    <a:pt x="492" y="399"/>
                  </a:lnTo>
                  <a:lnTo>
                    <a:pt x="492" y="399"/>
                  </a:lnTo>
                  <a:lnTo>
                    <a:pt x="492" y="399"/>
                  </a:lnTo>
                  <a:lnTo>
                    <a:pt x="474" y="408"/>
                  </a:lnTo>
                  <a:lnTo>
                    <a:pt x="464" y="408"/>
                  </a:lnTo>
                  <a:lnTo>
                    <a:pt x="464" y="408"/>
                  </a:lnTo>
                  <a:lnTo>
                    <a:pt x="464" y="408"/>
                  </a:lnTo>
                  <a:lnTo>
                    <a:pt x="455" y="408"/>
                  </a:lnTo>
                  <a:lnTo>
                    <a:pt x="455" y="399"/>
                  </a:lnTo>
                  <a:lnTo>
                    <a:pt x="446" y="390"/>
                  </a:lnTo>
                  <a:lnTo>
                    <a:pt x="446" y="390"/>
                  </a:lnTo>
                  <a:lnTo>
                    <a:pt x="436" y="381"/>
                  </a:lnTo>
                  <a:lnTo>
                    <a:pt x="427" y="381"/>
                  </a:lnTo>
                  <a:lnTo>
                    <a:pt x="427" y="381"/>
                  </a:lnTo>
                  <a:lnTo>
                    <a:pt x="427" y="381"/>
                  </a:lnTo>
                  <a:lnTo>
                    <a:pt x="418" y="371"/>
                  </a:lnTo>
                  <a:lnTo>
                    <a:pt x="409" y="353"/>
                  </a:lnTo>
                  <a:lnTo>
                    <a:pt x="399" y="343"/>
                  </a:lnTo>
                  <a:lnTo>
                    <a:pt x="399" y="343"/>
                  </a:lnTo>
                  <a:lnTo>
                    <a:pt x="390" y="343"/>
                  </a:lnTo>
                  <a:lnTo>
                    <a:pt x="390" y="343"/>
                  </a:lnTo>
                  <a:lnTo>
                    <a:pt x="390" y="353"/>
                  </a:lnTo>
                  <a:lnTo>
                    <a:pt x="390" y="353"/>
                  </a:lnTo>
                  <a:lnTo>
                    <a:pt x="390" y="362"/>
                  </a:lnTo>
                  <a:lnTo>
                    <a:pt x="399" y="371"/>
                  </a:lnTo>
                  <a:lnTo>
                    <a:pt x="409" y="371"/>
                  </a:lnTo>
                  <a:lnTo>
                    <a:pt x="409" y="371"/>
                  </a:lnTo>
                  <a:lnTo>
                    <a:pt x="409" y="381"/>
                  </a:lnTo>
                  <a:lnTo>
                    <a:pt x="409" y="381"/>
                  </a:lnTo>
                  <a:lnTo>
                    <a:pt x="418" y="390"/>
                  </a:lnTo>
                  <a:lnTo>
                    <a:pt x="418" y="390"/>
                  </a:lnTo>
                  <a:lnTo>
                    <a:pt x="409" y="399"/>
                  </a:lnTo>
                  <a:lnTo>
                    <a:pt x="409" y="399"/>
                  </a:lnTo>
                  <a:lnTo>
                    <a:pt x="409" y="408"/>
                  </a:lnTo>
                  <a:lnTo>
                    <a:pt x="409" y="408"/>
                  </a:lnTo>
                  <a:lnTo>
                    <a:pt x="390" y="408"/>
                  </a:lnTo>
                  <a:lnTo>
                    <a:pt x="371" y="399"/>
                  </a:lnTo>
                  <a:lnTo>
                    <a:pt x="362" y="399"/>
                  </a:lnTo>
                  <a:lnTo>
                    <a:pt x="362" y="399"/>
                  </a:lnTo>
                  <a:lnTo>
                    <a:pt x="353" y="399"/>
                  </a:lnTo>
                  <a:lnTo>
                    <a:pt x="353" y="408"/>
                  </a:lnTo>
                  <a:lnTo>
                    <a:pt x="353" y="418"/>
                  </a:lnTo>
                  <a:lnTo>
                    <a:pt x="353" y="418"/>
                  </a:lnTo>
                  <a:lnTo>
                    <a:pt x="334" y="418"/>
                  </a:lnTo>
                  <a:lnTo>
                    <a:pt x="306" y="418"/>
                  </a:lnTo>
                  <a:lnTo>
                    <a:pt x="297" y="408"/>
                  </a:lnTo>
                  <a:lnTo>
                    <a:pt x="297" y="408"/>
                  </a:lnTo>
                  <a:lnTo>
                    <a:pt x="288" y="399"/>
                  </a:lnTo>
                  <a:lnTo>
                    <a:pt x="288" y="390"/>
                  </a:lnTo>
                  <a:lnTo>
                    <a:pt x="288" y="381"/>
                  </a:lnTo>
                  <a:lnTo>
                    <a:pt x="288" y="381"/>
                  </a:lnTo>
                  <a:lnTo>
                    <a:pt x="279" y="381"/>
                  </a:lnTo>
                  <a:lnTo>
                    <a:pt x="269" y="381"/>
                  </a:lnTo>
                  <a:lnTo>
                    <a:pt x="269" y="381"/>
                  </a:lnTo>
                  <a:lnTo>
                    <a:pt x="269" y="381"/>
                  </a:lnTo>
                  <a:lnTo>
                    <a:pt x="260" y="371"/>
                  </a:lnTo>
                  <a:lnTo>
                    <a:pt x="260" y="362"/>
                  </a:lnTo>
                  <a:lnTo>
                    <a:pt x="260" y="362"/>
                  </a:lnTo>
                  <a:lnTo>
                    <a:pt x="260" y="362"/>
                  </a:lnTo>
                  <a:lnTo>
                    <a:pt x="251" y="362"/>
                  </a:lnTo>
                  <a:lnTo>
                    <a:pt x="241" y="362"/>
                  </a:lnTo>
                  <a:lnTo>
                    <a:pt x="232" y="362"/>
                  </a:lnTo>
                  <a:lnTo>
                    <a:pt x="232" y="362"/>
                  </a:lnTo>
                  <a:lnTo>
                    <a:pt x="223" y="371"/>
                  </a:lnTo>
                  <a:lnTo>
                    <a:pt x="214" y="390"/>
                  </a:lnTo>
                  <a:lnTo>
                    <a:pt x="204" y="390"/>
                  </a:lnTo>
                  <a:lnTo>
                    <a:pt x="204" y="390"/>
                  </a:lnTo>
                  <a:lnTo>
                    <a:pt x="186" y="381"/>
                  </a:lnTo>
                  <a:lnTo>
                    <a:pt x="176" y="381"/>
                  </a:lnTo>
                  <a:lnTo>
                    <a:pt x="167" y="381"/>
                  </a:lnTo>
                  <a:lnTo>
                    <a:pt x="167" y="381"/>
                  </a:lnTo>
                  <a:lnTo>
                    <a:pt x="139" y="381"/>
                  </a:lnTo>
                  <a:lnTo>
                    <a:pt x="111" y="371"/>
                  </a:lnTo>
                  <a:lnTo>
                    <a:pt x="93" y="362"/>
                  </a:lnTo>
                  <a:lnTo>
                    <a:pt x="93" y="362"/>
                  </a:lnTo>
                  <a:lnTo>
                    <a:pt x="74" y="371"/>
                  </a:lnTo>
                  <a:lnTo>
                    <a:pt x="56" y="371"/>
                  </a:lnTo>
                  <a:lnTo>
                    <a:pt x="46" y="371"/>
                  </a:lnTo>
                  <a:lnTo>
                    <a:pt x="46" y="371"/>
                  </a:lnTo>
                  <a:lnTo>
                    <a:pt x="46" y="362"/>
                  </a:lnTo>
                  <a:lnTo>
                    <a:pt x="56" y="353"/>
                  </a:lnTo>
                  <a:lnTo>
                    <a:pt x="65" y="334"/>
                  </a:lnTo>
                  <a:lnTo>
                    <a:pt x="65" y="334"/>
                  </a:lnTo>
                  <a:lnTo>
                    <a:pt x="56" y="325"/>
                  </a:lnTo>
                  <a:lnTo>
                    <a:pt x="56" y="315"/>
                  </a:lnTo>
                  <a:lnTo>
                    <a:pt x="56" y="297"/>
                  </a:lnTo>
                  <a:lnTo>
                    <a:pt x="56" y="297"/>
                  </a:lnTo>
                  <a:lnTo>
                    <a:pt x="56" y="278"/>
                  </a:lnTo>
                  <a:lnTo>
                    <a:pt x="65" y="260"/>
                  </a:lnTo>
                  <a:lnTo>
                    <a:pt x="74" y="241"/>
                  </a:lnTo>
                  <a:lnTo>
                    <a:pt x="74" y="241"/>
                  </a:lnTo>
                  <a:lnTo>
                    <a:pt x="65" y="232"/>
                  </a:lnTo>
                  <a:lnTo>
                    <a:pt x="65" y="232"/>
                  </a:lnTo>
                  <a:lnTo>
                    <a:pt x="65" y="213"/>
                  </a:lnTo>
                  <a:lnTo>
                    <a:pt x="65" y="213"/>
                  </a:lnTo>
                  <a:lnTo>
                    <a:pt x="46" y="204"/>
                  </a:lnTo>
                  <a:lnTo>
                    <a:pt x="46" y="195"/>
                  </a:lnTo>
                  <a:lnTo>
                    <a:pt x="46" y="176"/>
                  </a:lnTo>
                  <a:lnTo>
                    <a:pt x="46" y="176"/>
                  </a:lnTo>
                  <a:lnTo>
                    <a:pt x="37" y="176"/>
                  </a:lnTo>
                  <a:lnTo>
                    <a:pt x="37" y="167"/>
                  </a:lnTo>
                  <a:lnTo>
                    <a:pt x="37" y="148"/>
                  </a:lnTo>
                  <a:lnTo>
                    <a:pt x="37" y="148"/>
                  </a:lnTo>
                  <a:lnTo>
                    <a:pt x="18" y="148"/>
                  </a:lnTo>
                  <a:lnTo>
                    <a:pt x="9" y="139"/>
                  </a:lnTo>
                  <a:lnTo>
                    <a:pt x="9" y="120"/>
                  </a:lnTo>
                  <a:lnTo>
                    <a:pt x="9" y="120"/>
                  </a:lnTo>
                  <a:lnTo>
                    <a:pt x="0" y="102"/>
                  </a:lnTo>
                  <a:lnTo>
                    <a:pt x="0" y="55"/>
                  </a:lnTo>
                  <a:lnTo>
                    <a:pt x="0" y="28"/>
                  </a:lnTo>
                  <a:lnTo>
                    <a:pt x="0" y="28"/>
                  </a:lnTo>
                </a:path>
              </a:pathLst>
            </a:custGeom>
            <a:solidFill>
              <a:srgbClr val="00f008"/>
            </a:solidFill>
            <a:ln w="648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7" name=""/>
            <p:cNvSpPr/>
            <p:nvPr/>
          </p:nvSpPr>
          <p:spPr>
            <a:xfrm>
              <a:off x="909720" y="5167080"/>
              <a:ext cx="4200480" cy="3664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687"/>
                </a:spcBef>
                <a:tabLst>
                  <a:tab algn="l" pos="0"/>
                  <a:tab algn="l" pos="457200"/>
                  <a:tab algn="l" pos="809640"/>
                  <a:tab algn="l" pos="1214280"/>
                  <a:tab algn="l" pos="1619280"/>
                  <a:tab algn="l" pos="2023920"/>
                  <a:tab algn="l" pos="2428920"/>
                  <a:tab algn="l" pos="2833560"/>
                  <a:tab algn="l" pos="3238560"/>
                  <a:tab algn="l" pos="3643200"/>
                  <a:tab algn="l" pos="4048200"/>
                  <a:tab algn="l" pos="4452840"/>
                  <a:tab algn="l" pos="4857840"/>
                  <a:tab algn="l" pos="5262480"/>
                  <a:tab algn="l" pos="5667480"/>
                  <a:tab algn="l" pos="6072120"/>
                  <a:tab algn="l" pos="6477120"/>
                  <a:tab algn="l" pos="6881760"/>
                  <a:tab algn="l" pos="7286760"/>
                  <a:tab algn="l" pos="7691400"/>
                  <a:tab algn="l" pos="8096400"/>
                  <a:tab algn="l" pos="850104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8" name=""/>
            <p:cNvSpPr/>
            <p:nvPr/>
          </p:nvSpPr>
          <p:spPr>
            <a:xfrm>
              <a:off x="2897280" y="2690640"/>
              <a:ext cx="1390680" cy="618840"/>
            </a:xfrm>
            <a:prstGeom prst="ellipse">
              <a:avLst/>
            </a:prstGeom>
            <a:solidFill>
              <a:srgbClr val="83ff9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9" name=""/>
            <p:cNvSpPr/>
            <p:nvPr/>
          </p:nvSpPr>
          <p:spPr>
            <a:xfrm>
              <a:off x="2897280" y="2693880"/>
              <a:ext cx="1390680" cy="617040"/>
            </a:xfrm>
            <a:prstGeom prst="ellipse">
              <a:avLst/>
            </a:prstGeom>
            <a:solidFill>
              <a:srgbClr val="00cc99">
                <a:alpha val="50000"/>
              </a:srgbClr>
            </a:solidFill>
            <a:ln w="936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0" name=""/>
            <p:cNvSpPr/>
            <p:nvPr/>
          </p:nvSpPr>
          <p:spPr>
            <a:xfrm>
              <a:off x="981000" y="3639960"/>
              <a:ext cx="1173240" cy="617040"/>
            </a:xfrm>
            <a:prstGeom prst="ellipse">
              <a:avLst/>
            </a:prstGeom>
            <a:solidFill>
              <a:srgbClr val="83ff9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1" name=""/>
            <p:cNvSpPr/>
            <p:nvPr/>
          </p:nvSpPr>
          <p:spPr>
            <a:xfrm>
              <a:off x="981000" y="3639960"/>
              <a:ext cx="1173240" cy="617040"/>
            </a:xfrm>
            <a:prstGeom prst="ellipse">
              <a:avLst/>
            </a:prstGeom>
            <a:solidFill>
              <a:srgbClr val="00cc99">
                <a:alpha val="50000"/>
              </a:srgbClr>
            </a:solidFill>
            <a:ln w="936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2" name=""/>
            <p:cNvSpPr/>
            <p:nvPr/>
          </p:nvSpPr>
          <p:spPr>
            <a:xfrm rot="20400">
              <a:off x="1053720" y="3827160"/>
              <a:ext cx="1022400" cy="243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808080"/>
                  </a:solidFill>
                  <a:effectLst/>
                  <a:uFillTx/>
                  <a:latin typeface="Frutiger 45 Light"/>
                </a:rPr>
                <a:t>Additional Gulf of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808080"/>
                  </a:solidFill>
                  <a:effectLst/>
                  <a:uFillTx/>
                  <a:latin typeface="Frutiger 45 Light"/>
                </a:rPr>
                <a:t>Mexico Supply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3" name=""/>
            <p:cNvSpPr/>
            <p:nvPr/>
          </p:nvSpPr>
          <p:spPr>
            <a:xfrm>
              <a:off x="4525920" y="2355480"/>
              <a:ext cx="822240" cy="1744560"/>
            </a:xfrm>
            <a:custGeom>
              <a:avLst/>
              <a:gdLst/>
              <a:ahLst/>
              <a:rect l="l" t="t" r="r" b="b"/>
              <a:pathLst>
                <a:path w="366" h="528">
                  <a:moveTo>
                    <a:pt x="0" y="0"/>
                  </a:moveTo>
                  <a:cubicBezTo>
                    <a:pt x="53" y="5"/>
                    <a:pt x="19" y="1"/>
                    <a:pt x="45" y="18"/>
                  </a:cubicBezTo>
                  <a:cubicBezTo>
                    <a:pt x="52" y="28"/>
                    <a:pt x="61" y="32"/>
                    <a:pt x="69" y="42"/>
                  </a:cubicBezTo>
                  <a:cubicBezTo>
                    <a:pt x="82" y="59"/>
                    <a:pt x="90" y="81"/>
                    <a:pt x="108" y="93"/>
                  </a:cubicBezTo>
                  <a:cubicBezTo>
                    <a:pt x="114" y="102"/>
                    <a:pt x="123" y="110"/>
                    <a:pt x="126" y="120"/>
                  </a:cubicBezTo>
                  <a:cubicBezTo>
                    <a:pt x="129" y="130"/>
                    <a:pt x="134" y="148"/>
                    <a:pt x="141" y="156"/>
                  </a:cubicBezTo>
                  <a:cubicBezTo>
                    <a:pt x="147" y="163"/>
                    <a:pt x="152" y="161"/>
                    <a:pt x="159" y="165"/>
                  </a:cubicBezTo>
                  <a:cubicBezTo>
                    <a:pt x="185" y="178"/>
                    <a:pt x="209" y="185"/>
                    <a:pt x="237" y="189"/>
                  </a:cubicBezTo>
                  <a:cubicBezTo>
                    <a:pt x="241" y="202"/>
                    <a:pt x="252" y="214"/>
                    <a:pt x="264" y="222"/>
                  </a:cubicBezTo>
                  <a:cubicBezTo>
                    <a:pt x="270" y="240"/>
                    <a:pt x="284" y="263"/>
                    <a:pt x="297" y="276"/>
                  </a:cubicBezTo>
                  <a:cubicBezTo>
                    <a:pt x="302" y="292"/>
                    <a:pt x="318" y="318"/>
                    <a:pt x="330" y="330"/>
                  </a:cubicBezTo>
                  <a:cubicBezTo>
                    <a:pt x="337" y="350"/>
                    <a:pt x="355" y="364"/>
                    <a:pt x="360" y="384"/>
                  </a:cubicBezTo>
                  <a:cubicBezTo>
                    <a:pt x="362" y="394"/>
                    <a:pt x="366" y="414"/>
                    <a:pt x="366" y="414"/>
                  </a:cubicBezTo>
                  <a:cubicBezTo>
                    <a:pt x="365" y="432"/>
                    <a:pt x="365" y="450"/>
                    <a:pt x="363" y="468"/>
                  </a:cubicBezTo>
                  <a:cubicBezTo>
                    <a:pt x="361" y="481"/>
                    <a:pt x="351" y="504"/>
                    <a:pt x="351" y="504"/>
                  </a:cubicBezTo>
                  <a:cubicBezTo>
                    <a:pt x="352" y="512"/>
                    <a:pt x="354" y="528"/>
                    <a:pt x="354" y="528"/>
                  </a:cubicBezTo>
                </a:path>
              </a:pathLst>
            </a:custGeom>
            <a:noFill/>
            <a:ln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4" name=""/>
            <p:cNvSpPr/>
            <p:nvPr/>
          </p:nvSpPr>
          <p:spPr>
            <a:xfrm>
              <a:off x="4827600" y="2827080"/>
              <a:ext cx="189000" cy="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5" name=""/>
            <p:cNvSpPr/>
            <p:nvPr/>
          </p:nvSpPr>
          <p:spPr>
            <a:xfrm>
              <a:off x="4997520" y="2811240"/>
              <a:ext cx="58680" cy="15696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6" name=""/>
            <p:cNvSpPr/>
            <p:nvPr/>
          </p:nvSpPr>
          <p:spPr>
            <a:xfrm>
              <a:off x="4533840" y="2131920"/>
              <a:ext cx="166680" cy="223200"/>
            </a:xfrm>
            <a:custGeom>
              <a:avLst/>
              <a:gdLst/>
              <a:ahLst/>
              <a:rect l="l" t="t" r="r" b="b"/>
              <a:pathLst>
                <a:path w="66" h="57">
                  <a:moveTo>
                    <a:pt x="0" y="57"/>
                  </a:moveTo>
                  <a:cubicBezTo>
                    <a:pt x="14" y="48"/>
                    <a:pt x="25" y="41"/>
                    <a:pt x="36" y="30"/>
                  </a:cubicBezTo>
                  <a:cubicBezTo>
                    <a:pt x="39" y="21"/>
                    <a:pt x="55" y="0"/>
                    <a:pt x="66" y="0"/>
                  </a:cubicBezTo>
                </a:path>
              </a:pathLst>
            </a:custGeom>
            <a:noFill/>
            <a:ln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7" name=""/>
            <p:cNvSpPr/>
            <p:nvPr/>
          </p:nvSpPr>
          <p:spPr>
            <a:xfrm flipV="1">
              <a:off x="4667400" y="2427120"/>
              <a:ext cx="133200" cy="4896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8" name=""/>
            <p:cNvSpPr/>
            <p:nvPr/>
          </p:nvSpPr>
          <p:spPr>
            <a:xfrm flipH="1">
              <a:off x="4654440" y="2790720"/>
              <a:ext cx="168480" cy="29016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9" name=""/>
            <p:cNvSpPr/>
            <p:nvPr/>
          </p:nvSpPr>
          <p:spPr>
            <a:xfrm>
              <a:off x="4579920" y="3081240"/>
              <a:ext cx="87480" cy="48600"/>
            </a:xfrm>
            <a:custGeom>
              <a:avLst/>
              <a:gdLst/>
              <a:ahLst/>
              <a:rect l="l" t="t" r="r" b="b"/>
              <a:pathLst>
                <a:path w="39" h="15">
                  <a:moveTo>
                    <a:pt x="39" y="0"/>
                  </a:moveTo>
                  <a:cubicBezTo>
                    <a:pt x="26" y="4"/>
                    <a:pt x="15" y="15"/>
                    <a:pt x="0" y="15"/>
                  </a:cubicBezTo>
                </a:path>
              </a:pathLst>
            </a:custGeom>
            <a:noFill/>
            <a:ln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tIns="2880" bIns="28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0" name=""/>
            <p:cNvSpPr/>
            <p:nvPr/>
          </p:nvSpPr>
          <p:spPr>
            <a:xfrm>
              <a:off x="4572000" y="3130200"/>
              <a:ext cx="54000" cy="88560"/>
            </a:xfrm>
            <a:custGeom>
              <a:avLst/>
              <a:gdLst/>
              <a:ahLst/>
              <a:rect l="l" t="t" r="r" b="b"/>
              <a:pathLst>
                <a:path w="24" h="27">
                  <a:moveTo>
                    <a:pt x="0" y="0"/>
                  </a:moveTo>
                  <a:cubicBezTo>
                    <a:pt x="13" y="4"/>
                    <a:pt x="14" y="17"/>
                    <a:pt x="24" y="27"/>
                  </a:cubicBezTo>
                </a:path>
              </a:pathLst>
            </a:custGeom>
            <a:noFill/>
            <a:ln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tIns="42840" bIns="42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1" name=""/>
            <p:cNvSpPr/>
            <p:nvPr/>
          </p:nvSpPr>
          <p:spPr>
            <a:xfrm>
              <a:off x="4432320" y="2339640"/>
              <a:ext cx="247680" cy="790200"/>
            </a:xfrm>
            <a:custGeom>
              <a:avLst/>
              <a:gdLst/>
              <a:ahLst/>
              <a:rect l="l" t="t" r="r" b="b"/>
              <a:pathLst>
                <a:path w="111" h="240">
                  <a:moveTo>
                    <a:pt x="0" y="0"/>
                  </a:moveTo>
                  <a:cubicBezTo>
                    <a:pt x="6" y="17"/>
                    <a:pt x="6" y="34"/>
                    <a:pt x="9" y="51"/>
                  </a:cubicBezTo>
                  <a:cubicBezTo>
                    <a:pt x="12" y="70"/>
                    <a:pt x="21" y="89"/>
                    <a:pt x="27" y="108"/>
                  </a:cubicBezTo>
                  <a:cubicBezTo>
                    <a:pt x="29" y="113"/>
                    <a:pt x="41" y="115"/>
                    <a:pt x="45" y="117"/>
                  </a:cubicBezTo>
                  <a:cubicBezTo>
                    <a:pt x="51" y="121"/>
                    <a:pt x="63" y="129"/>
                    <a:pt x="63" y="129"/>
                  </a:cubicBezTo>
                  <a:cubicBezTo>
                    <a:pt x="73" y="158"/>
                    <a:pt x="65" y="206"/>
                    <a:pt x="93" y="225"/>
                  </a:cubicBezTo>
                  <a:cubicBezTo>
                    <a:pt x="97" y="232"/>
                    <a:pt x="102" y="240"/>
                    <a:pt x="111" y="240"/>
                  </a:cubicBezTo>
                </a:path>
              </a:pathLst>
            </a:custGeom>
            <a:noFill/>
            <a:ln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2" name=""/>
            <p:cNvSpPr/>
            <p:nvPr/>
          </p:nvSpPr>
          <p:spPr>
            <a:xfrm>
              <a:off x="4667400" y="3120840"/>
              <a:ext cx="104760" cy="277560"/>
            </a:xfrm>
            <a:custGeom>
              <a:avLst/>
              <a:gdLst/>
              <a:ahLst/>
              <a:rect l="l" t="t" r="r" b="b"/>
              <a:pathLst>
                <a:path w="42" h="57">
                  <a:moveTo>
                    <a:pt x="0" y="0"/>
                  </a:moveTo>
                  <a:cubicBezTo>
                    <a:pt x="0" y="0"/>
                    <a:pt x="27" y="9"/>
                    <a:pt x="27" y="9"/>
                  </a:cubicBezTo>
                  <a:cubicBezTo>
                    <a:pt x="30" y="10"/>
                    <a:pt x="36" y="12"/>
                    <a:pt x="36" y="12"/>
                  </a:cubicBezTo>
                  <a:lnTo>
                    <a:pt x="42" y="57"/>
                  </a:lnTo>
                </a:path>
              </a:pathLst>
            </a:custGeom>
            <a:noFill/>
            <a:ln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3" name=""/>
            <p:cNvSpPr/>
            <p:nvPr/>
          </p:nvSpPr>
          <p:spPr>
            <a:xfrm>
              <a:off x="4764240" y="2912760"/>
              <a:ext cx="91800" cy="463320"/>
            </a:xfrm>
            <a:custGeom>
              <a:avLst/>
              <a:gdLst/>
              <a:ahLst/>
              <a:rect l="l" t="t" r="r" b="b"/>
              <a:pathLst>
                <a:path w="42" h="141">
                  <a:moveTo>
                    <a:pt x="6" y="141"/>
                  </a:moveTo>
                  <a:cubicBezTo>
                    <a:pt x="10" y="126"/>
                    <a:pt x="21" y="119"/>
                    <a:pt x="30" y="105"/>
                  </a:cubicBezTo>
                  <a:cubicBezTo>
                    <a:pt x="35" y="97"/>
                    <a:pt x="42" y="78"/>
                    <a:pt x="42" y="78"/>
                  </a:cubicBezTo>
                  <a:cubicBezTo>
                    <a:pt x="38" y="58"/>
                    <a:pt x="26" y="44"/>
                    <a:pt x="15" y="27"/>
                  </a:cubicBezTo>
                  <a:cubicBezTo>
                    <a:pt x="9" y="18"/>
                    <a:pt x="0" y="0"/>
                    <a:pt x="0" y="0"/>
                  </a:cubicBezTo>
                </a:path>
              </a:pathLst>
            </a:custGeom>
            <a:noFill/>
            <a:ln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4" name=""/>
            <p:cNvSpPr/>
            <p:nvPr/>
          </p:nvSpPr>
          <p:spPr>
            <a:xfrm>
              <a:off x="936000" y="2131920"/>
              <a:ext cx="290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676767"/>
                  </a:solidFill>
                  <a:effectLst/>
                  <a:uFillTx/>
                  <a:latin typeface="Frutiger 45 Light"/>
                </a:rPr>
                <a:t>Texas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5" name=""/>
            <p:cNvSpPr/>
            <p:nvPr/>
          </p:nvSpPr>
          <p:spPr>
            <a:xfrm>
              <a:off x="1634040" y="1871640"/>
              <a:ext cx="477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676767"/>
                  </a:solidFill>
                  <a:effectLst/>
                  <a:uFillTx/>
                  <a:latin typeface="Frutiger 45 Light"/>
                </a:rPr>
                <a:t>Louisiana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6" name=""/>
            <p:cNvSpPr/>
            <p:nvPr/>
          </p:nvSpPr>
          <p:spPr>
            <a:xfrm>
              <a:off x="2264760" y="2091960"/>
              <a:ext cx="551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676767"/>
                  </a:solidFill>
                  <a:effectLst/>
                  <a:uFillTx/>
                  <a:latin typeface="Frutiger 45 Light"/>
                </a:rPr>
                <a:t>Mississippi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7" name=""/>
            <p:cNvSpPr/>
            <p:nvPr/>
          </p:nvSpPr>
          <p:spPr>
            <a:xfrm>
              <a:off x="3063600" y="1733400"/>
              <a:ext cx="426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676767"/>
                  </a:solidFill>
                  <a:effectLst/>
                  <a:uFillTx/>
                  <a:latin typeface="Frutiger 45 Light"/>
                </a:rPr>
                <a:t>Alabama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8" name=""/>
            <p:cNvSpPr/>
            <p:nvPr/>
          </p:nvSpPr>
          <p:spPr>
            <a:xfrm>
              <a:off x="4011120" y="1687320"/>
              <a:ext cx="3866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676767"/>
                  </a:solidFill>
                  <a:effectLst/>
                  <a:uFillTx/>
                  <a:latin typeface="Frutiger 45 Light"/>
                </a:rPr>
                <a:t>Georgia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9" name=""/>
            <p:cNvSpPr/>
            <p:nvPr/>
          </p:nvSpPr>
          <p:spPr>
            <a:xfrm>
              <a:off x="4956480" y="3608280"/>
              <a:ext cx="3409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676767"/>
                  </a:solidFill>
                  <a:effectLst/>
                  <a:uFillTx/>
                  <a:latin typeface="Frutiger 45 Light"/>
                </a:rPr>
                <a:t>Florida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0" name=""/>
            <p:cNvSpPr/>
            <p:nvPr/>
          </p:nvSpPr>
          <p:spPr>
            <a:xfrm rot="7200">
              <a:off x="2976480" y="2890440"/>
              <a:ext cx="1230480" cy="21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808080"/>
                  </a:solidFill>
                  <a:effectLst/>
                  <a:uFillTx/>
                  <a:latin typeface="Frutiger 45 Light"/>
                </a:rPr>
                <a:t>Mobile Bay and Deepwater Supply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1" name=""/>
            <p:cNvSpPr/>
            <p:nvPr/>
          </p:nvSpPr>
          <p:spPr>
            <a:xfrm>
              <a:off x="3794040" y="1162080"/>
              <a:ext cx="18432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2" name=""/>
            <p:cNvSpPr/>
            <p:nvPr/>
          </p:nvSpPr>
          <p:spPr>
            <a:xfrm>
              <a:off x="4756320" y="3159000"/>
              <a:ext cx="198360" cy="785520"/>
            </a:xfrm>
            <a:custGeom>
              <a:avLst/>
              <a:gdLst/>
              <a:ahLst/>
              <a:rect l="l" t="t" r="r" b="b"/>
              <a:pathLst>
                <a:path w="134" h="442">
                  <a:moveTo>
                    <a:pt x="0" y="0"/>
                  </a:moveTo>
                  <a:lnTo>
                    <a:pt x="84" y="116"/>
                  </a:lnTo>
                  <a:lnTo>
                    <a:pt x="117" y="258"/>
                  </a:lnTo>
                  <a:lnTo>
                    <a:pt x="134" y="325"/>
                  </a:lnTo>
                  <a:lnTo>
                    <a:pt x="125" y="442"/>
                  </a:lnTo>
                </a:path>
              </a:pathLst>
            </a:custGeom>
            <a:noFill/>
            <a:ln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83" name=""/>
          <p:cNvGrpSpPr/>
          <p:nvPr/>
        </p:nvGrpSpPr>
        <p:grpSpPr>
          <a:xfrm>
            <a:off x="660240" y="2455920"/>
            <a:ext cx="3884400" cy="1767600"/>
            <a:chOff x="660240" y="2455920"/>
            <a:chExt cx="3884400" cy="1767600"/>
          </a:xfrm>
        </p:grpSpPr>
        <p:sp>
          <p:nvSpPr>
            <p:cNvPr id="1484" name=""/>
            <p:cNvSpPr/>
            <p:nvPr/>
          </p:nvSpPr>
          <p:spPr>
            <a:xfrm>
              <a:off x="660240" y="3312720"/>
              <a:ext cx="627120" cy="910800"/>
            </a:xfrm>
            <a:custGeom>
              <a:avLst/>
              <a:gdLst/>
              <a:ahLst/>
              <a:rect l="l" t="t" r="r" b="b"/>
              <a:pathLst>
                <a:path w="280" h="252">
                  <a:moveTo>
                    <a:pt x="0" y="252"/>
                  </a:moveTo>
                  <a:cubicBezTo>
                    <a:pt x="2" y="231"/>
                    <a:pt x="17" y="186"/>
                    <a:pt x="40" y="178"/>
                  </a:cubicBezTo>
                  <a:cubicBezTo>
                    <a:pt x="47" y="171"/>
                    <a:pt x="56" y="164"/>
                    <a:pt x="64" y="158"/>
                  </a:cubicBezTo>
                  <a:cubicBezTo>
                    <a:pt x="70" y="154"/>
                    <a:pt x="82" y="146"/>
                    <a:pt x="82" y="146"/>
                  </a:cubicBezTo>
                  <a:cubicBezTo>
                    <a:pt x="93" y="129"/>
                    <a:pt x="139" y="106"/>
                    <a:pt x="158" y="100"/>
                  </a:cubicBezTo>
                  <a:cubicBezTo>
                    <a:pt x="165" y="93"/>
                    <a:pt x="174" y="88"/>
                    <a:pt x="182" y="82"/>
                  </a:cubicBezTo>
                  <a:cubicBezTo>
                    <a:pt x="186" y="79"/>
                    <a:pt x="194" y="74"/>
                    <a:pt x="194" y="74"/>
                  </a:cubicBezTo>
                  <a:cubicBezTo>
                    <a:pt x="198" y="68"/>
                    <a:pt x="204" y="63"/>
                    <a:pt x="210" y="58"/>
                  </a:cubicBezTo>
                  <a:cubicBezTo>
                    <a:pt x="216" y="54"/>
                    <a:pt x="228" y="46"/>
                    <a:pt x="228" y="46"/>
                  </a:cubicBezTo>
                  <a:cubicBezTo>
                    <a:pt x="235" y="36"/>
                    <a:pt x="240" y="25"/>
                    <a:pt x="250" y="18"/>
                  </a:cubicBezTo>
                  <a:cubicBezTo>
                    <a:pt x="257" y="7"/>
                    <a:pt x="271" y="9"/>
                    <a:pt x="280" y="0"/>
                  </a:cubicBezTo>
                </a:path>
              </a:pathLst>
            </a:custGeom>
            <a:noFill/>
            <a:ln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5" name=""/>
            <p:cNvSpPr/>
            <p:nvPr/>
          </p:nvSpPr>
          <p:spPr>
            <a:xfrm>
              <a:off x="1271520" y="2614680"/>
              <a:ext cx="1545480" cy="726480"/>
            </a:xfrm>
            <a:custGeom>
              <a:avLst/>
              <a:gdLst/>
              <a:ahLst/>
              <a:rect l="l" t="t" r="r" b="b"/>
              <a:pathLst>
                <a:path w="690" h="201">
                  <a:moveTo>
                    <a:pt x="0" y="201"/>
                  </a:moveTo>
                  <a:cubicBezTo>
                    <a:pt x="11" y="168"/>
                    <a:pt x="65" y="165"/>
                    <a:pt x="93" y="156"/>
                  </a:cubicBezTo>
                  <a:cubicBezTo>
                    <a:pt x="93" y="156"/>
                    <a:pt x="115" y="141"/>
                    <a:pt x="120" y="138"/>
                  </a:cubicBezTo>
                  <a:cubicBezTo>
                    <a:pt x="125" y="134"/>
                    <a:pt x="133" y="136"/>
                    <a:pt x="138" y="132"/>
                  </a:cubicBezTo>
                  <a:cubicBezTo>
                    <a:pt x="153" y="122"/>
                    <a:pt x="167" y="112"/>
                    <a:pt x="183" y="105"/>
                  </a:cubicBezTo>
                  <a:cubicBezTo>
                    <a:pt x="196" y="99"/>
                    <a:pt x="234" y="99"/>
                    <a:pt x="237" y="99"/>
                  </a:cubicBezTo>
                  <a:cubicBezTo>
                    <a:pt x="295" y="93"/>
                    <a:pt x="353" y="88"/>
                    <a:pt x="411" y="84"/>
                  </a:cubicBezTo>
                  <a:cubicBezTo>
                    <a:pt x="443" y="79"/>
                    <a:pt x="471" y="67"/>
                    <a:pt x="504" y="63"/>
                  </a:cubicBezTo>
                  <a:cubicBezTo>
                    <a:pt x="528" y="57"/>
                    <a:pt x="550" y="56"/>
                    <a:pt x="576" y="54"/>
                  </a:cubicBezTo>
                  <a:cubicBezTo>
                    <a:pt x="598" y="47"/>
                    <a:pt x="611" y="40"/>
                    <a:pt x="630" y="27"/>
                  </a:cubicBezTo>
                  <a:cubicBezTo>
                    <a:pt x="635" y="23"/>
                    <a:pt x="642" y="23"/>
                    <a:pt x="648" y="21"/>
                  </a:cubicBezTo>
                  <a:cubicBezTo>
                    <a:pt x="663" y="16"/>
                    <a:pt x="676" y="7"/>
                    <a:pt x="690" y="0"/>
                  </a:cubicBezTo>
                </a:path>
              </a:pathLst>
            </a:custGeom>
            <a:noFill/>
            <a:ln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6" name=""/>
            <p:cNvSpPr/>
            <p:nvPr/>
          </p:nvSpPr>
          <p:spPr>
            <a:xfrm>
              <a:off x="1997640" y="2918160"/>
              <a:ext cx="127440" cy="292680"/>
            </a:xfrm>
            <a:custGeom>
              <a:avLst/>
              <a:gdLst/>
              <a:ahLst/>
              <a:rect l="l" t="t" r="r" b="b"/>
              <a:pathLst>
                <a:path w="39" h="60">
                  <a:moveTo>
                    <a:pt x="39" y="0"/>
                  </a:moveTo>
                  <a:cubicBezTo>
                    <a:pt x="35" y="13"/>
                    <a:pt x="24" y="25"/>
                    <a:pt x="12" y="33"/>
                  </a:cubicBezTo>
                  <a:cubicBezTo>
                    <a:pt x="4" y="56"/>
                    <a:pt x="15" y="28"/>
                    <a:pt x="3" y="51"/>
                  </a:cubicBezTo>
                  <a:cubicBezTo>
                    <a:pt x="2" y="54"/>
                    <a:pt x="0" y="60"/>
                    <a:pt x="0" y="60"/>
                  </a:cubicBezTo>
                </a:path>
              </a:pathLst>
            </a:custGeom>
            <a:noFill/>
            <a:ln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7" name=""/>
            <p:cNvSpPr/>
            <p:nvPr/>
          </p:nvSpPr>
          <p:spPr>
            <a:xfrm>
              <a:off x="2205720" y="2918160"/>
              <a:ext cx="141120" cy="325440"/>
            </a:xfrm>
            <a:custGeom>
              <a:avLst/>
              <a:gdLst/>
              <a:ahLst/>
              <a:rect l="l" t="t" r="r" b="b"/>
              <a:pathLst>
                <a:path w="63" h="90">
                  <a:moveTo>
                    <a:pt x="63" y="90"/>
                  </a:moveTo>
                  <a:cubicBezTo>
                    <a:pt x="35" y="71"/>
                    <a:pt x="35" y="37"/>
                    <a:pt x="15" y="12"/>
                  </a:cubicBezTo>
                  <a:cubicBezTo>
                    <a:pt x="11" y="7"/>
                    <a:pt x="5" y="5"/>
                    <a:pt x="0" y="0"/>
                  </a:cubicBezTo>
                </a:path>
              </a:pathLst>
            </a:custGeom>
            <a:noFill/>
            <a:ln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8" name=""/>
            <p:cNvSpPr/>
            <p:nvPr/>
          </p:nvSpPr>
          <p:spPr>
            <a:xfrm>
              <a:off x="2810880" y="2455920"/>
              <a:ext cx="1733760" cy="169560"/>
            </a:xfrm>
            <a:custGeom>
              <a:avLst/>
              <a:gdLst/>
              <a:ahLst/>
              <a:rect l="l" t="t" r="r" b="b"/>
              <a:pathLst>
                <a:path w="705" h="48">
                  <a:moveTo>
                    <a:pt x="0" y="48"/>
                  </a:moveTo>
                  <a:cubicBezTo>
                    <a:pt x="20" y="41"/>
                    <a:pt x="33" y="26"/>
                    <a:pt x="54" y="21"/>
                  </a:cubicBezTo>
                  <a:cubicBezTo>
                    <a:pt x="138" y="0"/>
                    <a:pt x="207" y="5"/>
                    <a:pt x="300" y="3"/>
                  </a:cubicBezTo>
                  <a:cubicBezTo>
                    <a:pt x="357" y="1"/>
                    <a:pt x="411" y="1"/>
                    <a:pt x="468" y="6"/>
                  </a:cubicBezTo>
                  <a:cubicBezTo>
                    <a:pt x="536" y="4"/>
                    <a:pt x="596" y="0"/>
                    <a:pt x="663" y="3"/>
                  </a:cubicBezTo>
                  <a:cubicBezTo>
                    <a:pt x="697" y="6"/>
                    <a:pt x="683" y="6"/>
                    <a:pt x="705" y="6"/>
                  </a:cubicBezTo>
                </a:path>
              </a:pathLst>
            </a:custGeom>
            <a:noFill/>
            <a:ln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89" name=""/>
          <p:cNvSpPr/>
          <p:nvPr/>
        </p:nvSpPr>
        <p:spPr>
          <a:xfrm>
            <a:off x="6667560" y="4289400"/>
            <a:ext cx="231300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Contracted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(% of Total)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0" name=""/>
          <p:cNvSpPr/>
          <p:nvPr/>
        </p:nvSpPr>
        <p:spPr>
          <a:xfrm>
            <a:off x="2170080" y="4232160"/>
            <a:ext cx="2701800" cy="22734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91" name=""/>
          <p:cNvGraphicFramePr/>
          <p:nvPr/>
        </p:nvGraphicFramePr>
        <p:xfrm>
          <a:off x="2301840" y="4308480"/>
          <a:ext cx="2406600" cy="1716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9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01840" y="4308480"/>
                    <a:ext cx="2406600" cy="1716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93" name=""/>
          <p:cNvSpPr/>
          <p:nvPr/>
        </p:nvSpPr>
        <p:spPr>
          <a:xfrm>
            <a:off x="2398680" y="5979960"/>
            <a:ext cx="982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4" name=""/>
          <p:cNvSpPr/>
          <p:nvPr/>
        </p:nvSpPr>
        <p:spPr>
          <a:xfrm>
            <a:off x="3506760" y="5977080"/>
            <a:ext cx="1093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5" name=""/>
          <p:cNvSpPr/>
          <p:nvPr/>
        </p:nvSpPr>
        <p:spPr>
          <a:xfrm>
            <a:off x="2633760" y="4240080"/>
            <a:ext cx="1650960" cy="48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Throughput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(BBtu/d)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6" name=""/>
          <p:cNvSpPr/>
          <p:nvPr/>
        </p:nvSpPr>
        <p:spPr>
          <a:xfrm>
            <a:off x="5576760" y="3314880"/>
            <a:ext cx="13680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7" name=""/>
          <p:cNvSpPr/>
          <p:nvPr/>
        </p:nvSpPr>
        <p:spPr>
          <a:xfrm>
            <a:off x="2454120" y="4919760"/>
            <a:ext cx="982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1,495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8" name=""/>
          <p:cNvSpPr/>
          <p:nvPr/>
        </p:nvSpPr>
        <p:spPr>
          <a:xfrm>
            <a:off x="3595680" y="4756320"/>
            <a:ext cx="982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1,601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9" name=""/>
          <p:cNvSpPr/>
          <p:nvPr/>
        </p:nvSpPr>
        <p:spPr>
          <a:xfrm>
            <a:off x="6060960" y="6269040"/>
            <a:ext cx="628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0" name=""/>
          <p:cNvSpPr/>
          <p:nvPr/>
        </p:nvSpPr>
        <p:spPr>
          <a:xfrm>
            <a:off x="6792840" y="6269040"/>
            <a:ext cx="638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1" name=""/>
          <p:cNvSpPr/>
          <p:nvPr/>
        </p:nvSpPr>
        <p:spPr>
          <a:xfrm>
            <a:off x="7569360" y="6269040"/>
            <a:ext cx="642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2" name=""/>
          <p:cNvSpPr/>
          <p:nvPr/>
        </p:nvSpPr>
        <p:spPr>
          <a:xfrm>
            <a:off x="8299440" y="6269040"/>
            <a:ext cx="614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3" name=""/>
          <p:cNvSpPr/>
          <p:nvPr/>
        </p:nvSpPr>
        <p:spPr>
          <a:xfrm>
            <a:off x="8989920" y="6269040"/>
            <a:ext cx="642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04" name=""/>
          <p:cNvGrpSpPr/>
          <p:nvPr/>
        </p:nvGrpSpPr>
        <p:grpSpPr>
          <a:xfrm>
            <a:off x="5351400" y="4865760"/>
            <a:ext cx="689040" cy="1567440"/>
            <a:chOff x="5351400" y="4865760"/>
            <a:chExt cx="689040" cy="1567440"/>
          </a:xfrm>
        </p:grpSpPr>
        <p:sp>
          <p:nvSpPr>
            <p:cNvPr id="1505" name=""/>
            <p:cNvSpPr/>
            <p:nvPr/>
          </p:nvSpPr>
          <p:spPr>
            <a:xfrm>
              <a:off x="5351400" y="5521320"/>
              <a:ext cx="6634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50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6" name=""/>
            <p:cNvSpPr/>
            <p:nvPr/>
          </p:nvSpPr>
          <p:spPr>
            <a:xfrm>
              <a:off x="5376960" y="4865760"/>
              <a:ext cx="6634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7" name=""/>
            <p:cNvSpPr/>
            <p:nvPr/>
          </p:nvSpPr>
          <p:spPr>
            <a:xfrm>
              <a:off x="5364000" y="6156360"/>
              <a:ext cx="6638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1508" name=""/>
          <p:cNvGraphicFramePr/>
          <p:nvPr/>
        </p:nvGraphicFramePr>
        <p:xfrm>
          <a:off x="5883120" y="4940280"/>
          <a:ext cx="3897360" cy="14810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50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883120" y="4940280"/>
                    <a:ext cx="3897360" cy="1481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DBFEE89-B77B-44B3-BCB9-0BF42CD2F0A9}" type="slidenum">
              <a:t>12</a:t>
            </a:fld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0" name=""/>
          <p:cNvSpPr/>
          <p:nvPr/>
        </p:nvSpPr>
        <p:spPr>
          <a:xfrm>
            <a:off x="5375160" y="1092240"/>
            <a:ext cx="4781520" cy="51973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11" name=""/>
          <p:cNvGraphicFramePr/>
          <p:nvPr/>
        </p:nvGraphicFramePr>
        <p:xfrm>
          <a:off x="5273640" y="152280"/>
          <a:ext cx="5000760" cy="6972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273640" y="152280"/>
                    <a:ext cx="5000760" cy="6972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13" name=""/>
          <p:cNvSpPr/>
          <p:nvPr/>
        </p:nvSpPr>
        <p:spPr>
          <a:xfrm>
            <a:off x="5499000" y="4259160"/>
            <a:ext cx="584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.8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4" name=""/>
          <p:cNvSpPr/>
          <p:nvPr/>
        </p:nvSpPr>
        <p:spPr>
          <a:xfrm>
            <a:off x="6246720" y="4102200"/>
            <a:ext cx="584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.9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5" name=""/>
          <p:cNvSpPr/>
          <p:nvPr/>
        </p:nvSpPr>
        <p:spPr>
          <a:xfrm>
            <a:off x="7059600" y="3249720"/>
            <a:ext cx="584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6" name=""/>
          <p:cNvSpPr/>
          <p:nvPr/>
        </p:nvSpPr>
        <p:spPr>
          <a:xfrm>
            <a:off x="7840800" y="2760840"/>
            <a:ext cx="583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7" name=""/>
          <p:cNvSpPr/>
          <p:nvPr/>
        </p:nvSpPr>
        <p:spPr>
          <a:xfrm>
            <a:off x="8640720" y="2065320"/>
            <a:ext cx="584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8" name=""/>
          <p:cNvSpPr/>
          <p:nvPr/>
        </p:nvSpPr>
        <p:spPr>
          <a:xfrm>
            <a:off x="5502240" y="6026040"/>
            <a:ext cx="584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1987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9" name=""/>
          <p:cNvSpPr/>
          <p:nvPr/>
        </p:nvSpPr>
        <p:spPr>
          <a:xfrm>
            <a:off x="6305400" y="6033960"/>
            <a:ext cx="584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0" name=""/>
          <p:cNvSpPr/>
          <p:nvPr/>
        </p:nvSpPr>
        <p:spPr>
          <a:xfrm>
            <a:off x="7080120" y="6027840"/>
            <a:ext cx="584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1" name=""/>
          <p:cNvSpPr/>
          <p:nvPr/>
        </p:nvSpPr>
        <p:spPr>
          <a:xfrm>
            <a:off x="7750080" y="6026040"/>
            <a:ext cx="820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2001E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2" name=""/>
          <p:cNvSpPr/>
          <p:nvPr/>
        </p:nvSpPr>
        <p:spPr>
          <a:xfrm>
            <a:off x="8607600" y="6021360"/>
            <a:ext cx="733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2002E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3" name=""/>
          <p:cNvSpPr/>
          <p:nvPr/>
        </p:nvSpPr>
        <p:spPr>
          <a:xfrm>
            <a:off x="5484960" y="1289160"/>
            <a:ext cx="4500360" cy="73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Capacity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(Bcf/d)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4" name=""/>
          <p:cNvSpPr/>
          <p:nvPr/>
        </p:nvSpPr>
        <p:spPr>
          <a:xfrm>
            <a:off x="9435960" y="1508040"/>
            <a:ext cx="646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5" name=""/>
          <p:cNvSpPr/>
          <p:nvPr/>
        </p:nvSpPr>
        <p:spPr>
          <a:xfrm>
            <a:off x="9390240" y="6008760"/>
            <a:ext cx="733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2003E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6" name=""/>
          <p:cNvSpPr/>
          <p:nvPr/>
        </p:nvSpPr>
        <p:spPr>
          <a:xfrm>
            <a:off x="5513400" y="4591080"/>
            <a:ext cx="596880" cy="33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Phase 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7" name=""/>
          <p:cNvSpPr/>
          <p:nvPr/>
        </p:nvSpPr>
        <p:spPr>
          <a:xfrm>
            <a:off x="6294600" y="4591080"/>
            <a:ext cx="596880" cy="33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Phase II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8" name=""/>
          <p:cNvSpPr/>
          <p:nvPr/>
        </p:nvSpPr>
        <p:spPr>
          <a:xfrm>
            <a:off x="7088040" y="4591080"/>
            <a:ext cx="596880" cy="33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Phase III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9" name=""/>
          <p:cNvSpPr/>
          <p:nvPr/>
        </p:nvSpPr>
        <p:spPr>
          <a:xfrm>
            <a:off x="7875720" y="4591080"/>
            <a:ext cx="596880" cy="33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Phase IV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0" name=""/>
          <p:cNvSpPr/>
          <p:nvPr/>
        </p:nvSpPr>
        <p:spPr>
          <a:xfrm>
            <a:off x="8640720" y="4591080"/>
            <a:ext cx="596880" cy="33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Phase V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1" name=""/>
          <p:cNvSpPr/>
          <p:nvPr/>
        </p:nvSpPr>
        <p:spPr>
          <a:xfrm>
            <a:off x="9445680" y="4591080"/>
            <a:ext cx="584280" cy="33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Phase VI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2" name=""/>
          <p:cNvSpPr/>
          <p:nvPr/>
        </p:nvSpPr>
        <p:spPr>
          <a:xfrm>
            <a:off x="0" y="101520"/>
            <a:ext cx="10287000" cy="50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Florida Gas</a:t>
            </a:r>
            <a:br>
              <a:rPr sz="24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Expansion Initiatives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3" name=""/>
          <p:cNvSpPr/>
          <p:nvPr/>
        </p:nvSpPr>
        <p:spPr>
          <a:xfrm>
            <a:off x="455760" y="743040"/>
            <a:ext cx="4903560" cy="568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5360" indent="-225360">
              <a:lnSpc>
                <a:spcPct val="100000"/>
              </a:lnSpc>
              <a:spcBef>
                <a:spcPts val="1125"/>
              </a:spcBef>
              <a:spcAft>
                <a:spcPts val="1125"/>
              </a:spcAft>
              <a:tabLst>
                <a:tab algn="l" pos="0"/>
                <a:tab algn="r" pos="1717560"/>
                <a:tab algn="r" pos="2568600"/>
                <a:tab algn="r" pos="3259080"/>
                <a:tab algn="l" pos="359712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spcBef>
                <a:spcPts val="1125"/>
              </a:spcBef>
              <a:spcAft>
                <a:spcPts val="1125"/>
              </a:spcAft>
              <a:tabLst>
                <a:tab algn="l" pos="0"/>
                <a:tab algn="r" pos="1717560"/>
                <a:tab algn="r" pos="2568600"/>
                <a:tab algn="r" pos="3259080"/>
                <a:tab algn="l" pos="359712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Three Major Expansions Underway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tabLst>
                <a:tab algn="l" pos="0"/>
                <a:tab algn="r" pos="1717560"/>
                <a:tab algn="r" pos="2568600"/>
                <a:tab algn="r" pos="3259080"/>
                <a:tab algn="l" pos="359712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tabLst>
                <a:tab algn="l" pos="0"/>
                <a:tab algn="r" pos="1717560"/>
                <a:tab algn="r" pos="2568600"/>
                <a:tab algn="r" pos="3259080"/>
                <a:tab algn="l" pos="359712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tabLst>
                <a:tab algn="l" pos="0"/>
                <a:tab algn="r" pos="1717560"/>
                <a:tab algn="r" pos="2568600"/>
                <a:tab algn="r" pos="3259080"/>
                <a:tab algn="l" pos="359712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spcAft>
                <a:spcPts val="1001"/>
              </a:spcAft>
              <a:tabLst>
                <a:tab algn="l" pos="0"/>
                <a:tab algn="r" pos="1717560"/>
                <a:tab algn="r" pos="2568600"/>
                <a:tab algn="r" pos="3259080"/>
                <a:tab algn="l" pos="359712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Phase IV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198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$270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May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spcAft>
                <a:spcPts val="1001"/>
              </a:spcAft>
              <a:tabLst>
                <a:tab algn="l" pos="0"/>
                <a:tab algn="r" pos="1717560"/>
                <a:tab algn="r" pos="2568600"/>
                <a:tab algn="r" pos="3259080"/>
                <a:tab algn="l" pos="359712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Phase V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428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$460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April 2002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spcAft>
                <a:spcPts val="1001"/>
              </a:spcAft>
              <a:tabLst>
                <a:tab algn="l" pos="0"/>
                <a:tab algn="r" pos="1717560"/>
                <a:tab algn="r" pos="2568600"/>
                <a:tab algn="r" pos="3259080"/>
                <a:tab algn="l" pos="359712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Phase VI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150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$200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Late 2003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spcBef>
                <a:spcPts val="2251"/>
              </a:spcBef>
              <a:spcAft>
                <a:spcPts val="451"/>
              </a:spcAft>
              <a:tabLst>
                <a:tab algn="l" pos="0"/>
                <a:tab algn="r" pos="1717560"/>
                <a:tab algn="r" pos="2568600"/>
                <a:tab algn="r" pos="3259080"/>
                <a:tab algn="l" pos="359712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Additional Demand-Driven Expansions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spcAft>
                <a:spcPts val="451"/>
              </a:spcAft>
              <a:buClr>
                <a:srgbClr val="000000"/>
              </a:buClr>
              <a:buFont typeface="Frutiger 45 Light"/>
              <a:buChar char="–"/>
              <a:tabLst>
                <a:tab algn="r" pos="1717560"/>
                <a:tab algn="r" pos="2568600"/>
                <a:tab algn="r" pos="3259080"/>
                <a:tab algn="l" pos="359712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8,700 MW of New Generation Proposed in Florida Through 2003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spcAft>
                <a:spcPts val="451"/>
              </a:spcAft>
              <a:buClr>
                <a:srgbClr val="000000"/>
              </a:buClr>
              <a:buFont typeface="Frutiger 45 Light"/>
              <a:buChar char="–"/>
              <a:tabLst>
                <a:tab algn="r" pos="1717560"/>
                <a:tab algn="r" pos="2568600"/>
                <a:tab algn="r" pos="3259080"/>
                <a:tab algn="l" pos="359712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spcAft>
                <a:spcPts val="1125"/>
              </a:spcAft>
              <a:tabLst>
                <a:tab algn="l" pos="0"/>
                <a:tab algn="r" pos="1717560"/>
                <a:tab algn="r" pos="2568600"/>
                <a:tab algn="r" pos="3259080"/>
                <a:tab algn="l" pos="359712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Evaluating Connections to Proposed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LNG Facilities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4" name=""/>
          <p:cNvSpPr/>
          <p:nvPr/>
        </p:nvSpPr>
        <p:spPr>
          <a:xfrm>
            <a:off x="1403280" y="1919160"/>
            <a:ext cx="1365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5" name=""/>
          <p:cNvSpPr/>
          <p:nvPr/>
        </p:nvSpPr>
        <p:spPr>
          <a:xfrm>
            <a:off x="2217600" y="1920960"/>
            <a:ext cx="1365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6" name=""/>
          <p:cNvSpPr/>
          <p:nvPr/>
        </p:nvSpPr>
        <p:spPr>
          <a:xfrm>
            <a:off x="2967120" y="1704960"/>
            <a:ext cx="1365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Contract Term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7" name=""/>
          <p:cNvSpPr/>
          <p:nvPr/>
        </p:nvSpPr>
        <p:spPr>
          <a:xfrm>
            <a:off x="3906720" y="1917720"/>
            <a:ext cx="1365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Expected     In-Service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8" name=""/>
          <p:cNvSpPr/>
          <p:nvPr/>
        </p:nvSpPr>
        <p:spPr>
          <a:xfrm>
            <a:off x="1390680" y="2135160"/>
            <a:ext cx="1365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(Mmcf/d)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9" name=""/>
          <p:cNvSpPr/>
          <p:nvPr/>
        </p:nvSpPr>
        <p:spPr>
          <a:xfrm>
            <a:off x="2205000" y="2136600"/>
            <a:ext cx="1365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(Millions)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0" name=""/>
          <p:cNvSpPr/>
          <p:nvPr/>
        </p:nvSpPr>
        <p:spPr>
          <a:xfrm>
            <a:off x="2954160" y="2136600"/>
            <a:ext cx="1365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(Years)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1" name=""/>
          <p:cNvSpPr/>
          <p:nvPr/>
        </p:nvSpPr>
        <p:spPr>
          <a:xfrm>
            <a:off x="1647720" y="2381400"/>
            <a:ext cx="7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2" name=""/>
          <p:cNvSpPr/>
          <p:nvPr/>
        </p:nvSpPr>
        <p:spPr>
          <a:xfrm>
            <a:off x="2486160" y="2381400"/>
            <a:ext cx="776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3" name=""/>
          <p:cNvSpPr/>
          <p:nvPr/>
        </p:nvSpPr>
        <p:spPr>
          <a:xfrm>
            <a:off x="3362400" y="2381400"/>
            <a:ext cx="593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4" name=""/>
          <p:cNvSpPr/>
          <p:nvPr/>
        </p:nvSpPr>
        <p:spPr>
          <a:xfrm>
            <a:off x="4111560" y="238140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5" name=""/>
          <p:cNvSpPr/>
          <p:nvPr/>
        </p:nvSpPr>
        <p:spPr>
          <a:xfrm>
            <a:off x="378000" y="3884760"/>
            <a:ext cx="99720" cy="99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120" bIns="24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6" name=""/>
          <p:cNvSpPr/>
          <p:nvPr/>
        </p:nvSpPr>
        <p:spPr>
          <a:xfrm>
            <a:off x="376200" y="1415880"/>
            <a:ext cx="100080" cy="1000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7" name=""/>
          <p:cNvSpPr/>
          <p:nvPr/>
        </p:nvSpPr>
        <p:spPr>
          <a:xfrm>
            <a:off x="378000" y="5116680"/>
            <a:ext cx="99720" cy="99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120" bIns="24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7AFAE95-5146-4886-8B0A-C5493413847B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8" name=""/>
          <p:cNvGrpSpPr/>
          <p:nvPr/>
        </p:nvGrpSpPr>
        <p:grpSpPr>
          <a:xfrm>
            <a:off x="341280" y="4067280"/>
            <a:ext cx="2701800" cy="2439720"/>
            <a:chOff x="341280" y="4067280"/>
            <a:chExt cx="2701800" cy="2439720"/>
          </a:xfrm>
        </p:grpSpPr>
        <p:sp>
          <p:nvSpPr>
            <p:cNvPr id="1549" name=""/>
            <p:cNvSpPr/>
            <p:nvPr/>
          </p:nvSpPr>
          <p:spPr>
            <a:xfrm>
              <a:off x="341280" y="4067280"/>
              <a:ext cx="2701800" cy="24397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0" name=""/>
            <p:cNvSpPr/>
            <p:nvPr/>
          </p:nvSpPr>
          <p:spPr>
            <a:xfrm>
              <a:off x="804960" y="4075200"/>
              <a:ext cx="1650960" cy="482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Throughput</a:t>
              </a: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 (BBtu/d)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1551" name=""/>
          <p:cNvGraphicFramePr/>
          <p:nvPr/>
        </p:nvGraphicFramePr>
        <p:xfrm>
          <a:off x="384120" y="3075120"/>
          <a:ext cx="2610000" cy="3240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4120" y="3075120"/>
                    <a:ext cx="2610000" cy="3240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53" name=""/>
          <p:cNvSpPr/>
          <p:nvPr/>
        </p:nvSpPr>
        <p:spPr>
          <a:xfrm>
            <a:off x="138240" y="779400"/>
            <a:ext cx="1672920" cy="752400"/>
          </a:xfrm>
          <a:prstGeom prst="ellipse">
            <a:avLst/>
          </a:prstGeom>
          <a:solidFill>
            <a:srgbClr val="83ff9b"/>
          </a:solidFill>
          <a:ln cap="rnd" w="12600">
            <a:solidFill>
              <a:srgbClr val="91919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54" name=""/>
          <p:cNvGrpSpPr/>
          <p:nvPr/>
        </p:nvGrpSpPr>
        <p:grpSpPr>
          <a:xfrm>
            <a:off x="138240" y="781200"/>
            <a:ext cx="5070240" cy="4676760"/>
            <a:chOff x="138240" y="781200"/>
            <a:chExt cx="5070240" cy="4676760"/>
          </a:xfrm>
        </p:grpSpPr>
        <p:sp>
          <p:nvSpPr>
            <p:cNvPr id="1555" name=""/>
            <p:cNvSpPr/>
            <p:nvPr/>
          </p:nvSpPr>
          <p:spPr>
            <a:xfrm>
              <a:off x="138240" y="781200"/>
              <a:ext cx="1672920" cy="752400"/>
            </a:xfrm>
            <a:prstGeom prst="ellipse">
              <a:avLst/>
            </a:prstGeom>
            <a:solidFill>
              <a:srgbClr val="00ba89">
                <a:alpha val="50000"/>
              </a:srgbClr>
            </a:solidFill>
            <a:ln w="936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6" name=""/>
            <p:cNvSpPr/>
            <p:nvPr/>
          </p:nvSpPr>
          <p:spPr>
            <a:xfrm>
              <a:off x="3325680" y="3537000"/>
              <a:ext cx="1349640" cy="957600"/>
            </a:xfrm>
            <a:custGeom>
              <a:avLst/>
              <a:gdLst/>
              <a:ahLst/>
              <a:rect l="l" t="t" r="r" b="b"/>
              <a:pathLst>
                <a:path w="1060" h="663">
                  <a:moveTo>
                    <a:pt x="858" y="6"/>
                  </a:moveTo>
                  <a:lnTo>
                    <a:pt x="397" y="6"/>
                  </a:lnTo>
                  <a:lnTo>
                    <a:pt x="6" y="0"/>
                  </a:lnTo>
                  <a:lnTo>
                    <a:pt x="6" y="12"/>
                  </a:lnTo>
                  <a:lnTo>
                    <a:pt x="18" y="23"/>
                  </a:lnTo>
                  <a:lnTo>
                    <a:pt x="6" y="53"/>
                  </a:lnTo>
                  <a:lnTo>
                    <a:pt x="30" y="77"/>
                  </a:lnTo>
                  <a:lnTo>
                    <a:pt x="30" y="100"/>
                  </a:lnTo>
                  <a:lnTo>
                    <a:pt x="12" y="107"/>
                  </a:lnTo>
                  <a:lnTo>
                    <a:pt x="0" y="172"/>
                  </a:lnTo>
                  <a:lnTo>
                    <a:pt x="12" y="189"/>
                  </a:lnTo>
                  <a:lnTo>
                    <a:pt x="12" y="207"/>
                  </a:lnTo>
                  <a:lnTo>
                    <a:pt x="30" y="225"/>
                  </a:lnTo>
                  <a:lnTo>
                    <a:pt x="41" y="231"/>
                  </a:lnTo>
                  <a:lnTo>
                    <a:pt x="30" y="254"/>
                  </a:lnTo>
                  <a:lnTo>
                    <a:pt x="41" y="272"/>
                  </a:lnTo>
                  <a:lnTo>
                    <a:pt x="36" y="302"/>
                  </a:lnTo>
                  <a:lnTo>
                    <a:pt x="53" y="331"/>
                  </a:lnTo>
                  <a:lnTo>
                    <a:pt x="71" y="349"/>
                  </a:lnTo>
                  <a:lnTo>
                    <a:pt x="65" y="367"/>
                  </a:lnTo>
                  <a:lnTo>
                    <a:pt x="77" y="391"/>
                  </a:lnTo>
                  <a:lnTo>
                    <a:pt x="71" y="408"/>
                  </a:lnTo>
                  <a:lnTo>
                    <a:pt x="83" y="426"/>
                  </a:lnTo>
                  <a:lnTo>
                    <a:pt x="89" y="443"/>
                  </a:lnTo>
                  <a:lnTo>
                    <a:pt x="95" y="450"/>
                  </a:lnTo>
                  <a:lnTo>
                    <a:pt x="100" y="461"/>
                  </a:lnTo>
                  <a:lnTo>
                    <a:pt x="100" y="486"/>
                  </a:lnTo>
                  <a:lnTo>
                    <a:pt x="100" y="497"/>
                  </a:lnTo>
                  <a:lnTo>
                    <a:pt x="100" y="509"/>
                  </a:lnTo>
                  <a:lnTo>
                    <a:pt x="113" y="515"/>
                  </a:lnTo>
                  <a:lnTo>
                    <a:pt x="107" y="545"/>
                  </a:lnTo>
                  <a:lnTo>
                    <a:pt x="125" y="574"/>
                  </a:lnTo>
                  <a:lnTo>
                    <a:pt x="113" y="592"/>
                  </a:lnTo>
                  <a:lnTo>
                    <a:pt x="113" y="609"/>
                  </a:lnTo>
                  <a:lnTo>
                    <a:pt x="100" y="615"/>
                  </a:lnTo>
                  <a:lnTo>
                    <a:pt x="113" y="627"/>
                  </a:lnTo>
                  <a:lnTo>
                    <a:pt x="125" y="639"/>
                  </a:lnTo>
                  <a:lnTo>
                    <a:pt x="805" y="639"/>
                  </a:lnTo>
                  <a:lnTo>
                    <a:pt x="817" y="656"/>
                  </a:lnTo>
                  <a:lnTo>
                    <a:pt x="829" y="662"/>
                  </a:lnTo>
                  <a:lnTo>
                    <a:pt x="858" y="639"/>
                  </a:lnTo>
                  <a:lnTo>
                    <a:pt x="870" y="627"/>
                  </a:lnTo>
                  <a:lnTo>
                    <a:pt x="858" y="627"/>
                  </a:lnTo>
                  <a:lnTo>
                    <a:pt x="876" y="615"/>
                  </a:lnTo>
                  <a:lnTo>
                    <a:pt x="900" y="609"/>
                  </a:lnTo>
                  <a:lnTo>
                    <a:pt x="905" y="580"/>
                  </a:lnTo>
                  <a:lnTo>
                    <a:pt x="905" y="574"/>
                  </a:lnTo>
                  <a:lnTo>
                    <a:pt x="929" y="550"/>
                  </a:lnTo>
                  <a:lnTo>
                    <a:pt x="934" y="545"/>
                  </a:lnTo>
                  <a:lnTo>
                    <a:pt x="941" y="515"/>
                  </a:lnTo>
                  <a:lnTo>
                    <a:pt x="917" y="497"/>
                  </a:lnTo>
                  <a:lnTo>
                    <a:pt x="905" y="497"/>
                  </a:lnTo>
                  <a:lnTo>
                    <a:pt x="917" y="468"/>
                  </a:lnTo>
                  <a:lnTo>
                    <a:pt x="917" y="450"/>
                  </a:lnTo>
                  <a:lnTo>
                    <a:pt x="952" y="443"/>
                  </a:lnTo>
                  <a:lnTo>
                    <a:pt x="970" y="443"/>
                  </a:lnTo>
                  <a:lnTo>
                    <a:pt x="988" y="432"/>
                  </a:lnTo>
                  <a:lnTo>
                    <a:pt x="1000" y="426"/>
                  </a:lnTo>
                  <a:lnTo>
                    <a:pt x="1018" y="408"/>
                  </a:lnTo>
                  <a:lnTo>
                    <a:pt x="1029" y="391"/>
                  </a:lnTo>
                  <a:lnTo>
                    <a:pt x="1059" y="349"/>
                  </a:lnTo>
                  <a:lnTo>
                    <a:pt x="1053" y="314"/>
                  </a:lnTo>
                  <a:lnTo>
                    <a:pt x="1012" y="290"/>
                  </a:lnTo>
                  <a:lnTo>
                    <a:pt x="1012" y="272"/>
                  </a:lnTo>
                  <a:lnTo>
                    <a:pt x="982" y="236"/>
                  </a:lnTo>
                  <a:lnTo>
                    <a:pt x="964" y="225"/>
                  </a:lnTo>
                  <a:lnTo>
                    <a:pt x="964" y="213"/>
                  </a:lnTo>
                  <a:lnTo>
                    <a:pt x="952" y="195"/>
                  </a:lnTo>
                  <a:lnTo>
                    <a:pt x="946" y="195"/>
                  </a:lnTo>
                  <a:lnTo>
                    <a:pt x="905" y="184"/>
                  </a:lnTo>
                  <a:lnTo>
                    <a:pt x="893" y="172"/>
                  </a:lnTo>
                  <a:lnTo>
                    <a:pt x="893" y="142"/>
                  </a:lnTo>
                  <a:lnTo>
                    <a:pt x="876" y="125"/>
                  </a:lnTo>
                  <a:lnTo>
                    <a:pt x="876" y="100"/>
                  </a:lnTo>
                  <a:lnTo>
                    <a:pt x="883" y="77"/>
                  </a:lnTo>
                  <a:lnTo>
                    <a:pt x="893" y="59"/>
                  </a:lnTo>
                  <a:lnTo>
                    <a:pt x="893" y="53"/>
                  </a:lnTo>
                  <a:lnTo>
                    <a:pt x="893" y="41"/>
                  </a:lnTo>
                  <a:lnTo>
                    <a:pt x="870" y="30"/>
                  </a:lnTo>
                  <a:lnTo>
                    <a:pt x="858" y="6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7" name=""/>
            <p:cNvSpPr/>
            <p:nvPr/>
          </p:nvSpPr>
          <p:spPr>
            <a:xfrm>
              <a:off x="676440" y="1573560"/>
              <a:ext cx="1425240" cy="1420560"/>
            </a:xfrm>
            <a:custGeom>
              <a:avLst/>
              <a:gdLst/>
              <a:ahLst/>
              <a:rect l="l" t="t" r="r" b="b"/>
              <a:pathLst>
                <a:path w="1116" h="979">
                  <a:moveTo>
                    <a:pt x="12" y="0"/>
                  </a:moveTo>
                  <a:lnTo>
                    <a:pt x="402" y="30"/>
                  </a:lnTo>
                  <a:lnTo>
                    <a:pt x="832" y="100"/>
                  </a:lnTo>
                  <a:lnTo>
                    <a:pt x="1115" y="130"/>
                  </a:lnTo>
                  <a:lnTo>
                    <a:pt x="1044" y="795"/>
                  </a:lnTo>
                  <a:lnTo>
                    <a:pt x="1044" y="925"/>
                  </a:lnTo>
                  <a:lnTo>
                    <a:pt x="1021" y="925"/>
                  </a:lnTo>
                  <a:lnTo>
                    <a:pt x="1021" y="978"/>
                  </a:lnTo>
                  <a:lnTo>
                    <a:pt x="0" y="860"/>
                  </a:lnTo>
                  <a:lnTo>
                    <a:pt x="12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8" name=""/>
            <p:cNvSpPr/>
            <p:nvPr/>
          </p:nvSpPr>
          <p:spPr>
            <a:xfrm>
              <a:off x="4406760" y="3878640"/>
              <a:ext cx="781200" cy="1579320"/>
            </a:xfrm>
            <a:custGeom>
              <a:avLst/>
              <a:gdLst/>
              <a:ahLst/>
              <a:rect l="l" t="t" r="r" b="b"/>
              <a:pathLst>
                <a:path w="613" h="1091">
                  <a:moveTo>
                    <a:pt x="141" y="0"/>
                  </a:moveTo>
                  <a:lnTo>
                    <a:pt x="547" y="6"/>
                  </a:lnTo>
                  <a:lnTo>
                    <a:pt x="553" y="23"/>
                  </a:lnTo>
                  <a:lnTo>
                    <a:pt x="547" y="35"/>
                  </a:lnTo>
                  <a:lnTo>
                    <a:pt x="541" y="41"/>
                  </a:lnTo>
                  <a:lnTo>
                    <a:pt x="564" y="77"/>
                  </a:lnTo>
                  <a:lnTo>
                    <a:pt x="571" y="100"/>
                  </a:lnTo>
                  <a:lnTo>
                    <a:pt x="571" y="106"/>
                  </a:lnTo>
                  <a:lnTo>
                    <a:pt x="577" y="124"/>
                  </a:lnTo>
                  <a:lnTo>
                    <a:pt x="589" y="147"/>
                  </a:lnTo>
                  <a:lnTo>
                    <a:pt x="594" y="160"/>
                  </a:lnTo>
                  <a:lnTo>
                    <a:pt x="600" y="171"/>
                  </a:lnTo>
                  <a:lnTo>
                    <a:pt x="606" y="636"/>
                  </a:lnTo>
                  <a:lnTo>
                    <a:pt x="600" y="642"/>
                  </a:lnTo>
                  <a:lnTo>
                    <a:pt x="606" y="653"/>
                  </a:lnTo>
                  <a:lnTo>
                    <a:pt x="606" y="665"/>
                  </a:lnTo>
                  <a:lnTo>
                    <a:pt x="589" y="671"/>
                  </a:lnTo>
                  <a:lnTo>
                    <a:pt x="606" y="689"/>
                  </a:lnTo>
                  <a:lnTo>
                    <a:pt x="606" y="695"/>
                  </a:lnTo>
                  <a:lnTo>
                    <a:pt x="606" y="706"/>
                  </a:lnTo>
                  <a:lnTo>
                    <a:pt x="606" y="724"/>
                  </a:lnTo>
                  <a:lnTo>
                    <a:pt x="606" y="736"/>
                  </a:lnTo>
                  <a:lnTo>
                    <a:pt x="612" y="748"/>
                  </a:lnTo>
                  <a:lnTo>
                    <a:pt x="612" y="760"/>
                  </a:lnTo>
                  <a:lnTo>
                    <a:pt x="606" y="772"/>
                  </a:lnTo>
                  <a:lnTo>
                    <a:pt x="606" y="790"/>
                  </a:lnTo>
                  <a:lnTo>
                    <a:pt x="589" y="801"/>
                  </a:lnTo>
                  <a:lnTo>
                    <a:pt x="589" y="818"/>
                  </a:lnTo>
                  <a:lnTo>
                    <a:pt x="571" y="831"/>
                  </a:lnTo>
                  <a:lnTo>
                    <a:pt x="564" y="848"/>
                  </a:lnTo>
                  <a:lnTo>
                    <a:pt x="541" y="848"/>
                  </a:lnTo>
                  <a:lnTo>
                    <a:pt x="564" y="866"/>
                  </a:lnTo>
                  <a:lnTo>
                    <a:pt x="553" y="884"/>
                  </a:lnTo>
                  <a:lnTo>
                    <a:pt x="553" y="895"/>
                  </a:lnTo>
                  <a:lnTo>
                    <a:pt x="541" y="895"/>
                  </a:lnTo>
                  <a:lnTo>
                    <a:pt x="553" y="902"/>
                  </a:lnTo>
                  <a:lnTo>
                    <a:pt x="541" y="919"/>
                  </a:lnTo>
                  <a:lnTo>
                    <a:pt x="541" y="930"/>
                  </a:lnTo>
                  <a:lnTo>
                    <a:pt x="541" y="937"/>
                  </a:lnTo>
                  <a:lnTo>
                    <a:pt x="541" y="943"/>
                  </a:lnTo>
                  <a:lnTo>
                    <a:pt x="536" y="955"/>
                  </a:lnTo>
                  <a:lnTo>
                    <a:pt x="518" y="972"/>
                  </a:lnTo>
                  <a:lnTo>
                    <a:pt x="524" y="984"/>
                  </a:lnTo>
                  <a:lnTo>
                    <a:pt x="536" y="1001"/>
                  </a:lnTo>
                  <a:lnTo>
                    <a:pt x="470" y="1025"/>
                  </a:lnTo>
                  <a:lnTo>
                    <a:pt x="465" y="1049"/>
                  </a:lnTo>
                  <a:lnTo>
                    <a:pt x="470" y="1060"/>
                  </a:lnTo>
                  <a:lnTo>
                    <a:pt x="476" y="1084"/>
                  </a:lnTo>
                  <a:lnTo>
                    <a:pt x="476" y="1090"/>
                  </a:lnTo>
                  <a:lnTo>
                    <a:pt x="459" y="1090"/>
                  </a:lnTo>
                  <a:lnTo>
                    <a:pt x="442" y="1084"/>
                  </a:lnTo>
                  <a:lnTo>
                    <a:pt x="442" y="1078"/>
                  </a:lnTo>
                  <a:lnTo>
                    <a:pt x="424" y="1078"/>
                  </a:lnTo>
                  <a:lnTo>
                    <a:pt x="406" y="1055"/>
                  </a:lnTo>
                  <a:lnTo>
                    <a:pt x="389" y="1060"/>
                  </a:lnTo>
                  <a:lnTo>
                    <a:pt x="371" y="1084"/>
                  </a:lnTo>
                  <a:lnTo>
                    <a:pt x="371" y="1090"/>
                  </a:lnTo>
                  <a:lnTo>
                    <a:pt x="353" y="1090"/>
                  </a:lnTo>
                  <a:lnTo>
                    <a:pt x="323" y="1090"/>
                  </a:lnTo>
                  <a:lnTo>
                    <a:pt x="306" y="1049"/>
                  </a:lnTo>
                  <a:lnTo>
                    <a:pt x="311" y="1031"/>
                  </a:lnTo>
                  <a:lnTo>
                    <a:pt x="311" y="1013"/>
                  </a:lnTo>
                  <a:lnTo>
                    <a:pt x="306" y="990"/>
                  </a:lnTo>
                  <a:lnTo>
                    <a:pt x="306" y="966"/>
                  </a:lnTo>
                  <a:lnTo>
                    <a:pt x="276" y="966"/>
                  </a:lnTo>
                  <a:lnTo>
                    <a:pt x="258" y="930"/>
                  </a:lnTo>
                  <a:lnTo>
                    <a:pt x="247" y="913"/>
                  </a:lnTo>
                  <a:lnTo>
                    <a:pt x="223" y="902"/>
                  </a:lnTo>
                  <a:lnTo>
                    <a:pt x="188" y="884"/>
                  </a:lnTo>
                  <a:lnTo>
                    <a:pt x="170" y="860"/>
                  </a:lnTo>
                  <a:lnTo>
                    <a:pt x="182" y="825"/>
                  </a:lnTo>
                  <a:lnTo>
                    <a:pt x="194" y="790"/>
                  </a:lnTo>
                  <a:lnTo>
                    <a:pt x="194" y="772"/>
                  </a:lnTo>
                  <a:lnTo>
                    <a:pt x="194" y="754"/>
                  </a:lnTo>
                  <a:lnTo>
                    <a:pt x="205" y="748"/>
                  </a:lnTo>
                  <a:lnTo>
                    <a:pt x="212" y="736"/>
                  </a:lnTo>
                  <a:lnTo>
                    <a:pt x="188" y="731"/>
                  </a:lnTo>
                  <a:lnTo>
                    <a:pt x="153" y="713"/>
                  </a:lnTo>
                  <a:lnTo>
                    <a:pt x="141" y="731"/>
                  </a:lnTo>
                  <a:lnTo>
                    <a:pt x="117" y="701"/>
                  </a:lnTo>
                  <a:lnTo>
                    <a:pt x="129" y="678"/>
                  </a:lnTo>
                  <a:lnTo>
                    <a:pt x="111" y="653"/>
                  </a:lnTo>
                  <a:lnTo>
                    <a:pt x="100" y="636"/>
                  </a:lnTo>
                  <a:lnTo>
                    <a:pt x="58" y="612"/>
                  </a:lnTo>
                  <a:lnTo>
                    <a:pt x="58" y="594"/>
                  </a:lnTo>
                  <a:lnTo>
                    <a:pt x="41" y="594"/>
                  </a:lnTo>
                  <a:lnTo>
                    <a:pt x="23" y="559"/>
                  </a:lnTo>
                  <a:lnTo>
                    <a:pt x="18" y="548"/>
                  </a:lnTo>
                  <a:lnTo>
                    <a:pt x="6" y="524"/>
                  </a:lnTo>
                  <a:lnTo>
                    <a:pt x="18" y="524"/>
                  </a:lnTo>
                  <a:lnTo>
                    <a:pt x="0" y="495"/>
                  </a:lnTo>
                  <a:lnTo>
                    <a:pt x="0" y="471"/>
                  </a:lnTo>
                  <a:lnTo>
                    <a:pt x="6" y="429"/>
                  </a:lnTo>
                  <a:lnTo>
                    <a:pt x="23" y="418"/>
                  </a:lnTo>
                  <a:lnTo>
                    <a:pt x="18" y="395"/>
                  </a:lnTo>
                  <a:lnTo>
                    <a:pt x="12" y="395"/>
                  </a:lnTo>
                  <a:lnTo>
                    <a:pt x="30" y="384"/>
                  </a:lnTo>
                  <a:lnTo>
                    <a:pt x="52" y="377"/>
                  </a:lnTo>
                  <a:lnTo>
                    <a:pt x="58" y="348"/>
                  </a:lnTo>
                  <a:lnTo>
                    <a:pt x="58" y="342"/>
                  </a:lnTo>
                  <a:lnTo>
                    <a:pt x="82" y="313"/>
                  </a:lnTo>
                  <a:lnTo>
                    <a:pt x="93" y="283"/>
                  </a:lnTo>
                  <a:lnTo>
                    <a:pt x="70" y="265"/>
                  </a:lnTo>
                  <a:lnTo>
                    <a:pt x="58" y="265"/>
                  </a:lnTo>
                  <a:lnTo>
                    <a:pt x="70" y="236"/>
                  </a:lnTo>
                  <a:lnTo>
                    <a:pt x="58" y="218"/>
                  </a:lnTo>
                  <a:lnTo>
                    <a:pt x="93" y="218"/>
                  </a:lnTo>
                  <a:lnTo>
                    <a:pt x="123" y="212"/>
                  </a:lnTo>
                  <a:lnTo>
                    <a:pt x="141" y="201"/>
                  </a:lnTo>
                  <a:lnTo>
                    <a:pt x="153" y="195"/>
                  </a:lnTo>
                  <a:lnTo>
                    <a:pt x="170" y="177"/>
                  </a:lnTo>
                  <a:lnTo>
                    <a:pt x="176" y="165"/>
                  </a:lnTo>
                  <a:lnTo>
                    <a:pt x="188" y="160"/>
                  </a:lnTo>
                  <a:lnTo>
                    <a:pt x="205" y="130"/>
                  </a:lnTo>
                  <a:lnTo>
                    <a:pt x="212" y="118"/>
                  </a:lnTo>
                  <a:lnTo>
                    <a:pt x="212" y="100"/>
                  </a:lnTo>
                  <a:lnTo>
                    <a:pt x="205" y="82"/>
                  </a:lnTo>
                  <a:lnTo>
                    <a:pt x="164" y="59"/>
                  </a:lnTo>
                  <a:lnTo>
                    <a:pt x="164" y="41"/>
                  </a:lnTo>
                  <a:lnTo>
                    <a:pt x="129" y="6"/>
                  </a:lnTo>
                  <a:lnTo>
                    <a:pt x="141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9" name=""/>
            <p:cNvSpPr/>
            <p:nvPr/>
          </p:nvSpPr>
          <p:spPr>
            <a:xfrm>
              <a:off x="4498560" y="4529520"/>
              <a:ext cx="410400" cy="174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84240" rIns="84240" tIns="41400" bIns="414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35120"/>
                  <a:tab algn="l" pos="1469880"/>
                  <a:tab algn="l" pos="2205000"/>
                  <a:tab algn="l" pos="2940120"/>
                  <a:tab algn="l" pos="3675240"/>
                  <a:tab algn="l" pos="4410000"/>
                  <a:tab algn="l" pos="5145120"/>
                  <a:tab algn="l" pos="5880240"/>
                  <a:tab algn="l" pos="6615000"/>
                  <a:tab algn="l" pos="7350120"/>
                  <a:tab algn="l" pos="8085240"/>
                  <a:tab algn="l" pos="8820000"/>
                  <a:tab algn="l" pos="9555120"/>
                  <a:tab algn="l" pos="10290240"/>
                </a:tabLst>
              </a:pPr>
              <a:r>
                <a:rPr b="1" lang="en-US" sz="600" strike="noStrike" u="none">
                  <a:solidFill>
                    <a:srgbClr val="676767"/>
                  </a:solidFill>
                  <a:effectLst/>
                  <a:uFillTx/>
                  <a:latin typeface="Frutiger 45 Light"/>
                </a:rPr>
                <a:t>Illinois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0" name=""/>
            <p:cNvSpPr/>
            <p:nvPr/>
          </p:nvSpPr>
          <p:spPr>
            <a:xfrm>
              <a:off x="1930320" y="2732400"/>
              <a:ext cx="1495440" cy="1116000"/>
            </a:xfrm>
            <a:custGeom>
              <a:avLst/>
              <a:gdLst/>
              <a:ahLst/>
              <a:rect l="l" t="t" r="r" b="b"/>
              <a:pathLst>
                <a:path w="1173" h="771">
                  <a:moveTo>
                    <a:pt x="53" y="0"/>
                  </a:moveTo>
                  <a:lnTo>
                    <a:pt x="320" y="0"/>
                  </a:lnTo>
                  <a:lnTo>
                    <a:pt x="592" y="48"/>
                  </a:lnTo>
                  <a:lnTo>
                    <a:pt x="1136" y="48"/>
                  </a:lnTo>
                  <a:lnTo>
                    <a:pt x="1142" y="48"/>
                  </a:lnTo>
                  <a:lnTo>
                    <a:pt x="1142" y="71"/>
                  </a:lnTo>
                  <a:lnTo>
                    <a:pt x="1136" y="95"/>
                  </a:lnTo>
                  <a:lnTo>
                    <a:pt x="1125" y="118"/>
                  </a:lnTo>
                  <a:lnTo>
                    <a:pt x="1125" y="154"/>
                  </a:lnTo>
                  <a:lnTo>
                    <a:pt x="1125" y="160"/>
                  </a:lnTo>
                  <a:lnTo>
                    <a:pt x="1136" y="177"/>
                  </a:lnTo>
                  <a:lnTo>
                    <a:pt x="1142" y="195"/>
                  </a:lnTo>
                  <a:lnTo>
                    <a:pt x="1142" y="219"/>
                  </a:lnTo>
                  <a:lnTo>
                    <a:pt x="1172" y="231"/>
                  </a:lnTo>
                  <a:lnTo>
                    <a:pt x="1172" y="557"/>
                  </a:lnTo>
                  <a:lnTo>
                    <a:pt x="1107" y="557"/>
                  </a:lnTo>
                  <a:lnTo>
                    <a:pt x="1107" y="568"/>
                  </a:lnTo>
                  <a:lnTo>
                    <a:pt x="1119" y="575"/>
                  </a:lnTo>
                  <a:lnTo>
                    <a:pt x="1107" y="610"/>
                  </a:lnTo>
                  <a:lnTo>
                    <a:pt x="1131" y="634"/>
                  </a:lnTo>
                  <a:lnTo>
                    <a:pt x="1131" y="657"/>
                  </a:lnTo>
                  <a:lnTo>
                    <a:pt x="1113" y="663"/>
                  </a:lnTo>
                  <a:lnTo>
                    <a:pt x="1101" y="729"/>
                  </a:lnTo>
                  <a:lnTo>
                    <a:pt x="1113" y="747"/>
                  </a:lnTo>
                  <a:lnTo>
                    <a:pt x="1113" y="764"/>
                  </a:lnTo>
                  <a:lnTo>
                    <a:pt x="1113" y="770"/>
                  </a:lnTo>
                  <a:lnTo>
                    <a:pt x="1101" y="770"/>
                  </a:lnTo>
                  <a:lnTo>
                    <a:pt x="1090" y="747"/>
                  </a:lnTo>
                  <a:lnTo>
                    <a:pt x="1047" y="734"/>
                  </a:lnTo>
                  <a:lnTo>
                    <a:pt x="1047" y="722"/>
                  </a:lnTo>
                  <a:lnTo>
                    <a:pt x="1030" y="693"/>
                  </a:lnTo>
                  <a:lnTo>
                    <a:pt x="1018" y="693"/>
                  </a:lnTo>
                  <a:lnTo>
                    <a:pt x="1013" y="699"/>
                  </a:lnTo>
                  <a:lnTo>
                    <a:pt x="1013" y="711"/>
                  </a:lnTo>
                  <a:lnTo>
                    <a:pt x="1013" y="717"/>
                  </a:lnTo>
                  <a:lnTo>
                    <a:pt x="995" y="717"/>
                  </a:lnTo>
                  <a:lnTo>
                    <a:pt x="995" y="729"/>
                  </a:lnTo>
                  <a:lnTo>
                    <a:pt x="970" y="734"/>
                  </a:lnTo>
                  <a:lnTo>
                    <a:pt x="970" y="693"/>
                  </a:lnTo>
                  <a:lnTo>
                    <a:pt x="953" y="717"/>
                  </a:lnTo>
                  <a:lnTo>
                    <a:pt x="935" y="717"/>
                  </a:lnTo>
                  <a:lnTo>
                    <a:pt x="918" y="734"/>
                  </a:lnTo>
                  <a:lnTo>
                    <a:pt x="900" y="734"/>
                  </a:lnTo>
                  <a:lnTo>
                    <a:pt x="900" y="717"/>
                  </a:lnTo>
                  <a:lnTo>
                    <a:pt x="847" y="657"/>
                  </a:lnTo>
                  <a:lnTo>
                    <a:pt x="509" y="657"/>
                  </a:lnTo>
                  <a:lnTo>
                    <a:pt x="414" y="645"/>
                  </a:lnTo>
                  <a:lnTo>
                    <a:pt x="184" y="645"/>
                  </a:lnTo>
                  <a:lnTo>
                    <a:pt x="0" y="622"/>
                  </a:lnTo>
                  <a:lnTo>
                    <a:pt x="0" y="527"/>
                  </a:lnTo>
                  <a:lnTo>
                    <a:pt x="0" y="509"/>
                  </a:lnTo>
                  <a:lnTo>
                    <a:pt x="6" y="415"/>
                  </a:lnTo>
                  <a:lnTo>
                    <a:pt x="12" y="302"/>
                  </a:lnTo>
                  <a:lnTo>
                    <a:pt x="30" y="177"/>
                  </a:lnTo>
                  <a:lnTo>
                    <a:pt x="30" y="125"/>
                  </a:lnTo>
                  <a:lnTo>
                    <a:pt x="53" y="125"/>
                  </a:lnTo>
                  <a:lnTo>
                    <a:pt x="53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1" name=""/>
            <p:cNvSpPr/>
            <p:nvPr/>
          </p:nvSpPr>
          <p:spPr>
            <a:xfrm>
              <a:off x="3289320" y="1725840"/>
              <a:ext cx="1361880" cy="1838160"/>
            </a:xfrm>
            <a:custGeom>
              <a:avLst/>
              <a:gdLst/>
              <a:ahLst/>
              <a:rect l="l" t="t" r="r" b="b"/>
              <a:pathLst>
                <a:path w="1069" h="1268">
                  <a:moveTo>
                    <a:pt x="356" y="0"/>
                  </a:moveTo>
                  <a:lnTo>
                    <a:pt x="356" y="23"/>
                  </a:lnTo>
                  <a:lnTo>
                    <a:pt x="356" y="41"/>
                  </a:lnTo>
                  <a:lnTo>
                    <a:pt x="356" y="77"/>
                  </a:lnTo>
                  <a:lnTo>
                    <a:pt x="380" y="100"/>
                  </a:lnTo>
                  <a:lnTo>
                    <a:pt x="392" y="118"/>
                  </a:lnTo>
                  <a:lnTo>
                    <a:pt x="392" y="143"/>
                  </a:lnTo>
                  <a:lnTo>
                    <a:pt x="398" y="143"/>
                  </a:lnTo>
                  <a:lnTo>
                    <a:pt x="398" y="160"/>
                  </a:lnTo>
                  <a:lnTo>
                    <a:pt x="416" y="160"/>
                  </a:lnTo>
                  <a:lnTo>
                    <a:pt x="445" y="160"/>
                  </a:lnTo>
                  <a:lnTo>
                    <a:pt x="475" y="195"/>
                  </a:lnTo>
                  <a:lnTo>
                    <a:pt x="493" y="195"/>
                  </a:lnTo>
                  <a:lnTo>
                    <a:pt x="511" y="213"/>
                  </a:lnTo>
                  <a:lnTo>
                    <a:pt x="522" y="213"/>
                  </a:lnTo>
                  <a:lnTo>
                    <a:pt x="522" y="195"/>
                  </a:lnTo>
                  <a:lnTo>
                    <a:pt x="552" y="195"/>
                  </a:lnTo>
                  <a:lnTo>
                    <a:pt x="552" y="172"/>
                  </a:lnTo>
                  <a:lnTo>
                    <a:pt x="564" y="172"/>
                  </a:lnTo>
                  <a:lnTo>
                    <a:pt x="588" y="172"/>
                  </a:lnTo>
                  <a:lnTo>
                    <a:pt x="611" y="172"/>
                  </a:lnTo>
                  <a:lnTo>
                    <a:pt x="624" y="172"/>
                  </a:lnTo>
                  <a:lnTo>
                    <a:pt x="641" y="172"/>
                  </a:lnTo>
                  <a:lnTo>
                    <a:pt x="665" y="195"/>
                  </a:lnTo>
                  <a:lnTo>
                    <a:pt x="683" y="213"/>
                  </a:lnTo>
                  <a:lnTo>
                    <a:pt x="683" y="231"/>
                  </a:lnTo>
                  <a:lnTo>
                    <a:pt x="683" y="237"/>
                  </a:lnTo>
                  <a:lnTo>
                    <a:pt x="701" y="237"/>
                  </a:lnTo>
                  <a:lnTo>
                    <a:pt x="701" y="231"/>
                  </a:lnTo>
                  <a:lnTo>
                    <a:pt x="719" y="213"/>
                  </a:lnTo>
                  <a:lnTo>
                    <a:pt x="736" y="213"/>
                  </a:lnTo>
                  <a:lnTo>
                    <a:pt x="742" y="231"/>
                  </a:lnTo>
                  <a:lnTo>
                    <a:pt x="754" y="237"/>
                  </a:lnTo>
                  <a:lnTo>
                    <a:pt x="783" y="261"/>
                  </a:lnTo>
                  <a:lnTo>
                    <a:pt x="801" y="273"/>
                  </a:lnTo>
                  <a:lnTo>
                    <a:pt x="813" y="273"/>
                  </a:lnTo>
                  <a:lnTo>
                    <a:pt x="837" y="273"/>
                  </a:lnTo>
                  <a:lnTo>
                    <a:pt x="867" y="273"/>
                  </a:lnTo>
                  <a:lnTo>
                    <a:pt x="885" y="273"/>
                  </a:lnTo>
                  <a:lnTo>
                    <a:pt x="885" y="261"/>
                  </a:lnTo>
                  <a:lnTo>
                    <a:pt x="903" y="261"/>
                  </a:lnTo>
                  <a:lnTo>
                    <a:pt x="903" y="237"/>
                  </a:lnTo>
                  <a:lnTo>
                    <a:pt x="903" y="231"/>
                  </a:lnTo>
                  <a:lnTo>
                    <a:pt x="915" y="231"/>
                  </a:lnTo>
                  <a:lnTo>
                    <a:pt x="932" y="231"/>
                  </a:lnTo>
                  <a:lnTo>
                    <a:pt x="932" y="237"/>
                  </a:lnTo>
                  <a:lnTo>
                    <a:pt x="950" y="237"/>
                  </a:lnTo>
                  <a:lnTo>
                    <a:pt x="950" y="261"/>
                  </a:lnTo>
                  <a:lnTo>
                    <a:pt x="967" y="261"/>
                  </a:lnTo>
                  <a:lnTo>
                    <a:pt x="979" y="261"/>
                  </a:lnTo>
                  <a:lnTo>
                    <a:pt x="1002" y="261"/>
                  </a:lnTo>
                  <a:lnTo>
                    <a:pt x="1020" y="261"/>
                  </a:lnTo>
                  <a:lnTo>
                    <a:pt x="1038" y="273"/>
                  </a:lnTo>
                  <a:lnTo>
                    <a:pt x="1068" y="291"/>
                  </a:lnTo>
                  <a:lnTo>
                    <a:pt x="1020" y="314"/>
                  </a:lnTo>
                  <a:lnTo>
                    <a:pt x="979" y="350"/>
                  </a:lnTo>
                  <a:lnTo>
                    <a:pt x="932" y="385"/>
                  </a:lnTo>
                  <a:lnTo>
                    <a:pt x="903" y="409"/>
                  </a:lnTo>
                  <a:lnTo>
                    <a:pt x="849" y="449"/>
                  </a:lnTo>
                  <a:lnTo>
                    <a:pt x="813" y="485"/>
                  </a:lnTo>
                  <a:lnTo>
                    <a:pt x="813" y="544"/>
                  </a:lnTo>
                  <a:lnTo>
                    <a:pt x="801" y="551"/>
                  </a:lnTo>
                  <a:lnTo>
                    <a:pt x="783" y="562"/>
                  </a:lnTo>
                  <a:lnTo>
                    <a:pt x="754" y="580"/>
                  </a:lnTo>
                  <a:lnTo>
                    <a:pt x="754" y="597"/>
                  </a:lnTo>
                  <a:lnTo>
                    <a:pt x="742" y="597"/>
                  </a:lnTo>
                  <a:lnTo>
                    <a:pt x="736" y="621"/>
                  </a:lnTo>
                  <a:lnTo>
                    <a:pt x="719" y="621"/>
                  </a:lnTo>
                  <a:lnTo>
                    <a:pt x="719" y="639"/>
                  </a:lnTo>
                  <a:lnTo>
                    <a:pt x="719" y="657"/>
                  </a:lnTo>
                  <a:lnTo>
                    <a:pt x="719" y="674"/>
                  </a:lnTo>
                  <a:lnTo>
                    <a:pt x="736" y="687"/>
                  </a:lnTo>
                  <a:lnTo>
                    <a:pt x="736" y="692"/>
                  </a:lnTo>
                  <a:lnTo>
                    <a:pt x="736" y="722"/>
                  </a:lnTo>
                  <a:lnTo>
                    <a:pt x="719" y="722"/>
                  </a:lnTo>
                  <a:lnTo>
                    <a:pt x="719" y="740"/>
                  </a:lnTo>
                  <a:lnTo>
                    <a:pt x="701" y="751"/>
                  </a:lnTo>
                  <a:lnTo>
                    <a:pt x="683" y="776"/>
                  </a:lnTo>
                  <a:lnTo>
                    <a:pt x="665" y="776"/>
                  </a:lnTo>
                  <a:lnTo>
                    <a:pt x="641" y="787"/>
                  </a:lnTo>
                  <a:lnTo>
                    <a:pt x="641" y="805"/>
                  </a:lnTo>
                  <a:lnTo>
                    <a:pt x="624" y="829"/>
                  </a:lnTo>
                  <a:lnTo>
                    <a:pt x="641" y="829"/>
                  </a:lnTo>
                  <a:lnTo>
                    <a:pt x="665" y="846"/>
                  </a:lnTo>
                  <a:lnTo>
                    <a:pt x="665" y="853"/>
                  </a:lnTo>
                  <a:lnTo>
                    <a:pt x="665" y="870"/>
                  </a:lnTo>
                  <a:lnTo>
                    <a:pt x="665" y="888"/>
                  </a:lnTo>
                  <a:lnTo>
                    <a:pt x="665" y="912"/>
                  </a:lnTo>
                  <a:lnTo>
                    <a:pt x="665" y="924"/>
                  </a:lnTo>
                  <a:lnTo>
                    <a:pt x="665" y="947"/>
                  </a:lnTo>
                  <a:lnTo>
                    <a:pt x="665" y="976"/>
                  </a:lnTo>
                  <a:lnTo>
                    <a:pt x="665" y="1006"/>
                  </a:lnTo>
                  <a:lnTo>
                    <a:pt x="665" y="1012"/>
                  </a:lnTo>
                  <a:lnTo>
                    <a:pt x="683" y="1012"/>
                  </a:lnTo>
                  <a:lnTo>
                    <a:pt x="701" y="1024"/>
                  </a:lnTo>
                  <a:lnTo>
                    <a:pt x="736" y="1042"/>
                  </a:lnTo>
                  <a:lnTo>
                    <a:pt x="742" y="1065"/>
                  </a:lnTo>
                  <a:lnTo>
                    <a:pt x="754" y="1078"/>
                  </a:lnTo>
                  <a:lnTo>
                    <a:pt x="783" y="1078"/>
                  </a:lnTo>
                  <a:lnTo>
                    <a:pt x="801" y="1095"/>
                  </a:lnTo>
                  <a:lnTo>
                    <a:pt x="813" y="1119"/>
                  </a:lnTo>
                  <a:lnTo>
                    <a:pt x="813" y="1137"/>
                  </a:lnTo>
                  <a:lnTo>
                    <a:pt x="837" y="1137"/>
                  </a:lnTo>
                  <a:lnTo>
                    <a:pt x="849" y="1137"/>
                  </a:lnTo>
                  <a:lnTo>
                    <a:pt x="867" y="1149"/>
                  </a:lnTo>
                  <a:lnTo>
                    <a:pt x="885" y="1149"/>
                  </a:lnTo>
                  <a:lnTo>
                    <a:pt x="885" y="1167"/>
                  </a:lnTo>
                  <a:lnTo>
                    <a:pt x="885" y="1202"/>
                  </a:lnTo>
                  <a:lnTo>
                    <a:pt x="885" y="1214"/>
                  </a:lnTo>
                  <a:lnTo>
                    <a:pt x="903" y="1249"/>
                  </a:lnTo>
                  <a:lnTo>
                    <a:pt x="903" y="1267"/>
                  </a:lnTo>
                  <a:lnTo>
                    <a:pt x="801" y="1267"/>
                  </a:lnTo>
                  <a:lnTo>
                    <a:pt x="701" y="1267"/>
                  </a:lnTo>
                  <a:lnTo>
                    <a:pt x="511" y="1267"/>
                  </a:lnTo>
                  <a:lnTo>
                    <a:pt x="285" y="1267"/>
                  </a:lnTo>
                  <a:lnTo>
                    <a:pt x="101" y="1267"/>
                  </a:lnTo>
                  <a:lnTo>
                    <a:pt x="101" y="1249"/>
                  </a:lnTo>
                  <a:lnTo>
                    <a:pt x="101" y="1237"/>
                  </a:lnTo>
                  <a:lnTo>
                    <a:pt x="101" y="1178"/>
                  </a:lnTo>
                  <a:lnTo>
                    <a:pt x="101" y="1149"/>
                  </a:lnTo>
                  <a:lnTo>
                    <a:pt x="101" y="1119"/>
                  </a:lnTo>
                  <a:lnTo>
                    <a:pt x="101" y="1065"/>
                  </a:lnTo>
                  <a:lnTo>
                    <a:pt x="101" y="1024"/>
                  </a:lnTo>
                  <a:lnTo>
                    <a:pt x="101" y="947"/>
                  </a:lnTo>
                  <a:lnTo>
                    <a:pt x="101" y="924"/>
                  </a:lnTo>
                  <a:lnTo>
                    <a:pt x="71" y="912"/>
                  </a:lnTo>
                  <a:lnTo>
                    <a:pt x="71" y="888"/>
                  </a:lnTo>
                  <a:lnTo>
                    <a:pt x="66" y="870"/>
                  </a:lnTo>
                  <a:lnTo>
                    <a:pt x="54" y="853"/>
                  </a:lnTo>
                  <a:lnTo>
                    <a:pt x="54" y="846"/>
                  </a:lnTo>
                  <a:lnTo>
                    <a:pt x="54" y="829"/>
                  </a:lnTo>
                  <a:lnTo>
                    <a:pt x="54" y="805"/>
                  </a:lnTo>
                  <a:lnTo>
                    <a:pt x="66" y="787"/>
                  </a:lnTo>
                  <a:lnTo>
                    <a:pt x="66" y="776"/>
                  </a:lnTo>
                  <a:lnTo>
                    <a:pt x="71" y="776"/>
                  </a:lnTo>
                  <a:lnTo>
                    <a:pt x="71" y="751"/>
                  </a:lnTo>
                  <a:lnTo>
                    <a:pt x="71" y="740"/>
                  </a:lnTo>
                  <a:lnTo>
                    <a:pt x="71" y="722"/>
                  </a:lnTo>
                  <a:lnTo>
                    <a:pt x="71" y="692"/>
                  </a:lnTo>
                  <a:lnTo>
                    <a:pt x="71" y="687"/>
                  </a:lnTo>
                  <a:lnTo>
                    <a:pt x="66" y="674"/>
                  </a:lnTo>
                  <a:lnTo>
                    <a:pt x="66" y="657"/>
                  </a:lnTo>
                  <a:lnTo>
                    <a:pt x="54" y="657"/>
                  </a:lnTo>
                  <a:lnTo>
                    <a:pt x="30" y="639"/>
                  </a:lnTo>
                  <a:lnTo>
                    <a:pt x="54" y="621"/>
                  </a:lnTo>
                  <a:lnTo>
                    <a:pt x="54" y="597"/>
                  </a:lnTo>
                  <a:lnTo>
                    <a:pt x="54" y="562"/>
                  </a:lnTo>
                  <a:lnTo>
                    <a:pt x="54" y="551"/>
                  </a:lnTo>
                  <a:lnTo>
                    <a:pt x="54" y="544"/>
                  </a:lnTo>
                  <a:lnTo>
                    <a:pt x="54" y="521"/>
                  </a:lnTo>
                  <a:lnTo>
                    <a:pt x="54" y="485"/>
                  </a:lnTo>
                  <a:lnTo>
                    <a:pt x="54" y="461"/>
                  </a:lnTo>
                  <a:lnTo>
                    <a:pt x="54" y="449"/>
                  </a:lnTo>
                  <a:lnTo>
                    <a:pt x="54" y="431"/>
                  </a:lnTo>
                  <a:lnTo>
                    <a:pt x="54" y="409"/>
                  </a:lnTo>
                  <a:lnTo>
                    <a:pt x="54" y="385"/>
                  </a:lnTo>
                  <a:lnTo>
                    <a:pt x="30" y="350"/>
                  </a:lnTo>
                  <a:lnTo>
                    <a:pt x="18" y="314"/>
                  </a:lnTo>
                  <a:lnTo>
                    <a:pt x="18" y="291"/>
                  </a:lnTo>
                  <a:lnTo>
                    <a:pt x="0" y="273"/>
                  </a:lnTo>
                  <a:lnTo>
                    <a:pt x="0" y="261"/>
                  </a:lnTo>
                  <a:lnTo>
                    <a:pt x="0" y="237"/>
                  </a:lnTo>
                  <a:lnTo>
                    <a:pt x="18" y="213"/>
                  </a:lnTo>
                  <a:lnTo>
                    <a:pt x="0" y="195"/>
                  </a:lnTo>
                  <a:lnTo>
                    <a:pt x="0" y="172"/>
                  </a:lnTo>
                  <a:lnTo>
                    <a:pt x="18" y="143"/>
                  </a:lnTo>
                  <a:lnTo>
                    <a:pt x="0" y="118"/>
                  </a:lnTo>
                  <a:lnTo>
                    <a:pt x="0" y="100"/>
                  </a:lnTo>
                  <a:lnTo>
                    <a:pt x="0" y="89"/>
                  </a:lnTo>
                  <a:lnTo>
                    <a:pt x="267" y="77"/>
                  </a:lnTo>
                  <a:lnTo>
                    <a:pt x="285" y="0"/>
                  </a:lnTo>
                  <a:lnTo>
                    <a:pt x="356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2" name=""/>
            <p:cNvSpPr/>
            <p:nvPr/>
          </p:nvSpPr>
          <p:spPr>
            <a:xfrm>
              <a:off x="2004840" y="1770120"/>
              <a:ext cx="1390680" cy="1043280"/>
            </a:xfrm>
            <a:custGeom>
              <a:avLst/>
              <a:gdLst/>
              <a:ahLst/>
              <a:rect l="l" t="t" r="r" b="b"/>
              <a:pathLst>
                <a:path w="1091" h="718">
                  <a:moveTo>
                    <a:pt x="71" y="0"/>
                  </a:moveTo>
                  <a:lnTo>
                    <a:pt x="0" y="651"/>
                  </a:lnTo>
                  <a:lnTo>
                    <a:pt x="0" y="669"/>
                  </a:lnTo>
                  <a:lnTo>
                    <a:pt x="118" y="669"/>
                  </a:lnTo>
                  <a:lnTo>
                    <a:pt x="266" y="669"/>
                  </a:lnTo>
                  <a:lnTo>
                    <a:pt x="539" y="717"/>
                  </a:lnTo>
                  <a:lnTo>
                    <a:pt x="1090" y="717"/>
                  </a:lnTo>
                  <a:lnTo>
                    <a:pt x="1090" y="664"/>
                  </a:lnTo>
                  <a:lnTo>
                    <a:pt x="1084" y="651"/>
                  </a:lnTo>
                  <a:lnTo>
                    <a:pt x="1084" y="634"/>
                  </a:lnTo>
                  <a:lnTo>
                    <a:pt x="1072" y="634"/>
                  </a:lnTo>
                  <a:lnTo>
                    <a:pt x="1049" y="616"/>
                  </a:lnTo>
                  <a:lnTo>
                    <a:pt x="1072" y="598"/>
                  </a:lnTo>
                  <a:lnTo>
                    <a:pt x="1072" y="367"/>
                  </a:lnTo>
                  <a:lnTo>
                    <a:pt x="1072" y="362"/>
                  </a:lnTo>
                  <a:lnTo>
                    <a:pt x="1049" y="326"/>
                  </a:lnTo>
                  <a:lnTo>
                    <a:pt x="1037" y="290"/>
                  </a:lnTo>
                  <a:lnTo>
                    <a:pt x="1037" y="267"/>
                  </a:lnTo>
                  <a:lnTo>
                    <a:pt x="1019" y="249"/>
                  </a:lnTo>
                  <a:lnTo>
                    <a:pt x="1019" y="219"/>
                  </a:lnTo>
                  <a:lnTo>
                    <a:pt x="1037" y="190"/>
                  </a:lnTo>
                  <a:lnTo>
                    <a:pt x="1019" y="172"/>
                  </a:lnTo>
                  <a:lnTo>
                    <a:pt x="1019" y="155"/>
                  </a:lnTo>
                  <a:lnTo>
                    <a:pt x="1037" y="119"/>
                  </a:lnTo>
                  <a:lnTo>
                    <a:pt x="1019" y="95"/>
                  </a:lnTo>
                  <a:lnTo>
                    <a:pt x="1019" y="66"/>
                  </a:lnTo>
                  <a:lnTo>
                    <a:pt x="912" y="53"/>
                  </a:lnTo>
                  <a:lnTo>
                    <a:pt x="651" y="53"/>
                  </a:lnTo>
                  <a:lnTo>
                    <a:pt x="580" y="41"/>
                  </a:lnTo>
                  <a:lnTo>
                    <a:pt x="498" y="30"/>
                  </a:lnTo>
                  <a:lnTo>
                    <a:pt x="444" y="30"/>
                  </a:lnTo>
                  <a:lnTo>
                    <a:pt x="379" y="23"/>
                  </a:lnTo>
                  <a:lnTo>
                    <a:pt x="320" y="23"/>
                  </a:lnTo>
                  <a:lnTo>
                    <a:pt x="261" y="18"/>
                  </a:lnTo>
                  <a:lnTo>
                    <a:pt x="202" y="12"/>
                  </a:lnTo>
                  <a:lnTo>
                    <a:pt x="136" y="0"/>
                  </a:lnTo>
                  <a:lnTo>
                    <a:pt x="71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3" name=""/>
            <p:cNvSpPr/>
            <p:nvPr/>
          </p:nvSpPr>
          <p:spPr>
            <a:xfrm>
              <a:off x="3377160" y="2090880"/>
              <a:ext cx="546120" cy="174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84240" rIns="84240" tIns="41400" bIns="414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35120"/>
                  <a:tab algn="l" pos="1469880"/>
                  <a:tab algn="l" pos="2205000"/>
                  <a:tab algn="l" pos="2940120"/>
                  <a:tab algn="l" pos="3675240"/>
                  <a:tab algn="l" pos="4410000"/>
                  <a:tab algn="l" pos="5145120"/>
                  <a:tab algn="l" pos="5880240"/>
                  <a:tab algn="l" pos="6615000"/>
                  <a:tab algn="l" pos="7350120"/>
                  <a:tab algn="l" pos="8085240"/>
                  <a:tab algn="l" pos="8820000"/>
                  <a:tab algn="l" pos="9555120"/>
                  <a:tab algn="l" pos="10290240"/>
                </a:tabLst>
              </a:pPr>
              <a:r>
                <a:rPr b="1" lang="en-US" sz="600" strike="noStrike" u="none">
                  <a:solidFill>
                    <a:srgbClr val="676767"/>
                  </a:solidFill>
                  <a:effectLst/>
                  <a:uFillTx/>
                  <a:latin typeface="Frutiger 45 Light"/>
                </a:rPr>
                <a:t>Minnesota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4" name=""/>
            <p:cNvSpPr/>
            <p:nvPr/>
          </p:nvSpPr>
          <p:spPr>
            <a:xfrm>
              <a:off x="1982880" y="3283200"/>
              <a:ext cx="660240" cy="174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84240" rIns="84240" tIns="41400" bIns="414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35120"/>
                  <a:tab algn="l" pos="1469880"/>
                  <a:tab algn="l" pos="2205000"/>
                  <a:tab algn="l" pos="2940120"/>
                  <a:tab algn="l" pos="3675240"/>
                  <a:tab algn="l" pos="4410000"/>
                  <a:tab algn="l" pos="5145120"/>
                  <a:tab algn="l" pos="5880240"/>
                  <a:tab algn="l" pos="6615000"/>
                  <a:tab algn="l" pos="7350120"/>
                  <a:tab algn="l" pos="8085240"/>
                  <a:tab algn="l" pos="8820000"/>
                  <a:tab algn="l" pos="9555120"/>
                  <a:tab algn="l" pos="10290240"/>
                </a:tabLst>
              </a:pPr>
              <a:r>
                <a:rPr b="1" lang="en-US" sz="600" strike="noStrike" u="none">
                  <a:solidFill>
                    <a:srgbClr val="676767"/>
                  </a:solidFill>
                  <a:effectLst/>
                  <a:uFillTx/>
                  <a:latin typeface="Frutiger 45 Light"/>
                </a:rPr>
                <a:t>South Dakota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5" name=""/>
            <p:cNvSpPr/>
            <p:nvPr/>
          </p:nvSpPr>
          <p:spPr>
            <a:xfrm>
              <a:off x="2173320" y="1841760"/>
              <a:ext cx="647640" cy="174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84240" rIns="84240" tIns="41400" bIns="414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35120"/>
                  <a:tab algn="l" pos="1469880"/>
                  <a:tab algn="l" pos="2205000"/>
                  <a:tab algn="l" pos="2940120"/>
                  <a:tab algn="l" pos="3675240"/>
                  <a:tab algn="l" pos="4410000"/>
                  <a:tab algn="l" pos="5145120"/>
                  <a:tab algn="l" pos="5880240"/>
                  <a:tab algn="l" pos="6615000"/>
                  <a:tab algn="l" pos="7350120"/>
                  <a:tab algn="l" pos="8085240"/>
                  <a:tab algn="l" pos="8820000"/>
                  <a:tab algn="l" pos="9555120"/>
                  <a:tab algn="l" pos="10290240"/>
                </a:tabLst>
              </a:pPr>
              <a:r>
                <a:rPr b="1" lang="en-US" sz="600" strike="noStrike" u="none">
                  <a:solidFill>
                    <a:srgbClr val="676767"/>
                  </a:solidFill>
                  <a:effectLst/>
                  <a:uFillTx/>
                  <a:latin typeface="Frutiger 45 Light"/>
                </a:rPr>
                <a:t>North Dakota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6" name=""/>
            <p:cNvSpPr/>
            <p:nvPr/>
          </p:nvSpPr>
          <p:spPr>
            <a:xfrm>
              <a:off x="635760" y="2517840"/>
              <a:ext cx="482400" cy="174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84240" rIns="84240" tIns="41400" bIns="414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35120"/>
                  <a:tab algn="l" pos="1469880"/>
                  <a:tab algn="l" pos="2205000"/>
                  <a:tab algn="l" pos="2940120"/>
                  <a:tab algn="l" pos="3675240"/>
                  <a:tab algn="l" pos="4410000"/>
                  <a:tab algn="l" pos="5145120"/>
                  <a:tab algn="l" pos="5880240"/>
                  <a:tab algn="l" pos="6615000"/>
                  <a:tab algn="l" pos="7350120"/>
                  <a:tab algn="l" pos="8085240"/>
                  <a:tab algn="l" pos="8820000"/>
                  <a:tab algn="l" pos="9555120"/>
                  <a:tab algn="l" pos="10290240"/>
                </a:tabLst>
              </a:pPr>
              <a:r>
                <a:rPr b="1" lang="en-US" sz="600" strike="noStrike" u="none">
                  <a:solidFill>
                    <a:srgbClr val="676767"/>
                  </a:solidFill>
                  <a:effectLst/>
                  <a:uFillTx/>
                  <a:latin typeface="Frutiger 45 Light"/>
                </a:rPr>
                <a:t>Montana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7" name=""/>
            <p:cNvSpPr/>
            <p:nvPr/>
          </p:nvSpPr>
          <p:spPr>
            <a:xfrm>
              <a:off x="3385080" y="3940560"/>
              <a:ext cx="338400" cy="174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84240" rIns="84240" tIns="41400" bIns="414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35120"/>
                  <a:tab algn="l" pos="1469880"/>
                  <a:tab algn="l" pos="2205000"/>
                  <a:tab algn="l" pos="2940120"/>
                  <a:tab algn="l" pos="3675240"/>
                  <a:tab algn="l" pos="4410000"/>
                  <a:tab algn="l" pos="5145120"/>
                  <a:tab algn="l" pos="5880240"/>
                  <a:tab algn="l" pos="6615000"/>
                  <a:tab algn="l" pos="7350120"/>
                  <a:tab algn="l" pos="8085240"/>
                  <a:tab algn="l" pos="8820000"/>
                  <a:tab algn="l" pos="9555120"/>
                  <a:tab algn="l" pos="10290240"/>
                </a:tabLst>
              </a:pPr>
              <a:r>
                <a:rPr b="1" lang="en-US" sz="600" strike="noStrike" u="none">
                  <a:solidFill>
                    <a:srgbClr val="676767"/>
                  </a:solidFill>
                  <a:effectLst/>
                  <a:uFillTx/>
                  <a:latin typeface="Frutiger 45 Light"/>
                </a:rPr>
                <a:t>Iowa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8" name=""/>
            <p:cNvSpPr/>
            <p:nvPr/>
          </p:nvSpPr>
          <p:spPr>
            <a:xfrm>
              <a:off x="4062240" y="2513160"/>
              <a:ext cx="1146240" cy="1435320"/>
            </a:xfrm>
            <a:custGeom>
              <a:avLst/>
              <a:gdLst/>
              <a:ahLst/>
              <a:rect l="l" t="t" r="r" b="b"/>
              <a:pathLst>
                <a:path w="552" h="583">
                  <a:moveTo>
                    <a:pt x="235" y="582"/>
                  </a:moveTo>
                  <a:lnTo>
                    <a:pt x="235" y="572"/>
                  </a:lnTo>
                  <a:lnTo>
                    <a:pt x="224" y="562"/>
                  </a:lnTo>
                  <a:lnTo>
                    <a:pt x="194" y="551"/>
                  </a:lnTo>
                  <a:lnTo>
                    <a:pt x="184" y="511"/>
                  </a:lnTo>
                  <a:lnTo>
                    <a:pt x="173" y="500"/>
                  </a:lnTo>
                  <a:lnTo>
                    <a:pt x="184" y="490"/>
                  </a:lnTo>
                  <a:lnTo>
                    <a:pt x="184" y="480"/>
                  </a:lnTo>
                  <a:lnTo>
                    <a:pt x="173" y="470"/>
                  </a:lnTo>
                  <a:lnTo>
                    <a:pt x="173" y="449"/>
                  </a:lnTo>
                  <a:lnTo>
                    <a:pt x="163" y="429"/>
                  </a:lnTo>
                  <a:lnTo>
                    <a:pt x="163" y="408"/>
                  </a:lnTo>
                  <a:lnTo>
                    <a:pt x="133" y="388"/>
                  </a:lnTo>
                  <a:lnTo>
                    <a:pt x="112" y="368"/>
                  </a:lnTo>
                  <a:lnTo>
                    <a:pt x="102" y="347"/>
                  </a:lnTo>
                  <a:lnTo>
                    <a:pt x="71" y="327"/>
                  </a:lnTo>
                  <a:lnTo>
                    <a:pt x="61" y="327"/>
                  </a:lnTo>
                  <a:lnTo>
                    <a:pt x="61" y="317"/>
                  </a:lnTo>
                  <a:lnTo>
                    <a:pt x="31" y="317"/>
                  </a:lnTo>
                  <a:lnTo>
                    <a:pt x="31" y="306"/>
                  </a:lnTo>
                  <a:lnTo>
                    <a:pt x="20" y="296"/>
                  </a:lnTo>
                  <a:lnTo>
                    <a:pt x="20" y="255"/>
                  </a:lnTo>
                  <a:lnTo>
                    <a:pt x="20" y="235"/>
                  </a:lnTo>
                  <a:lnTo>
                    <a:pt x="20" y="225"/>
                  </a:lnTo>
                  <a:lnTo>
                    <a:pt x="31" y="204"/>
                  </a:lnTo>
                  <a:lnTo>
                    <a:pt x="20" y="194"/>
                  </a:lnTo>
                  <a:lnTo>
                    <a:pt x="0" y="184"/>
                  </a:lnTo>
                  <a:lnTo>
                    <a:pt x="10" y="163"/>
                  </a:lnTo>
                  <a:lnTo>
                    <a:pt x="10" y="153"/>
                  </a:lnTo>
                  <a:lnTo>
                    <a:pt x="41" y="133"/>
                  </a:lnTo>
                  <a:lnTo>
                    <a:pt x="51" y="123"/>
                  </a:lnTo>
                  <a:lnTo>
                    <a:pt x="61" y="123"/>
                  </a:lnTo>
                  <a:lnTo>
                    <a:pt x="51" y="51"/>
                  </a:lnTo>
                  <a:lnTo>
                    <a:pt x="61" y="41"/>
                  </a:lnTo>
                  <a:lnTo>
                    <a:pt x="71" y="31"/>
                  </a:lnTo>
                  <a:lnTo>
                    <a:pt x="82" y="41"/>
                  </a:lnTo>
                  <a:lnTo>
                    <a:pt x="92" y="41"/>
                  </a:lnTo>
                  <a:lnTo>
                    <a:pt x="102" y="41"/>
                  </a:lnTo>
                  <a:lnTo>
                    <a:pt x="133" y="20"/>
                  </a:lnTo>
                  <a:lnTo>
                    <a:pt x="173" y="0"/>
                  </a:lnTo>
                  <a:lnTo>
                    <a:pt x="184" y="0"/>
                  </a:lnTo>
                  <a:lnTo>
                    <a:pt x="184" y="10"/>
                  </a:lnTo>
                  <a:lnTo>
                    <a:pt x="184" y="20"/>
                  </a:lnTo>
                  <a:lnTo>
                    <a:pt x="184" y="31"/>
                  </a:lnTo>
                  <a:lnTo>
                    <a:pt x="173" y="41"/>
                  </a:lnTo>
                  <a:lnTo>
                    <a:pt x="194" y="41"/>
                  </a:lnTo>
                  <a:lnTo>
                    <a:pt x="204" y="41"/>
                  </a:lnTo>
                  <a:lnTo>
                    <a:pt x="214" y="51"/>
                  </a:lnTo>
                  <a:lnTo>
                    <a:pt x="224" y="41"/>
                  </a:lnTo>
                  <a:lnTo>
                    <a:pt x="235" y="51"/>
                  </a:lnTo>
                  <a:lnTo>
                    <a:pt x="245" y="51"/>
                  </a:lnTo>
                  <a:lnTo>
                    <a:pt x="245" y="61"/>
                  </a:lnTo>
                  <a:lnTo>
                    <a:pt x="255" y="71"/>
                  </a:lnTo>
                  <a:lnTo>
                    <a:pt x="255" y="82"/>
                  </a:lnTo>
                  <a:lnTo>
                    <a:pt x="347" y="92"/>
                  </a:lnTo>
                  <a:lnTo>
                    <a:pt x="357" y="92"/>
                  </a:lnTo>
                  <a:lnTo>
                    <a:pt x="378" y="112"/>
                  </a:lnTo>
                  <a:lnTo>
                    <a:pt x="388" y="112"/>
                  </a:lnTo>
                  <a:lnTo>
                    <a:pt x="398" y="112"/>
                  </a:lnTo>
                  <a:lnTo>
                    <a:pt x="418" y="112"/>
                  </a:lnTo>
                  <a:lnTo>
                    <a:pt x="439" y="123"/>
                  </a:lnTo>
                  <a:lnTo>
                    <a:pt x="439" y="133"/>
                  </a:lnTo>
                  <a:lnTo>
                    <a:pt x="449" y="133"/>
                  </a:lnTo>
                  <a:lnTo>
                    <a:pt x="469" y="143"/>
                  </a:lnTo>
                  <a:lnTo>
                    <a:pt x="469" y="153"/>
                  </a:lnTo>
                  <a:lnTo>
                    <a:pt x="469" y="184"/>
                  </a:lnTo>
                  <a:lnTo>
                    <a:pt x="469" y="194"/>
                  </a:lnTo>
                  <a:lnTo>
                    <a:pt x="480" y="184"/>
                  </a:lnTo>
                  <a:lnTo>
                    <a:pt x="490" y="184"/>
                  </a:lnTo>
                  <a:lnTo>
                    <a:pt x="480" y="194"/>
                  </a:lnTo>
                  <a:lnTo>
                    <a:pt x="480" y="204"/>
                  </a:lnTo>
                  <a:lnTo>
                    <a:pt x="480" y="214"/>
                  </a:lnTo>
                  <a:lnTo>
                    <a:pt x="500" y="225"/>
                  </a:lnTo>
                  <a:lnTo>
                    <a:pt x="480" y="245"/>
                  </a:lnTo>
                  <a:lnTo>
                    <a:pt x="459" y="265"/>
                  </a:lnTo>
                  <a:lnTo>
                    <a:pt x="459" y="286"/>
                  </a:lnTo>
                  <a:lnTo>
                    <a:pt x="459" y="296"/>
                  </a:lnTo>
                  <a:lnTo>
                    <a:pt x="480" y="296"/>
                  </a:lnTo>
                  <a:lnTo>
                    <a:pt x="490" y="265"/>
                  </a:lnTo>
                  <a:lnTo>
                    <a:pt x="510" y="245"/>
                  </a:lnTo>
                  <a:lnTo>
                    <a:pt x="520" y="245"/>
                  </a:lnTo>
                  <a:lnTo>
                    <a:pt x="520" y="235"/>
                  </a:lnTo>
                  <a:lnTo>
                    <a:pt x="531" y="225"/>
                  </a:lnTo>
                  <a:lnTo>
                    <a:pt x="531" y="214"/>
                  </a:lnTo>
                  <a:lnTo>
                    <a:pt x="531" y="204"/>
                  </a:lnTo>
                  <a:lnTo>
                    <a:pt x="541" y="194"/>
                  </a:lnTo>
                  <a:lnTo>
                    <a:pt x="551" y="194"/>
                  </a:lnTo>
                  <a:lnTo>
                    <a:pt x="551" y="214"/>
                  </a:lnTo>
                  <a:lnTo>
                    <a:pt x="531" y="245"/>
                  </a:lnTo>
                  <a:lnTo>
                    <a:pt x="531" y="255"/>
                  </a:lnTo>
                  <a:lnTo>
                    <a:pt x="520" y="265"/>
                  </a:lnTo>
                  <a:lnTo>
                    <a:pt x="520" y="276"/>
                  </a:lnTo>
                  <a:lnTo>
                    <a:pt x="510" y="296"/>
                  </a:lnTo>
                  <a:lnTo>
                    <a:pt x="510" y="327"/>
                  </a:lnTo>
                  <a:lnTo>
                    <a:pt x="510" y="337"/>
                  </a:lnTo>
                  <a:lnTo>
                    <a:pt x="500" y="347"/>
                  </a:lnTo>
                  <a:lnTo>
                    <a:pt x="500" y="357"/>
                  </a:lnTo>
                  <a:lnTo>
                    <a:pt x="500" y="378"/>
                  </a:lnTo>
                  <a:lnTo>
                    <a:pt x="500" y="408"/>
                  </a:lnTo>
                  <a:lnTo>
                    <a:pt x="500" y="419"/>
                  </a:lnTo>
                  <a:lnTo>
                    <a:pt x="490" y="449"/>
                  </a:lnTo>
                  <a:lnTo>
                    <a:pt x="490" y="500"/>
                  </a:lnTo>
                  <a:lnTo>
                    <a:pt x="510" y="531"/>
                  </a:lnTo>
                  <a:lnTo>
                    <a:pt x="500" y="531"/>
                  </a:lnTo>
                  <a:lnTo>
                    <a:pt x="500" y="541"/>
                  </a:lnTo>
                  <a:lnTo>
                    <a:pt x="500" y="551"/>
                  </a:lnTo>
                  <a:lnTo>
                    <a:pt x="500" y="562"/>
                  </a:lnTo>
                  <a:lnTo>
                    <a:pt x="235" y="582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9" name=""/>
            <p:cNvSpPr/>
            <p:nvPr/>
          </p:nvSpPr>
          <p:spPr>
            <a:xfrm>
              <a:off x="4130280" y="2824560"/>
              <a:ext cx="550080" cy="174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84240" rIns="84240" tIns="41400" bIns="414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35120"/>
                  <a:tab algn="l" pos="1469880"/>
                  <a:tab algn="l" pos="2205000"/>
                  <a:tab algn="l" pos="2940120"/>
                  <a:tab algn="l" pos="3675240"/>
                  <a:tab algn="l" pos="4410000"/>
                  <a:tab algn="l" pos="5145120"/>
                  <a:tab algn="l" pos="5880240"/>
                  <a:tab algn="l" pos="6615000"/>
                  <a:tab algn="l" pos="7350120"/>
                  <a:tab algn="l" pos="8085240"/>
                  <a:tab algn="l" pos="8820000"/>
                  <a:tab algn="l" pos="9555120"/>
                  <a:tab algn="l" pos="10290240"/>
                </a:tabLst>
              </a:pPr>
              <a:r>
                <a:rPr b="1" lang="en-US" sz="600" strike="noStrike" u="none">
                  <a:solidFill>
                    <a:srgbClr val="676767"/>
                  </a:solidFill>
                  <a:effectLst/>
                  <a:uFillTx/>
                  <a:latin typeface="Frutiger 45 Light"/>
                </a:rPr>
                <a:t>Wisconsin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0" name=""/>
            <p:cNvSpPr/>
            <p:nvPr/>
          </p:nvSpPr>
          <p:spPr>
            <a:xfrm>
              <a:off x="1211400" y="1652760"/>
              <a:ext cx="2933640" cy="2111400"/>
            </a:xfrm>
            <a:custGeom>
              <a:avLst/>
              <a:gdLst/>
              <a:ahLst/>
              <a:rect l="l" t="t" r="r" b="b"/>
              <a:pathLst>
                <a:path w="2278" h="1441">
                  <a:moveTo>
                    <a:pt x="0" y="0"/>
                  </a:moveTo>
                  <a:lnTo>
                    <a:pt x="41" y="59"/>
                  </a:lnTo>
                  <a:lnTo>
                    <a:pt x="728" y="291"/>
                  </a:lnTo>
                  <a:lnTo>
                    <a:pt x="877" y="415"/>
                  </a:lnTo>
                  <a:lnTo>
                    <a:pt x="907" y="475"/>
                  </a:lnTo>
                  <a:lnTo>
                    <a:pt x="1032" y="545"/>
                  </a:lnTo>
                  <a:lnTo>
                    <a:pt x="1132" y="563"/>
                  </a:lnTo>
                  <a:lnTo>
                    <a:pt x="1262" y="681"/>
                  </a:lnTo>
                  <a:lnTo>
                    <a:pt x="1429" y="806"/>
                  </a:lnTo>
                  <a:lnTo>
                    <a:pt x="1583" y="965"/>
                  </a:lnTo>
                  <a:lnTo>
                    <a:pt x="1678" y="1025"/>
                  </a:lnTo>
                  <a:lnTo>
                    <a:pt x="1809" y="1102"/>
                  </a:lnTo>
                  <a:lnTo>
                    <a:pt x="1856" y="1149"/>
                  </a:lnTo>
                  <a:lnTo>
                    <a:pt x="2004" y="1215"/>
                  </a:lnTo>
                  <a:lnTo>
                    <a:pt x="2206" y="1345"/>
                  </a:lnTo>
                  <a:lnTo>
                    <a:pt x="2277" y="1440"/>
                  </a:lnTo>
                </a:path>
              </a:pathLst>
            </a:custGeom>
            <a:noFill/>
            <a:ln cap="rnd"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1" name=""/>
            <p:cNvSpPr/>
            <p:nvPr/>
          </p:nvSpPr>
          <p:spPr>
            <a:xfrm flipH="1" flipV="1">
              <a:off x="4100400" y="3675240"/>
              <a:ext cx="268560" cy="619200"/>
            </a:xfrm>
            <a:prstGeom prst="line">
              <a:avLst/>
            </a:prstGeom>
            <a:ln cap="rnd"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2" name=""/>
            <p:cNvSpPr/>
            <p:nvPr/>
          </p:nvSpPr>
          <p:spPr>
            <a:xfrm rot="19200">
              <a:off x="703080" y="1587240"/>
              <a:ext cx="503280" cy="18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84240" rIns="84240" tIns="41400" bIns="414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35120"/>
                  <a:tab algn="l" pos="1469880"/>
                  <a:tab algn="l" pos="2205000"/>
                  <a:tab algn="l" pos="2940120"/>
                  <a:tab algn="l" pos="3675240"/>
                  <a:tab algn="l" pos="4410000"/>
                  <a:tab algn="l" pos="5145120"/>
                  <a:tab algn="l" pos="5880240"/>
                  <a:tab algn="l" pos="6615000"/>
                  <a:tab algn="l" pos="7350120"/>
                  <a:tab algn="l" pos="8085240"/>
                  <a:tab algn="l" pos="8820000"/>
                  <a:tab algn="l" pos="9555120"/>
                  <a:tab algn="l" pos="1029024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Monchy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3" name=""/>
            <p:cNvSpPr/>
            <p:nvPr/>
          </p:nvSpPr>
          <p:spPr>
            <a:xfrm>
              <a:off x="1098720" y="2187720"/>
              <a:ext cx="1234800" cy="530280"/>
            </a:xfrm>
            <a:prstGeom prst="ellipse">
              <a:avLst/>
            </a:prstGeom>
            <a:solidFill>
              <a:srgbClr val="00ba89">
                <a:alpha val="50000"/>
              </a:srgbClr>
            </a:solidFill>
            <a:ln w="936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4" name=""/>
            <p:cNvSpPr/>
            <p:nvPr/>
          </p:nvSpPr>
          <p:spPr>
            <a:xfrm>
              <a:off x="1405080" y="2287800"/>
              <a:ext cx="657000" cy="341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808080"/>
                  </a:solidFill>
                  <a:effectLst/>
                  <a:uFillTx/>
                  <a:latin typeface="Frutiger 45 Light"/>
                </a:rPr>
                <a:t>Williston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808080"/>
                  </a:solidFill>
                  <a:effectLst/>
                  <a:uFillTx/>
                  <a:latin typeface="Frutiger 45 Light"/>
                </a:rPr>
                <a:t>Basin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5" name=""/>
            <p:cNvSpPr/>
            <p:nvPr/>
          </p:nvSpPr>
          <p:spPr>
            <a:xfrm rot="19200">
              <a:off x="4681080" y="3692880"/>
              <a:ext cx="518040" cy="18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84240" rIns="84240" tIns="41400" bIns="414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35120"/>
                  <a:tab algn="l" pos="1469880"/>
                  <a:tab algn="l" pos="2205000"/>
                  <a:tab algn="l" pos="2940120"/>
                  <a:tab algn="l" pos="3675240"/>
                  <a:tab algn="l" pos="4410000"/>
                  <a:tab algn="l" pos="5145120"/>
                  <a:tab algn="l" pos="5880240"/>
                  <a:tab algn="l" pos="6615000"/>
                  <a:tab algn="l" pos="7350120"/>
                  <a:tab algn="l" pos="8085240"/>
                  <a:tab algn="l" pos="8820000"/>
                  <a:tab algn="l" pos="9555120"/>
                  <a:tab algn="l" pos="1029024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Chicago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6" name=""/>
            <p:cNvSpPr/>
            <p:nvPr/>
          </p:nvSpPr>
          <p:spPr>
            <a:xfrm flipV="1">
              <a:off x="4383000" y="3973680"/>
              <a:ext cx="728640" cy="316080"/>
            </a:xfrm>
            <a:prstGeom prst="line">
              <a:avLst/>
            </a:prstGeom>
            <a:ln cap="rnd"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7" name=""/>
            <p:cNvSpPr/>
            <p:nvPr/>
          </p:nvSpPr>
          <p:spPr>
            <a:xfrm>
              <a:off x="4638600" y="3376800"/>
              <a:ext cx="18252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78" name=""/>
          <p:cNvSpPr/>
          <p:nvPr/>
        </p:nvSpPr>
        <p:spPr>
          <a:xfrm>
            <a:off x="432000" y="963720"/>
            <a:ext cx="103824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Western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Canadian Basin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9" name="PlaceHolder 1"/>
          <p:cNvSpPr>
            <a:spLocks noGrp="1"/>
          </p:cNvSpPr>
          <p:nvPr>
            <p:ph type="title"/>
          </p:nvPr>
        </p:nvSpPr>
        <p:spPr>
          <a:xfrm>
            <a:off x="-360" y="323640"/>
            <a:ext cx="10287000" cy="5079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Northern Border Pipeline Company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580" name=""/>
          <p:cNvSpPr/>
          <p:nvPr/>
        </p:nvSpPr>
        <p:spPr>
          <a:xfrm>
            <a:off x="5684760" y="4597560"/>
            <a:ext cx="119160" cy="1188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1" name=""/>
          <p:cNvSpPr/>
          <p:nvPr/>
        </p:nvSpPr>
        <p:spPr>
          <a:xfrm>
            <a:off x="5477040" y="3930480"/>
            <a:ext cx="469800" cy="1870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2" name=""/>
          <p:cNvSpPr/>
          <p:nvPr/>
        </p:nvSpPr>
        <p:spPr>
          <a:xfrm>
            <a:off x="-63360" y="993600"/>
            <a:ext cx="5779800" cy="494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3" name=""/>
          <p:cNvSpPr/>
          <p:nvPr/>
        </p:nvSpPr>
        <p:spPr>
          <a:xfrm>
            <a:off x="642960" y="6226200"/>
            <a:ext cx="738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4" name=""/>
          <p:cNvSpPr/>
          <p:nvPr/>
        </p:nvSpPr>
        <p:spPr>
          <a:xfrm>
            <a:off x="1893960" y="6222960"/>
            <a:ext cx="822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5" name=""/>
          <p:cNvSpPr/>
          <p:nvPr/>
        </p:nvSpPr>
        <p:spPr>
          <a:xfrm>
            <a:off x="1930320" y="4654440"/>
            <a:ext cx="738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2,438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6" name=""/>
          <p:cNvSpPr/>
          <p:nvPr/>
        </p:nvSpPr>
        <p:spPr>
          <a:xfrm>
            <a:off x="700200" y="4743360"/>
            <a:ext cx="738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2,405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7" name=""/>
          <p:cNvSpPr/>
          <p:nvPr/>
        </p:nvSpPr>
        <p:spPr>
          <a:xfrm>
            <a:off x="5357880" y="896760"/>
            <a:ext cx="4802040" cy="3722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82880" rIns="182880" tIns="91440" bIns="91440" anchor="t">
            <a:noAutofit/>
          </a:bodyPr>
          <a:p>
            <a:pPr marL="108000"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Low-Cost Link Between Canadian Reserves and Midwest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Fully Contracted Under Long-Term Agreements with an Average Remaining Life of Nearly 7 Years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Extension to Heavy Industrial Zone in Indiana; In-Service Late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Uncontested Rate Case Settlement Pending with FERC; Approval Expected First Quarter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8" name=""/>
          <p:cNvSpPr/>
          <p:nvPr/>
        </p:nvSpPr>
        <p:spPr>
          <a:xfrm>
            <a:off x="5423040" y="1074600"/>
            <a:ext cx="11880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9" name=""/>
          <p:cNvSpPr/>
          <p:nvPr/>
        </p:nvSpPr>
        <p:spPr>
          <a:xfrm>
            <a:off x="5448240" y="1704960"/>
            <a:ext cx="11916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0" name=""/>
          <p:cNvSpPr/>
          <p:nvPr/>
        </p:nvSpPr>
        <p:spPr>
          <a:xfrm>
            <a:off x="5454720" y="2638440"/>
            <a:ext cx="11916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1" name=""/>
          <p:cNvSpPr/>
          <p:nvPr/>
        </p:nvSpPr>
        <p:spPr>
          <a:xfrm>
            <a:off x="5651640" y="4229280"/>
            <a:ext cx="4170240" cy="22698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2" name=""/>
          <p:cNvSpPr/>
          <p:nvPr/>
        </p:nvSpPr>
        <p:spPr>
          <a:xfrm>
            <a:off x="6667560" y="4289400"/>
            <a:ext cx="231300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Contracted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(% of Total)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93" name=""/>
          <p:cNvGrpSpPr/>
          <p:nvPr/>
        </p:nvGrpSpPr>
        <p:grpSpPr>
          <a:xfrm>
            <a:off x="5338800" y="4862520"/>
            <a:ext cx="4422240" cy="1681560"/>
            <a:chOff x="5338800" y="4862520"/>
            <a:chExt cx="4422240" cy="1681560"/>
          </a:xfrm>
        </p:grpSpPr>
        <p:sp>
          <p:nvSpPr>
            <p:cNvPr id="1594" name=""/>
            <p:cNvSpPr/>
            <p:nvPr/>
          </p:nvSpPr>
          <p:spPr>
            <a:xfrm>
              <a:off x="6048000" y="6265800"/>
              <a:ext cx="6285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2001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5" name=""/>
            <p:cNvSpPr/>
            <p:nvPr/>
          </p:nvSpPr>
          <p:spPr>
            <a:xfrm>
              <a:off x="6652800" y="6265800"/>
              <a:ext cx="6379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2002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6" name=""/>
            <p:cNvSpPr/>
            <p:nvPr/>
          </p:nvSpPr>
          <p:spPr>
            <a:xfrm>
              <a:off x="7289640" y="6265800"/>
              <a:ext cx="6426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2003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7" name=""/>
            <p:cNvSpPr/>
            <p:nvPr/>
          </p:nvSpPr>
          <p:spPr>
            <a:xfrm>
              <a:off x="7930800" y="6265800"/>
              <a:ext cx="6141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2004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8" name=""/>
            <p:cNvSpPr/>
            <p:nvPr/>
          </p:nvSpPr>
          <p:spPr>
            <a:xfrm>
              <a:off x="8545320" y="6265800"/>
              <a:ext cx="6426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2005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9" name=""/>
            <p:cNvSpPr/>
            <p:nvPr/>
          </p:nvSpPr>
          <p:spPr>
            <a:xfrm>
              <a:off x="9165960" y="6267240"/>
              <a:ext cx="5950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2006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600" name=""/>
            <p:cNvGrpSpPr/>
            <p:nvPr/>
          </p:nvGrpSpPr>
          <p:grpSpPr>
            <a:xfrm>
              <a:off x="5338800" y="4862520"/>
              <a:ext cx="688320" cy="1567440"/>
              <a:chOff x="5338800" y="4862520"/>
              <a:chExt cx="688320" cy="1567440"/>
            </a:xfrm>
          </p:grpSpPr>
          <p:sp>
            <p:nvSpPr>
              <p:cNvPr id="1601" name=""/>
              <p:cNvSpPr/>
              <p:nvPr/>
            </p:nvSpPr>
            <p:spPr>
              <a:xfrm>
                <a:off x="5338800" y="5518080"/>
                <a:ext cx="66312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50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2" name=""/>
              <p:cNvSpPr/>
              <p:nvPr/>
            </p:nvSpPr>
            <p:spPr>
              <a:xfrm>
                <a:off x="5364000" y="4862520"/>
                <a:ext cx="66312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100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3" name=""/>
              <p:cNvSpPr/>
              <p:nvPr/>
            </p:nvSpPr>
            <p:spPr>
              <a:xfrm>
                <a:off x="5351040" y="6153120"/>
                <a:ext cx="66348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0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aphicFrame>
        <p:nvGraphicFramePr>
          <p:cNvPr id="1604" name=""/>
          <p:cNvGraphicFramePr/>
          <p:nvPr/>
        </p:nvGraphicFramePr>
        <p:xfrm>
          <a:off x="5883120" y="4938840"/>
          <a:ext cx="3897360" cy="14824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60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883120" y="4938840"/>
                    <a:ext cx="3897360" cy="1482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06" name=""/>
          <p:cNvSpPr/>
          <p:nvPr/>
        </p:nvSpPr>
        <p:spPr>
          <a:xfrm>
            <a:off x="541440" y="3189240"/>
            <a:ext cx="1136520" cy="32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Existing Pipeline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2001 Extension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7" name=""/>
          <p:cNvSpPr/>
          <p:nvPr/>
        </p:nvSpPr>
        <p:spPr>
          <a:xfrm>
            <a:off x="5451480" y="3301920"/>
            <a:ext cx="11916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8" name=""/>
          <p:cNvSpPr/>
          <p:nvPr/>
        </p:nvSpPr>
        <p:spPr>
          <a:xfrm>
            <a:off x="2463840" y="1017720"/>
            <a:ext cx="2313000" cy="40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[Project 2000 will be added back to this map]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2E90879-828F-484F-B1B4-2E108EFB2DC1}" type="slidenum">
              <a:t>14</a:t>
            </a:fld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9" name=""/>
          <p:cNvSpPr/>
          <p:nvPr/>
        </p:nvSpPr>
        <p:spPr>
          <a:xfrm>
            <a:off x="-152280" y="203040"/>
            <a:ext cx="10287000" cy="50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Northern Border</a:t>
            </a:r>
            <a:br>
              <a:rPr sz="24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Growth Initiatives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0" name=""/>
          <p:cNvSpPr/>
          <p:nvPr/>
        </p:nvSpPr>
        <p:spPr>
          <a:xfrm>
            <a:off x="5624640" y="1101600"/>
            <a:ext cx="4349520" cy="570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Unregulated Gas Gathering Assets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23184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$270 Million Invested in Rapidly Developing Wyoming Basins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23184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800,000 Acres of Dedicated Reserves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23184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Additional $60-$70 Million Investment in Region Expected in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Bison Pipeline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Evaluating 325 Mile Connection of Wyoming Production to Northern Border Pipeline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[Changing Map to Show Connection of Bison to Power River]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1" name=""/>
          <p:cNvSpPr/>
          <p:nvPr/>
        </p:nvSpPr>
        <p:spPr>
          <a:xfrm>
            <a:off x="181080" y="1736640"/>
            <a:ext cx="3905280" cy="363564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2" name=""/>
          <p:cNvSpPr/>
          <p:nvPr/>
        </p:nvSpPr>
        <p:spPr>
          <a:xfrm>
            <a:off x="181080" y="1233360"/>
            <a:ext cx="3905280" cy="50328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3" name=""/>
          <p:cNvSpPr/>
          <p:nvPr/>
        </p:nvSpPr>
        <p:spPr>
          <a:xfrm>
            <a:off x="181080" y="5324400"/>
            <a:ext cx="3905280" cy="46836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4" name=""/>
          <p:cNvSpPr/>
          <p:nvPr/>
        </p:nvSpPr>
        <p:spPr>
          <a:xfrm>
            <a:off x="4086360" y="3548160"/>
            <a:ext cx="792000" cy="224460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5" name=""/>
          <p:cNvSpPr/>
          <p:nvPr/>
        </p:nvSpPr>
        <p:spPr>
          <a:xfrm>
            <a:off x="4086360" y="1233360"/>
            <a:ext cx="792000" cy="232596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6" name=""/>
          <p:cNvSpPr/>
          <p:nvPr/>
        </p:nvSpPr>
        <p:spPr>
          <a:xfrm>
            <a:off x="301680" y="2909880"/>
            <a:ext cx="1976400" cy="952560"/>
          </a:xfrm>
          <a:custGeom>
            <a:avLst/>
            <a:gdLst/>
            <a:ahLst/>
            <a:rect l="l" t="t" r="r" b="b"/>
            <a:pathLst>
              <a:path w="1696" h="652">
                <a:moveTo>
                  <a:pt x="7" y="35"/>
                </a:moveTo>
                <a:cubicBezTo>
                  <a:pt x="14" y="57"/>
                  <a:pt x="9" y="49"/>
                  <a:pt x="22" y="62"/>
                </a:cubicBezTo>
                <a:cubicBezTo>
                  <a:pt x="29" y="82"/>
                  <a:pt x="47" y="90"/>
                  <a:pt x="58" y="107"/>
                </a:cubicBezTo>
                <a:cubicBezTo>
                  <a:pt x="71" y="126"/>
                  <a:pt x="81" y="140"/>
                  <a:pt x="88" y="161"/>
                </a:cubicBezTo>
                <a:cubicBezTo>
                  <a:pt x="90" y="168"/>
                  <a:pt x="97" y="174"/>
                  <a:pt x="103" y="179"/>
                </a:cubicBezTo>
                <a:cubicBezTo>
                  <a:pt x="108" y="184"/>
                  <a:pt x="121" y="191"/>
                  <a:pt x="121" y="191"/>
                </a:cubicBezTo>
                <a:cubicBezTo>
                  <a:pt x="125" y="202"/>
                  <a:pt x="123" y="201"/>
                  <a:pt x="133" y="209"/>
                </a:cubicBezTo>
                <a:cubicBezTo>
                  <a:pt x="139" y="213"/>
                  <a:pt x="151" y="221"/>
                  <a:pt x="151" y="221"/>
                </a:cubicBezTo>
                <a:cubicBezTo>
                  <a:pt x="158" y="242"/>
                  <a:pt x="193" y="277"/>
                  <a:pt x="214" y="284"/>
                </a:cubicBezTo>
                <a:cubicBezTo>
                  <a:pt x="218" y="296"/>
                  <a:pt x="224" y="301"/>
                  <a:pt x="235" y="308"/>
                </a:cubicBezTo>
                <a:cubicBezTo>
                  <a:pt x="240" y="323"/>
                  <a:pt x="252" y="328"/>
                  <a:pt x="265" y="332"/>
                </a:cubicBezTo>
                <a:cubicBezTo>
                  <a:pt x="279" y="346"/>
                  <a:pt x="295" y="353"/>
                  <a:pt x="313" y="359"/>
                </a:cubicBezTo>
                <a:cubicBezTo>
                  <a:pt x="319" y="361"/>
                  <a:pt x="331" y="365"/>
                  <a:pt x="331" y="365"/>
                </a:cubicBezTo>
                <a:cubicBezTo>
                  <a:pt x="346" y="362"/>
                  <a:pt x="355" y="363"/>
                  <a:pt x="364" y="350"/>
                </a:cubicBezTo>
                <a:cubicBezTo>
                  <a:pt x="369" y="324"/>
                  <a:pt x="383" y="332"/>
                  <a:pt x="409" y="335"/>
                </a:cubicBezTo>
                <a:cubicBezTo>
                  <a:pt x="434" y="348"/>
                  <a:pt x="424" y="380"/>
                  <a:pt x="436" y="404"/>
                </a:cubicBezTo>
                <a:cubicBezTo>
                  <a:pt x="449" y="430"/>
                  <a:pt x="482" y="435"/>
                  <a:pt x="493" y="461"/>
                </a:cubicBezTo>
                <a:cubicBezTo>
                  <a:pt x="503" y="484"/>
                  <a:pt x="514" y="544"/>
                  <a:pt x="532" y="560"/>
                </a:cubicBezTo>
                <a:cubicBezTo>
                  <a:pt x="547" y="573"/>
                  <a:pt x="562" y="575"/>
                  <a:pt x="580" y="581"/>
                </a:cubicBezTo>
                <a:cubicBezTo>
                  <a:pt x="586" y="599"/>
                  <a:pt x="578" y="582"/>
                  <a:pt x="595" y="596"/>
                </a:cubicBezTo>
                <a:cubicBezTo>
                  <a:pt x="619" y="616"/>
                  <a:pt x="612" y="628"/>
                  <a:pt x="649" y="635"/>
                </a:cubicBezTo>
                <a:cubicBezTo>
                  <a:pt x="675" y="652"/>
                  <a:pt x="710" y="648"/>
                  <a:pt x="739" y="650"/>
                </a:cubicBezTo>
                <a:cubicBezTo>
                  <a:pt x="757" y="649"/>
                  <a:pt x="775" y="649"/>
                  <a:pt x="793" y="647"/>
                </a:cubicBezTo>
                <a:cubicBezTo>
                  <a:pt x="801" y="646"/>
                  <a:pt x="817" y="641"/>
                  <a:pt x="817" y="641"/>
                </a:cubicBezTo>
                <a:cubicBezTo>
                  <a:pt x="827" y="634"/>
                  <a:pt x="835" y="632"/>
                  <a:pt x="847" y="629"/>
                </a:cubicBezTo>
                <a:cubicBezTo>
                  <a:pt x="855" y="617"/>
                  <a:pt x="857" y="605"/>
                  <a:pt x="865" y="593"/>
                </a:cubicBezTo>
                <a:cubicBezTo>
                  <a:pt x="855" y="563"/>
                  <a:pt x="872" y="609"/>
                  <a:pt x="853" y="575"/>
                </a:cubicBezTo>
                <a:cubicBezTo>
                  <a:pt x="838" y="548"/>
                  <a:pt x="839" y="521"/>
                  <a:pt x="802" y="509"/>
                </a:cubicBezTo>
                <a:cubicBezTo>
                  <a:pt x="818" y="498"/>
                  <a:pt x="820" y="500"/>
                  <a:pt x="841" y="503"/>
                </a:cubicBezTo>
                <a:cubicBezTo>
                  <a:pt x="857" y="527"/>
                  <a:pt x="884" y="516"/>
                  <a:pt x="913" y="518"/>
                </a:cubicBezTo>
                <a:cubicBezTo>
                  <a:pt x="916" y="519"/>
                  <a:pt x="919" y="520"/>
                  <a:pt x="922" y="521"/>
                </a:cubicBezTo>
                <a:cubicBezTo>
                  <a:pt x="926" y="522"/>
                  <a:pt x="930" y="523"/>
                  <a:pt x="934" y="524"/>
                </a:cubicBezTo>
                <a:cubicBezTo>
                  <a:pt x="940" y="526"/>
                  <a:pt x="952" y="530"/>
                  <a:pt x="952" y="530"/>
                </a:cubicBezTo>
                <a:cubicBezTo>
                  <a:pt x="974" y="527"/>
                  <a:pt x="980" y="520"/>
                  <a:pt x="1000" y="515"/>
                </a:cubicBezTo>
                <a:cubicBezTo>
                  <a:pt x="1033" y="526"/>
                  <a:pt x="1081" y="515"/>
                  <a:pt x="1117" y="512"/>
                </a:cubicBezTo>
                <a:cubicBezTo>
                  <a:pt x="1120" y="511"/>
                  <a:pt x="1123" y="509"/>
                  <a:pt x="1126" y="509"/>
                </a:cubicBezTo>
                <a:cubicBezTo>
                  <a:pt x="1139" y="507"/>
                  <a:pt x="1152" y="510"/>
                  <a:pt x="1165" y="506"/>
                </a:cubicBezTo>
                <a:cubicBezTo>
                  <a:pt x="1171" y="504"/>
                  <a:pt x="1171" y="493"/>
                  <a:pt x="1177" y="491"/>
                </a:cubicBezTo>
                <a:cubicBezTo>
                  <a:pt x="1195" y="485"/>
                  <a:pt x="1210" y="483"/>
                  <a:pt x="1228" y="476"/>
                </a:cubicBezTo>
                <a:cubicBezTo>
                  <a:pt x="1244" y="478"/>
                  <a:pt x="1261" y="476"/>
                  <a:pt x="1276" y="482"/>
                </a:cubicBezTo>
                <a:cubicBezTo>
                  <a:pt x="1283" y="485"/>
                  <a:pt x="1294" y="494"/>
                  <a:pt x="1294" y="494"/>
                </a:cubicBezTo>
                <a:cubicBezTo>
                  <a:pt x="1303" y="508"/>
                  <a:pt x="1320" y="513"/>
                  <a:pt x="1336" y="518"/>
                </a:cubicBezTo>
                <a:cubicBezTo>
                  <a:pt x="1352" y="534"/>
                  <a:pt x="1368" y="530"/>
                  <a:pt x="1387" y="539"/>
                </a:cubicBezTo>
                <a:cubicBezTo>
                  <a:pt x="1402" y="547"/>
                  <a:pt x="1419" y="557"/>
                  <a:pt x="1435" y="563"/>
                </a:cubicBezTo>
                <a:cubicBezTo>
                  <a:pt x="1451" y="569"/>
                  <a:pt x="1471" y="568"/>
                  <a:pt x="1486" y="575"/>
                </a:cubicBezTo>
                <a:cubicBezTo>
                  <a:pt x="1530" y="597"/>
                  <a:pt x="1479" y="572"/>
                  <a:pt x="1510" y="593"/>
                </a:cubicBezTo>
                <a:cubicBezTo>
                  <a:pt x="1520" y="600"/>
                  <a:pt x="1538" y="604"/>
                  <a:pt x="1549" y="608"/>
                </a:cubicBezTo>
                <a:cubicBezTo>
                  <a:pt x="1559" y="611"/>
                  <a:pt x="1576" y="623"/>
                  <a:pt x="1576" y="623"/>
                </a:cubicBezTo>
                <a:cubicBezTo>
                  <a:pt x="1696" y="618"/>
                  <a:pt x="1608" y="639"/>
                  <a:pt x="1651" y="575"/>
                </a:cubicBezTo>
                <a:cubicBezTo>
                  <a:pt x="1648" y="558"/>
                  <a:pt x="1648" y="536"/>
                  <a:pt x="1630" y="530"/>
                </a:cubicBezTo>
                <a:cubicBezTo>
                  <a:pt x="1614" y="507"/>
                  <a:pt x="1576" y="486"/>
                  <a:pt x="1549" y="479"/>
                </a:cubicBezTo>
                <a:cubicBezTo>
                  <a:pt x="1536" y="466"/>
                  <a:pt x="1521" y="446"/>
                  <a:pt x="1504" y="440"/>
                </a:cubicBezTo>
                <a:cubicBezTo>
                  <a:pt x="1490" y="426"/>
                  <a:pt x="1498" y="417"/>
                  <a:pt x="1489" y="407"/>
                </a:cubicBezTo>
                <a:cubicBezTo>
                  <a:pt x="1484" y="400"/>
                  <a:pt x="1472" y="403"/>
                  <a:pt x="1465" y="398"/>
                </a:cubicBezTo>
                <a:cubicBezTo>
                  <a:pt x="1451" y="387"/>
                  <a:pt x="1449" y="371"/>
                  <a:pt x="1435" y="362"/>
                </a:cubicBezTo>
                <a:cubicBezTo>
                  <a:pt x="1421" y="321"/>
                  <a:pt x="1373" y="310"/>
                  <a:pt x="1339" y="293"/>
                </a:cubicBezTo>
                <a:cubicBezTo>
                  <a:pt x="1324" y="285"/>
                  <a:pt x="1318" y="270"/>
                  <a:pt x="1306" y="260"/>
                </a:cubicBezTo>
                <a:cubicBezTo>
                  <a:pt x="1283" y="241"/>
                  <a:pt x="1250" y="238"/>
                  <a:pt x="1222" y="233"/>
                </a:cubicBezTo>
                <a:cubicBezTo>
                  <a:pt x="1197" y="229"/>
                  <a:pt x="1174" y="220"/>
                  <a:pt x="1150" y="212"/>
                </a:cubicBezTo>
                <a:cubicBezTo>
                  <a:pt x="1120" y="202"/>
                  <a:pt x="1167" y="217"/>
                  <a:pt x="1129" y="206"/>
                </a:cubicBezTo>
                <a:cubicBezTo>
                  <a:pt x="1123" y="204"/>
                  <a:pt x="1111" y="200"/>
                  <a:pt x="1111" y="200"/>
                </a:cubicBezTo>
                <a:cubicBezTo>
                  <a:pt x="1074" y="163"/>
                  <a:pt x="1002" y="152"/>
                  <a:pt x="952" y="146"/>
                </a:cubicBezTo>
                <a:cubicBezTo>
                  <a:pt x="859" y="134"/>
                  <a:pt x="766" y="122"/>
                  <a:pt x="673" y="107"/>
                </a:cubicBezTo>
                <a:cubicBezTo>
                  <a:pt x="626" y="88"/>
                  <a:pt x="575" y="96"/>
                  <a:pt x="526" y="86"/>
                </a:cubicBezTo>
                <a:cubicBezTo>
                  <a:pt x="489" y="49"/>
                  <a:pt x="426" y="35"/>
                  <a:pt x="376" y="23"/>
                </a:cubicBezTo>
                <a:cubicBezTo>
                  <a:pt x="364" y="27"/>
                  <a:pt x="359" y="29"/>
                  <a:pt x="355" y="41"/>
                </a:cubicBezTo>
                <a:cubicBezTo>
                  <a:pt x="362" y="61"/>
                  <a:pt x="375" y="98"/>
                  <a:pt x="349" y="107"/>
                </a:cubicBezTo>
                <a:cubicBezTo>
                  <a:pt x="335" y="106"/>
                  <a:pt x="321" y="106"/>
                  <a:pt x="307" y="104"/>
                </a:cubicBezTo>
                <a:cubicBezTo>
                  <a:pt x="295" y="102"/>
                  <a:pt x="295" y="86"/>
                  <a:pt x="286" y="80"/>
                </a:cubicBezTo>
                <a:cubicBezTo>
                  <a:pt x="264" y="65"/>
                  <a:pt x="233" y="64"/>
                  <a:pt x="208" y="56"/>
                </a:cubicBezTo>
                <a:cubicBezTo>
                  <a:pt x="172" y="29"/>
                  <a:pt x="121" y="10"/>
                  <a:pt x="76" y="2"/>
                </a:cubicBezTo>
                <a:cubicBezTo>
                  <a:pt x="45" y="4"/>
                  <a:pt x="34" y="0"/>
                  <a:pt x="13" y="14"/>
                </a:cubicBezTo>
                <a:cubicBezTo>
                  <a:pt x="9" y="20"/>
                  <a:pt x="0" y="28"/>
                  <a:pt x="7" y="35"/>
                </a:cubicBezTo>
                <a:close/>
              </a:path>
            </a:pathLst>
          </a:custGeom>
          <a:solidFill>
            <a:srgbClr val="a3ffb5"/>
          </a:solidFill>
          <a:ln w="936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17" name=""/>
          <p:cNvGrpSpPr/>
          <p:nvPr/>
        </p:nvGrpSpPr>
        <p:grpSpPr>
          <a:xfrm>
            <a:off x="1984320" y="1233360"/>
            <a:ext cx="1978200" cy="2540160"/>
            <a:chOff x="1984320" y="1233360"/>
            <a:chExt cx="1978200" cy="2540160"/>
          </a:xfrm>
        </p:grpSpPr>
        <p:sp>
          <p:nvSpPr>
            <p:cNvPr id="1618" name=""/>
            <p:cNvSpPr/>
            <p:nvPr/>
          </p:nvSpPr>
          <p:spPr>
            <a:xfrm>
              <a:off x="2138040" y="1250640"/>
              <a:ext cx="950400" cy="0"/>
            </a:xfrm>
            <a:prstGeom prst="line">
              <a:avLst/>
            </a:prstGeom>
            <a:ln w="9360">
              <a:solidFill>
                <a:srgbClr val="67676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9" name=""/>
            <p:cNvSpPr/>
            <p:nvPr/>
          </p:nvSpPr>
          <p:spPr>
            <a:xfrm>
              <a:off x="1984320" y="1233360"/>
              <a:ext cx="1978200" cy="2540160"/>
            </a:xfrm>
            <a:custGeom>
              <a:avLst/>
              <a:gdLst/>
              <a:ahLst/>
              <a:rect l="l" t="t" r="r" b="b"/>
              <a:pathLst>
                <a:path w="1698" h="1738">
                  <a:moveTo>
                    <a:pt x="132" y="12"/>
                  </a:moveTo>
                  <a:cubicBezTo>
                    <a:pt x="122" y="57"/>
                    <a:pt x="115" y="88"/>
                    <a:pt x="90" y="126"/>
                  </a:cubicBezTo>
                  <a:cubicBezTo>
                    <a:pt x="90" y="128"/>
                    <a:pt x="81" y="164"/>
                    <a:pt x="78" y="168"/>
                  </a:cubicBezTo>
                  <a:cubicBezTo>
                    <a:pt x="56" y="197"/>
                    <a:pt x="43" y="195"/>
                    <a:pt x="30" y="222"/>
                  </a:cubicBezTo>
                  <a:cubicBezTo>
                    <a:pt x="24" y="234"/>
                    <a:pt x="17" y="246"/>
                    <a:pt x="12" y="258"/>
                  </a:cubicBezTo>
                  <a:cubicBezTo>
                    <a:pt x="7" y="270"/>
                    <a:pt x="0" y="294"/>
                    <a:pt x="0" y="294"/>
                  </a:cubicBezTo>
                  <a:cubicBezTo>
                    <a:pt x="8" y="334"/>
                    <a:pt x="24" y="361"/>
                    <a:pt x="42" y="396"/>
                  </a:cubicBezTo>
                  <a:cubicBezTo>
                    <a:pt x="45" y="402"/>
                    <a:pt x="44" y="410"/>
                    <a:pt x="48" y="414"/>
                  </a:cubicBezTo>
                  <a:cubicBezTo>
                    <a:pt x="59" y="425"/>
                    <a:pt x="76" y="425"/>
                    <a:pt x="90" y="432"/>
                  </a:cubicBezTo>
                  <a:cubicBezTo>
                    <a:pt x="96" y="441"/>
                    <a:pt x="117" y="472"/>
                    <a:pt x="126" y="486"/>
                  </a:cubicBezTo>
                  <a:cubicBezTo>
                    <a:pt x="134" y="498"/>
                    <a:pt x="150" y="522"/>
                    <a:pt x="150" y="522"/>
                  </a:cubicBezTo>
                  <a:cubicBezTo>
                    <a:pt x="155" y="560"/>
                    <a:pt x="157" y="590"/>
                    <a:pt x="174" y="624"/>
                  </a:cubicBezTo>
                  <a:cubicBezTo>
                    <a:pt x="187" y="718"/>
                    <a:pt x="180" y="680"/>
                    <a:pt x="192" y="738"/>
                  </a:cubicBezTo>
                  <a:cubicBezTo>
                    <a:pt x="196" y="786"/>
                    <a:pt x="197" y="835"/>
                    <a:pt x="210" y="882"/>
                  </a:cubicBezTo>
                  <a:cubicBezTo>
                    <a:pt x="218" y="912"/>
                    <a:pt x="230" y="942"/>
                    <a:pt x="240" y="972"/>
                  </a:cubicBezTo>
                  <a:cubicBezTo>
                    <a:pt x="245" y="987"/>
                    <a:pt x="259" y="999"/>
                    <a:pt x="264" y="1014"/>
                  </a:cubicBezTo>
                  <a:cubicBezTo>
                    <a:pt x="272" y="1038"/>
                    <a:pt x="274" y="1078"/>
                    <a:pt x="294" y="1098"/>
                  </a:cubicBezTo>
                  <a:cubicBezTo>
                    <a:pt x="315" y="1119"/>
                    <a:pt x="382" y="1173"/>
                    <a:pt x="408" y="1182"/>
                  </a:cubicBezTo>
                  <a:cubicBezTo>
                    <a:pt x="452" y="1197"/>
                    <a:pt x="497" y="1207"/>
                    <a:pt x="540" y="1224"/>
                  </a:cubicBezTo>
                  <a:cubicBezTo>
                    <a:pt x="559" y="1252"/>
                    <a:pt x="567" y="1272"/>
                    <a:pt x="594" y="1290"/>
                  </a:cubicBezTo>
                  <a:cubicBezTo>
                    <a:pt x="610" y="1314"/>
                    <a:pt x="619" y="1337"/>
                    <a:pt x="636" y="1362"/>
                  </a:cubicBezTo>
                  <a:cubicBezTo>
                    <a:pt x="643" y="1373"/>
                    <a:pt x="644" y="1386"/>
                    <a:pt x="648" y="1398"/>
                  </a:cubicBezTo>
                  <a:cubicBezTo>
                    <a:pt x="650" y="1404"/>
                    <a:pt x="654" y="1416"/>
                    <a:pt x="654" y="1416"/>
                  </a:cubicBezTo>
                  <a:cubicBezTo>
                    <a:pt x="645" y="1444"/>
                    <a:pt x="635" y="1463"/>
                    <a:pt x="624" y="1488"/>
                  </a:cubicBezTo>
                  <a:cubicBezTo>
                    <a:pt x="619" y="1500"/>
                    <a:pt x="612" y="1524"/>
                    <a:pt x="612" y="1524"/>
                  </a:cubicBezTo>
                  <a:cubicBezTo>
                    <a:pt x="616" y="1536"/>
                    <a:pt x="612" y="1556"/>
                    <a:pt x="624" y="1560"/>
                  </a:cubicBezTo>
                  <a:cubicBezTo>
                    <a:pt x="668" y="1575"/>
                    <a:pt x="708" y="1599"/>
                    <a:pt x="750" y="1620"/>
                  </a:cubicBezTo>
                  <a:cubicBezTo>
                    <a:pt x="776" y="1633"/>
                    <a:pt x="807" y="1635"/>
                    <a:pt x="834" y="1644"/>
                  </a:cubicBezTo>
                  <a:cubicBezTo>
                    <a:pt x="857" y="1679"/>
                    <a:pt x="831" y="1649"/>
                    <a:pt x="870" y="1668"/>
                  </a:cubicBezTo>
                  <a:cubicBezTo>
                    <a:pt x="895" y="1680"/>
                    <a:pt x="917" y="1698"/>
                    <a:pt x="942" y="1710"/>
                  </a:cubicBezTo>
                  <a:cubicBezTo>
                    <a:pt x="960" y="1719"/>
                    <a:pt x="996" y="1734"/>
                    <a:pt x="996" y="1734"/>
                  </a:cubicBezTo>
                  <a:cubicBezTo>
                    <a:pt x="1173" y="1725"/>
                    <a:pt x="1067" y="1738"/>
                    <a:pt x="1140" y="1722"/>
                  </a:cubicBezTo>
                  <a:cubicBezTo>
                    <a:pt x="1162" y="1717"/>
                    <a:pt x="1206" y="1704"/>
                    <a:pt x="1206" y="1704"/>
                  </a:cubicBezTo>
                  <a:cubicBezTo>
                    <a:pt x="1224" y="1677"/>
                    <a:pt x="1246" y="1673"/>
                    <a:pt x="1272" y="1656"/>
                  </a:cubicBezTo>
                  <a:cubicBezTo>
                    <a:pt x="1294" y="1623"/>
                    <a:pt x="1271" y="1648"/>
                    <a:pt x="1314" y="1632"/>
                  </a:cubicBezTo>
                  <a:cubicBezTo>
                    <a:pt x="1355" y="1617"/>
                    <a:pt x="1392" y="1592"/>
                    <a:pt x="1434" y="1578"/>
                  </a:cubicBezTo>
                  <a:cubicBezTo>
                    <a:pt x="1448" y="1573"/>
                    <a:pt x="1458" y="1562"/>
                    <a:pt x="1470" y="1554"/>
                  </a:cubicBezTo>
                  <a:cubicBezTo>
                    <a:pt x="1476" y="1550"/>
                    <a:pt x="1488" y="1542"/>
                    <a:pt x="1488" y="1542"/>
                  </a:cubicBezTo>
                  <a:cubicBezTo>
                    <a:pt x="1498" y="1511"/>
                    <a:pt x="1522" y="1493"/>
                    <a:pt x="1548" y="1476"/>
                  </a:cubicBezTo>
                  <a:cubicBezTo>
                    <a:pt x="1578" y="1430"/>
                    <a:pt x="1613" y="1390"/>
                    <a:pt x="1644" y="1344"/>
                  </a:cubicBezTo>
                  <a:cubicBezTo>
                    <a:pt x="1652" y="1332"/>
                    <a:pt x="1660" y="1320"/>
                    <a:pt x="1668" y="1308"/>
                  </a:cubicBezTo>
                  <a:cubicBezTo>
                    <a:pt x="1672" y="1302"/>
                    <a:pt x="1680" y="1290"/>
                    <a:pt x="1680" y="1290"/>
                  </a:cubicBezTo>
                  <a:cubicBezTo>
                    <a:pt x="1689" y="1254"/>
                    <a:pt x="1689" y="1274"/>
                    <a:pt x="1674" y="1230"/>
                  </a:cubicBezTo>
                  <a:cubicBezTo>
                    <a:pt x="1672" y="1224"/>
                    <a:pt x="1668" y="1212"/>
                    <a:pt x="1668" y="1212"/>
                  </a:cubicBezTo>
                  <a:cubicBezTo>
                    <a:pt x="1676" y="1162"/>
                    <a:pt x="1685" y="1179"/>
                    <a:pt x="1698" y="1140"/>
                  </a:cubicBezTo>
                  <a:cubicBezTo>
                    <a:pt x="1694" y="1126"/>
                    <a:pt x="1696" y="1109"/>
                    <a:pt x="1686" y="1098"/>
                  </a:cubicBezTo>
                  <a:cubicBezTo>
                    <a:pt x="1678" y="1089"/>
                    <a:pt x="1650" y="1086"/>
                    <a:pt x="1650" y="1086"/>
                  </a:cubicBezTo>
                  <a:cubicBezTo>
                    <a:pt x="1596" y="1046"/>
                    <a:pt x="1582" y="1023"/>
                    <a:pt x="1518" y="996"/>
                  </a:cubicBezTo>
                  <a:cubicBezTo>
                    <a:pt x="1484" y="962"/>
                    <a:pt x="1437" y="950"/>
                    <a:pt x="1398" y="924"/>
                  </a:cubicBezTo>
                  <a:cubicBezTo>
                    <a:pt x="1386" y="888"/>
                    <a:pt x="1371" y="852"/>
                    <a:pt x="1338" y="828"/>
                  </a:cubicBezTo>
                  <a:cubicBezTo>
                    <a:pt x="1324" y="817"/>
                    <a:pt x="1304" y="815"/>
                    <a:pt x="1290" y="804"/>
                  </a:cubicBezTo>
                  <a:cubicBezTo>
                    <a:pt x="1274" y="792"/>
                    <a:pt x="1248" y="762"/>
                    <a:pt x="1248" y="762"/>
                  </a:cubicBezTo>
                  <a:cubicBezTo>
                    <a:pt x="1236" y="725"/>
                    <a:pt x="1229" y="689"/>
                    <a:pt x="1212" y="654"/>
                  </a:cubicBezTo>
                  <a:cubicBezTo>
                    <a:pt x="1203" y="603"/>
                    <a:pt x="1229" y="548"/>
                    <a:pt x="1200" y="504"/>
                  </a:cubicBezTo>
                  <a:cubicBezTo>
                    <a:pt x="1196" y="486"/>
                    <a:pt x="1193" y="439"/>
                    <a:pt x="1176" y="426"/>
                  </a:cubicBezTo>
                  <a:cubicBezTo>
                    <a:pt x="1159" y="413"/>
                    <a:pt x="1118" y="406"/>
                    <a:pt x="1098" y="396"/>
                  </a:cubicBezTo>
                  <a:cubicBezTo>
                    <a:pt x="1077" y="385"/>
                    <a:pt x="1058" y="367"/>
                    <a:pt x="1038" y="354"/>
                  </a:cubicBezTo>
                  <a:cubicBezTo>
                    <a:pt x="1093" y="317"/>
                    <a:pt x="1034" y="291"/>
                    <a:pt x="996" y="282"/>
                  </a:cubicBezTo>
                  <a:cubicBezTo>
                    <a:pt x="949" y="247"/>
                    <a:pt x="994" y="267"/>
                    <a:pt x="966" y="222"/>
                  </a:cubicBezTo>
                  <a:cubicBezTo>
                    <a:pt x="941" y="183"/>
                    <a:pt x="907" y="171"/>
                    <a:pt x="864" y="162"/>
                  </a:cubicBezTo>
                  <a:cubicBezTo>
                    <a:pt x="884" y="142"/>
                    <a:pt x="895" y="125"/>
                    <a:pt x="918" y="108"/>
                  </a:cubicBezTo>
                  <a:cubicBezTo>
                    <a:pt x="925" y="88"/>
                    <a:pt x="948" y="54"/>
                    <a:pt x="948" y="54"/>
                  </a:cubicBezTo>
                  <a:cubicBezTo>
                    <a:pt x="950" y="44"/>
                    <a:pt x="954" y="34"/>
                    <a:pt x="954" y="24"/>
                  </a:cubicBezTo>
                  <a:cubicBezTo>
                    <a:pt x="954" y="16"/>
                    <a:pt x="948" y="0"/>
                    <a:pt x="948" y="0"/>
                  </a:cubicBezTo>
                </a:path>
              </a:pathLst>
            </a:custGeom>
            <a:solidFill>
              <a:srgbClr val="a3ffb5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20" name=""/>
          <p:cNvSpPr/>
          <p:nvPr/>
        </p:nvSpPr>
        <p:spPr>
          <a:xfrm>
            <a:off x="750960" y="3144960"/>
            <a:ext cx="8935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Wind River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1" name=""/>
          <p:cNvSpPr/>
          <p:nvPr/>
        </p:nvSpPr>
        <p:spPr>
          <a:xfrm>
            <a:off x="2921040" y="2706840"/>
            <a:ext cx="8938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Powder River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2" name=""/>
          <p:cNvSpPr/>
          <p:nvPr/>
        </p:nvSpPr>
        <p:spPr>
          <a:xfrm>
            <a:off x="1244520" y="1486080"/>
            <a:ext cx="893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676767"/>
                </a:solidFill>
                <a:effectLst/>
                <a:uFillTx/>
                <a:latin typeface="Frutiger 45 Light"/>
              </a:rPr>
              <a:t>MONTANA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3" name=""/>
          <p:cNvSpPr/>
          <p:nvPr/>
        </p:nvSpPr>
        <p:spPr>
          <a:xfrm>
            <a:off x="1244520" y="5110200"/>
            <a:ext cx="893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676767"/>
                </a:solidFill>
                <a:effectLst/>
                <a:uFillTx/>
                <a:latin typeface="Frutiger 45 Light"/>
              </a:rPr>
              <a:t>WYOMING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4" name=""/>
          <p:cNvSpPr/>
          <p:nvPr/>
        </p:nvSpPr>
        <p:spPr>
          <a:xfrm>
            <a:off x="1244520" y="5372280"/>
            <a:ext cx="893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676767"/>
                </a:solidFill>
                <a:effectLst/>
                <a:uFillTx/>
                <a:latin typeface="Frutiger 45 Light"/>
              </a:rPr>
              <a:t>COLORADO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5" name=""/>
          <p:cNvSpPr/>
          <p:nvPr/>
        </p:nvSpPr>
        <p:spPr>
          <a:xfrm>
            <a:off x="4094280" y="3135240"/>
            <a:ext cx="8953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676767"/>
                </a:solidFill>
                <a:effectLst/>
                <a:uFillTx/>
                <a:latin typeface="Frutiger 45 Light"/>
              </a:rPr>
              <a:t>SOUTH DAKOTA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6" name=""/>
          <p:cNvSpPr/>
          <p:nvPr/>
        </p:nvSpPr>
        <p:spPr>
          <a:xfrm>
            <a:off x="4094280" y="3548160"/>
            <a:ext cx="8953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676767"/>
                </a:solidFill>
                <a:effectLst/>
                <a:uFillTx/>
                <a:latin typeface="Frutiger 45 Light"/>
              </a:rPr>
              <a:t>NEBRASKA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27" name=""/>
          <p:cNvGrpSpPr/>
          <p:nvPr/>
        </p:nvGrpSpPr>
        <p:grpSpPr>
          <a:xfrm>
            <a:off x="2170080" y="1838160"/>
            <a:ext cx="680760" cy="599760"/>
            <a:chOff x="2170080" y="1838160"/>
            <a:chExt cx="680760" cy="599760"/>
          </a:xfrm>
        </p:grpSpPr>
        <p:sp>
          <p:nvSpPr>
            <p:cNvPr id="1628" name=""/>
            <p:cNvSpPr/>
            <p:nvPr/>
          </p:nvSpPr>
          <p:spPr>
            <a:xfrm>
              <a:off x="2170080" y="1838160"/>
              <a:ext cx="657720" cy="187200"/>
            </a:xfrm>
            <a:custGeom>
              <a:avLst/>
              <a:gdLst/>
              <a:ahLst/>
              <a:rect l="l" t="t" r="r" b="b"/>
              <a:pathLst>
                <a:path w="565" h="128">
                  <a:moveTo>
                    <a:pt x="3" y="0"/>
                  </a:moveTo>
                  <a:cubicBezTo>
                    <a:pt x="0" y="12"/>
                    <a:pt x="5" y="15"/>
                    <a:pt x="13" y="22"/>
                  </a:cubicBezTo>
                  <a:cubicBezTo>
                    <a:pt x="32" y="39"/>
                    <a:pt x="44" y="56"/>
                    <a:pt x="67" y="68"/>
                  </a:cubicBezTo>
                  <a:cubicBezTo>
                    <a:pt x="72" y="71"/>
                    <a:pt x="77" y="74"/>
                    <a:pt x="83" y="76"/>
                  </a:cubicBezTo>
                  <a:cubicBezTo>
                    <a:pt x="89" y="78"/>
                    <a:pt x="101" y="82"/>
                    <a:pt x="101" y="82"/>
                  </a:cubicBezTo>
                  <a:cubicBezTo>
                    <a:pt x="108" y="93"/>
                    <a:pt x="118" y="97"/>
                    <a:pt x="129" y="102"/>
                  </a:cubicBezTo>
                  <a:cubicBezTo>
                    <a:pt x="138" y="106"/>
                    <a:pt x="143" y="117"/>
                    <a:pt x="153" y="120"/>
                  </a:cubicBezTo>
                  <a:cubicBezTo>
                    <a:pt x="162" y="122"/>
                    <a:pt x="172" y="126"/>
                    <a:pt x="181" y="128"/>
                  </a:cubicBezTo>
                  <a:cubicBezTo>
                    <a:pt x="193" y="126"/>
                    <a:pt x="200" y="122"/>
                    <a:pt x="211" y="118"/>
                  </a:cubicBezTo>
                  <a:cubicBezTo>
                    <a:pt x="218" y="107"/>
                    <a:pt x="234" y="93"/>
                    <a:pt x="247" y="90"/>
                  </a:cubicBezTo>
                  <a:cubicBezTo>
                    <a:pt x="256" y="81"/>
                    <a:pt x="250" y="85"/>
                    <a:pt x="265" y="80"/>
                  </a:cubicBezTo>
                  <a:cubicBezTo>
                    <a:pt x="267" y="79"/>
                    <a:pt x="271" y="78"/>
                    <a:pt x="271" y="78"/>
                  </a:cubicBezTo>
                  <a:cubicBezTo>
                    <a:pt x="325" y="82"/>
                    <a:pt x="377" y="89"/>
                    <a:pt x="431" y="92"/>
                  </a:cubicBezTo>
                  <a:cubicBezTo>
                    <a:pt x="440" y="95"/>
                    <a:pt x="446" y="92"/>
                    <a:pt x="455" y="88"/>
                  </a:cubicBezTo>
                  <a:cubicBezTo>
                    <a:pt x="462" y="74"/>
                    <a:pt x="473" y="74"/>
                    <a:pt x="487" y="72"/>
                  </a:cubicBezTo>
                  <a:cubicBezTo>
                    <a:pt x="506" y="63"/>
                    <a:pt x="531" y="57"/>
                    <a:pt x="551" y="50"/>
                  </a:cubicBezTo>
                  <a:cubicBezTo>
                    <a:pt x="555" y="46"/>
                    <a:pt x="559" y="42"/>
                    <a:pt x="563" y="38"/>
                  </a:cubicBezTo>
                  <a:cubicBezTo>
                    <a:pt x="565" y="36"/>
                    <a:pt x="559" y="34"/>
                    <a:pt x="557" y="32"/>
                  </a:cubicBezTo>
                  <a:cubicBezTo>
                    <a:pt x="550" y="22"/>
                    <a:pt x="541" y="16"/>
                    <a:pt x="533" y="8"/>
                  </a:cubicBezTo>
                </a:path>
              </a:pathLst>
            </a:custGeom>
            <a:noFill/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9" name=""/>
            <p:cNvSpPr/>
            <p:nvPr/>
          </p:nvSpPr>
          <p:spPr>
            <a:xfrm>
              <a:off x="2637000" y="1972800"/>
              <a:ext cx="161640" cy="465120"/>
            </a:xfrm>
            <a:custGeom>
              <a:avLst/>
              <a:gdLst/>
              <a:ahLst/>
              <a:rect l="l" t="t" r="r" b="b"/>
              <a:pathLst>
                <a:path w="139" h="318">
                  <a:moveTo>
                    <a:pt x="0" y="0"/>
                  </a:moveTo>
                  <a:cubicBezTo>
                    <a:pt x="6" y="9"/>
                    <a:pt x="11" y="18"/>
                    <a:pt x="16" y="28"/>
                  </a:cubicBezTo>
                  <a:cubicBezTo>
                    <a:pt x="19" y="57"/>
                    <a:pt x="30" y="74"/>
                    <a:pt x="50" y="94"/>
                  </a:cubicBezTo>
                  <a:cubicBezTo>
                    <a:pt x="54" y="98"/>
                    <a:pt x="57" y="103"/>
                    <a:pt x="62" y="106"/>
                  </a:cubicBezTo>
                  <a:cubicBezTo>
                    <a:pt x="66" y="109"/>
                    <a:pt x="74" y="114"/>
                    <a:pt x="74" y="114"/>
                  </a:cubicBezTo>
                  <a:cubicBezTo>
                    <a:pt x="84" y="129"/>
                    <a:pt x="102" y="139"/>
                    <a:pt x="116" y="150"/>
                  </a:cubicBezTo>
                  <a:cubicBezTo>
                    <a:pt x="122" y="155"/>
                    <a:pt x="125" y="161"/>
                    <a:pt x="132" y="166"/>
                  </a:cubicBezTo>
                  <a:cubicBezTo>
                    <a:pt x="139" y="186"/>
                    <a:pt x="134" y="206"/>
                    <a:pt x="130" y="226"/>
                  </a:cubicBezTo>
                  <a:cubicBezTo>
                    <a:pt x="131" y="243"/>
                    <a:pt x="129" y="299"/>
                    <a:pt x="138" y="318"/>
                  </a:cubicBezTo>
                </a:path>
              </a:pathLst>
            </a:custGeom>
            <a:noFill/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0" name=""/>
            <p:cNvSpPr/>
            <p:nvPr/>
          </p:nvSpPr>
          <p:spPr>
            <a:xfrm>
              <a:off x="2671920" y="2028600"/>
              <a:ext cx="67320" cy="5400"/>
            </a:xfrm>
            <a:custGeom>
              <a:avLst/>
              <a:gdLst/>
              <a:ahLst/>
              <a:rect l="l" t="t" r="r" b="b"/>
              <a:pathLst>
                <a:path w="54" h="4">
                  <a:moveTo>
                    <a:pt x="0" y="0"/>
                  </a:moveTo>
                  <a:cubicBezTo>
                    <a:pt x="18" y="4"/>
                    <a:pt x="35" y="4"/>
                    <a:pt x="54" y="4"/>
                  </a:cubicBezTo>
                </a:path>
              </a:pathLst>
            </a:custGeom>
            <a:noFill/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400" bIns="-41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1" name=""/>
            <p:cNvSpPr/>
            <p:nvPr/>
          </p:nvSpPr>
          <p:spPr>
            <a:xfrm>
              <a:off x="2809440" y="2247840"/>
              <a:ext cx="41400" cy="17280"/>
            </a:xfrm>
            <a:custGeom>
              <a:avLst/>
              <a:gdLst/>
              <a:ahLst/>
              <a:rect l="l" t="t" r="r" b="b"/>
              <a:pathLst>
                <a:path w="36" h="12">
                  <a:moveTo>
                    <a:pt x="0" y="0"/>
                  </a:moveTo>
                  <a:cubicBezTo>
                    <a:pt x="6" y="4"/>
                    <a:pt x="13" y="6"/>
                    <a:pt x="20" y="8"/>
                  </a:cubicBezTo>
                  <a:cubicBezTo>
                    <a:pt x="25" y="9"/>
                    <a:pt x="36" y="12"/>
                    <a:pt x="36" y="12"/>
                  </a:cubicBezTo>
                </a:path>
              </a:pathLst>
            </a:custGeom>
            <a:noFill/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32" name=""/>
          <p:cNvSpPr/>
          <p:nvPr/>
        </p:nvSpPr>
        <p:spPr>
          <a:xfrm>
            <a:off x="2900520" y="2195640"/>
            <a:ext cx="53640" cy="25200"/>
          </a:xfrm>
          <a:custGeom>
            <a:avLst/>
            <a:gdLst/>
            <a:ahLst/>
            <a:rect l="l" t="t" r="r" b="b"/>
            <a:pathLst>
              <a:path w="47" h="18">
                <a:moveTo>
                  <a:pt x="0" y="0"/>
                </a:moveTo>
                <a:cubicBezTo>
                  <a:pt x="9" y="7"/>
                  <a:pt x="18" y="10"/>
                  <a:pt x="26" y="18"/>
                </a:cubicBezTo>
                <a:cubicBezTo>
                  <a:pt x="31" y="17"/>
                  <a:pt x="47" y="16"/>
                  <a:pt x="34" y="12"/>
                </a:cubicBezTo>
                <a:cubicBezTo>
                  <a:pt x="21" y="16"/>
                  <a:pt x="23" y="18"/>
                  <a:pt x="6" y="18"/>
                </a:cubicBez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33" name=""/>
          <p:cNvGrpSpPr/>
          <p:nvPr/>
        </p:nvGrpSpPr>
        <p:grpSpPr>
          <a:xfrm>
            <a:off x="2736720" y="2449440"/>
            <a:ext cx="280440" cy="297720"/>
            <a:chOff x="2736720" y="2449440"/>
            <a:chExt cx="280440" cy="297720"/>
          </a:xfrm>
        </p:grpSpPr>
        <p:sp>
          <p:nvSpPr>
            <p:cNvPr id="1634" name=""/>
            <p:cNvSpPr/>
            <p:nvPr/>
          </p:nvSpPr>
          <p:spPr>
            <a:xfrm>
              <a:off x="2748240" y="2449440"/>
              <a:ext cx="53280" cy="2520"/>
            </a:xfrm>
            <a:custGeom>
              <a:avLst/>
              <a:gdLst/>
              <a:ahLst/>
              <a:rect l="l" t="t" r="r" b="b"/>
              <a:pathLst>
                <a:path w="26" h="2">
                  <a:moveTo>
                    <a:pt x="0" y="0"/>
                  </a:moveTo>
                  <a:cubicBezTo>
                    <a:pt x="19" y="2"/>
                    <a:pt x="11" y="2"/>
                    <a:pt x="26" y="2"/>
                  </a:cubicBezTo>
                </a:path>
              </a:pathLst>
            </a:custGeom>
            <a:noFill/>
            <a:ln w="38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4280" bIns="-44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635" name=""/>
            <p:cNvGrpSpPr/>
            <p:nvPr/>
          </p:nvGrpSpPr>
          <p:grpSpPr>
            <a:xfrm>
              <a:off x="2736720" y="2668680"/>
              <a:ext cx="173880" cy="78480"/>
              <a:chOff x="2736720" y="2668680"/>
              <a:chExt cx="173880" cy="78480"/>
            </a:xfrm>
          </p:grpSpPr>
          <p:sp>
            <p:nvSpPr>
              <p:cNvPr id="1636" name=""/>
              <p:cNvSpPr/>
              <p:nvPr/>
            </p:nvSpPr>
            <p:spPr>
              <a:xfrm>
                <a:off x="2736720" y="2683080"/>
                <a:ext cx="16200" cy="32040"/>
              </a:xfrm>
              <a:custGeom>
                <a:avLst/>
                <a:gdLst/>
                <a:ahLst/>
                <a:rect l="l" t="t" r="r" b="b"/>
                <a:pathLst>
                  <a:path w="14" h="22">
                    <a:moveTo>
                      <a:pt x="0" y="0"/>
                    </a:moveTo>
                    <a:cubicBezTo>
                      <a:pt x="5" y="4"/>
                      <a:pt x="7" y="4"/>
                      <a:pt x="10" y="10"/>
                    </a:cubicBezTo>
                    <a:cubicBezTo>
                      <a:pt x="12" y="14"/>
                      <a:pt x="14" y="22"/>
                      <a:pt x="14" y="22"/>
                    </a:cubicBezTo>
                  </a:path>
                </a:pathLst>
              </a:custGeom>
              <a:noFill/>
              <a:ln w="3816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760" bIns="-14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637" name=""/>
              <p:cNvGrpSpPr/>
              <p:nvPr/>
            </p:nvGrpSpPr>
            <p:grpSpPr>
              <a:xfrm>
                <a:off x="2750400" y="2668680"/>
                <a:ext cx="160200" cy="78480"/>
                <a:chOff x="2750400" y="2668680"/>
                <a:chExt cx="160200" cy="78480"/>
              </a:xfrm>
            </p:grpSpPr>
            <p:sp>
              <p:nvSpPr>
                <p:cNvPr id="1638" name=""/>
                <p:cNvSpPr/>
                <p:nvPr/>
              </p:nvSpPr>
              <p:spPr>
                <a:xfrm>
                  <a:off x="2750400" y="2668680"/>
                  <a:ext cx="160200" cy="46440"/>
                </a:xfrm>
                <a:custGeom>
                  <a:avLst/>
                  <a:gdLst/>
                  <a:ahLst/>
                  <a:rect l="l" t="t" r="r" b="b"/>
                  <a:pathLst>
                    <a:path w="138" h="32">
                      <a:moveTo>
                        <a:pt x="0" y="24"/>
                      </a:moveTo>
                      <a:cubicBezTo>
                        <a:pt x="23" y="32"/>
                        <a:pt x="52" y="23"/>
                        <a:pt x="76" y="20"/>
                      </a:cubicBezTo>
                      <a:cubicBezTo>
                        <a:pt x="80" y="13"/>
                        <a:pt x="97" y="5"/>
                        <a:pt x="106" y="4"/>
                      </a:cubicBezTo>
                      <a:cubicBezTo>
                        <a:pt x="132" y="1"/>
                        <a:pt x="138" y="8"/>
                        <a:pt x="130" y="0"/>
                      </a:cubicBezTo>
                    </a:path>
                  </a:pathLst>
                </a:custGeom>
                <a:noFill/>
                <a:ln w="3816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60" bIns="-3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39" name=""/>
                <p:cNvSpPr/>
                <p:nvPr/>
              </p:nvSpPr>
              <p:spPr>
                <a:xfrm>
                  <a:off x="2773440" y="2709360"/>
                  <a:ext cx="16200" cy="37800"/>
                </a:xfrm>
                <a:custGeom>
                  <a:avLst/>
                  <a:gdLst/>
                  <a:ahLst/>
                  <a:rect l="l" t="t" r="r" b="b"/>
                  <a:pathLst>
                    <a:path w="14" h="26">
                      <a:moveTo>
                        <a:pt x="0" y="26"/>
                      </a:moveTo>
                      <a:cubicBezTo>
                        <a:pt x="2" y="22"/>
                        <a:pt x="14" y="0"/>
                        <a:pt x="12" y="0"/>
                      </a:cubicBezTo>
                    </a:path>
                  </a:pathLst>
                </a:custGeom>
                <a:noFill/>
                <a:ln w="3816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9000" bIns="-90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1640" name=""/>
            <p:cNvSpPr/>
            <p:nvPr/>
          </p:nvSpPr>
          <p:spPr>
            <a:xfrm>
              <a:off x="2810880" y="2516400"/>
              <a:ext cx="102240" cy="39240"/>
            </a:xfrm>
            <a:custGeom>
              <a:avLst/>
              <a:gdLst/>
              <a:ahLst/>
              <a:rect l="l" t="t" r="r" b="b"/>
              <a:pathLst>
                <a:path w="88" h="27">
                  <a:moveTo>
                    <a:pt x="14" y="4"/>
                  </a:moveTo>
                  <a:cubicBezTo>
                    <a:pt x="0" y="18"/>
                    <a:pt x="11" y="3"/>
                    <a:pt x="10" y="4"/>
                  </a:cubicBezTo>
                  <a:cubicBezTo>
                    <a:pt x="8" y="6"/>
                    <a:pt x="6" y="9"/>
                    <a:pt x="6" y="12"/>
                  </a:cubicBezTo>
                  <a:cubicBezTo>
                    <a:pt x="6" y="14"/>
                    <a:pt x="8" y="8"/>
                    <a:pt x="10" y="6"/>
                  </a:cubicBezTo>
                  <a:cubicBezTo>
                    <a:pt x="12" y="5"/>
                    <a:pt x="18" y="4"/>
                    <a:pt x="16" y="4"/>
                  </a:cubicBezTo>
                  <a:cubicBezTo>
                    <a:pt x="12" y="4"/>
                    <a:pt x="8" y="5"/>
                    <a:pt x="4" y="6"/>
                  </a:cubicBezTo>
                  <a:cubicBezTo>
                    <a:pt x="7" y="18"/>
                    <a:pt x="18" y="19"/>
                    <a:pt x="28" y="26"/>
                  </a:cubicBezTo>
                  <a:cubicBezTo>
                    <a:pt x="30" y="27"/>
                    <a:pt x="22" y="22"/>
                    <a:pt x="22" y="22"/>
                  </a:cubicBezTo>
                  <a:cubicBezTo>
                    <a:pt x="43" y="15"/>
                    <a:pt x="65" y="0"/>
                    <a:pt x="88" y="0"/>
                  </a:cubicBezTo>
                </a:path>
              </a:pathLst>
            </a:custGeom>
            <a:noFill/>
            <a:ln w="38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560" bIns="-7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641" name=""/>
            <p:cNvGrpSpPr/>
            <p:nvPr/>
          </p:nvGrpSpPr>
          <p:grpSpPr>
            <a:xfrm>
              <a:off x="2917800" y="2475360"/>
              <a:ext cx="99360" cy="90000"/>
              <a:chOff x="2917800" y="2475360"/>
              <a:chExt cx="99360" cy="90000"/>
            </a:xfrm>
          </p:grpSpPr>
          <p:sp>
            <p:nvSpPr>
              <p:cNvPr id="1642" name=""/>
              <p:cNvSpPr/>
              <p:nvPr/>
            </p:nvSpPr>
            <p:spPr>
              <a:xfrm>
                <a:off x="2964240" y="2530800"/>
                <a:ext cx="52920" cy="34560"/>
              </a:xfrm>
              <a:custGeom>
                <a:avLst/>
                <a:gdLst/>
                <a:ahLst/>
                <a:rect l="l" t="t" r="r" b="b"/>
                <a:pathLst>
                  <a:path w="46" h="24">
                    <a:moveTo>
                      <a:pt x="0" y="24"/>
                    </a:moveTo>
                    <a:cubicBezTo>
                      <a:pt x="10" y="17"/>
                      <a:pt x="5" y="22"/>
                      <a:pt x="14" y="8"/>
                    </a:cubicBezTo>
                    <a:cubicBezTo>
                      <a:pt x="18" y="2"/>
                      <a:pt x="42" y="0"/>
                      <a:pt x="46" y="0"/>
                    </a:cubicBezTo>
                  </a:path>
                </a:pathLst>
              </a:custGeom>
              <a:noFill/>
              <a:ln w="936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643" name=""/>
              <p:cNvGrpSpPr/>
              <p:nvPr/>
            </p:nvGrpSpPr>
            <p:grpSpPr>
              <a:xfrm>
                <a:off x="2917800" y="2475360"/>
                <a:ext cx="90360" cy="84240"/>
                <a:chOff x="2917800" y="2475360"/>
                <a:chExt cx="90360" cy="84240"/>
              </a:xfrm>
            </p:grpSpPr>
            <p:sp>
              <p:nvSpPr>
                <p:cNvPr id="1644" name=""/>
                <p:cNvSpPr/>
                <p:nvPr/>
              </p:nvSpPr>
              <p:spPr>
                <a:xfrm>
                  <a:off x="2917800" y="2524680"/>
                  <a:ext cx="90360" cy="34920"/>
                </a:xfrm>
                <a:custGeom>
                  <a:avLst/>
                  <a:gdLst/>
                  <a:ahLst/>
                  <a:rect l="l" t="t" r="r" b="b"/>
                  <a:pathLst>
                    <a:path w="78" h="24">
                      <a:moveTo>
                        <a:pt x="0" y="24"/>
                      </a:moveTo>
                      <a:cubicBezTo>
                        <a:pt x="17" y="13"/>
                        <a:pt x="25" y="7"/>
                        <a:pt x="46" y="4"/>
                      </a:cubicBezTo>
                      <a:cubicBezTo>
                        <a:pt x="53" y="6"/>
                        <a:pt x="56" y="5"/>
                        <a:pt x="48" y="14"/>
                      </a:cubicBezTo>
                      <a:cubicBezTo>
                        <a:pt x="46" y="16"/>
                        <a:pt x="40" y="18"/>
                        <a:pt x="42" y="18"/>
                      </a:cubicBezTo>
                      <a:cubicBezTo>
                        <a:pt x="48" y="18"/>
                        <a:pt x="60" y="12"/>
                        <a:pt x="60" y="12"/>
                      </a:cubicBezTo>
                      <a:cubicBezTo>
                        <a:pt x="63" y="0"/>
                        <a:pt x="66" y="2"/>
                        <a:pt x="78" y="2"/>
                      </a:cubicBezTo>
                    </a:path>
                  </a:pathLst>
                </a:custGeom>
                <a:noFill/>
                <a:ln w="1908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1880" bIns="-118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45" name=""/>
                <p:cNvSpPr/>
                <p:nvPr/>
              </p:nvSpPr>
              <p:spPr>
                <a:xfrm>
                  <a:off x="2968560" y="2475360"/>
                  <a:ext cx="39240" cy="55440"/>
                </a:xfrm>
                <a:custGeom>
                  <a:avLst/>
                  <a:gdLst/>
                  <a:ahLst/>
                  <a:rect l="l" t="t" r="r" b="b"/>
                  <a:pathLst>
                    <a:path w="34" h="38">
                      <a:moveTo>
                        <a:pt x="0" y="38"/>
                      </a:moveTo>
                      <a:cubicBezTo>
                        <a:pt x="15" y="35"/>
                        <a:pt x="17" y="31"/>
                        <a:pt x="28" y="20"/>
                      </a:cubicBezTo>
                      <a:cubicBezTo>
                        <a:pt x="30" y="18"/>
                        <a:pt x="34" y="14"/>
                        <a:pt x="34" y="14"/>
                      </a:cubicBezTo>
                      <a:cubicBezTo>
                        <a:pt x="32" y="2"/>
                        <a:pt x="34" y="6"/>
                        <a:pt x="28" y="0"/>
                      </a:cubicBezTo>
                    </a:path>
                  </a:pathLst>
                </a:custGeom>
                <a:noFill/>
                <a:ln w="1908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8640" bIns="86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sp>
        <p:nvSpPr>
          <p:cNvPr id="1646" name=""/>
          <p:cNvSpPr/>
          <p:nvPr/>
        </p:nvSpPr>
        <p:spPr>
          <a:xfrm>
            <a:off x="2781360" y="2435400"/>
            <a:ext cx="181080" cy="1268280"/>
          </a:xfrm>
          <a:custGeom>
            <a:avLst/>
            <a:gdLst/>
            <a:ahLst/>
            <a:rect l="l" t="t" r="r" b="b"/>
            <a:pathLst>
              <a:path w="155" h="868">
                <a:moveTo>
                  <a:pt x="0" y="0"/>
                </a:moveTo>
                <a:cubicBezTo>
                  <a:pt x="27" y="9"/>
                  <a:pt x="53" y="23"/>
                  <a:pt x="78" y="36"/>
                </a:cubicBezTo>
                <a:cubicBezTo>
                  <a:pt x="87" y="64"/>
                  <a:pt x="110" y="79"/>
                  <a:pt x="120" y="108"/>
                </a:cubicBezTo>
                <a:cubicBezTo>
                  <a:pt x="103" y="159"/>
                  <a:pt x="114" y="200"/>
                  <a:pt x="120" y="252"/>
                </a:cubicBezTo>
                <a:cubicBezTo>
                  <a:pt x="112" y="310"/>
                  <a:pt x="104" y="362"/>
                  <a:pt x="120" y="420"/>
                </a:cubicBezTo>
                <a:cubicBezTo>
                  <a:pt x="125" y="438"/>
                  <a:pt x="132" y="456"/>
                  <a:pt x="138" y="474"/>
                </a:cubicBezTo>
                <a:cubicBezTo>
                  <a:pt x="140" y="480"/>
                  <a:pt x="144" y="492"/>
                  <a:pt x="144" y="492"/>
                </a:cubicBezTo>
                <a:cubicBezTo>
                  <a:pt x="138" y="533"/>
                  <a:pt x="142" y="560"/>
                  <a:pt x="150" y="600"/>
                </a:cubicBezTo>
                <a:cubicBezTo>
                  <a:pt x="144" y="674"/>
                  <a:pt x="155" y="759"/>
                  <a:pt x="132" y="828"/>
                </a:cubicBezTo>
                <a:cubicBezTo>
                  <a:pt x="139" y="868"/>
                  <a:pt x="126" y="864"/>
                  <a:pt x="150" y="864"/>
                </a:cubicBezTo>
              </a:path>
            </a:pathLst>
          </a:custGeom>
          <a:noFill/>
          <a:ln w="38160">
            <a:solidFill>
              <a:srgbClr val="0091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7" name=""/>
          <p:cNvSpPr/>
          <p:nvPr/>
        </p:nvSpPr>
        <p:spPr>
          <a:xfrm>
            <a:off x="2886120" y="2324160"/>
            <a:ext cx="31680" cy="39600"/>
          </a:xfrm>
          <a:custGeom>
            <a:avLst/>
            <a:gdLst/>
            <a:ahLst/>
            <a:rect l="l" t="t" r="r" b="b"/>
            <a:pathLst>
              <a:path w="28" h="28">
                <a:moveTo>
                  <a:pt x="0" y="0"/>
                </a:moveTo>
                <a:cubicBezTo>
                  <a:pt x="15" y="11"/>
                  <a:pt x="13" y="14"/>
                  <a:pt x="22" y="28"/>
                </a:cubicBezTo>
                <a:cubicBezTo>
                  <a:pt x="27" y="21"/>
                  <a:pt x="24" y="24"/>
                  <a:pt x="28" y="20"/>
                </a:cubicBezTo>
              </a:path>
            </a:pathLst>
          </a:custGeom>
          <a:noFill/>
          <a:ln w="93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8" name=""/>
          <p:cNvSpPr/>
          <p:nvPr/>
        </p:nvSpPr>
        <p:spPr>
          <a:xfrm>
            <a:off x="2940120" y="2362320"/>
            <a:ext cx="22320" cy="2880"/>
          </a:xfrm>
          <a:custGeom>
            <a:avLst/>
            <a:gdLst/>
            <a:ahLst/>
            <a:rect l="l" t="t" r="r" b="b"/>
            <a:pathLst>
              <a:path w="20" h="3">
                <a:moveTo>
                  <a:pt x="0" y="0"/>
                </a:moveTo>
                <a:cubicBezTo>
                  <a:pt x="10" y="3"/>
                  <a:pt x="4" y="2"/>
                  <a:pt x="20" y="2"/>
                </a:cubicBezTo>
              </a:path>
            </a:pathLst>
          </a:custGeom>
          <a:noFill/>
          <a:ln w="93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9" name=""/>
          <p:cNvSpPr/>
          <p:nvPr/>
        </p:nvSpPr>
        <p:spPr>
          <a:xfrm>
            <a:off x="1141560" y="3659040"/>
            <a:ext cx="325440" cy="1087560"/>
          </a:xfrm>
          <a:custGeom>
            <a:avLst/>
            <a:gdLst/>
            <a:ahLst/>
            <a:rect l="l" t="t" r="r" b="b"/>
            <a:pathLst>
              <a:path w="280" h="744">
                <a:moveTo>
                  <a:pt x="0" y="0"/>
                </a:moveTo>
                <a:cubicBezTo>
                  <a:pt x="36" y="7"/>
                  <a:pt x="43" y="37"/>
                  <a:pt x="72" y="56"/>
                </a:cubicBezTo>
                <a:cubicBezTo>
                  <a:pt x="90" y="82"/>
                  <a:pt x="116" y="100"/>
                  <a:pt x="136" y="124"/>
                </a:cubicBezTo>
                <a:cubicBezTo>
                  <a:pt x="179" y="175"/>
                  <a:pt x="215" y="206"/>
                  <a:pt x="280" y="228"/>
                </a:cubicBezTo>
                <a:cubicBezTo>
                  <a:pt x="270" y="280"/>
                  <a:pt x="258" y="339"/>
                  <a:pt x="228" y="384"/>
                </a:cubicBezTo>
                <a:cubicBezTo>
                  <a:pt x="218" y="399"/>
                  <a:pt x="216" y="444"/>
                  <a:pt x="208" y="456"/>
                </a:cubicBezTo>
                <a:lnTo>
                  <a:pt x="180" y="464"/>
                </a:lnTo>
                <a:cubicBezTo>
                  <a:pt x="180" y="464"/>
                  <a:pt x="192" y="500"/>
                  <a:pt x="192" y="500"/>
                </a:cubicBezTo>
                <a:cubicBezTo>
                  <a:pt x="193" y="504"/>
                  <a:pt x="196" y="512"/>
                  <a:pt x="196" y="512"/>
                </a:cubicBezTo>
                <a:cubicBezTo>
                  <a:pt x="195" y="517"/>
                  <a:pt x="195" y="523"/>
                  <a:pt x="192" y="528"/>
                </a:cubicBezTo>
                <a:cubicBezTo>
                  <a:pt x="189" y="533"/>
                  <a:pt x="182" y="535"/>
                  <a:pt x="180" y="540"/>
                </a:cubicBezTo>
                <a:cubicBezTo>
                  <a:pt x="174" y="558"/>
                  <a:pt x="177" y="578"/>
                  <a:pt x="172" y="596"/>
                </a:cubicBezTo>
                <a:cubicBezTo>
                  <a:pt x="169" y="608"/>
                  <a:pt x="160" y="632"/>
                  <a:pt x="160" y="632"/>
                </a:cubicBezTo>
                <a:cubicBezTo>
                  <a:pt x="166" y="661"/>
                  <a:pt x="175" y="698"/>
                  <a:pt x="192" y="724"/>
                </a:cubicBezTo>
                <a:cubicBezTo>
                  <a:pt x="201" y="738"/>
                  <a:pt x="210" y="734"/>
                  <a:pt x="220" y="744"/>
                </a:cubicBezTo>
              </a:path>
            </a:pathLst>
          </a:custGeom>
          <a:noFill/>
          <a:ln w="38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0" name=""/>
          <p:cNvSpPr/>
          <p:nvPr/>
        </p:nvSpPr>
        <p:spPr>
          <a:xfrm>
            <a:off x="1457280" y="3262320"/>
            <a:ext cx="169920" cy="719280"/>
          </a:xfrm>
          <a:custGeom>
            <a:avLst/>
            <a:gdLst/>
            <a:ahLst/>
            <a:rect l="l" t="t" r="r" b="b"/>
            <a:pathLst>
              <a:path w="145" h="492">
                <a:moveTo>
                  <a:pt x="0" y="492"/>
                </a:moveTo>
                <a:cubicBezTo>
                  <a:pt x="4" y="491"/>
                  <a:pt x="9" y="491"/>
                  <a:pt x="12" y="488"/>
                </a:cubicBezTo>
                <a:cubicBezTo>
                  <a:pt x="24" y="479"/>
                  <a:pt x="20" y="464"/>
                  <a:pt x="28" y="452"/>
                </a:cubicBezTo>
                <a:cubicBezTo>
                  <a:pt x="41" y="432"/>
                  <a:pt x="43" y="434"/>
                  <a:pt x="48" y="416"/>
                </a:cubicBezTo>
                <a:cubicBezTo>
                  <a:pt x="51" y="405"/>
                  <a:pt x="50" y="393"/>
                  <a:pt x="56" y="384"/>
                </a:cubicBezTo>
                <a:cubicBezTo>
                  <a:pt x="66" y="369"/>
                  <a:pt x="77" y="358"/>
                  <a:pt x="88" y="344"/>
                </a:cubicBezTo>
                <a:cubicBezTo>
                  <a:pt x="94" y="336"/>
                  <a:pt x="104" y="320"/>
                  <a:pt x="104" y="320"/>
                </a:cubicBezTo>
                <a:cubicBezTo>
                  <a:pt x="108" y="303"/>
                  <a:pt x="99" y="266"/>
                  <a:pt x="92" y="248"/>
                </a:cubicBezTo>
                <a:cubicBezTo>
                  <a:pt x="88" y="239"/>
                  <a:pt x="76" y="224"/>
                  <a:pt x="76" y="224"/>
                </a:cubicBezTo>
                <a:cubicBezTo>
                  <a:pt x="75" y="193"/>
                  <a:pt x="75" y="163"/>
                  <a:pt x="72" y="132"/>
                </a:cubicBezTo>
                <a:cubicBezTo>
                  <a:pt x="71" y="118"/>
                  <a:pt x="64" y="92"/>
                  <a:pt x="64" y="92"/>
                </a:cubicBezTo>
                <a:cubicBezTo>
                  <a:pt x="70" y="68"/>
                  <a:pt x="73" y="62"/>
                  <a:pt x="96" y="52"/>
                </a:cubicBezTo>
                <a:cubicBezTo>
                  <a:pt x="104" y="49"/>
                  <a:pt x="120" y="44"/>
                  <a:pt x="120" y="44"/>
                </a:cubicBezTo>
                <a:cubicBezTo>
                  <a:pt x="145" y="19"/>
                  <a:pt x="137" y="0"/>
                  <a:pt x="104" y="0"/>
                </a:cubicBezTo>
              </a:path>
            </a:pathLst>
          </a:custGeom>
          <a:noFill/>
          <a:ln w="38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51" name=""/>
          <p:cNvGrpSpPr/>
          <p:nvPr/>
        </p:nvGrpSpPr>
        <p:grpSpPr>
          <a:xfrm>
            <a:off x="2963880" y="4465800"/>
            <a:ext cx="1523880" cy="710280"/>
            <a:chOff x="2963880" y="4465800"/>
            <a:chExt cx="1523880" cy="710280"/>
          </a:xfrm>
        </p:grpSpPr>
        <p:sp>
          <p:nvSpPr>
            <p:cNvPr id="1652" name=""/>
            <p:cNvSpPr/>
            <p:nvPr/>
          </p:nvSpPr>
          <p:spPr>
            <a:xfrm>
              <a:off x="3268440" y="4465800"/>
              <a:ext cx="1219320" cy="71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Ft. Union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Lost Creek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Big Horn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3" name=""/>
            <p:cNvSpPr/>
            <p:nvPr/>
          </p:nvSpPr>
          <p:spPr>
            <a:xfrm>
              <a:off x="2963880" y="4808880"/>
              <a:ext cx="304560" cy="0"/>
            </a:xfrm>
            <a:prstGeom prst="line">
              <a:avLst/>
            </a:prstGeom>
            <a:ln w="3816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4" name=""/>
            <p:cNvSpPr/>
            <p:nvPr/>
          </p:nvSpPr>
          <p:spPr>
            <a:xfrm>
              <a:off x="2963880" y="5046840"/>
              <a:ext cx="304560" cy="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5" name=""/>
            <p:cNvSpPr/>
            <p:nvPr/>
          </p:nvSpPr>
          <p:spPr>
            <a:xfrm>
              <a:off x="2963880" y="4589640"/>
              <a:ext cx="304560" cy="0"/>
            </a:xfrm>
            <a:prstGeom prst="line">
              <a:avLst/>
            </a:prstGeom>
            <a:ln w="38160">
              <a:solidFill>
                <a:srgbClr val="0091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56" name=""/>
          <p:cNvSpPr/>
          <p:nvPr/>
        </p:nvSpPr>
        <p:spPr>
          <a:xfrm>
            <a:off x="5456160" y="1228680"/>
            <a:ext cx="11916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7" name=""/>
          <p:cNvSpPr/>
          <p:nvPr/>
        </p:nvSpPr>
        <p:spPr>
          <a:xfrm>
            <a:off x="5484960" y="3978360"/>
            <a:ext cx="118800" cy="1188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5B5375E-C66C-403E-928C-688599448F11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" name=""/>
          <p:cNvSpPr/>
          <p:nvPr/>
        </p:nvSpPr>
        <p:spPr>
          <a:xfrm>
            <a:off x="2036880" y="4044960"/>
            <a:ext cx="6184800" cy="245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9" name=""/>
          <p:cNvSpPr/>
          <p:nvPr/>
        </p:nvSpPr>
        <p:spPr>
          <a:xfrm>
            <a:off x="3228840" y="152280"/>
            <a:ext cx="39276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Technology Benefits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0" name=""/>
          <p:cNvSpPr/>
          <p:nvPr/>
        </p:nvSpPr>
        <p:spPr>
          <a:xfrm>
            <a:off x="1432080" y="888840"/>
            <a:ext cx="7756200" cy="276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Aft>
                <a:spcPts val="125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Automation of Compression, Measurement and Monitoring Reducing Costs and Operating Staff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Scheduling and Gas Control Improvements Increasing Customer Flexibility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1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 Nominations Cycles Increased From One Time to Six Times per Day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125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Dynamic Modeling Programs Optimizing System Utilization; Maximizing Revenues and Throughput at Lowest Cost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125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EnronOnline Used to Sell Capacity Quickly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125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1" name=""/>
          <p:cNvSpPr/>
          <p:nvPr/>
        </p:nvSpPr>
        <p:spPr>
          <a:xfrm>
            <a:off x="1305000" y="3565440"/>
            <a:ext cx="100080" cy="986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2" name=""/>
          <p:cNvSpPr/>
          <p:nvPr/>
        </p:nvSpPr>
        <p:spPr>
          <a:xfrm>
            <a:off x="1289160" y="1781280"/>
            <a:ext cx="100080" cy="982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680" bIns="22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3" name=""/>
          <p:cNvSpPr/>
          <p:nvPr/>
        </p:nvSpPr>
        <p:spPr>
          <a:xfrm>
            <a:off x="1336680" y="1003320"/>
            <a:ext cx="100080" cy="982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680" bIns="22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4" name=""/>
          <p:cNvSpPr/>
          <p:nvPr/>
        </p:nvSpPr>
        <p:spPr>
          <a:xfrm>
            <a:off x="4494960" y="618480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5" name=""/>
          <p:cNvSpPr/>
          <p:nvPr/>
        </p:nvSpPr>
        <p:spPr>
          <a:xfrm>
            <a:off x="5283000" y="6184800"/>
            <a:ext cx="553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Today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6" name=""/>
          <p:cNvSpPr/>
          <p:nvPr/>
        </p:nvSpPr>
        <p:spPr>
          <a:xfrm>
            <a:off x="4528080" y="4394160"/>
            <a:ext cx="497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3,100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7" name=""/>
          <p:cNvSpPr/>
          <p:nvPr/>
        </p:nvSpPr>
        <p:spPr>
          <a:xfrm>
            <a:off x="5317200" y="4933800"/>
            <a:ext cx="497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8" name=""/>
          <p:cNvSpPr/>
          <p:nvPr/>
        </p:nvSpPr>
        <p:spPr>
          <a:xfrm>
            <a:off x="4548240" y="4632480"/>
            <a:ext cx="457200" cy="1557360"/>
          </a:xfrm>
          <a:prstGeom prst="rect">
            <a:avLst/>
          </a:prstGeom>
          <a:solidFill>
            <a:srgbClr val="009a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9" name=""/>
          <p:cNvSpPr/>
          <p:nvPr/>
        </p:nvSpPr>
        <p:spPr>
          <a:xfrm>
            <a:off x="5342040" y="5173560"/>
            <a:ext cx="457200" cy="1020960"/>
          </a:xfrm>
          <a:prstGeom prst="rect">
            <a:avLst/>
          </a:prstGeom>
          <a:solidFill>
            <a:srgbClr val="009a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0" name=""/>
          <p:cNvSpPr/>
          <p:nvPr/>
        </p:nvSpPr>
        <p:spPr>
          <a:xfrm>
            <a:off x="4676760" y="4032360"/>
            <a:ext cx="9968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Operations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Employees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1" name=""/>
          <p:cNvSpPr/>
          <p:nvPr/>
        </p:nvSpPr>
        <p:spPr>
          <a:xfrm>
            <a:off x="4800600" y="5594760"/>
            <a:ext cx="72540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-28%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2" name=""/>
          <p:cNvSpPr/>
          <p:nvPr/>
        </p:nvSpPr>
        <p:spPr>
          <a:xfrm>
            <a:off x="3162240" y="4754520"/>
            <a:ext cx="457200" cy="1443240"/>
          </a:xfrm>
          <a:prstGeom prst="rect">
            <a:avLst/>
          </a:prstGeom>
          <a:solidFill>
            <a:srgbClr val="009a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3" name=""/>
          <p:cNvSpPr/>
          <p:nvPr/>
        </p:nvSpPr>
        <p:spPr>
          <a:xfrm>
            <a:off x="2396520" y="4826160"/>
            <a:ext cx="356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7.1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4" name=""/>
          <p:cNvSpPr/>
          <p:nvPr/>
        </p:nvSpPr>
        <p:spPr>
          <a:xfrm>
            <a:off x="2355840" y="5027760"/>
            <a:ext cx="457200" cy="1170000"/>
          </a:xfrm>
          <a:prstGeom prst="rect">
            <a:avLst/>
          </a:prstGeom>
          <a:solidFill>
            <a:srgbClr val="009a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5" name=""/>
          <p:cNvSpPr/>
          <p:nvPr/>
        </p:nvSpPr>
        <p:spPr>
          <a:xfrm>
            <a:off x="3179160" y="4546440"/>
            <a:ext cx="356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9.1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6" name=""/>
          <p:cNvSpPr/>
          <p:nvPr/>
        </p:nvSpPr>
        <p:spPr>
          <a:xfrm>
            <a:off x="3171600" y="6207120"/>
            <a:ext cx="553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Today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7" name=""/>
          <p:cNvSpPr/>
          <p:nvPr/>
        </p:nvSpPr>
        <p:spPr>
          <a:xfrm>
            <a:off x="2385000" y="620712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8" name=""/>
          <p:cNvSpPr/>
          <p:nvPr/>
        </p:nvSpPr>
        <p:spPr>
          <a:xfrm>
            <a:off x="2449440" y="4017960"/>
            <a:ext cx="9972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Throughput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(Bcf/d)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9" name=""/>
          <p:cNvSpPr/>
          <p:nvPr/>
        </p:nvSpPr>
        <p:spPr>
          <a:xfrm>
            <a:off x="2627280" y="5555160"/>
            <a:ext cx="72540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+35%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0" name=""/>
          <p:cNvSpPr/>
          <p:nvPr/>
        </p:nvSpPr>
        <p:spPr>
          <a:xfrm>
            <a:off x="6669720" y="618156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1" name=""/>
          <p:cNvSpPr/>
          <p:nvPr/>
        </p:nvSpPr>
        <p:spPr>
          <a:xfrm>
            <a:off x="7457760" y="6181560"/>
            <a:ext cx="553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Today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2" name=""/>
          <p:cNvSpPr/>
          <p:nvPr/>
        </p:nvSpPr>
        <p:spPr>
          <a:xfrm>
            <a:off x="6678000" y="4424400"/>
            <a:ext cx="391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$xx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3" name=""/>
          <p:cNvSpPr/>
          <p:nvPr/>
        </p:nvSpPr>
        <p:spPr>
          <a:xfrm>
            <a:off x="7467120" y="4537080"/>
            <a:ext cx="391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$xx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4" name=""/>
          <p:cNvSpPr/>
          <p:nvPr/>
        </p:nvSpPr>
        <p:spPr>
          <a:xfrm>
            <a:off x="6851520" y="4029120"/>
            <a:ext cx="9972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Expense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(Millions)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5" name=""/>
          <p:cNvSpPr/>
          <p:nvPr/>
        </p:nvSpPr>
        <p:spPr>
          <a:xfrm>
            <a:off x="7485120" y="4757760"/>
            <a:ext cx="457200" cy="1438200"/>
          </a:xfrm>
          <a:prstGeom prst="rect">
            <a:avLst/>
          </a:prstGeom>
          <a:solidFill>
            <a:srgbClr val="009a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6" name=""/>
          <p:cNvSpPr/>
          <p:nvPr/>
        </p:nvSpPr>
        <p:spPr>
          <a:xfrm>
            <a:off x="6691320" y="4633920"/>
            <a:ext cx="457200" cy="1557360"/>
          </a:xfrm>
          <a:prstGeom prst="rect">
            <a:avLst/>
          </a:prstGeom>
          <a:solidFill>
            <a:srgbClr val="009a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7" name=""/>
          <p:cNvSpPr/>
          <p:nvPr/>
        </p:nvSpPr>
        <p:spPr>
          <a:xfrm>
            <a:off x="6942240" y="5591520"/>
            <a:ext cx="72540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-xx%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8" name=""/>
          <p:cNvSpPr/>
          <p:nvPr/>
        </p:nvSpPr>
        <p:spPr>
          <a:xfrm>
            <a:off x="1311120" y="2806560"/>
            <a:ext cx="100080" cy="986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9" name=""/>
          <p:cNvSpPr/>
          <p:nvPr/>
        </p:nvSpPr>
        <p:spPr>
          <a:xfrm>
            <a:off x="2247840" y="6197760"/>
            <a:ext cx="1486080" cy="47520"/>
          </a:xfrm>
          <a:custGeom>
            <a:avLst/>
            <a:gdLst/>
            <a:ahLst/>
            <a:rect l="l" t="t" r="r" b="b"/>
            <a:pathLst>
              <a:path w="936" h="42">
                <a:moveTo>
                  <a:pt x="0" y="36"/>
                </a:moveTo>
                <a:lnTo>
                  <a:pt x="0" y="0"/>
                </a:lnTo>
                <a:lnTo>
                  <a:pt x="486" y="0"/>
                </a:lnTo>
                <a:lnTo>
                  <a:pt x="486" y="42"/>
                </a:lnTo>
                <a:lnTo>
                  <a:pt x="486" y="0"/>
                </a:lnTo>
                <a:lnTo>
                  <a:pt x="936" y="0"/>
                </a:lnTo>
                <a:lnTo>
                  <a:pt x="936" y="42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0" name=""/>
          <p:cNvSpPr/>
          <p:nvPr/>
        </p:nvSpPr>
        <p:spPr>
          <a:xfrm>
            <a:off x="4429080" y="6197760"/>
            <a:ext cx="1486080" cy="47520"/>
          </a:xfrm>
          <a:custGeom>
            <a:avLst/>
            <a:gdLst/>
            <a:ahLst/>
            <a:rect l="l" t="t" r="r" b="b"/>
            <a:pathLst>
              <a:path w="936" h="42">
                <a:moveTo>
                  <a:pt x="0" y="36"/>
                </a:moveTo>
                <a:lnTo>
                  <a:pt x="0" y="0"/>
                </a:lnTo>
                <a:lnTo>
                  <a:pt x="486" y="0"/>
                </a:lnTo>
                <a:lnTo>
                  <a:pt x="486" y="42"/>
                </a:lnTo>
                <a:lnTo>
                  <a:pt x="486" y="0"/>
                </a:lnTo>
                <a:lnTo>
                  <a:pt x="936" y="0"/>
                </a:lnTo>
                <a:lnTo>
                  <a:pt x="936" y="42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1" name=""/>
          <p:cNvSpPr/>
          <p:nvPr/>
        </p:nvSpPr>
        <p:spPr>
          <a:xfrm>
            <a:off x="6553080" y="6197760"/>
            <a:ext cx="1486080" cy="47520"/>
          </a:xfrm>
          <a:custGeom>
            <a:avLst/>
            <a:gdLst/>
            <a:ahLst/>
            <a:rect l="l" t="t" r="r" b="b"/>
            <a:pathLst>
              <a:path w="936" h="42">
                <a:moveTo>
                  <a:pt x="0" y="36"/>
                </a:moveTo>
                <a:lnTo>
                  <a:pt x="0" y="0"/>
                </a:lnTo>
                <a:lnTo>
                  <a:pt x="486" y="0"/>
                </a:lnTo>
                <a:lnTo>
                  <a:pt x="486" y="42"/>
                </a:lnTo>
                <a:lnTo>
                  <a:pt x="486" y="0"/>
                </a:lnTo>
                <a:lnTo>
                  <a:pt x="936" y="0"/>
                </a:lnTo>
                <a:lnTo>
                  <a:pt x="936" y="42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AC1A726-44E5-40E5-BCD8-D40E04CB24BC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2" name=""/>
          <p:cNvSpPr/>
          <p:nvPr/>
        </p:nvSpPr>
        <p:spPr>
          <a:xfrm>
            <a:off x="4533480" y="152280"/>
            <a:ext cx="13244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Safety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3" name=""/>
          <p:cNvSpPr/>
          <p:nvPr/>
        </p:nvSpPr>
        <p:spPr>
          <a:xfrm>
            <a:off x="1432080" y="528480"/>
            <a:ext cx="7756200" cy="276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Executive Order Issued November 2000; Final Gas Pipeline Integrity Rules Expected Spring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4040" indent="-16956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Enchancing Pipeline Safety Standards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4040" indent="-16956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Developing New Guidelines for Federal State Partnerships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4040" indent="-16956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Improving Public’s “Right-to-Know”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Continues Extensive Maintenance Program and Regular Audits of Operations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Enron’s Safety Commitment Recognized by Industry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4040" indent="-16956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Awards for Low Work-Related Injury Levels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4040" indent="-16956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Incident Rate Well Below Average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4" name=""/>
          <p:cNvSpPr/>
          <p:nvPr/>
        </p:nvSpPr>
        <p:spPr>
          <a:xfrm>
            <a:off x="1341360" y="3790800"/>
            <a:ext cx="100080" cy="986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5" name=""/>
          <p:cNvSpPr/>
          <p:nvPr/>
        </p:nvSpPr>
        <p:spPr>
          <a:xfrm>
            <a:off x="1336680" y="1249200"/>
            <a:ext cx="100080" cy="986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6" name=""/>
          <p:cNvSpPr/>
          <p:nvPr/>
        </p:nvSpPr>
        <p:spPr>
          <a:xfrm>
            <a:off x="1328760" y="4718160"/>
            <a:ext cx="100080" cy="982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680" bIns="22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2A2AAE8-317B-421D-A697-3E6F70743B90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7" name=""/>
          <p:cNvSpPr/>
          <p:nvPr/>
        </p:nvSpPr>
        <p:spPr>
          <a:xfrm>
            <a:off x="0" y="326880"/>
            <a:ext cx="10287000" cy="50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EOTT Energy Partners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8" name=""/>
          <p:cNvSpPr/>
          <p:nvPr/>
        </p:nvSpPr>
        <p:spPr>
          <a:xfrm rot="21590400">
            <a:off x="5927760" y="3487680"/>
            <a:ext cx="1235160" cy="604800"/>
          </a:xfrm>
          <a:custGeom>
            <a:avLst/>
            <a:gdLst/>
            <a:ahLst/>
            <a:rect l="l" t="t" r="r" b="b"/>
            <a:pathLst>
              <a:path w="541" h="291">
                <a:moveTo>
                  <a:pt x="540" y="112"/>
                </a:moveTo>
                <a:lnTo>
                  <a:pt x="540" y="148"/>
                </a:lnTo>
                <a:lnTo>
                  <a:pt x="530" y="150"/>
                </a:lnTo>
                <a:lnTo>
                  <a:pt x="524" y="160"/>
                </a:lnTo>
                <a:lnTo>
                  <a:pt x="512" y="152"/>
                </a:lnTo>
                <a:lnTo>
                  <a:pt x="508" y="166"/>
                </a:lnTo>
                <a:lnTo>
                  <a:pt x="500" y="164"/>
                </a:lnTo>
                <a:lnTo>
                  <a:pt x="498" y="184"/>
                </a:lnTo>
                <a:lnTo>
                  <a:pt x="490" y="196"/>
                </a:lnTo>
                <a:lnTo>
                  <a:pt x="482" y="194"/>
                </a:lnTo>
                <a:lnTo>
                  <a:pt x="482" y="204"/>
                </a:lnTo>
                <a:lnTo>
                  <a:pt x="466" y="202"/>
                </a:lnTo>
                <a:lnTo>
                  <a:pt x="464" y="220"/>
                </a:lnTo>
                <a:lnTo>
                  <a:pt x="452" y="220"/>
                </a:lnTo>
                <a:lnTo>
                  <a:pt x="452" y="228"/>
                </a:lnTo>
                <a:lnTo>
                  <a:pt x="342" y="244"/>
                </a:lnTo>
                <a:lnTo>
                  <a:pt x="238" y="254"/>
                </a:lnTo>
                <a:lnTo>
                  <a:pt x="162" y="254"/>
                </a:lnTo>
                <a:lnTo>
                  <a:pt x="148" y="270"/>
                </a:lnTo>
                <a:lnTo>
                  <a:pt x="136" y="268"/>
                </a:lnTo>
                <a:lnTo>
                  <a:pt x="126" y="260"/>
                </a:lnTo>
                <a:lnTo>
                  <a:pt x="116" y="262"/>
                </a:lnTo>
                <a:lnTo>
                  <a:pt x="96" y="276"/>
                </a:lnTo>
                <a:lnTo>
                  <a:pt x="70" y="290"/>
                </a:lnTo>
                <a:lnTo>
                  <a:pt x="44" y="288"/>
                </a:lnTo>
                <a:lnTo>
                  <a:pt x="0" y="290"/>
                </a:lnTo>
                <a:lnTo>
                  <a:pt x="26" y="270"/>
                </a:lnTo>
                <a:lnTo>
                  <a:pt x="24" y="236"/>
                </a:lnTo>
                <a:lnTo>
                  <a:pt x="36" y="222"/>
                </a:lnTo>
                <a:lnTo>
                  <a:pt x="82" y="230"/>
                </a:lnTo>
                <a:lnTo>
                  <a:pt x="78" y="220"/>
                </a:lnTo>
                <a:lnTo>
                  <a:pt x="64" y="204"/>
                </a:lnTo>
                <a:lnTo>
                  <a:pt x="82" y="188"/>
                </a:lnTo>
                <a:lnTo>
                  <a:pt x="96" y="184"/>
                </a:lnTo>
                <a:lnTo>
                  <a:pt x="104" y="156"/>
                </a:lnTo>
                <a:lnTo>
                  <a:pt x="130" y="152"/>
                </a:lnTo>
                <a:lnTo>
                  <a:pt x="142" y="134"/>
                </a:lnTo>
                <a:lnTo>
                  <a:pt x="154" y="134"/>
                </a:lnTo>
                <a:lnTo>
                  <a:pt x="164" y="144"/>
                </a:lnTo>
                <a:lnTo>
                  <a:pt x="202" y="142"/>
                </a:lnTo>
                <a:lnTo>
                  <a:pt x="214" y="114"/>
                </a:lnTo>
                <a:lnTo>
                  <a:pt x="224" y="114"/>
                </a:lnTo>
                <a:lnTo>
                  <a:pt x="230" y="124"/>
                </a:lnTo>
                <a:lnTo>
                  <a:pt x="248" y="124"/>
                </a:lnTo>
                <a:lnTo>
                  <a:pt x="252" y="102"/>
                </a:lnTo>
                <a:lnTo>
                  <a:pt x="266" y="94"/>
                </a:lnTo>
                <a:lnTo>
                  <a:pt x="268" y="70"/>
                </a:lnTo>
                <a:lnTo>
                  <a:pt x="284" y="66"/>
                </a:lnTo>
                <a:lnTo>
                  <a:pt x="286" y="46"/>
                </a:lnTo>
                <a:lnTo>
                  <a:pt x="308" y="50"/>
                </a:lnTo>
                <a:lnTo>
                  <a:pt x="326" y="24"/>
                </a:lnTo>
                <a:lnTo>
                  <a:pt x="326" y="2"/>
                </a:lnTo>
                <a:lnTo>
                  <a:pt x="350" y="0"/>
                </a:lnTo>
                <a:lnTo>
                  <a:pt x="354" y="20"/>
                </a:lnTo>
                <a:lnTo>
                  <a:pt x="386" y="28"/>
                </a:lnTo>
                <a:lnTo>
                  <a:pt x="414" y="38"/>
                </a:lnTo>
                <a:lnTo>
                  <a:pt x="442" y="28"/>
                </a:lnTo>
                <a:lnTo>
                  <a:pt x="454" y="8"/>
                </a:lnTo>
                <a:lnTo>
                  <a:pt x="466" y="8"/>
                </a:lnTo>
                <a:lnTo>
                  <a:pt x="476" y="20"/>
                </a:lnTo>
                <a:lnTo>
                  <a:pt x="478" y="34"/>
                </a:lnTo>
                <a:lnTo>
                  <a:pt x="492" y="34"/>
                </a:lnTo>
                <a:lnTo>
                  <a:pt x="490" y="56"/>
                </a:lnTo>
                <a:lnTo>
                  <a:pt x="504" y="100"/>
                </a:lnTo>
                <a:lnTo>
                  <a:pt x="526" y="106"/>
                </a:lnTo>
                <a:lnTo>
                  <a:pt x="540" y="112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9" name=""/>
          <p:cNvSpPr/>
          <p:nvPr/>
        </p:nvSpPr>
        <p:spPr>
          <a:xfrm rot="82800">
            <a:off x="4962240" y="1508040"/>
            <a:ext cx="2843280" cy="1941480"/>
          </a:xfrm>
          <a:custGeom>
            <a:avLst/>
            <a:gdLst/>
            <a:ahLst/>
            <a:rect l="l" t="t" r="r" b="b"/>
            <a:pathLst>
              <a:path w="1724" h="1147">
                <a:moveTo>
                  <a:pt x="16" y="267"/>
                </a:moveTo>
                <a:cubicBezTo>
                  <a:pt x="21" y="449"/>
                  <a:pt x="25" y="619"/>
                  <a:pt x="55" y="797"/>
                </a:cubicBezTo>
                <a:cubicBezTo>
                  <a:pt x="62" y="839"/>
                  <a:pt x="62" y="878"/>
                  <a:pt x="86" y="914"/>
                </a:cubicBezTo>
                <a:cubicBezTo>
                  <a:pt x="95" y="950"/>
                  <a:pt x="99" y="965"/>
                  <a:pt x="125" y="992"/>
                </a:cubicBezTo>
                <a:cubicBezTo>
                  <a:pt x="154" y="1075"/>
                  <a:pt x="238" y="1082"/>
                  <a:pt x="312" y="1101"/>
                </a:cubicBezTo>
                <a:cubicBezTo>
                  <a:pt x="323" y="1104"/>
                  <a:pt x="332" y="1112"/>
                  <a:pt x="343" y="1116"/>
                </a:cubicBezTo>
                <a:cubicBezTo>
                  <a:pt x="381" y="1128"/>
                  <a:pt x="429" y="1136"/>
                  <a:pt x="468" y="1140"/>
                </a:cubicBezTo>
                <a:cubicBezTo>
                  <a:pt x="494" y="1143"/>
                  <a:pt x="520" y="1145"/>
                  <a:pt x="546" y="1147"/>
                </a:cubicBezTo>
                <a:cubicBezTo>
                  <a:pt x="719" y="1143"/>
                  <a:pt x="884" y="1147"/>
                  <a:pt x="1052" y="1109"/>
                </a:cubicBezTo>
                <a:cubicBezTo>
                  <a:pt x="1081" y="1094"/>
                  <a:pt x="1108" y="1076"/>
                  <a:pt x="1138" y="1062"/>
                </a:cubicBezTo>
                <a:cubicBezTo>
                  <a:pt x="1146" y="1054"/>
                  <a:pt x="1151" y="1044"/>
                  <a:pt x="1161" y="1038"/>
                </a:cubicBezTo>
                <a:cubicBezTo>
                  <a:pt x="1170" y="1033"/>
                  <a:pt x="1183" y="1037"/>
                  <a:pt x="1192" y="1031"/>
                </a:cubicBezTo>
                <a:cubicBezTo>
                  <a:pt x="1203" y="1023"/>
                  <a:pt x="1206" y="1008"/>
                  <a:pt x="1216" y="999"/>
                </a:cubicBezTo>
                <a:cubicBezTo>
                  <a:pt x="1222" y="994"/>
                  <a:pt x="1232" y="995"/>
                  <a:pt x="1239" y="992"/>
                </a:cubicBezTo>
                <a:cubicBezTo>
                  <a:pt x="1260" y="982"/>
                  <a:pt x="1280" y="971"/>
                  <a:pt x="1301" y="960"/>
                </a:cubicBezTo>
                <a:cubicBezTo>
                  <a:pt x="1339" y="941"/>
                  <a:pt x="1390" y="945"/>
                  <a:pt x="1426" y="921"/>
                </a:cubicBezTo>
                <a:cubicBezTo>
                  <a:pt x="1442" y="911"/>
                  <a:pt x="1457" y="900"/>
                  <a:pt x="1473" y="890"/>
                </a:cubicBezTo>
                <a:cubicBezTo>
                  <a:pt x="1494" y="876"/>
                  <a:pt x="1523" y="881"/>
                  <a:pt x="1543" y="867"/>
                </a:cubicBezTo>
                <a:cubicBezTo>
                  <a:pt x="1568" y="850"/>
                  <a:pt x="1584" y="830"/>
                  <a:pt x="1613" y="820"/>
                </a:cubicBezTo>
                <a:cubicBezTo>
                  <a:pt x="1650" y="783"/>
                  <a:pt x="1664" y="771"/>
                  <a:pt x="1683" y="727"/>
                </a:cubicBezTo>
                <a:cubicBezTo>
                  <a:pt x="1690" y="712"/>
                  <a:pt x="1699" y="680"/>
                  <a:pt x="1699" y="680"/>
                </a:cubicBezTo>
                <a:cubicBezTo>
                  <a:pt x="1715" y="590"/>
                  <a:pt x="1724" y="594"/>
                  <a:pt x="1699" y="501"/>
                </a:cubicBezTo>
                <a:cubicBezTo>
                  <a:pt x="1687" y="456"/>
                  <a:pt x="1619" y="439"/>
                  <a:pt x="1582" y="423"/>
                </a:cubicBezTo>
                <a:cubicBezTo>
                  <a:pt x="1549" y="408"/>
                  <a:pt x="1514" y="398"/>
                  <a:pt x="1481" y="384"/>
                </a:cubicBezTo>
                <a:cubicBezTo>
                  <a:pt x="1440" y="366"/>
                  <a:pt x="1403" y="340"/>
                  <a:pt x="1364" y="321"/>
                </a:cubicBezTo>
                <a:cubicBezTo>
                  <a:pt x="1329" y="304"/>
                  <a:pt x="1273" y="294"/>
                  <a:pt x="1239" y="282"/>
                </a:cubicBezTo>
                <a:cubicBezTo>
                  <a:pt x="1230" y="279"/>
                  <a:pt x="1224" y="271"/>
                  <a:pt x="1216" y="267"/>
                </a:cubicBezTo>
                <a:cubicBezTo>
                  <a:pt x="1208" y="263"/>
                  <a:pt x="1200" y="262"/>
                  <a:pt x="1192" y="259"/>
                </a:cubicBezTo>
                <a:cubicBezTo>
                  <a:pt x="1140" y="223"/>
                  <a:pt x="1067" y="213"/>
                  <a:pt x="1005" y="205"/>
                </a:cubicBezTo>
                <a:cubicBezTo>
                  <a:pt x="967" y="179"/>
                  <a:pt x="930" y="181"/>
                  <a:pt x="888" y="166"/>
                </a:cubicBezTo>
                <a:cubicBezTo>
                  <a:pt x="853" y="153"/>
                  <a:pt x="824" y="135"/>
                  <a:pt x="787" y="127"/>
                </a:cubicBezTo>
                <a:cubicBezTo>
                  <a:pt x="748" y="107"/>
                  <a:pt x="720" y="91"/>
                  <a:pt x="678" y="80"/>
                </a:cubicBezTo>
                <a:cubicBezTo>
                  <a:pt x="575" y="0"/>
                  <a:pt x="443" y="53"/>
                  <a:pt x="312" y="56"/>
                </a:cubicBezTo>
                <a:cubicBezTo>
                  <a:pt x="286" y="59"/>
                  <a:pt x="260" y="60"/>
                  <a:pt x="234" y="64"/>
                </a:cubicBezTo>
                <a:cubicBezTo>
                  <a:pt x="187" y="71"/>
                  <a:pt x="163" y="135"/>
                  <a:pt x="133" y="166"/>
                </a:cubicBezTo>
                <a:cubicBezTo>
                  <a:pt x="122" y="197"/>
                  <a:pt x="105" y="210"/>
                  <a:pt x="78" y="228"/>
                </a:cubicBezTo>
                <a:cubicBezTo>
                  <a:pt x="68" y="244"/>
                  <a:pt x="57" y="259"/>
                  <a:pt x="47" y="275"/>
                </a:cubicBezTo>
                <a:cubicBezTo>
                  <a:pt x="42" y="283"/>
                  <a:pt x="36" y="290"/>
                  <a:pt x="31" y="298"/>
                </a:cubicBezTo>
                <a:cubicBezTo>
                  <a:pt x="26" y="306"/>
                  <a:pt x="21" y="313"/>
                  <a:pt x="16" y="321"/>
                </a:cubicBezTo>
                <a:cubicBezTo>
                  <a:pt x="11" y="329"/>
                  <a:pt x="0" y="345"/>
                  <a:pt x="0" y="345"/>
                </a:cubicBezTo>
              </a:path>
            </a:pathLst>
          </a:custGeom>
          <a:solidFill>
            <a:srgbClr val="80c9ff"/>
          </a:solidFill>
          <a:ln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0" name=""/>
          <p:cNvSpPr/>
          <p:nvPr/>
        </p:nvSpPr>
        <p:spPr>
          <a:xfrm rot="21590400">
            <a:off x="4868640" y="980640"/>
            <a:ext cx="338040" cy="412920"/>
          </a:xfrm>
          <a:prstGeom prst="rect">
            <a:avLst/>
          </a:prstGeom>
          <a:solidFill>
            <a:srgbClr val="a7ffab"/>
          </a:solidFill>
          <a:ln w="12600">
            <a:solidFill>
              <a:srgbClr val="91919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01" name=""/>
          <p:cNvGrpSpPr/>
          <p:nvPr/>
        </p:nvGrpSpPr>
        <p:grpSpPr>
          <a:xfrm>
            <a:off x="4899240" y="910080"/>
            <a:ext cx="3067920" cy="2073600"/>
            <a:chOff x="4899240" y="910080"/>
            <a:chExt cx="3067920" cy="2073600"/>
          </a:xfrm>
        </p:grpSpPr>
        <p:sp>
          <p:nvSpPr>
            <p:cNvPr id="1702" name=""/>
            <p:cNvSpPr/>
            <p:nvPr/>
          </p:nvSpPr>
          <p:spPr>
            <a:xfrm rot="21590400">
              <a:off x="4901760" y="914400"/>
              <a:ext cx="3062160" cy="2064960"/>
            </a:xfrm>
            <a:custGeom>
              <a:avLst/>
              <a:gdLst/>
              <a:ahLst/>
              <a:rect l="l" t="t" r="r" b="b"/>
              <a:pathLst>
                <a:path w="1411" h="1049">
                  <a:moveTo>
                    <a:pt x="178" y="0"/>
                  </a:moveTo>
                  <a:lnTo>
                    <a:pt x="30" y="116"/>
                  </a:lnTo>
                  <a:lnTo>
                    <a:pt x="0" y="402"/>
                  </a:lnTo>
                  <a:lnTo>
                    <a:pt x="22" y="400"/>
                  </a:lnTo>
                  <a:lnTo>
                    <a:pt x="22" y="416"/>
                  </a:lnTo>
                  <a:lnTo>
                    <a:pt x="28" y="422"/>
                  </a:lnTo>
                  <a:lnTo>
                    <a:pt x="24" y="444"/>
                  </a:lnTo>
                  <a:lnTo>
                    <a:pt x="34" y="452"/>
                  </a:lnTo>
                  <a:lnTo>
                    <a:pt x="38" y="472"/>
                  </a:lnTo>
                  <a:lnTo>
                    <a:pt x="76" y="478"/>
                  </a:lnTo>
                  <a:lnTo>
                    <a:pt x="88" y="494"/>
                  </a:lnTo>
                  <a:lnTo>
                    <a:pt x="102" y="490"/>
                  </a:lnTo>
                  <a:lnTo>
                    <a:pt x="112" y="472"/>
                  </a:lnTo>
                  <a:lnTo>
                    <a:pt x="166" y="478"/>
                  </a:lnTo>
                  <a:lnTo>
                    <a:pt x="166" y="500"/>
                  </a:lnTo>
                  <a:lnTo>
                    <a:pt x="178" y="502"/>
                  </a:lnTo>
                  <a:lnTo>
                    <a:pt x="180" y="494"/>
                  </a:lnTo>
                  <a:lnTo>
                    <a:pt x="198" y="494"/>
                  </a:lnTo>
                  <a:lnTo>
                    <a:pt x="220" y="522"/>
                  </a:lnTo>
                  <a:lnTo>
                    <a:pt x="248" y="522"/>
                  </a:lnTo>
                  <a:lnTo>
                    <a:pt x="272" y="522"/>
                  </a:lnTo>
                  <a:lnTo>
                    <a:pt x="266" y="504"/>
                  </a:lnTo>
                  <a:lnTo>
                    <a:pt x="282" y="496"/>
                  </a:lnTo>
                  <a:lnTo>
                    <a:pt x="294" y="508"/>
                  </a:lnTo>
                  <a:lnTo>
                    <a:pt x="322" y="508"/>
                  </a:lnTo>
                  <a:lnTo>
                    <a:pt x="356" y="522"/>
                  </a:lnTo>
                  <a:lnTo>
                    <a:pt x="394" y="496"/>
                  </a:lnTo>
                  <a:lnTo>
                    <a:pt x="386" y="472"/>
                  </a:lnTo>
                  <a:lnTo>
                    <a:pt x="418" y="470"/>
                  </a:lnTo>
                  <a:lnTo>
                    <a:pt x="418" y="450"/>
                  </a:lnTo>
                  <a:lnTo>
                    <a:pt x="424" y="446"/>
                  </a:lnTo>
                  <a:lnTo>
                    <a:pt x="444" y="454"/>
                  </a:lnTo>
                  <a:lnTo>
                    <a:pt x="446" y="444"/>
                  </a:lnTo>
                  <a:lnTo>
                    <a:pt x="438" y="420"/>
                  </a:lnTo>
                  <a:lnTo>
                    <a:pt x="448" y="420"/>
                  </a:lnTo>
                  <a:lnTo>
                    <a:pt x="464" y="428"/>
                  </a:lnTo>
                  <a:lnTo>
                    <a:pt x="498" y="434"/>
                  </a:lnTo>
                  <a:lnTo>
                    <a:pt x="516" y="428"/>
                  </a:lnTo>
                  <a:lnTo>
                    <a:pt x="526" y="422"/>
                  </a:lnTo>
                  <a:lnTo>
                    <a:pt x="568" y="432"/>
                  </a:lnTo>
                  <a:lnTo>
                    <a:pt x="574" y="460"/>
                  </a:lnTo>
                  <a:lnTo>
                    <a:pt x="590" y="480"/>
                  </a:lnTo>
                  <a:lnTo>
                    <a:pt x="590" y="498"/>
                  </a:lnTo>
                  <a:lnTo>
                    <a:pt x="642" y="498"/>
                  </a:lnTo>
                  <a:lnTo>
                    <a:pt x="650" y="488"/>
                  </a:lnTo>
                  <a:lnTo>
                    <a:pt x="666" y="490"/>
                  </a:lnTo>
                  <a:lnTo>
                    <a:pt x="668" y="510"/>
                  </a:lnTo>
                  <a:lnTo>
                    <a:pt x="664" y="522"/>
                  </a:lnTo>
                  <a:lnTo>
                    <a:pt x="676" y="536"/>
                  </a:lnTo>
                  <a:lnTo>
                    <a:pt x="684" y="548"/>
                  </a:lnTo>
                  <a:lnTo>
                    <a:pt x="694" y="548"/>
                  </a:lnTo>
                  <a:lnTo>
                    <a:pt x="698" y="554"/>
                  </a:lnTo>
                  <a:lnTo>
                    <a:pt x="688" y="566"/>
                  </a:lnTo>
                  <a:lnTo>
                    <a:pt x="686" y="588"/>
                  </a:lnTo>
                  <a:lnTo>
                    <a:pt x="702" y="582"/>
                  </a:lnTo>
                  <a:lnTo>
                    <a:pt x="706" y="592"/>
                  </a:lnTo>
                  <a:lnTo>
                    <a:pt x="698" y="598"/>
                  </a:lnTo>
                  <a:lnTo>
                    <a:pt x="698" y="610"/>
                  </a:lnTo>
                  <a:lnTo>
                    <a:pt x="706" y="612"/>
                  </a:lnTo>
                  <a:lnTo>
                    <a:pt x="710" y="624"/>
                  </a:lnTo>
                  <a:lnTo>
                    <a:pt x="794" y="632"/>
                  </a:lnTo>
                  <a:lnTo>
                    <a:pt x="840" y="626"/>
                  </a:lnTo>
                  <a:lnTo>
                    <a:pt x="844" y="636"/>
                  </a:lnTo>
                  <a:lnTo>
                    <a:pt x="866" y="636"/>
                  </a:lnTo>
                  <a:lnTo>
                    <a:pt x="876" y="646"/>
                  </a:lnTo>
                  <a:lnTo>
                    <a:pt x="898" y="628"/>
                  </a:lnTo>
                  <a:lnTo>
                    <a:pt x="908" y="640"/>
                  </a:lnTo>
                  <a:lnTo>
                    <a:pt x="934" y="642"/>
                  </a:lnTo>
                  <a:lnTo>
                    <a:pt x="938" y="650"/>
                  </a:lnTo>
                  <a:lnTo>
                    <a:pt x="950" y="644"/>
                  </a:lnTo>
                  <a:lnTo>
                    <a:pt x="962" y="640"/>
                  </a:lnTo>
                  <a:lnTo>
                    <a:pt x="984" y="668"/>
                  </a:lnTo>
                  <a:lnTo>
                    <a:pt x="982" y="678"/>
                  </a:lnTo>
                  <a:lnTo>
                    <a:pt x="996" y="678"/>
                  </a:lnTo>
                  <a:lnTo>
                    <a:pt x="994" y="696"/>
                  </a:lnTo>
                  <a:lnTo>
                    <a:pt x="1014" y="694"/>
                  </a:lnTo>
                  <a:lnTo>
                    <a:pt x="1016" y="710"/>
                  </a:lnTo>
                  <a:lnTo>
                    <a:pt x="1040" y="728"/>
                  </a:lnTo>
                  <a:lnTo>
                    <a:pt x="1048" y="742"/>
                  </a:lnTo>
                  <a:lnTo>
                    <a:pt x="1036" y="746"/>
                  </a:lnTo>
                  <a:lnTo>
                    <a:pt x="1016" y="740"/>
                  </a:lnTo>
                  <a:lnTo>
                    <a:pt x="1030" y="752"/>
                  </a:lnTo>
                  <a:lnTo>
                    <a:pt x="1026" y="768"/>
                  </a:lnTo>
                  <a:lnTo>
                    <a:pt x="1016" y="774"/>
                  </a:lnTo>
                  <a:lnTo>
                    <a:pt x="1004" y="764"/>
                  </a:lnTo>
                  <a:lnTo>
                    <a:pt x="990" y="760"/>
                  </a:lnTo>
                  <a:lnTo>
                    <a:pt x="984" y="762"/>
                  </a:lnTo>
                  <a:lnTo>
                    <a:pt x="976" y="774"/>
                  </a:lnTo>
                  <a:lnTo>
                    <a:pt x="958" y="758"/>
                  </a:lnTo>
                  <a:lnTo>
                    <a:pt x="964" y="748"/>
                  </a:lnTo>
                  <a:lnTo>
                    <a:pt x="960" y="740"/>
                  </a:lnTo>
                  <a:lnTo>
                    <a:pt x="944" y="744"/>
                  </a:lnTo>
                  <a:lnTo>
                    <a:pt x="940" y="738"/>
                  </a:lnTo>
                  <a:lnTo>
                    <a:pt x="938" y="728"/>
                  </a:lnTo>
                  <a:lnTo>
                    <a:pt x="930" y="722"/>
                  </a:lnTo>
                  <a:lnTo>
                    <a:pt x="906" y="726"/>
                  </a:lnTo>
                  <a:lnTo>
                    <a:pt x="914" y="740"/>
                  </a:lnTo>
                  <a:lnTo>
                    <a:pt x="928" y="750"/>
                  </a:lnTo>
                  <a:lnTo>
                    <a:pt x="942" y="752"/>
                  </a:lnTo>
                  <a:lnTo>
                    <a:pt x="942" y="776"/>
                  </a:lnTo>
                  <a:lnTo>
                    <a:pt x="936" y="790"/>
                  </a:lnTo>
                  <a:lnTo>
                    <a:pt x="934" y="810"/>
                  </a:lnTo>
                  <a:lnTo>
                    <a:pt x="924" y="818"/>
                  </a:lnTo>
                  <a:lnTo>
                    <a:pt x="928" y="848"/>
                  </a:lnTo>
                  <a:lnTo>
                    <a:pt x="942" y="858"/>
                  </a:lnTo>
                  <a:lnTo>
                    <a:pt x="934" y="864"/>
                  </a:lnTo>
                  <a:lnTo>
                    <a:pt x="934" y="898"/>
                  </a:lnTo>
                  <a:lnTo>
                    <a:pt x="924" y="910"/>
                  </a:lnTo>
                  <a:lnTo>
                    <a:pt x="928" y="924"/>
                  </a:lnTo>
                  <a:lnTo>
                    <a:pt x="900" y="932"/>
                  </a:lnTo>
                  <a:lnTo>
                    <a:pt x="872" y="1010"/>
                  </a:lnTo>
                  <a:lnTo>
                    <a:pt x="854" y="1010"/>
                  </a:lnTo>
                  <a:lnTo>
                    <a:pt x="866" y="1034"/>
                  </a:lnTo>
                  <a:lnTo>
                    <a:pt x="874" y="1048"/>
                  </a:lnTo>
                  <a:lnTo>
                    <a:pt x="878" y="1028"/>
                  </a:lnTo>
                  <a:lnTo>
                    <a:pt x="914" y="1038"/>
                  </a:lnTo>
                  <a:lnTo>
                    <a:pt x="912" y="1022"/>
                  </a:lnTo>
                  <a:lnTo>
                    <a:pt x="924" y="1024"/>
                  </a:lnTo>
                  <a:lnTo>
                    <a:pt x="936" y="1004"/>
                  </a:lnTo>
                  <a:lnTo>
                    <a:pt x="932" y="992"/>
                  </a:lnTo>
                  <a:lnTo>
                    <a:pt x="952" y="988"/>
                  </a:lnTo>
                  <a:lnTo>
                    <a:pt x="966" y="958"/>
                  </a:lnTo>
                  <a:lnTo>
                    <a:pt x="996" y="960"/>
                  </a:lnTo>
                  <a:lnTo>
                    <a:pt x="1020" y="956"/>
                  </a:lnTo>
                  <a:lnTo>
                    <a:pt x="1046" y="954"/>
                  </a:lnTo>
                  <a:lnTo>
                    <a:pt x="1050" y="934"/>
                  </a:lnTo>
                  <a:lnTo>
                    <a:pt x="1064" y="924"/>
                  </a:lnTo>
                  <a:lnTo>
                    <a:pt x="1084" y="914"/>
                  </a:lnTo>
                  <a:lnTo>
                    <a:pt x="1092" y="906"/>
                  </a:lnTo>
                  <a:lnTo>
                    <a:pt x="1104" y="914"/>
                  </a:lnTo>
                  <a:lnTo>
                    <a:pt x="1122" y="894"/>
                  </a:lnTo>
                  <a:lnTo>
                    <a:pt x="1116" y="884"/>
                  </a:lnTo>
                  <a:lnTo>
                    <a:pt x="1100" y="882"/>
                  </a:lnTo>
                  <a:lnTo>
                    <a:pt x="1086" y="884"/>
                  </a:lnTo>
                  <a:lnTo>
                    <a:pt x="1078" y="892"/>
                  </a:lnTo>
                  <a:lnTo>
                    <a:pt x="1062" y="890"/>
                  </a:lnTo>
                  <a:lnTo>
                    <a:pt x="1070" y="878"/>
                  </a:lnTo>
                  <a:lnTo>
                    <a:pt x="1072" y="848"/>
                  </a:lnTo>
                  <a:lnTo>
                    <a:pt x="1084" y="844"/>
                  </a:lnTo>
                  <a:lnTo>
                    <a:pt x="1102" y="816"/>
                  </a:lnTo>
                  <a:lnTo>
                    <a:pt x="1122" y="814"/>
                  </a:lnTo>
                  <a:lnTo>
                    <a:pt x="1142" y="800"/>
                  </a:lnTo>
                  <a:lnTo>
                    <a:pt x="1168" y="796"/>
                  </a:lnTo>
                  <a:lnTo>
                    <a:pt x="1176" y="784"/>
                  </a:lnTo>
                  <a:lnTo>
                    <a:pt x="1196" y="784"/>
                  </a:lnTo>
                  <a:lnTo>
                    <a:pt x="1206" y="768"/>
                  </a:lnTo>
                  <a:lnTo>
                    <a:pt x="1214" y="768"/>
                  </a:lnTo>
                  <a:lnTo>
                    <a:pt x="1212" y="784"/>
                  </a:lnTo>
                  <a:lnTo>
                    <a:pt x="1244" y="782"/>
                  </a:lnTo>
                  <a:lnTo>
                    <a:pt x="1244" y="774"/>
                  </a:lnTo>
                  <a:lnTo>
                    <a:pt x="1238" y="766"/>
                  </a:lnTo>
                  <a:lnTo>
                    <a:pt x="1254" y="754"/>
                  </a:lnTo>
                  <a:lnTo>
                    <a:pt x="1274" y="742"/>
                  </a:lnTo>
                  <a:lnTo>
                    <a:pt x="1288" y="740"/>
                  </a:lnTo>
                  <a:lnTo>
                    <a:pt x="1286" y="726"/>
                  </a:lnTo>
                  <a:lnTo>
                    <a:pt x="1304" y="710"/>
                  </a:lnTo>
                  <a:lnTo>
                    <a:pt x="1322" y="700"/>
                  </a:lnTo>
                  <a:lnTo>
                    <a:pt x="1322" y="670"/>
                  </a:lnTo>
                  <a:lnTo>
                    <a:pt x="1340" y="656"/>
                  </a:lnTo>
                  <a:lnTo>
                    <a:pt x="1376" y="636"/>
                  </a:lnTo>
                  <a:lnTo>
                    <a:pt x="1410" y="624"/>
                  </a:lnTo>
                  <a:lnTo>
                    <a:pt x="1378" y="618"/>
                  </a:lnTo>
                  <a:lnTo>
                    <a:pt x="1354" y="616"/>
                  </a:lnTo>
                  <a:lnTo>
                    <a:pt x="1336" y="604"/>
                  </a:lnTo>
                  <a:lnTo>
                    <a:pt x="1338" y="590"/>
                  </a:lnTo>
                  <a:lnTo>
                    <a:pt x="1340" y="580"/>
                  </a:lnTo>
                  <a:lnTo>
                    <a:pt x="1324" y="576"/>
                  </a:lnTo>
                  <a:lnTo>
                    <a:pt x="1316" y="582"/>
                  </a:lnTo>
                  <a:lnTo>
                    <a:pt x="1296" y="592"/>
                  </a:lnTo>
                  <a:lnTo>
                    <a:pt x="1264" y="580"/>
                  </a:lnTo>
                  <a:lnTo>
                    <a:pt x="1262" y="566"/>
                  </a:lnTo>
                  <a:lnTo>
                    <a:pt x="1262" y="552"/>
                  </a:lnTo>
                  <a:lnTo>
                    <a:pt x="1256" y="544"/>
                  </a:lnTo>
                  <a:lnTo>
                    <a:pt x="1216" y="552"/>
                  </a:lnTo>
                  <a:lnTo>
                    <a:pt x="1214" y="522"/>
                  </a:lnTo>
                  <a:lnTo>
                    <a:pt x="1192" y="522"/>
                  </a:lnTo>
                  <a:lnTo>
                    <a:pt x="1166" y="504"/>
                  </a:lnTo>
                  <a:lnTo>
                    <a:pt x="1146" y="510"/>
                  </a:lnTo>
                  <a:lnTo>
                    <a:pt x="1134" y="522"/>
                  </a:lnTo>
                  <a:lnTo>
                    <a:pt x="1106" y="522"/>
                  </a:lnTo>
                  <a:lnTo>
                    <a:pt x="1098" y="500"/>
                  </a:lnTo>
                  <a:lnTo>
                    <a:pt x="1102" y="474"/>
                  </a:lnTo>
                  <a:lnTo>
                    <a:pt x="1040" y="452"/>
                  </a:lnTo>
                  <a:lnTo>
                    <a:pt x="1028" y="436"/>
                  </a:lnTo>
                  <a:lnTo>
                    <a:pt x="952" y="396"/>
                  </a:lnTo>
                  <a:lnTo>
                    <a:pt x="948" y="2"/>
                  </a:lnTo>
                  <a:lnTo>
                    <a:pt x="178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3" name=""/>
            <p:cNvSpPr/>
            <p:nvPr/>
          </p:nvSpPr>
          <p:spPr>
            <a:xfrm rot="21590400">
              <a:off x="6904440" y="2507040"/>
              <a:ext cx="16920" cy="15480"/>
            </a:xfrm>
            <a:prstGeom prst="rect">
              <a:avLst/>
            </a:prstGeom>
            <a:solidFill>
              <a:srgbClr val="00f008"/>
            </a:solidFill>
            <a:ln w="12600">
              <a:solidFill>
                <a:srgbClr val="67676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31320" bIns="-31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04" name=""/>
          <p:cNvSpPr/>
          <p:nvPr/>
        </p:nvSpPr>
        <p:spPr>
          <a:xfrm rot="21590400">
            <a:off x="4167360" y="918720"/>
            <a:ext cx="1134720" cy="860400"/>
          </a:xfrm>
          <a:custGeom>
            <a:avLst/>
            <a:gdLst/>
            <a:ahLst/>
            <a:rect l="l" t="t" r="r" b="b"/>
            <a:pathLst>
              <a:path w="523" h="437">
                <a:moveTo>
                  <a:pt x="24" y="0"/>
                </a:moveTo>
                <a:lnTo>
                  <a:pt x="8" y="304"/>
                </a:lnTo>
                <a:lnTo>
                  <a:pt x="0" y="434"/>
                </a:lnTo>
                <a:lnTo>
                  <a:pt x="126" y="436"/>
                </a:lnTo>
                <a:lnTo>
                  <a:pt x="340" y="432"/>
                </a:lnTo>
                <a:lnTo>
                  <a:pt x="370" y="116"/>
                </a:lnTo>
                <a:lnTo>
                  <a:pt x="522" y="0"/>
                </a:lnTo>
                <a:lnTo>
                  <a:pt x="24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5" name=""/>
          <p:cNvSpPr/>
          <p:nvPr/>
        </p:nvSpPr>
        <p:spPr>
          <a:xfrm rot="21590400">
            <a:off x="3062160" y="914400"/>
            <a:ext cx="1170000" cy="858960"/>
          </a:xfrm>
          <a:custGeom>
            <a:avLst/>
            <a:gdLst/>
            <a:ahLst/>
            <a:rect l="l" t="t" r="r" b="b"/>
            <a:pathLst>
              <a:path w="539" h="435">
                <a:moveTo>
                  <a:pt x="538" y="0"/>
                </a:moveTo>
                <a:lnTo>
                  <a:pt x="72" y="2"/>
                </a:lnTo>
                <a:lnTo>
                  <a:pt x="0" y="392"/>
                </a:lnTo>
                <a:lnTo>
                  <a:pt x="104" y="402"/>
                </a:lnTo>
                <a:lnTo>
                  <a:pt x="294" y="422"/>
                </a:lnTo>
                <a:lnTo>
                  <a:pt x="516" y="434"/>
                </a:lnTo>
                <a:lnTo>
                  <a:pt x="538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6" name=""/>
          <p:cNvSpPr/>
          <p:nvPr/>
        </p:nvSpPr>
        <p:spPr>
          <a:xfrm rot="21590400">
            <a:off x="1909440" y="914040"/>
            <a:ext cx="1324080" cy="774720"/>
          </a:xfrm>
          <a:custGeom>
            <a:avLst/>
            <a:gdLst/>
            <a:ahLst/>
            <a:rect l="l" t="t" r="r" b="b"/>
            <a:pathLst>
              <a:path w="611" h="393">
                <a:moveTo>
                  <a:pt x="610" y="2"/>
                </a:moveTo>
                <a:lnTo>
                  <a:pt x="0" y="0"/>
                </a:lnTo>
                <a:lnTo>
                  <a:pt x="54" y="46"/>
                </a:lnTo>
                <a:lnTo>
                  <a:pt x="134" y="100"/>
                </a:lnTo>
                <a:lnTo>
                  <a:pt x="134" y="106"/>
                </a:lnTo>
                <a:lnTo>
                  <a:pt x="194" y="188"/>
                </a:lnTo>
                <a:lnTo>
                  <a:pt x="192" y="204"/>
                </a:lnTo>
                <a:lnTo>
                  <a:pt x="208" y="228"/>
                </a:lnTo>
                <a:lnTo>
                  <a:pt x="234" y="246"/>
                </a:lnTo>
                <a:lnTo>
                  <a:pt x="234" y="264"/>
                </a:lnTo>
                <a:lnTo>
                  <a:pt x="220" y="292"/>
                </a:lnTo>
                <a:lnTo>
                  <a:pt x="214" y="300"/>
                </a:lnTo>
                <a:lnTo>
                  <a:pt x="222" y="318"/>
                </a:lnTo>
                <a:lnTo>
                  <a:pt x="244" y="328"/>
                </a:lnTo>
                <a:lnTo>
                  <a:pt x="256" y="352"/>
                </a:lnTo>
                <a:lnTo>
                  <a:pt x="400" y="376"/>
                </a:lnTo>
                <a:lnTo>
                  <a:pt x="538" y="392"/>
                </a:lnTo>
                <a:lnTo>
                  <a:pt x="610" y="2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7" name=""/>
          <p:cNvSpPr/>
          <p:nvPr/>
        </p:nvSpPr>
        <p:spPr>
          <a:xfrm rot="21590400">
            <a:off x="1014120" y="915840"/>
            <a:ext cx="1438200" cy="696960"/>
          </a:xfrm>
          <a:custGeom>
            <a:avLst/>
            <a:gdLst/>
            <a:ahLst/>
            <a:rect l="l" t="t" r="r" b="b"/>
            <a:pathLst>
              <a:path w="662" h="353">
                <a:moveTo>
                  <a:pt x="2" y="0"/>
                </a:moveTo>
                <a:lnTo>
                  <a:pt x="4" y="10"/>
                </a:lnTo>
                <a:lnTo>
                  <a:pt x="0" y="24"/>
                </a:lnTo>
                <a:lnTo>
                  <a:pt x="0" y="42"/>
                </a:lnTo>
                <a:lnTo>
                  <a:pt x="16" y="62"/>
                </a:lnTo>
                <a:lnTo>
                  <a:pt x="30" y="74"/>
                </a:lnTo>
                <a:lnTo>
                  <a:pt x="30" y="98"/>
                </a:lnTo>
                <a:lnTo>
                  <a:pt x="20" y="130"/>
                </a:lnTo>
                <a:lnTo>
                  <a:pt x="18" y="146"/>
                </a:lnTo>
                <a:lnTo>
                  <a:pt x="30" y="152"/>
                </a:lnTo>
                <a:lnTo>
                  <a:pt x="46" y="148"/>
                </a:lnTo>
                <a:lnTo>
                  <a:pt x="46" y="166"/>
                </a:lnTo>
                <a:lnTo>
                  <a:pt x="46" y="174"/>
                </a:lnTo>
                <a:lnTo>
                  <a:pt x="62" y="174"/>
                </a:lnTo>
                <a:lnTo>
                  <a:pt x="72" y="184"/>
                </a:lnTo>
                <a:lnTo>
                  <a:pt x="62" y="196"/>
                </a:lnTo>
                <a:lnTo>
                  <a:pt x="50" y="220"/>
                </a:lnTo>
                <a:lnTo>
                  <a:pt x="42" y="232"/>
                </a:lnTo>
                <a:lnTo>
                  <a:pt x="50" y="238"/>
                </a:lnTo>
                <a:lnTo>
                  <a:pt x="74" y="226"/>
                </a:lnTo>
                <a:lnTo>
                  <a:pt x="90" y="216"/>
                </a:lnTo>
                <a:lnTo>
                  <a:pt x="96" y="212"/>
                </a:lnTo>
                <a:lnTo>
                  <a:pt x="90" y="230"/>
                </a:lnTo>
                <a:lnTo>
                  <a:pt x="341" y="290"/>
                </a:lnTo>
                <a:lnTo>
                  <a:pt x="447" y="318"/>
                </a:lnTo>
                <a:lnTo>
                  <a:pt x="503" y="324"/>
                </a:lnTo>
                <a:lnTo>
                  <a:pt x="661" y="352"/>
                </a:lnTo>
                <a:lnTo>
                  <a:pt x="651" y="326"/>
                </a:lnTo>
                <a:lnTo>
                  <a:pt x="629" y="320"/>
                </a:lnTo>
                <a:lnTo>
                  <a:pt x="619" y="300"/>
                </a:lnTo>
                <a:lnTo>
                  <a:pt x="639" y="260"/>
                </a:lnTo>
                <a:lnTo>
                  <a:pt x="637" y="244"/>
                </a:lnTo>
                <a:lnTo>
                  <a:pt x="615" y="230"/>
                </a:lnTo>
                <a:lnTo>
                  <a:pt x="595" y="202"/>
                </a:lnTo>
                <a:lnTo>
                  <a:pt x="601" y="188"/>
                </a:lnTo>
                <a:lnTo>
                  <a:pt x="537" y="100"/>
                </a:lnTo>
                <a:lnTo>
                  <a:pt x="459" y="46"/>
                </a:lnTo>
                <a:lnTo>
                  <a:pt x="405" y="0"/>
                </a:lnTo>
                <a:lnTo>
                  <a:pt x="2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8" name=""/>
          <p:cNvSpPr/>
          <p:nvPr/>
        </p:nvSpPr>
        <p:spPr>
          <a:xfrm rot="21590400">
            <a:off x="874440" y="1372680"/>
            <a:ext cx="1104840" cy="741600"/>
          </a:xfrm>
          <a:custGeom>
            <a:avLst/>
            <a:gdLst/>
            <a:ahLst/>
            <a:rect l="l" t="t" r="r" b="b"/>
            <a:pathLst>
              <a:path w="511" h="377">
                <a:moveTo>
                  <a:pt x="452" y="376"/>
                </a:moveTo>
                <a:lnTo>
                  <a:pt x="386" y="358"/>
                </a:lnTo>
                <a:lnTo>
                  <a:pt x="342" y="348"/>
                </a:lnTo>
                <a:lnTo>
                  <a:pt x="308" y="352"/>
                </a:lnTo>
                <a:lnTo>
                  <a:pt x="290" y="344"/>
                </a:lnTo>
                <a:lnTo>
                  <a:pt x="268" y="344"/>
                </a:lnTo>
                <a:lnTo>
                  <a:pt x="236" y="350"/>
                </a:lnTo>
                <a:lnTo>
                  <a:pt x="204" y="340"/>
                </a:lnTo>
                <a:lnTo>
                  <a:pt x="166" y="340"/>
                </a:lnTo>
                <a:lnTo>
                  <a:pt x="138" y="332"/>
                </a:lnTo>
                <a:lnTo>
                  <a:pt x="90" y="326"/>
                </a:lnTo>
                <a:lnTo>
                  <a:pt x="68" y="300"/>
                </a:lnTo>
                <a:lnTo>
                  <a:pt x="70" y="268"/>
                </a:lnTo>
                <a:lnTo>
                  <a:pt x="56" y="258"/>
                </a:lnTo>
                <a:lnTo>
                  <a:pt x="40" y="254"/>
                </a:lnTo>
                <a:lnTo>
                  <a:pt x="30" y="238"/>
                </a:lnTo>
                <a:lnTo>
                  <a:pt x="6" y="234"/>
                </a:lnTo>
                <a:lnTo>
                  <a:pt x="0" y="222"/>
                </a:lnTo>
                <a:lnTo>
                  <a:pt x="2" y="206"/>
                </a:lnTo>
                <a:lnTo>
                  <a:pt x="14" y="202"/>
                </a:lnTo>
                <a:lnTo>
                  <a:pt x="20" y="192"/>
                </a:lnTo>
                <a:lnTo>
                  <a:pt x="10" y="164"/>
                </a:lnTo>
                <a:lnTo>
                  <a:pt x="12" y="112"/>
                </a:lnTo>
                <a:lnTo>
                  <a:pt x="16" y="90"/>
                </a:lnTo>
                <a:lnTo>
                  <a:pt x="2" y="58"/>
                </a:lnTo>
                <a:lnTo>
                  <a:pt x="2" y="36"/>
                </a:lnTo>
                <a:lnTo>
                  <a:pt x="14" y="26"/>
                </a:lnTo>
                <a:lnTo>
                  <a:pt x="28" y="30"/>
                </a:lnTo>
                <a:lnTo>
                  <a:pt x="46" y="46"/>
                </a:lnTo>
                <a:lnTo>
                  <a:pt x="72" y="58"/>
                </a:lnTo>
                <a:lnTo>
                  <a:pt x="102" y="62"/>
                </a:lnTo>
                <a:lnTo>
                  <a:pt x="116" y="64"/>
                </a:lnTo>
                <a:lnTo>
                  <a:pt x="134" y="92"/>
                </a:lnTo>
                <a:lnTo>
                  <a:pt x="126" y="102"/>
                </a:lnTo>
                <a:lnTo>
                  <a:pt x="124" y="108"/>
                </a:lnTo>
                <a:lnTo>
                  <a:pt x="130" y="120"/>
                </a:lnTo>
                <a:lnTo>
                  <a:pt x="134" y="124"/>
                </a:lnTo>
                <a:lnTo>
                  <a:pt x="114" y="164"/>
                </a:lnTo>
                <a:lnTo>
                  <a:pt x="122" y="164"/>
                </a:lnTo>
                <a:lnTo>
                  <a:pt x="150" y="164"/>
                </a:lnTo>
                <a:lnTo>
                  <a:pt x="146" y="118"/>
                </a:lnTo>
                <a:lnTo>
                  <a:pt x="166" y="114"/>
                </a:lnTo>
                <a:lnTo>
                  <a:pt x="168" y="100"/>
                </a:lnTo>
                <a:lnTo>
                  <a:pt x="160" y="94"/>
                </a:lnTo>
                <a:lnTo>
                  <a:pt x="138" y="90"/>
                </a:lnTo>
                <a:lnTo>
                  <a:pt x="138" y="80"/>
                </a:lnTo>
                <a:lnTo>
                  <a:pt x="164" y="42"/>
                </a:lnTo>
                <a:lnTo>
                  <a:pt x="146" y="12"/>
                </a:lnTo>
                <a:lnTo>
                  <a:pt x="156" y="0"/>
                </a:lnTo>
                <a:lnTo>
                  <a:pt x="510" y="88"/>
                </a:lnTo>
                <a:lnTo>
                  <a:pt x="452" y="376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9" name=""/>
          <p:cNvSpPr/>
          <p:nvPr/>
        </p:nvSpPr>
        <p:spPr>
          <a:xfrm rot="21590400">
            <a:off x="583920" y="1834920"/>
            <a:ext cx="1330200" cy="1000080"/>
          </a:xfrm>
          <a:custGeom>
            <a:avLst/>
            <a:gdLst/>
            <a:ahLst/>
            <a:rect l="l" t="t" r="r" b="b"/>
            <a:pathLst>
              <a:path w="613" h="507">
                <a:moveTo>
                  <a:pt x="520" y="506"/>
                </a:moveTo>
                <a:lnTo>
                  <a:pt x="546" y="350"/>
                </a:lnTo>
                <a:lnTo>
                  <a:pt x="544" y="324"/>
                </a:lnTo>
                <a:lnTo>
                  <a:pt x="554" y="310"/>
                </a:lnTo>
                <a:lnTo>
                  <a:pt x="554" y="296"/>
                </a:lnTo>
                <a:lnTo>
                  <a:pt x="538" y="284"/>
                </a:lnTo>
                <a:lnTo>
                  <a:pt x="538" y="274"/>
                </a:lnTo>
                <a:lnTo>
                  <a:pt x="550" y="266"/>
                </a:lnTo>
                <a:lnTo>
                  <a:pt x="560" y="256"/>
                </a:lnTo>
                <a:lnTo>
                  <a:pt x="574" y="252"/>
                </a:lnTo>
                <a:lnTo>
                  <a:pt x="578" y="230"/>
                </a:lnTo>
                <a:lnTo>
                  <a:pt x="588" y="216"/>
                </a:lnTo>
                <a:lnTo>
                  <a:pt x="598" y="206"/>
                </a:lnTo>
                <a:lnTo>
                  <a:pt x="612" y="188"/>
                </a:lnTo>
                <a:lnTo>
                  <a:pt x="608" y="168"/>
                </a:lnTo>
                <a:lnTo>
                  <a:pt x="588" y="140"/>
                </a:lnTo>
                <a:lnTo>
                  <a:pt x="476" y="112"/>
                </a:lnTo>
                <a:lnTo>
                  <a:pt x="442" y="116"/>
                </a:lnTo>
                <a:lnTo>
                  <a:pt x="420" y="108"/>
                </a:lnTo>
                <a:lnTo>
                  <a:pt x="392" y="108"/>
                </a:lnTo>
                <a:lnTo>
                  <a:pt x="364" y="116"/>
                </a:lnTo>
                <a:lnTo>
                  <a:pt x="332" y="100"/>
                </a:lnTo>
                <a:lnTo>
                  <a:pt x="296" y="104"/>
                </a:lnTo>
                <a:lnTo>
                  <a:pt x="254" y="92"/>
                </a:lnTo>
                <a:lnTo>
                  <a:pt x="228" y="90"/>
                </a:lnTo>
                <a:lnTo>
                  <a:pt x="200" y="62"/>
                </a:lnTo>
                <a:lnTo>
                  <a:pt x="202" y="32"/>
                </a:lnTo>
                <a:lnTo>
                  <a:pt x="186" y="20"/>
                </a:lnTo>
                <a:lnTo>
                  <a:pt x="174" y="18"/>
                </a:lnTo>
                <a:lnTo>
                  <a:pt x="164" y="4"/>
                </a:lnTo>
                <a:lnTo>
                  <a:pt x="142" y="0"/>
                </a:lnTo>
                <a:lnTo>
                  <a:pt x="134" y="16"/>
                </a:lnTo>
                <a:lnTo>
                  <a:pt x="124" y="50"/>
                </a:lnTo>
                <a:lnTo>
                  <a:pt x="122" y="84"/>
                </a:lnTo>
                <a:lnTo>
                  <a:pt x="108" y="100"/>
                </a:lnTo>
                <a:lnTo>
                  <a:pt x="106" y="132"/>
                </a:lnTo>
                <a:lnTo>
                  <a:pt x="44" y="250"/>
                </a:lnTo>
                <a:lnTo>
                  <a:pt x="32" y="288"/>
                </a:lnTo>
                <a:lnTo>
                  <a:pt x="14" y="302"/>
                </a:lnTo>
                <a:lnTo>
                  <a:pt x="8" y="316"/>
                </a:lnTo>
                <a:lnTo>
                  <a:pt x="10" y="332"/>
                </a:lnTo>
                <a:lnTo>
                  <a:pt x="8" y="342"/>
                </a:lnTo>
                <a:lnTo>
                  <a:pt x="0" y="354"/>
                </a:lnTo>
                <a:lnTo>
                  <a:pt x="2" y="362"/>
                </a:lnTo>
                <a:lnTo>
                  <a:pt x="8" y="376"/>
                </a:lnTo>
                <a:lnTo>
                  <a:pt x="14" y="380"/>
                </a:lnTo>
                <a:lnTo>
                  <a:pt x="16" y="384"/>
                </a:lnTo>
                <a:lnTo>
                  <a:pt x="520" y="506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0" name=""/>
          <p:cNvSpPr/>
          <p:nvPr/>
        </p:nvSpPr>
        <p:spPr>
          <a:xfrm rot="21590400">
            <a:off x="1709280" y="1542960"/>
            <a:ext cx="930240" cy="1420920"/>
          </a:xfrm>
          <a:custGeom>
            <a:avLst/>
            <a:gdLst/>
            <a:ahLst/>
            <a:rect l="l" t="t" r="r" b="b"/>
            <a:pathLst>
              <a:path w="429" h="721">
                <a:moveTo>
                  <a:pt x="124" y="0"/>
                </a:moveTo>
                <a:lnTo>
                  <a:pt x="178" y="8"/>
                </a:lnTo>
                <a:lnTo>
                  <a:pt x="160" y="118"/>
                </a:lnTo>
                <a:lnTo>
                  <a:pt x="166" y="130"/>
                </a:lnTo>
                <a:lnTo>
                  <a:pt x="178" y="140"/>
                </a:lnTo>
                <a:lnTo>
                  <a:pt x="178" y="150"/>
                </a:lnTo>
                <a:lnTo>
                  <a:pt x="172" y="166"/>
                </a:lnTo>
                <a:lnTo>
                  <a:pt x="172" y="174"/>
                </a:lnTo>
                <a:lnTo>
                  <a:pt x="196" y="182"/>
                </a:lnTo>
                <a:lnTo>
                  <a:pt x="202" y="202"/>
                </a:lnTo>
                <a:lnTo>
                  <a:pt x="226" y="256"/>
                </a:lnTo>
                <a:lnTo>
                  <a:pt x="240" y="256"/>
                </a:lnTo>
                <a:lnTo>
                  <a:pt x="248" y="276"/>
                </a:lnTo>
                <a:lnTo>
                  <a:pt x="230" y="294"/>
                </a:lnTo>
                <a:lnTo>
                  <a:pt x="232" y="306"/>
                </a:lnTo>
                <a:lnTo>
                  <a:pt x="240" y="320"/>
                </a:lnTo>
                <a:lnTo>
                  <a:pt x="238" y="322"/>
                </a:lnTo>
                <a:lnTo>
                  <a:pt x="226" y="328"/>
                </a:lnTo>
                <a:lnTo>
                  <a:pt x="222" y="346"/>
                </a:lnTo>
                <a:lnTo>
                  <a:pt x="218" y="364"/>
                </a:lnTo>
                <a:lnTo>
                  <a:pt x="224" y="370"/>
                </a:lnTo>
                <a:lnTo>
                  <a:pt x="240" y="356"/>
                </a:lnTo>
                <a:lnTo>
                  <a:pt x="246" y="352"/>
                </a:lnTo>
                <a:lnTo>
                  <a:pt x="262" y="356"/>
                </a:lnTo>
                <a:lnTo>
                  <a:pt x="262" y="378"/>
                </a:lnTo>
                <a:lnTo>
                  <a:pt x="270" y="390"/>
                </a:lnTo>
                <a:lnTo>
                  <a:pt x="272" y="436"/>
                </a:lnTo>
                <a:lnTo>
                  <a:pt x="282" y="442"/>
                </a:lnTo>
                <a:lnTo>
                  <a:pt x="298" y="444"/>
                </a:lnTo>
                <a:lnTo>
                  <a:pt x="302" y="470"/>
                </a:lnTo>
                <a:lnTo>
                  <a:pt x="312" y="480"/>
                </a:lnTo>
                <a:lnTo>
                  <a:pt x="318" y="476"/>
                </a:lnTo>
                <a:lnTo>
                  <a:pt x="356" y="476"/>
                </a:lnTo>
                <a:lnTo>
                  <a:pt x="402" y="468"/>
                </a:lnTo>
                <a:lnTo>
                  <a:pt x="428" y="492"/>
                </a:lnTo>
                <a:lnTo>
                  <a:pt x="400" y="720"/>
                </a:lnTo>
                <a:lnTo>
                  <a:pt x="0" y="656"/>
                </a:lnTo>
                <a:lnTo>
                  <a:pt x="26" y="494"/>
                </a:lnTo>
                <a:lnTo>
                  <a:pt x="22" y="474"/>
                </a:lnTo>
                <a:lnTo>
                  <a:pt x="36" y="452"/>
                </a:lnTo>
                <a:lnTo>
                  <a:pt x="18" y="430"/>
                </a:lnTo>
                <a:lnTo>
                  <a:pt x="20" y="422"/>
                </a:lnTo>
                <a:lnTo>
                  <a:pt x="38" y="404"/>
                </a:lnTo>
                <a:lnTo>
                  <a:pt x="54" y="400"/>
                </a:lnTo>
                <a:lnTo>
                  <a:pt x="58" y="378"/>
                </a:lnTo>
                <a:lnTo>
                  <a:pt x="90" y="336"/>
                </a:lnTo>
                <a:lnTo>
                  <a:pt x="86" y="310"/>
                </a:lnTo>
                <a:lnTo>
                  <a:pt x="66" y="286"/>
                </a:lnTo>
                <a:lnTo>
                  <a:pt x="124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1" name=""/>
          <p:cNvSpPr/>
          <p:nvPr/>
        </p:nvSpPr>
        <p:spPr>
          <a:xfrm rot="21590400">
            <a:off x="2063520" y="1550520"/>
            <a:ext cx="1654200" cy="963720"/>
          </a:xfrm>
          <a:custGeom>
            <a:avLst/>
            <a:gdLst/>
            <a:ahLst/>
            <a:rect l="l" t="t" r="r" b="b"/>
            <a:pathLst>
              <a:path w="763" h="489">
                <a:moveTo>
                  <a:pt x="16" y="0"/>
                </a:moveTo>
                <a:lnTo>
                  <a:pt x="340" y="56"/>
                </a:lnTo>
                <a:lnTo>
                  <a:pt x="762" y="102"/>
                </a:lnTo>
                <a:lnTo>
                  <a:pt x="730" y="486"/>
                </a:lnTo>
                <a:lnTo>
                  <a:pt x="272" y="436"/>
                </a:lnTo>
                <a:lnTo>
                  <a:pt x="264" y="488"/>
                </a:lnTo>
                <a:lnTo>
                  <a:pt x="238" y="460"/>
                </a:lnTo>
                <a:lnTo>
                  <a:pt x="188" y="470"/>
                </a:lnTo>
                <a:lnTo>
                  <a:pt x="156" y="468"/>
                </a:lnTo>
                <a:lnTo>
                  <a:pt x="150" y="474"/>
                </a:lnTo>
                <a:lnTo>
                  <a:pt x="142" y="468"/>
                </a:lnTo>
                <a:lnTo>
                  <a:pt x="134" y="436"/>
                </a:lnTo>
                <a:lnTo>
                  <a:pt x="114" y="434"/>
                </a:lnTo>
                <a:lnTo>
                  <a:pt x="108" y="430"/>
                </a:lnTo>
                <a:lnTo>
                  <a:pt x="108" y="408"/>
                </a:lnTo>
                <a:lnTo>
                  <a:pt x="106" y="402"/>
                </a:lnTo>
                <a:lnTo>
                  <a:pt x="108" y="384"/>
                </a:lnTo>
                <a:lnTo>
                  <a:pt x="98" y="372"/>
                </a:lnTo>
                <a:lnTo>
                  <a:pt x="96" y="350"/>
                </a:lnTo>
                <a:lnTo>
                  <a:pt x="84" y="342"/>
                </a:lnTo>
                <a:lnTo>
                  <a:pt x="60" y="364"/>
                </a:lnTo>
                <a:lnTo>
                  <a:pt x="54" y="356"/>
                </a:lnTo>
                <a:lnTo>
                  <a:pt x="62" y="322"/>
                </a:lnTo>
                <a:lnTo>
                  <a:pt x="76" y="312"/>
                </a:lnTo>
                <a:lnTo>
                  <a:pt x="64" y="290"/>
                </a:lnTo>
                <a:lnTo>
                  <a:pt x="86" y="268"/>
                </a:lnTo>
                <a:lnTo>
                  <a:pt x="74" y="248"/>
                </a:lnTo>
                <a:lnTo>
                  <a:pt x="64" y="248"/>
                </a:lnTo>
                <a:lnTo>
                  <a:pt x="34" y="176"/>
                </a:lnTo>
                <a:lnTo>
                  <a:pt x="12" y="168"/>
                </a:lnTo>
                <a:lnTo>
                  <a:pt x="18" y="138"/>
                </a:lnTo>
                <a:lnTo>
                  <a:pt x="0" y="110"/>
                </a:lnTo>
                <a:lnTo>
                  <a:pt x="16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2" name=""/>
          <p:cNvSpPr/>
          <p:nvPr/>
        </p:nvSpPr>
        <p:spPr>
          <a:xfrm rot="21590400">
            <a:off x="3657600" y="1749240"/>
            <a:ext cx="1098720" cy="610920"/>
          </a:xfrm>
          <a:custGeom>
            <a:avLst/>
            <a:gdLst/>
            <a:ahLst/>
            <a:rect l="l" t="t" r="r" b="b"/>
            <a:pathLst>
              <a:path w="505" h="311">
                <a:moveTo>
                  <a:pt x="24" y="0"/>
                </a:moveTo>
                <a:lnTo>
                  <a:pt x="252" y="12"/>
                </a:lnTo>
                <a:lnTo>
                  <a:pt x="460" y="16"/>
                </a:lnTo>
                <a:lnTo>
                  <a:pt x="462" y="32"/>
                </a:lnTo>
                <a:lnTo>
                  <a:pt x="472" y="44"/>
                </a:lnTo>
                <a:lnTo>
                  <a:pt x="472" y="50"/>
                </a:lnTo>
                <a:lnTo>
                  <a:pt x="456" y="60"/>
                </a:lnTo>
                <a:lnTo>
                  <a:pt x="470" y="78"/>
                </a:lnTo>
                <a:lnTo>
                  <a:pt x="464" y="96"/>
                </a:lnTo>
                <a:lnTo>
                  <a:pt x="468" y="108"/>
                </a:lnTo>
                <a:lnTo>
                  <a:pt x="480" y="150"/>
                </a:lnTo>
                <a:lnTo>
                  <a:pt x="486" y="160"/>
                </a:lnTo>
                <a:lnTo>
                  <a:pt x="490" y="178"/>
                </a:lnTo>
                <a:lnTo>
                  <a:pt x="484" y="180"/>
                </a:lnTo>
                <a:lnTo>
                  <a:pt x="478" y="196"/>
                </a:lnTo>
                <a:lnTo>
                  <a:pt x="488" y="208"/>
                </a:lnTo>
                <a:lnTo>
                  <a:pt x="488" y="226"/>
                </a:lnTo>
                <a:lnTo>
                  <a:pt x="482" y="232"/>
                </a:lnTo>
                <a:lnTo>
                  <a:pt x="488" y="240"/>
                </a:lnTo>
                <a:lnTo>
                  <a:pt x="480" y="250"/>
                </a:lnTo>
                <a:lnTo>
                  <a:pt x="484" y="260"/>
                </a:lnTo>
                <a:lnTo>
                  <a:pt x="498" y="274"/>
                </a:lnTo>
                <a:lnTo>
                  <a:pt x="504" y="308"/>
                </a:lnTo>
                <a:lnTo>
                  <a:pt x="348" y="310"/>
                </a:lnTo>
                <a:lnTo>
                  <a:pt x="214" y="306"/>
                </a:lnTo>
                <a:lnTo>
                  <a:pt x="60" y="300"/>
                </a:lnTo>
                <a:lnTo>
                  <a:pt x="0" y="294"/>
                </a:lnTo>
                <a:lnTo>
                  <a:pt x="24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3" name=""/>
          <p:cNvSpPr/>
          <p:nvPr/>
        </p:nvSpPr>
        <p:spPr>
          <a:xfrm>
            <a:off x="2543040" y="2413080"/>
            <a:ext cx="1116000" cy="852480"/>
          </a:xfrm>
          <a:custGeom>
            <a:avLst/>
            <a:gdLst/>
            <a:ahLst/>
            <a:rect l="l" t="t" r="r" b="b"/>
            <a:pathLst>
              <a:path w="703" h="537">
                <a:moveTo>
                  <a:pt x="72" y="1"/>
                </a:moveTo>
                <a:lnTo>
                  <a:pt x="703" y="61"/>
                </a:lnTo>
                <a:lnTo>
                  <a:pt x="671" y="537"/>
                </a:lnTo>
                <a:lnTo>
                  <a:pt x="0" y="469"/>
                </a:lnTo>
                <a:lnTo>
                  <a:pt x="21" y="340"/>
                </a:lnTo>
                <a:lnTo>
                  <a:pt x="78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4" name=""/>
          <p:cNvSpPr/>
          <p:nvPr/>
        </p:nvSpPr>
        <p:spPr>
          <a:xfrm rot="21590400">
            <a:off x="3631680" y="2333160"/>
            <a:ext cx="1150920" cy="671760"/>
          </a:xfrm>
          <a:custGeom>
            <a:avLst/>
            <a:gdLst/>
            <a:ahLst/>
            <a:rect l="l" t="t" r="r" b="b"/>
            <a:pathLst>
              <a:path w="531" h="341">
                <a:moveTo>
                  <a:pt x="16" y="0"/>
                </a:moveTo>
                <a:lnTo>
                  <a:pt x="140" y="8"/>
                </a:lnTo>
                <a:lnTo>
                  <a:pt x="314" y="14"/>
                </a:lnTo>
                <a:lnTo>
                  <a:pt x="458" y="12"/>
                </a:lnTo>
                <a:lnTo>
                  <a:pt x="518" y="12"/>
                </a:lnTo>
                <a:lnTo>
                  <a:pt x="516" y="32"/>
                </a:lnTo>
                <a:lnTo>
                  <a:pt x="510" y="36"/>
                </a:lnTo>
                <a:lnTo>
                  <a:pt x="504" y="40"/>
                </a:lnTo>
                <a:lnTo>
                  <a:pt x="502" y="54"/>
                </a:lnTo>
                <a:lnTo>
                  <a:pt x="514" y="74"/>
                </a:lnTo>
                <a:lnTo>
                  <a:pt x="524" y="80"/>
                </a:lnTo>
                <a:lnTo>
                  <a:pt x="522" y="92"/>
                </a:lnTo>
                <a:lnTo>
                  <a:pt x="526" y="100"/>
                </a:lnTo>
                <a:lnTo>
                  <a:pt x="526" y="230"/>
                </a:lnTo>
                <a:lnTo>
                  <a:pt x="530" y="248"/>
                </a:lnTo>
                <a:lnTo>
                  <a:pt x="522" y="252"/>
                </a:lnTo>
                <a:lnTo>
                  <a:pt x="520" y="258"/>
                </a:lnTo>
                <a:lnTo>
                  <a:pt x="526" y="266"/>
                </a:lnTo>
                <a:lnTo>
                  <a:pt x="524" y="310"/>
                </a:lnTo>
                <a:lnTo>
                  <a:pt x="518" y="314"/>
                </a:lnTo>
                <a:lnTo>
                  <a:pt x="520" y="332"/>
                </a:lnTo>
                <a:lnTo>
                  <a:pt x="526" y="340"/>
                </a:lnTo>
                <a:lnTo>
                  <a:pt x="518" y="340"/>
                </a:lnTo>
                <a:lnTo>
                  <a:pt x="506" y="340"/>
                </a:lnTo>
                <a:lnTo>
                  <a:pt x="490" y="328"/>
                </a:lnTo>
                <a:lnTo>
                  <a:pt x="480" y="312"/>
                </a:lnTo>
                <a:lnTo>
                  <a:pt x="474" y="310"/>
                </a:lnTo>
                <a:lnTo>
                  <a:pt x="458" y="318"/>
                </a:lnTo>
                <a:lnTo>
                  <a:pt x="446" y="302"/>
                </a:lnTo>
                <a:lnTo>
                  <a:pt x="422" y="316"/>
                </a:lnTo>
                <a:lnTo>
                  <a:pt x="408" y="316"/>
                </a:lnTo>
                <a:lnTo>
                  <a:pt x="398" y="312"/>
                </a:lnTo>
                <a:lnTo>
                  <a:pt x="384" y="294"/>
                </a:lnTo>
                <a:lnTo>
                  <a:pt x="0" y="286"/>
                </a:lnTo>
                <a:lnTo>
                  <a:pt x="16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5" name=""/>
          <p:cNvSpPr/>
          <p:nvPr/>
        </p:nvSpPr>
        <p:spPr>
          <a:xfrm rot="21590400">
            <a:off x="3598920" y="2896920"/>
            <a:ext cx="1357200" cy="576000"/>
          </a:xfrm>
          <a:custGeom>
            <a:avLst/>
            <a:gdLst/>
            <a:ahLst/>
            <a:rect l="l" t="t" r="r" b="b"/>
            <a:pathLst>
              <a:path w="624" h="293">
                <a:moveTo>
                  <a:pt x="12" y="0"/>
                </a:moveTo>
                <a:lnTo>
                  <a:pt x="395" y="8"/>
                </a:lnTo>
                <a:lnTo>
                  <a:pt x="411" y="28"/>
                </a:lnTo>
                <a:lnTo>
                  <a:pt x="437" y="32"/>
                </a:lnTo>
                <a:lnTo>
                  <a:pt x="459" y="16"/>
                </a:lnTo>
                <a:lnTo>
                  <a:pt x="473" y="32"/>
                </a:lnTo>
                <a:lnTo>
                  <a:pt x="487" y="24"/>
                </a:lnTo>
                <a:lnTo>
                  <a:pt x="495" y="28"/>
                </a:lnTo>
                <a:lnTo>
                  <a:pt x="509" y="48"/>
                </a:lnTo>
                <a:lnTo>
                  <a:pt x="531" y="56"/>
                </a:lnTo>
                <a:lnTo>
                  <a:pt x="537" y="54"/>
                </a:lnTo>
                <a:lnTo>
                  <a:pt x="551" y="54"/>
                </a:lnTo>
                <a:lnTo>
                  <a:pt x="557" y="84"/>
                </a:lnTo>
                <a:lnTo>
                  <a:pt x="569" y="94"/>
                </a:lnTo>
                <a:lnTo>
                  <a:pt x="571" y="122"/>
                </a:lnTo>
                <a:lnTo>
                  <a:pt x="579" y="126"/>
                </a:lnTo>
                <a:lnTo>
                  <a:pt x="581" y="154"/>
                </a:lnTo>
                <a:lnTo>
                  <a:pt x="587" y="158"/>
                </a:lnTo>
                <a:lnTo>
                  <a:pt x="589" y="200"/>
                </a:lnTo>
                <a:lnTo>
                  <a:pt x="597" y="204"/>
                </a:lnTo>
                <a:lnTo>
                  <a:pt x="599" y="246"/>
                </a:lnTo>
                <a:lnTo>
                  <a:pt x="611" y="250"/>
                </a:lnTo>
                <a:lnTo>
                  <a:pt x="623" y="260"/>
                </a:lnTo>
                <a:lnTo>
                  <a:pt x="621" y="292"/>
                </a:lnTo>
                <a:lnTo>
                  <a:pt x="138" y="292"/>
                </a:lnTo>
                <a:lnTo>
                  <a:pt x="138" y="196"/>
                </a:lnTo>
                <a:lnTo>
                  <a:pt x="0" y="186"/>
                </a:lnTo>
                <a:lnTo>
                  <a:pt x="12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6" name=""/>
          <p:cNvSpPr/>
          <p:nvPr/>
        </p:nvSpPr>
        <p:spPr>
          <a:xfrm rot="21590400">
            <a:off x="1960560" y="2896920"/>
            <a:ext cx="871560" cy="1036440"/>
          </a:xfrm>
          <a:custGeom>
            <a:avLst/>
            <a:gdLst/>
            <a:ahLst/>
            <a:rect l="l" t="t" r="r" b="b"/>
            <a:pathLst>
              <a:path w="402" h="525">
                <a:moveTo>
                  <a:pt x="76" y="0"/>
                </a:moveTo>
                <a:lnTo>
                  <a:pt x="285" y="32"/>
                </a:lnTo>
                <a:lnTo>
                  <a:pt x="269" y="130"/>
                </a:lnTo>
                <a:lnTo>
                  <a:pt x="401" y="146"/>
                </a:lnTo>
                <a:lnTo>
                  <a:pt x="361" y="524"/>
                </a:lnTo>
                <a:lnTo>
                  <a:pt x="0" y="466"/>
                </a:lnTo>
                <a:lnTo>
                  <a:pt x="76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7" name=""/>
          <p:cNvSpPr/>
          <p:nvPr/>
        </p:nvSpPr>
        <p:spPr>
          <a:xfrm rot="21590400">
            <a:off x="2744640" y="3184200"/>
            <a:ext cx="1152720" cy="847800"/>
          </a:xfrm>
          <a:custGeom>
            <a:avLst/>
            <a:gdLst/>
            <a:ahLst/>
            <a:rect l="l" t="t" r="r" b="b"/>
            <a:pathLst>
              <a:path w="531" h="429">
                <a:moveTo>
                  <a:pt x="40" y="0"/>
                </a:moveTo>
                <a:lnTo>
                  <a:pt x="324" y="34"/>
                </a:lnTo>
                <a:lnTo>
                  <a:pt x="426" y="46"/>
                </a:lnTo>
                <a:lnTo>
                  <a:pt x="530" y="50"/>
                </a:lnTo>
                <a:lnTo>
                  <a:pt x="526" y="428"/>
                </a:lnTo>
                <a:lnTo>
                  <a:pt x="290" y="414"/>
                </a:lnTo>
                <a:lnTo>
                  <a:pt x="160" y="400"/>
                </a:lnTo>
                <a:lnTo>
                  <a:pt x="0" y="382"/>
                </a:lnTo>
                <a:lnTo>
                  <a:pt x="40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8" name=""/>
          <p:cNvSpPr/>
          <p:nvPr/>
        </p:nvSpPr>
        <p:spPr>
          <a:xfrm rot="21590400">
            <a:off x="3887640" y="3471840"/>
            <a:ext cx="1204920" cy="577800"/>
          </a:xfrm>
          <a:custGeom>
            <a:avLst/>
            <a:gdLst/>
            <a:ahLst/>
            <a:rect l="l" t="t" r="r" b="b"/>
            <a:pathLst>
              <a:path w="557" h="293">
                <a:moveTo>
                  <a:pt x="4" y="0"/>
                </a:moveTo>
                <a:lnTo>
                  <a:pt x="486" y="0"/>
                </a:lnTo>
                <a:lnTo>
                  <a:pt x="514" y="4"/>
                </a:lnTo>
                <a:lnTo>
                  <a:pt x="524" y="12"/>
                </a:lnTo>
                <a:lnTo>
                  <a:pt x="532" y="20"/>
                </a:lnTo>
                <a:lnTo>
                  <a:pt x="530" y="34"/>
                </a:lnTo>
                <a:lnTo>
                  <a:pt x="520" y="34"/>
                </a:lnTo>
                <a:lnTo>
                  <a:pt x="516" y="42"/>
                </a:lnTo>
                <a:lnTo>
                  <a:pt x="518" y="48"/>
                </a:lnTo>
                <a:lnTo>
                  <a:pt x="532" y="54"/>
                </a:lnTo>
                <a:lnTo>
                  <a:pt x="534" y="64"/>
                </a:lnTo>
                <a:lnTo>
                  <a:pt x="532" y="74"/>
                </a:lnTo>
                <a:lnTo>
                  <a:pt x="546" y="86"/>
                </a:lnTo>
                <a:lnTo>
                  <a:pt x="550" y="98"/>
                </a:lnTo>
                <a:lnTo>
                  <a:pt x="556" y="292"/>
                </a:lnTo>
                <a:lnTo>
                  <a:pt x="176" y="288"/>
                </a:lnTo>
                <a:lnTo>
                  <a:pt x="0" y="280"/>
                </a:lnTo>
                <a:lnTo>
                  <a:pt x="4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9" name=""/>
          <p:cNvSpPr/>
          <p:nvPr/>
        </p:nvSpPr>
        <p:spPr>
          <a:xfrm rot="21590400">
            <a:off x="3724200" y="4012920"/>
            <a:ext cx="1406520" cy="644400"/>
          </a:xfrm>
          <a:custGeom>
            <a:avLst/>
            <a:gdLst/>
            <a:ahLst/>
            <a:rect l="l" t="t" r="r" b="b"/>
            <a:pathLst>
              <a:path w="648" h="327">
                <a:moveTo>
                  <a:pt x="2" y="0"/>
                </a:moveTo>
                <a:lnTo>
                  <a:pt x="230" y="14"/>
                </a:lnTo>
                <a:lnTo>
                  <a:pt x="633" y="16"/>
                </a:lnTo>
                <a:lnTo>
                  <a:pt x="633" y="62"/>
                </a:lnTo>
                <a:lnTo>
                  <a:pt x="643" y="116"/>
                </a:lnTo>
                <a:lnTo>
                  <a:pt x="647" y="326"/>
                </a:lnTo>
                <a:lnTo>
                  <a:pt x="627" y="322"/>
                </a:lnTo>
                <a:lnTo>
                  <a:pt x="623" y="312"/>
                </a:lnTo>
                <a:lnTo>
                  <a:pt x="615" y="304"/>
                </a:lnTo>
                <a:lnTo>
                  <a:pt x="603" y="302"/>
                </a:lnTo>
                <a:lnTo>
                  <a:pt x="595" y="308"/>
                </a:lnTo>
                <a:lnTo>
                  <a:pt x="585" y="318"/>
                </a:lnTo>
                <a:lnTo>
                  <a:pt x="571" y="308"/>
                </a:lnTo>
                <a:lnTo>
                  <a:pt x="559" y="306"/>
                </a:lnTo>
                <a:lnTo>
                  <a:pt x="539" y="318"/>
                </a:lnTo>
                <a:lnTo>
                  <a:pt x="513" y="318"/>
                </a:lnTo>
                <a:lnTo>
                  <a:pt x="493" y="310"/>
                </a:lnTo>
                <a:lnTo>
                  <a:pt x="471" y="312"/>
                </a:lnTo>
                <a:lnTo>
                  <a:pt x="459" y="324"/>
                </a:lnTo>
                <a:lnTo>
                  <a:pt x="453" y="324"/>
                </a:lnTo>
                <a:lnTo>
                  <a:pt x="437" y="308"/>
                </a:lnTo>
                <a:lnTo>
                  <a:pt x="413" y="308"/>
                </a:lnTo>
                <a:lnTo>
                  <a:pt x="397" y="308"/>
                </a:lnTo>
                <a:lnTo>
                  <a:pt x="385" y="300"/>
                </a:lnTo>
                <a:lnTo>
                  <a:pt x="375" y="280"/>
                </a:lnTo>
                <a:lnTo>
                  <a:pt x="359" y="276"/>
                </a:lnTo>
                <a:lnTo>
                  <a:pt x="349" y="276"/>
                </a:lnTo>
                <a:lnTo>
                  <a:pt x="339" y="284"/>
                </a:lnTo>
                <a:lnTo>
                  <a:pt x="306" y="282"/>
                </a:lnTo>
                <a:lnTo>
                  <a:pt x="294" y="276"/>
                </a:lnTo>
                <a:lnTo>
                  <a:pt x="290" y="258"/>
                </a:lnTo>
                <a:lnTo>
                  <a:pt x="282" y="250"/>
                </a:lnTo>
                <a:lnTo>
                  <a:pt x="276" y="252"/>
                </a:lnTo>
                <a:lnTo>
                  <a:pt x="258" y="260"/>
                </a:lnTo>
                <a:lnTo>
                  <a:pt x="248" y="260"/>
                </a:lnTo>
                <a:lnTo>
                  <a:pt x="242" y="258"/>
                </a:lnTo>
                <a:lnTo>
                  <a:pt x="240" y="250"/>
                </a:lnTo>
                <a:lnTo>
                  <a:pt x="236" y="238"/>
                </a:lnTo>
                <a:lnTo>
                  <a:pt x="234" y="230"/>
                </a:lnTo>
                <a:lnTo>
                  <a:pt x="230" y="208"/>
                </a:lnTo>
                <a:lnTo>
                  <a:pt x="220" y="64"/>
                </a:lnTo>
                <a:lnTo>
                  <a:pt x="0" y="48"/>
                </a:lnTo>
                <a:lnTo>
                  <a:pt x="2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0" name=""/>
          <p:cNvSpPr/>
          <p:nvPr/>
        </p:nvSpPr>
        <p:spPr>
          <a:xfrm rot="21590400">
            <a:off x="2622600" y="3933360"/>
            <a:ext cx="1101600" cy="1065240"/>
          </a:xfrm>
          <a:custGeom>
            <a:avLst/>
            <a:gdLst/>
            <a:ahLst/>
            <a:rect l="l" t="t" r="r" b="b"/>
            <a:pathLst>
              <a:path w="509" h="541">
                <a:moveTo>
                  <a:pt x="508" y="44"/>
                </a:moveTo>
                <a:lnTo>
                  <a:pt x="506" y="148"/>
                </a:lnTo>
                <a:lnTo>
                  <a:pt x="494" y="366"/>
                </a:lnTo>
                <a:lnTo>
                  <a:pt x="486" y="512"/>
                </a:lnTo>
                <a:lnTo>
                  <a:pt x="208" y="500"/>
                </a:lnTo>
                <a:lnTo>
                  <a:pt x="200" y="514"/>
                </a:lnTo>
                <a:lnTo>
                  <a:pt x="76" y="506"/>
                </a:lnTo>
                <a:lnTo>
                  <a:pt x="66" y="540"/>
                </a:lnTo>
                <a:lnTo>
                  <a:pt x="0" y="530"/>
                </a:lnTo>
                <a:lnTo>
                  <a:pt x="56" y="0"/>
                </a:lnTo>
                <a:lnTo>
                  <a:pt x="156" y="12"/>
                </a:lnTo>
                <a:lnTo>
                  <a:pt x="296" y="28"/>
                </a:lnTo>
                <a:lnTo>
                  <a:pt x="436" y="42"/>
                </a:lnTo>
                <a:lnTo>
                  <a:pt x="508" y="44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1" name=""/>
          <p:cNvSpPr/>
          <p:nvPr/>
        </p:nvSpPr>
        <p:spPr>
          <a:xfrm rot="21590400">
            <a:off x="1695240" y="3814560"/>
            <a:ext cx="1052280" cy="1163520"/>
          </a:xfrm>
          <a:custGeom>
            <a:avLst/>
            <a:gdLst/>
            <a:ahLst/>
            <a:rect l="l" t="t" r="r" b="b"/>
            <a:pathLst>
              <a:path w="484" h="589">
                <a:moveTo>
                  <a:pt x="122" y="0"/>
                </a:moveTo>
                <a:lnTo>
                  <a:pt x="106" y="92"/>
                </a:lnTo>
                <a:lnTo>
                  <a:pt x="96" y="96"/>
                </a:lnTo>
                <a:lnTo>
                  <a:pt x="84" y="86"/>
                </a:lnTo>
                <a:lnTo>
                  <a:pt x="76" y="80"/>
                </a:lnTo>
                <a:lnTo>
                  <a:pt x="58" y="84"/>
                </a:lnTo>
                <a:lnTo>
                  <a:pt x="52" y="92"/>
                </a:lnTo>
                <a:lnTo>
                  <a:pt x="54" y="102"/>
                </a:lnTo>
                <a:lnTo>
                  <a:pt x="58" y="108"/>
                </a:lnTo>
                <a:lnTo>
                  <a:pt x="58" y="116"/>
                </a:lnTo>
                <a:lnTo>
                  <a:pt x="50" y="118"/>
                </a:lnTo>
                <a:lnTo>
                  <a:pt x="52" y="122"/>
                </a:lnTo>
                <a:lnTo>
                  <a:pt x="58" y="124"/>
                </a:lnTo>
                <a:lnTo>
                  <a:pt x="54" y="130"/>
                </a:lnTo>
                <a:lnTo>
                  <a:pt x="52" y="134"/>
                </a:lnTo>
                <a:lnTo>
                  <a:pt x="56" y="146"/>
                </a:lnTo>
                <a:lnTo>
                  <a:pt x="60" y="156"/>
                </a:lnTo>
                <a:lnTo>
                  <a:pt x="54" y="176"/>
                </a:lnTo>
                <a:lnTo>
                  <a:pt x="50" y="192"/>
                </a:lnTo>
                <a:lnTo>
                  <a:pt x="46" y="198"/>
                </a:lnTo>
                <a:lnTo>
                  <a:pt x="58" y="218"/>
                </a:lnTo>
                <a:lnTo>
                  <a:pt x="60" y="230"/>
                </a:lnTo>
                <a:lnTo>
                  <a:pt x="74" y="252"/>
                </a:lnTo>
                <a:lnTo>
                  <a:pt x="72" y="258"/>
                </a:lnTo>
                <a:lnTo>
                  <a:pt x="66" y="264"/>
                </a:lnTo>
                <a:lnTo>
                  <a:pt x="54" y="280"/>
                </a:lnTo>
                <a:lnTo>
                  <a:pt x="44" y="276"/>
                </a:lnTo>
                <a:lnTo>
                  <a:pt x="42" y="290"/>
                </a:lnTo>
                <a:lnTo>
                  <a:pt x="40" y="308"/>
                </a:lnTo>
                <a:lnTo>
                  <a:pt x="20" y="332"/>
                </a:lnTo>
                <a:lnTo>
                  <a:pt x="16" y="342"/>
                </a:lnTo>
                <a:lnTo>
                  <a:pt x="20" y="374"/>
                </a:lnTo>
                <a:lnTo>
                  <a:pt x="20" y="390"/>
                </a:lnTo>
                <a:lnTo>
                  <a:pt x="12" y="396"/>
                </a:lnTo>
                <a:lnTo>
                  <a:pt x="8" y="400"/>
                </a:lnTo>
                <a:lnTo>
                  <a:pt x="0" y="402"/>
                </a:lnTo>
                <a:lnTo>
                  <a:pt x="2" y="410"/>
                </a:lnTo>
                <a:lnTo>
                  <a:pt x="271" y="574"/>
                </a:lnTo>
                <a:lnTo>
                  <a:pt x="427" y="588"/>
                </a:lnTo>
                <a:lnTo>
                  <a:pt x="483" y="58"/>
                </a:lnTo>
                <a:lnTo>
                  <a:pt x="122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2" name=""/>
          <p:cNvSpPr/>
          <p:nvPr/>
        </p:nvSpPr>
        <p:spPr>
          <a:xfrm rot="21590400">
            <a:off x="1107720" y="2738520"/>
            <a:ext cx="1015920" cy="1430280"/>
          </a:xfrm>
          <a:custGeom>
            <a:avLst/>
            <a:gdLst/>
            <a:ahLst/>
            <a:rect l="l" t="t" r="r" b="b"/>
            <a:pathLst>
              <a:path w="469" h="727">
                <a:moveTo>
                  <a:pt x="72" y="0"/>
                </a:moveTo>
                <a:lnTo>
                  <a:pt x="244" y="38"/>
                </a:lnTo>
                <a:lnTo>
                  <a:pt x="280" y="48"/>
                </a:lnTo>
                <a:lnTo>
                  <a:pt x="468" y="80"/>
                </a:lnTo>
                <a:lnTo>
                  <a:pt x="376" y="636"/>
                </a:lnTo>
                <a:lnTo>
                  <a:pt x="372" y="642"/>
                </a:lnTo>
                <a:lnTo>
                  <a:pt x="366" y="642"/>
                </a:lnTo>
                <a:lnTo>
                  <a:pt x="356" y="634"/>
                </a:lnTo>
                <a:lnTo>
                  <a:pt x="344" y="626"/>
                </a:lnTo>
                <a:lnTo>
                  <a:pt x="332" y="630"/>
                </a:lnTo>
                <a:lnTo>
                  <a:pt x="320" y="636"/>
                </a:lnTo>
                <a:lnTo>
                  <a:pt x="326" y="652"/>
                </a:lnTo>
                <a:lnTo>
                  <a:pt x="328" y="666"/>
                </a:lnTo>
                <a:lnTo>
                  <a:pt x="322" y="668"/>
                </a:lnTo>
                <a:lnTo>
                  <a:pt x="322" y="686"/>
                </a:lnTo>
                <a:lnTo>
                  <a:pt x="328" y="708"/>
                </a:lnTo>
                <a:lnTo>
                  <a:pt x="322" y="724"/>
                </a:lnTo>
                <a:lnTo>
                  <a:pt x="318" y="726"/>
                </a:lnTo>
                <a:lnTo>
                  <a:pt x="0" y="278"/>
                </a:lnTo>
                <a:lnTo>
                  <a:pt x="72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3" name=""/>
          <p:cNvSpPr/>
          <p:nvPr/>
        </p:nvSpPr>
        <p:spPr>
          <a:xfrm rot="21590400">
            <a:off x="509400" y="2598480"/>
            <a:ext cx="1344600" cy="1993680"/>
          </a:xfrm>
          <a:custGeom>
            <a:avLst/>
            <a:gdLst/>
            <a:ahLst/>
            <a:rect l="l" t="t" r="r" b="b"/>
            <a:pathLst>
              <a:path w="619" h="1011">
                <a:moveTo>
                  <a:pt x="52" y="0"/>
                </a:moveTo>
                <a:lnTo>
                  <a:pt x="46" y="12"/>
                </a:lnTo>
                <a:lnTo>
                  <a:pt x="42" y="14"/>
                </a:lnTo>
                <a:lnTo>
                  <a:pt x="38" y="28"/>
                </a:lnTo>
                <a:lnTo>
                  <a:pt x="48" y="44"/>
                </a:lnTo>
                <a:lnTo>
                  <a:pt x="42" y="56"/>
                </a:lnTo>
                <a:lnTo>
                  <a:pt x="40" y="72"/>
                </a:lnTo>
                <a:lnTo>
                  <a:pt x="30" y="78"/>
                </a:lnTo>
                <a:lnTo>
                  <a:pt x="28" y="102"/>
                </a:lnTo>
                <a:lnTo>
                  <a:pt x="24" y="114"/>
                </a:lnTo>
                <a:lnTo>
                  <a:pt x="8" y="116"/>
                </a:lnTo>
                <a:lnTo>
                  <a:pt x="0" y="120"/>
                </a:lnTo>
                <a:lnTo>
                  <a:pt x="0" y="144"/>
                </a:lnTo>
                <a:lnTo>
                  <a:pt x="0" y="154"/>
                </a:lnTo>
                <a:lnTo>
                  <a:pt x="8" y="170"/>
                </a:lnTo>
                <a:lnTo>
                  <a:pt x="18" y="210"/>
                </a:lnTo>
                <a:lnTo>
                  <a:pt x="26" y="226"/>
                </a:lnTo>
                <a:lnTo>
                  <a:pt x="16" y="244"/>
                </a:lnTo>
                <a:lnTo>
                  <a:pt x="10" y="258"/>
                </a:lnTo>
                <a:lnTo>
                  <a:pt x="6" y="284"/>
                </a:lnTo>
                <a:lnTo>
                  <a:pt x="8" y="310"/>
                </a:lnTo>
                <a:lnTo>
                  <a:pt x="16" y="320"/>
                </a:lnTo>
                <a:lnTo>
                  <a:pt x="34" y="336"/>
                </a:lnTo>
                <a:lnTo>
                  <a:pt x="46" y="360"/>
                </a:lnTo>
                <a:lnTo>
                  <a:pt x="48" y="386"/>
                </a:lnTo>
                <a:lnTo>
                  <a:pt x="46" y="390"/>
                </a:lnTo>
                <a:lnTo>
                  <a:pt x="58" y="422"/>
                </a:lnTo>
                <a:lnTo>
                  <a:pt x="62" y="446"/>
                </a:lnTo>
                <a:lnTo>
                  <a:pt x="56" y="456"/>
                </a:lnTo>
                <a:lnTo>
                  <a:pt x="62" y="462"/>
                </a:lnTo>
                <a:lnTo>
                  <a:pt x="68" y="484"/>
                </a:lnTo>
                <a:lnTo>
                  <a:pt x="86" y="498"/>
                </a:lnTo>
                <a:lnTo>
                  <a:pt x="90" y="512"/>
                </a:lnTo>
                <a:lnTo>
                  <a:pt x="82" y="540"/>
                </a:lnTo>
                <a:lnTo>
                  <a:pt x="72" y="548"/>
                </a:lnTo>
                <a:lnTo>
                  <a:pt x="76" y="568"/>
                </a:lnTo>
                <a:lnTo>
                  <a:pt x="90" y="578"/>
                </a:lnTo>
                <a:lnTo>
                  <a:pt x="98" y="582"/>
                </a:lnTo>
                <a:lnTo>
                  <a:pt x="106" y="618"/>
                </a:lnTo>
                <a:lnTo>
                  <a:pt x="110" y="642"/>
                </a:lnTo>
                <a:lnTo>
                  <a:pt x="116" y="650"/>
                </a:lnTo>
                <a:lnTo>
                  <a:pt x="136" y="654"/>
                </a:lnTo>
                <a:lnTo>
                  <a:pt x="132" y="672"/>
                </a:lnTo>
                <a:lnTo>
                  <a:pt x="130" y="682"/>
                </a:lnTo>
                <a:lnTo>
                  <a:pt x="144" y="698"/>
                </a:lnTo>
                <a:lnTo>
                  <a:pt x="146" y="710"/>
                </a:lnTo>
                <a:lnTo>
                  <a:pt x="134" y="718"/>
                </a:lnTo>
                <a:lnTo>
                  <a:pt x="130" y="724"/>
                </a:lnTo>
                <a:lnTo>
                  <a:pt x="134" y="740"/>
                </a:lnTo>
                <a:lnTo>
                  <a:pt x="136" y="770"/>
                </a:lnTo>
                <a:lnTo>
                  <a:pt x="156" y="770"/>
                </a:lnTo>
                <a:lnTo>
                  <a:pt x="184" y="776"/>
                </a:lnTo>
                <a:lnTo>
                  <a:pt x="216" y="784"/>
                </a:lnTo>
                <a:lnTo>
                  <a:pt x="226" y="790"/>
                </a:lnTo>
                <a:lnTo>
                  <a:pt x="242" y="818"/>
                </a:lnTo>
                <a:lnTo>
                  <a:pt x="268" y="818"/>
                </a:lnTo>
                <a:lnTo>
                  <a:pt x="270" y="832"/>
                </a:lnTo>
                <a:lnTo>
                  <a:pt x="280" y="850"/>
                </a:lnTo>
                <a:lnTo>
                  <a:pt x="288" y="862"/>
                </a:lnTo>
                <a:lnTo>
                  <a:pt x="308" y="880"/>
                </a:lnTo>
                <a:lnTo>
                  <a:pt x="328" y="894"/>
                </a:lnTo>
                <a:lnTo>
                  <a:pt x="350" y="930"/>
                </a:lnTo>
                <a:lnTo>
                  <a:pt x="354" y="956"/>
                </a:lnTo>
                <a:lnTo>
                  <a:pt x="362" y="958"/>
                </a:lnTo>
                <a:lnTo>
                  <a:pt x="360" y="992"/>
                </a:lnTo>
                <a:lnTo>
                  <a:pt x="562" y="1010"/>
                </a:lnTo>
                <a:lnTo>
                  <a:pt x="562" y="960"/>
                </a:lnTo>
                <a:lnTo>
                  <a:pt x="584" y="926"/>
                </a:lnTo>
                <a:lnTo>
                  <a:pt x="588" y="896"/>
                </a:lnTo>
                <a:lnTo>
                  <a:pt x="598" y="898"/>
                </a:lnTo>
                <a:lnTo>
                  <a:pt x="618" y="870"/>
                </a:lnTo>
                <a:lnTo>
                  <a:pt x="602" y="846"/>
                </a:lnTo>
                <a:lnTo>
                  <a:pt x="604" y="836"/>
                </a:lnTo>
                <a:lnTo>
                  <a:pt x="590" y="816"/>
                </a:lnTo>
                <a:lnTo>
                  <a:pt x="594" y="804"/>
                </a:lnTo>
                <a:lnTo>
                  <a:pt x="274" y="346"/>
                </a:lnTo>
                <a:lnTo>
                  <a:pt x="346" y="72"/>
                </a:lnTo>
                <a:lnTo>
                  <a:pt x="52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4" name=""/>
          <p:cNvSpPr/>
          <p:nvPr/>
        </p:nvSpPr>
        <p:spPr>
          <a:xfrm rot="21590400">
            <a:off x="4651200" y="1707840"/>
            <a:ext cx="1044720" cy="1125360"/>
          </a:xfrm>
          <a:custGeom>
            <a:avLst/>
            <a:gdLst/>
            <a:ahLst/>
            <a:rect l="l" t="t" r="r" b="b"/>
            <a:pathLst>
              <a:path w="482" h="571">
                <a:moveTo>
                  <a:pt x="4" y="34"/>
                </a:moveTo>
                <a:lnTo>
                  <a:pt x="128" y="32"/>
                </a:lnTo>
                <a:lnTo>
                  <a:pt x="132" y="0"/>
                </a:lnTo>
                <a:lnTo>
                  <a:pt x="154" y="0"/>
                </a:lnTo>
                <a:lnTo>
                  <a:pt x="156" y="42"/>
                </a:lnTo>
                <a:lnTo>
                  <a:pt x="166" y="54"/>
                </a:lnTo>
                <a:lnTo>
                  <a:pt x="170" y="68"/>
                </a:lnTo>
                <a:lnTo>
                  <a:pt x="188" y="74"/>
                </a:lnTo>
                <a:lnTo>
                  <a:pt x="206" y="76"/>
                </a:lnTo>
                <a:lnTo>
                  <a:pt x="224" y="92"/>
                </a:lnTo>
                <a:lnTo>
                  <a:pt x="234" y="88"/>
                </a:lnTo>
                <a:lnTo>
                  <a:pt x="243" y="72"/>
                </a:lnTo>
                <a:lnTo>
                  <a:pt x="293" y="76"/>
                </a:lnTo>
                <a:lnTo>
                  <a:pt x="297" y="96"/>
                </a:lnTo>
                <a:lnTo>
                  <a:pt x="305" y="100"/>
                </a:lnTo>
                <a:lnTo>
                  <a:pt x="313" y="94"/>
                </a:lnTo>
                <a:lnTo>
                  <a:pt x="327" y="94"/>
                </a:lnTo>
                <a:lnTo>
                  <a:pt x="351" y="118"/>
                </a:lnTo>
                <a:lnTo>
                  <a:pt x="399" y="116"/>
                </a:lnTo>
                <a:lnTo>
                  <a:pt x="399" y="104"/>
                </a:lnTo>
                <a:lnTo>
                  <a:pt x="411" y="94"/>
                </a:lnTo>
                <a:lnTo>
                  <a:pt x="423" y="110"/>
                </a:lnTo>
                <a:lnTo>
                  <a:pt x="455" y="108"/>
                </a:lnTo>
                <a:lnTo>
                  <a:pt x="481" y="118"/>
                </a:lnTo>
                <a:lnTo>
                  <a:pt x="439" y="148"/>
                </a:lnTo>
                <a:lnTo>
                  <a:pt x="391" y="182"/>
                </a:lnTo>
                <a:lnTo>
                  <a:pt x="355" y="232"/>
                </a:lnTo>
                <a:lnTo>
                  <a:pt x="343" y="254"/>
                </a:lnTo>
                <a:lnTo>
                  <a:pt x="323" y="266"/>
                </a:lnTo>
                <a:lnTo>
                  <a:pt x="319" y="286"/>
                </a:lnTo>
                <a:lnTo>
                  <a:pt x="327" y="308"/>
                </a:lnTo>
                <a:lnTo>
                  <a:pt x="311" y="326"/>
                </a:lnTo>
                <a:lnTo>
                  <a:pt x="295" y="348"/>
                </a:lnTo>
                <a:lnTo>
                  <a:pt x="295" y="362"/>
                </a:lnTo>
                <a:lnTo>
                  <a:pt x="299" y="364"/>
                </a:lnTo>
                <a:lnTo>
                  <a:pt x="297" y="438"/>
                </a:lnTo>
                <a:lnTo>
                  <a:pt x="357" y="470"/>
                </a:lnTo>
                <a:lnTo>
                  <a:pt x="371" y="486"/>
                </a:lnTo>
                <a:lnTo>
                  <a:pt x="373" y="500"/>
                </a:lnTo>
                <a:lnTo>
                  <a:pt x="401" y="502"/>
                </a:lnTo>
                <a:lnTo>
                  <a:pt x="411" y="544"/>
                </a:lnTo>
                <a:lnTo>
                  <a:pt x="423" y="554"/>
                </a:lnTo>
                <a:lnTo>
                  <a:pt x="419" y="560"/>
                </a:lnTo>
                <a:lnTo>
                  <a:pt x="277" y="560"/>
                </a:lnTo>
                <a:lnTo>
                  <a:pt x="138" y="564"/>
                </a:lnTo>
                <a:lnTo>
                  <a:pt x="56" y="570"/>
                </a:lnTo>
                <a:lnTo>
                  <a:pt x="56" y="554"/>
                </a:lnTo>
                <a:lnTo>
                  <a:pt x="56" y="402"/>
                </a:lnTo>
                <a:lnTo>
                  <a:pt x="32" y="372"/>
                </a:lnTo>
                <a:lnTo>
                  <a:pt x="36" y="354"/>
                </a:lnTo>
                <a:lnTo>
                  <a:pt x="48" y="340"/>
                </a:lnTo>
                <a:lnTo>
                  <a:pt x="48" y="294"/>
                </a:lnTo>
                <a:lnTo>
                  <a:pt x="24" y="274"/>
                </a:lnTo>
                <a:lnTo>
                  <a:pt x="28" y="266"/>
                </a:lnTo>
                <a:lnTo>
                  <a:pt x="34" y="260"/>
                </a:lnTo>
                <a:lnTo>
                  <a:pt x="24" y="250"/>
                </a:lnTo>
                <a:lnTo>
                  <a:pt x="30" y="240"/>
                </a:lnTo>
                <a:lnTo>
                  <a:pt x="32" y="226"/>
                </a:lnTo>
                <a:lnTo>
                  <a:pt x="20" y="216"/>
                </a:lnTo>
                <a:lnTo>
                  <a:pt x="28" y="200"/>
                </a:lnTo>
                <a:lnTo>
                  <a:pt x="36" y="192"/>
                </a:lnTo>
                <a:lnTo>
                  <a:pt x="24" y="170"/>
                </a:lnTo>
                <a:lnTo>
                  <a:pt x="10" y="118"/>
                </a:lnTo>
                <a:lnTo>
                  <a:pt x="14" y="98"/>
                </a:lnTo>
                <a:lnTo>
                  <a:pt x="0" y="82"/>
                </a:lnTo>
                <a:lnTo>
                  <a:pt x="18" y="68"/>
                </a:lnTo>
                <a:lnTo>
                  <a:pt x="8" y="52"/>
                </a:lnTo>
                <a:lnTo>
                  <a:pt x="4" y="34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5" name=""/>
          <p:cNvSpPr/>
          <p:nvPr/>
        </p:nvSpPr>
        <p:spPr>
          <a:xfrm rot="21590400">
            <a:off x="4757760" y="2813040"/>
            <a:ext cx="982800" cy="576360"/>
          </a:xfrm>
          <a:custGeom>
            <a:avLst/>
            <a:gdLst/>
            <a:ahLst/>
            <a:rect l="l" t="t" r="r" b="b"/>
            <a:pathLst>
              <a:path w="453" h="293">
                <a:moveTo>
                  <a:pt x="6" y="8"/>
                </a:moveTo>
                <a:lnTo>
                  <a:pt x="208" y="0"/>
                </a:lnTo>
                <a:lnTo>
                  <a:pt x="376" y="0"/>
                </a:lnTo>
                <a:lnTo>
                  <a:pt x="374" y="10"/>
                </a:lnTo>
                <a:lnTo>
                  <a:pt x="366" y="40"/>
                </a:lnTo>
                <a:lnTo>
                  <a:pt x="382" y="60"/>
                </a:lnTo>
                <a:lnTo>
                  <a:pt x="388" y="72"/>
                </a:lnTo>
                <a:lnTo>
                  <a:pt x="418" y="74"/>
                </a:lnTo>
                <a:lnTo>
                  <a:pt x="420" y="98"/>
                </a:lnTo>
                <a:lnTo>
                  <a:pt x="432" y="100"/>
                </a:lnTo>
                <a:lnTo>
                  <a:pt x="432" y="108"/>
                </a:lnTo>
                <a:lnTo>
                  <a:pt x="440" y="120"/>
                </a:lnTo>
                <a:lnTo>
                  <a:pt x="452" y="124"/>
                </a:lnTo>
                <a:lnTo>
                  <a:pt x="452" y="148"/>
                </a:lnTo>
                <a:lnTo>
                  <a:pt x="446" y="172"/>
                </a:lnTo>
                <a:lnTo>
                  <a:pt x="410" y="188"/>
                </a:lnTo>
                <a:lnTo>
                  <a:pt x="390" y="200"/>
                </a:lnTo>
                <a:lnTo>
                  <a:pt x="394" y="222"/>
                </a:lnTo>
                <a:lnTo>
                  <a:pt x="400" y="234"/>
                </a:lnTo>
                <a:lnTo>
                  <a:pt x="398" y="244"/>
                </a:lnTo>
                <a:lnTo>
                  <a:pt x="378" y="268"/>
                </a:lnTo>
                <a:lnTo>
                  <a:pt x="374" y="286"/>
                </a:lnTo>
                <a:lnTo>
                  <a:pt x="368" y="292"/>
                </a:lnTo>
                <a:lnTo>
                  <a:pt x="356" y="268"/>
                </a:lnTo>
                <a:lnTo>
                  <a:pt x="66" y="276"/>
                </a:lnTo>
                <a:lnTo>
                  <a:pt x="64" y="250"/>
                </a:lnTo>
                <a:lnTo>
                  <a:pt x="54" y="244"/>
                </a:lnTo>
                <a:lnTo>
                  <a:pt x="52" y="202"/>
                </a:lnTo>
                <a:lnTo>
                  <a:pt x="50" y="196"/>
                </a:lnTo>
                <a:lnTo>
                  <a:pt x="46" y="168"/>
                </a:lnTo>
                <a:lnTo>
                  <a:pt x="36" y="166"/>
                </a:lnTo>
                <a:lnTo>
                  <a:pt x="34" y="138"/>
                </a:lnTo>
                <a:lnTo>
                  <a:pt x="22" y="124"/>
                </a:lnTo>
                <a:lnTo>
                  <a:pt x="16" y="96"/>
                </a:lnTo>
                <a:lnTo>
                  <a:pt x="6" y="92"/>
                </a:lnTo>
                <a:lnTo>
                  <a:pt x="0" y="70"/>
                </a:lnTo>
                <a:lnTo>
                  <a:pt x="6" y="60"/>
                </a:lnTo>
                <a:lnTo>
                  <a:pt x="6" y="8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6" name=""/>
          <p:cNvSpPr/>
          <p:nvPr/>
        </p:nvSpPr>
        <p:spPr>
          <a:xfrm rot="21590400">
            <a:off x="4897440" y="3339720"/>
            <a:ext cx="1090440" cy="857160"/>
          </a:xfrm>
          <a:custGeom>
            <a:avLst/>
            <a:gdLst/>
            <a:ahLst/>
            <a:rect l="l" t="t" r="r" b="b"/>
            <a:pathLst>
              <a:path w="503" h="435">
                <a:moveTo>
                  <a:pt x="288" y="0"/>
                </a:moveTo>
                <a:lnTo>
                  <a:pt x="302" y="22"/>
                </a:lnTo>
                <a:lnTo>
                  <a:pt x="310" y="56"/>
                </a:lnTo>
                <a:lnTo>
                  <a:pt x="318" y="80"/>
                </a:lnTo>
                <a:lnTo>
                  <a:pt x="326" y="96"/>
                </a:lnTo>
                <a:lnTo>
                  <a:pt x="358" y="114"/>
                </a:lnTo>
                <a:lnTo>
                  <a:pt x="360" y="128"/>
                </a:lnTo>
                <a:lnTo>
                  <a:pt x="370" y="154"/>
                </a:lnTo>
                <a:lnTo>
                  <a:pt x="386" y="158"/>
                </a:lnTo>
                <a:lnTo>
                  <a:pt x="396" y="158"/>
                </a:lnTo>
                <a:lnTo>
                  <a:pt x="412" y="172"/>
                </a:lnTo>
                <a:lnTo>
                  <a:pt x="400" y="218"/>
                </a:lnTo>
                <a:lnTo>
                  <a:pt x="424" y="226"/>
                </a:lnTo>
                <a:lnTo>
                  <a:pt x="440" y="242"/>
                </a:lnTo>
                <a:lnTo>
                  <a:pt x="434" y="260"/>
                </a:lnTo>
                <a:lnTo>
                  <a:pt x="460" y="264"/>
                </a:lnTo>
                <a:lnTo>
                  <a:pt x="468" y="282"/>
                </a:lnTo>
                <a:lnTo>
                  <a:pt x="470" y="312"/>
                </a:lnTo>
                <a:lnTo>
                  <a:pt x="484" y="328"/>
                </a:lnTo>
                <a:lnTo>
                  <a:pt x="494" y="328"/>
                </a:lnTo>
                <a:lnTo>
                  <a:pt x="502" y="334"/>
                </a:lnTo>
                <a:lnTo>
                  <a:pt x="502" y="364"/>
                </a:lnTo>
                <a:lnTo>
                  <a:pt x="480" y="386"/>
                </a:lnTo>
                <a:lnTo>
                  <a:pt x="474" y="390"/>
                </a:lnTo>
                <a:lnTo>
                  <a:pt x="472" y="422"/>
                </a:lnTo>
                <a:lnTo>
                  <a:pt x="468" y="432"/>
                </a:lnTo>
                <a:lnTo>
                  <a:pt x="446" y="434"/>
                </a:lnTo>
                <a:lnTo>
                  <a:pt x="418" y="426"/>
                </a:lnTo>
                <a:lnTo>
                  <a:pt x="428" y="406"/>
                </a:lnTo>
                <a:lnTo>
                  <a:pt x="436" y="394"/>
                </a:lnTo>
                <a:lnTo>
                  <a:pt x="432" y="386"/>
                </a:lnTo>
                <a:lnTo>
                  <a:pt x="196" y="398"/>
                </a:lnTo>
                <a:lnTo>
                  <a:pt x="90" y="402"/>
                </a:lnTo>
                <a:lnTo>
                  <a:pt x="86" y="250"/>
                </a:lnTo>
                <a:lnTo>
                  <a:pt x="82" y="156"/>
                </a:lnTo>
                <a:lnTo>
                  <a:pt x="64" y="140"/>
                </a:lnTo>
                <a:lnTo>
                  <a:pt x="62" y="120"/>
                </a:lnTo>
                <a:lnTo>
                  <a:pt x="50" y="114"/>
                </a:lnTo>
                <a:lnTo>
                  <a:pt x="50" y="98"/>
                </a:lnTo>
                <a:lnTo>
                  <a:pt x="64" y="96"/>
                </a:lnTo>
                <a:lnTo>
                  <a:pt x="64" y="82"/>
                </a:lnTo>
                <a:lnTo>
                  <a:pt x="46" y="68"/>
                </a:lnTo>
                <a:lnTo>
                  <a:pt x="24" y="66"/>
                </a:lnTo>
                <a:lnTo>
                  <a:pt x="24" y="46"/>
                </a:lnTo>
                <a:lnTo>
                  <a:pt x="26" y="32"/>
                </a:lnTo>
                <a:lnTo>
                  <a:pt x="14" y="22"/>
                </a:lnTo>
                <a:lnTo>
                  <a:pt x="0" y="20"/>
                </a:lnTo>
                <a:lnTo>
                  <a:pt x="0" y="6"/>
                </a:lnTo>
                <a:lnTo>
                  <a:pt x="288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7" name=""/>
          <p:cNvSpPr/>
          <p:nvPr/>
        </p:nvSpPr>
        <p:spPr>
          <a:xfrm rot="21590400">
            <a:off x="5092200" y="4101840"/>
            <a:ext cx="825480" cy="684000"/>
          </a:xfrm>
          <a:custGeom>
            <a:avLst/>
            <a:gdLst/>
            <a:ahLst/>
            <a:rect l="l" t="t" r="r" b="b"/>
            <a:pathLst>
              <a:path w="381" h="347">
                <a:moveTo>
                  <a:pt x="0" y="14"/>
                </a:moveTo>
                <a:lnTo>
                  <a:pt x="12" y="66"/>
                </a:lnTo>
                <a:lnTo>
                  <a:pt x="16" y="244"/>
                </a:lnTo>
                <a:lnTo>
                  <a:pt x="16" y="280"/>
                </a:lnTo>
                <a:lnTo>
                  <a:pt x="24" y="292"/>
                </a:lnTo>
                <a:lnTo>
                  <a:pt x="58" y="294"/>
                </a:lnTo>
                <a:lnTo>
                  <a:pt x="60" y="346"/>
                </a:lnTo>
                <a:lnTo>
                  <a:pt x="286" y="338"/>
                </a:lnTo>
                <a:lnTo>
                  <a:pt x="290" y="326"/>
                </a:lnTo>
                <a:lnTo>
                  <a:pt x="288" y="310"/>
                </a:lnTo>
                <a:lnTo>
                  <a:pt x="296" y="306"/>
                </a:lnTo>
                <a:lnTo>
                  <a:pt x="290" y="288"/>
                </a:lnTo>
                <a:lnTo>
                  <a:pt x="282" y="282"/>
                </a:lnTo>
                <a:lnTo>
                  <a:pt x="282" y="276"/>
                </a:lnTo>
                <a:lnTo>
                  <a:pt x="300" y="266"/>
                </a:lnTo>
                <a:lnTo>
                  <a:pt x="294" y="254"/>
                </a:lnTo>
                <a:lnTo>
                  <a:pt x="296" y="240"/>
                </a:lnTo>
                <a:lnTo>
                  <a:pt x="286" y="220"/>
                </a:lnTo>
                <a:lnTo>
                  <a:pt x="304" y="216"/>
                </a:lnTo>
                <a:lnTo>
                  <a:pt x="316" y="198"/>
                </a:lnTo>
                <a:lnTo>
                  <a:pt x="324" y="200"/>
                </a:lnTo>
                <a:lnTo>
                  <a:pt x="324" y="170"/>
                </a:lnTo>
                <a:lnTo>
                  <a:pt x="340" y="148"/>
                </a:lnTo>
                <a:lnTo>
                  <a:pt x="352" y="146"/>
                </a:lnTo>
                <a:lnTo>
                  <a:pt x="358" y="140"/>
                </a:lnTo>
                <a:lnTo>
                  <a:pt x="354" y="128"/>
                </a:lnTo>
                <a:lnTo>
                  <a:pt x="362" y="122"/>
                </a:lnTo>
                <a:lnTo>
                  <a:pt x="348" y="110"/>
                </a:lnTo>
                <a:lnTo>
                  <a:pt x="352" y="98"/>
                </a:lnTo>
                <a:lnTo>
                  <a:pt x="360" y="86"/>
                </a:lnTo>
                <a:lnTo>
                  <a:pt x="368" y="84"/>
                </a:lnTo>
                <a:lnTo>
                  <a:pt x="368" y="72"/>
                </a:lnTo>
                <a:lnTo>
                  <a:pt x="374" y="72"/>
                </a:lnTo>
                <a:lnTo>
                  <a:pt x="372" y="60"/>
                </a:lnTo>
                <a:lnTo>
                  <a:pt x="380" y="58"/>
                </a:lnTo>
                <a:lnTo>
                  <a:pt x="380" y="44"/>
                </a:lnTo>
                <a:lnTo>
                  <a:pt x="356" y="46"/>
                </a:lnTo>
                <a:lnTo>
                  <a:pt x="328" y="38"/>
                </a:lnTo>
                <a:lnTo>
                  <a:pt x="338" y="18"/>
                </a:lnTo>
                <a:lnTo>
                  <a:pt x="348" y="4"/>
                </a:lnTo>
                <a:lnTo>
                  <a:pt x="338" y="0"/>
                </a:lnTo>
                <a:lnTo>
                  <a:pt x="0" y="14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8" name=""/>
          <p:cNvSpPr/>
          <p:nvPr/>
        </p:nvSpPr>
        <p:spPr>
          <a:xfrm rot="21590400">
            <a:off x="5559120" y="2957400"/>
            <a:ext cx="668160" cy="1027080"/>
          </a:xfrm>
          <a:custGeom>
            <a:avLst/>
            <a:gdLst/>
            <a:ahLst/>
            <a:rect l="l" t="t" r="r" b="b"/>
            <a:pathLst>
              <a:path w="307" h="521">
                <a:moveTo>
                  <a:pt x="52" y="6"/>
                </a:moveTo>
                <a:lnTo>
                  <a:pt x="50" y="22"/>
                </a:lnTo>
                <a:lnTo>
                  <a:pt x="62" y="26"/>
                </a:lnTo>
                <a:lnTo>
                  <a:pt x="64" y="38"/>
                </a:lnTo>
                <a:lnTo>
                  <a:pt x="72" y="46"/>
                </a:lnTo>
                <a:lnTo>
                  <a:pt x="82" y="50"/>
                </a:lnTo>
                <a:lnTo>
                  <a:pt x="78" y="98"/>
                </a:lnTo>
                <a:lnTo>
                  <a:pt x="20" y="124"/>
                </a:lnTo>
                <a:lnTo>
                  <a:pt x="28" y="152"/>
                </a:lnTo>
                <a:lnTo>
                  <a:pt x="30" y="162"/>
                </a:lnTo>
                <a:lnTo>
                  <a:pt x="8" y="192"/>
                </a:lnTo>
                <a:lnTo>
                  <a:pt x="6" y="214"/>
                </a:lnTo>
                <a:lnTo>
                  <a:pt x="0" y="222"/>
                </a:lnTo>
                <a:lnTo>
                  <a:pt x="10" y="270"/>
                </a:lnTo>
                <a:lnTo>
                  <a:pt x="20" y="292"/>
                </a:lnTo>
                <a:lnTo>
                  <a:pt x="54" y="308"/>
                </a:lnTo>
                <a:lnTo>
                  <a:pt x="62" y="346"/>
                </a:lnTo>
                <a:lnTo>
                  <a:pt x="82" y="352"/>
                </a:lnTo>
                <a:lnTo>
                  <a:pt x="92" y="348"/>
                </a:lnTo>
                <a:lnTo>
                  <a:pt x="106" y="368"/>
                </a:lnTo>
                <a:lnTo>
                  <a:pt x="96" y="410"/>
                </a:lnTo>
                <a:lnTo>
                  <a:pt x="114" y="418"/>
                </a:lnTo>
                <a:lnTo>
                  <a:pt x="136" y="432"/>
                </a:lnTo>
                <a:lnTo>
                  <a:pt x="130" y="452"/>
                </a:lnTo>
                <a:lnTo>
                  <a:pt x="160" y="458"/>
                </a:lnTo>
                <a:lnTo>
                  <a:pt x="164" y="488"/>
                </a:lnTo>
                <a:lnTo>
                  <a:pt x="168" y="510"/>
                </a:lnTo>
                <a:lnTo>
                  <a:pt x="182" y="520"/>
                </a:lnTo>
                <a:lnTo>
                  <a:pt x="200" y="520"/>
                </a:lnTo>
                <a:lnTo>
                  <a:pt x="208" y="506"/>
                </a:lnTo>
                <a:lnTo>
                  <a:pt x="256" y="516"/>
                </a:lnTo>
                <a:lnTo>
                  <a:pt x="254" y="504"/>
                </a:lnTo>
                <a:lnTo>
                  <a:pt x="238" y="494"/>
                </a:lnTo>
                <a:lnTo>
                  <a:pt x="240" y="488"/>
                </a:lnTo>
                <a:lnTo>
                  <a:pt x="256" y="474"/>
                </a:lnTo>
                <a:lnTo>
                  <a:pt x="270" y="472"/>
                </a:lnTo>
                <a:lnTo>
                  <a:pt x="270" y="458"/>
                </a:lnTo>
                <a:lnTo>
                  <a:pt x="276" y="442"/>
                </a:lnTo>
                <a:lnTo>
                  <a:pt x="262" y="440"/>
                </a:lnTo>
                <a:lnTo>
                  <a:pt x="266" y="424"/>
                </a:lnTo>
                <a:lnTo>
                  <a:pt x="276" y="408"/>
                </a:lnTo>
                <a:lnTo>
                  <a:pt x="270" y="390"/>
                </a:lnTo>
                <a:lnTo>
                  <a:pt x="296" y="364"/>
                </a:lnTo>
                <a:lnTo>
                  <a:pt x="296" y="352"/>
                </a:lnTo>
                <a:lnTo>
                  <a:pt x="306" y="346"/>
                </a:lnTo>
                <a:lnTo>
                  <a:pt x="292" y="342"/>
                </a:lnTo>
                <a:lnTo>
                  <a:pt x="296" y="306"/>
                </a:lnTo>
                <a:lnTo>
                  <a:pt x="286" y="306"/>
                </a:lnTo>
                <a:lnTo>
                  <a:pt x="286" y="290"/>
                </a:lnTo>
                <a:lnTo>
                  <a:pt x="294" y="266"/>
                </a:lnTo>
                <a:lnTo>
                  <a:pt x="286" y="164"/>
                </a:lnTo>
                <a:lnTo>
                  <a:pt x="272" y="64"/>
                </a:lnTo>
                <a:lnTo>
                  <a:pt x="266" y="48"/>
                </a:lnTo>
                <a:lnTo>
                  <a:pt x="268" y="36"/>
                </a:lnTo>
                <a:lnTo>
                  <a:pt x="256" y="24"/>
                </a:lnTo>
                <a:lnTo>
                  <a:pt x="244" y="22"/>
                </a:lnTo>
                <a:lnTo>
                  <a:pt x="242" y="0"/>
                </a:lnTo>
                <a:lnTo>
                  <a:pt x="52" y="6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9" name=""/>
          <p:cNvSpPr/>
          <p:nvPr/>
        </p:nvSpPr>
        <p:spPr>
          <a:xfrm rot="21590400">
            <a:off x="5288040" y="2138040"/>
            <a:ext cx="853920" cy="831960"/>
          </a:xfrm>
          <a:custGeom>
            <a:avLst/>
            <a:gdLst/>
            <a:ahLst/>
            <a:rect l="l" t="t" r="r" b="b"/>
            <a:pathLst>
              <a:path w="393" h="423">
                <a:moveTo>
                  <a:pt x="366" y="414"/>
                </a:moveTo>
                <a:lnTo>
                  <a:pt x="366" y="394"/>
                </a:lnTo>
                <a:lnTo>
                  <a:pt x="360" y="374"/>
                </a:lnTo>
                <a:lnTo>
                  <a:pt x="356" y="344"/>
                </a:lnTo>
                <a:lnTo>
                  <a:pt x="358" y="324"/>
                </a:lnTo>
                <a:lnTo>
                  <a:pt x="362" y="310"/>
                </a:lnTo>
                <a:lnTo>
                  <a:pt x="368" y="298"/>
                </a:lnTo>
                <a:lnTo>
                  <a:pt x="362" y="284"/>
                </a:lnTo>
                <a:lnTo>
                  <a:pt x="356" y="276"/>
                </a:lnTo>
                <a:lnTo>
                  <a:pt x="360" y="264"/>
                </a:lnTo>
                <a:lnTo>
                  <a:pt x="368" y="260"/>
                </a:lnTo>
                <a:lnTo>
                  <a:pt x="368" y="206"/>
                </a:lnTo>
                <a:lnTo>
                  <a:pt x="376" y="194"/>
                </a:lnTo>
                <a:lnTo>
                  <a:pt x="392" y="178"/>
                </a:lnTo>
                <a:lnTo>
                  <a:pt x="390" y="160"/>
                </a:lnTo>
                <a:lnTo>
                  <a:pt x="384" y="154"/>
                </a:lnTo>
                <a:lnTo>
                  <a:pt x="374" y="158"/>
                </a:lnTo>
                <a:lnTo>
                  <a:pt x="370" y="180"/>
                </a:lnTo>
                <a:lnTo>
                  <a:pt x="360" y="188"/>
                </a:lnTo>
                <a:lnTo>
                  <a:pt x="352" y="194"/>
                </a:lnTo>
                <a:lnTo>
                  <a:pt x="350" y="206"/>
                </a:lnTo>
                <a:lnTo>
                  <a:pt x="338" y="216"/>
                </a:lnTo>
                <a:lnTo>
                  <a:pt x="322" y="218"/>
                </a:lnTo>
                <a:lnTo>
                  <a:pt x="330" y="198"/>
                </a:lnTo>
                <a:lnTo>
                  <a:pt x="344" y="180"/>
                </a:lnTo>
                <a:lnTo>
                  <a:pt x="356" y="164"/>
                </a:lnTo>
                <a:lnTo>
                  <a:pt x="360" y="150"/>
                </a:lnTo>
                <a:lnTo>
                  <a:pt x="332" y="146"/>
                </a:lnTo>
                <a:lnTo>
                  <a:pt x="342" y="112"/>
                </a:lnTo>
                <a:lnTo>
                  <a:pt x="314" y="102"/>
                </a:lnTo>
                <a:lnTo>
                  <a:pt x="304" y="94"/>
                </a:lnTo>
                <a:lnTo>
                  <a:pt x="290" y="90"/>
                </a:lnTo>
                <a:lnTo>
                  <a:pt x="284" y="80"/>
                </a:lnTo>
                <a:lnTo>
                  <a:pt x="264" y="88"/>
                </a:lnTo>
                <a:lnTo>
                  <a:pt x="252" y="76"/>
                </a:lnTo>
                <a:lnTo>
                  <a:pt x="224" y="62"/>
                </a:lnTo>
                <a:lnTo>
                  <a:pt x="210" y="74"/>
                </a:lnTo>
                <a:lnTo>
                  <a:pt x="200" y="76"/>
                </a:lnTo>
                <a:lnTo>
                  <a:pt x="192" y="70"/>
                </a:lnTo>
                <a:lnTo>
                  <a:pt x="168" y="54"/>
                </a:lnTo>
                <a:lnTo>
                  <a:pt x="164" y="48"/>
                </a:lnTo>
                <a:lnTo>
                  <a:pt x="166" y="34"/>
                </a:lnTo>
                <a:lnTo>
                  <a:pt x="148" y="38"/>
                </a:lnTo>
                <a:lnTo>
                  <a:pt x="140" y="30"/>
                </a:lnTo>
                <a:lnTo>
                  <a:pt x="126" y="10"/>
                </a:lnTo>
                <a:lnTo>
                  <a:pt x="122" y="0"/>
                </a:lnTo>
                <a:lnTo>
                  <a:pt x="110" y="4"/>
                </a:lnTo>
                <a:lnTo>
                  <a:pt x="84" y="26"/>
                </a:lnTo>
                <a:lnTo>
                  <a:pt x="64" y="36"/>
                </a:lnTo>
                <a:lnTo>
                  <a:pt x="46" y="38"/>
                </a:lnTo>
                <a:lnTo>
                  <a:pt x="30" y="48"/>
                </a:lnTo>
                <a:lnTo>
                  <a:pt x="26" y="66"/>
                </a:lnTo>
                <a:lnTo>
                  <a:pt x="30" y="90"/>
                </a:lnTo>
                <a:lnTo>
                  <a:pt x="2" y="126"/>
                </a:lnTo>
                <a:lnTo>
                  <a:pt x="0" y="144"/>
                </a:lnTo>
                <a:lnTo>
                  <a:pt x="8" y="148"/>
                </a:lnTo>
                <a:lnTo>
                  <a:pt x="2" y="216"/>
                </a:lnTo>
                <a:lnTo>
                  <a:pt x="58" y="248"/>
                </a:lnTo>
                <a:lnTo>
                  <a:pt x="78" y="264"/>
                </a:lnTo>
                <a:lnTo>
                  <a:pt x="80" y="284"/>
                </a:lnTo>
                <a:lnTo>
                  <a:pt x="106" y="282"/>
                </a:lnTo>
                <a:lnTo>
                  <a:pt x="114" y="322"/>
                </a:lnTo>
                <a:lnTo>
                  <a:pt x="128" y="332"/>
                </a:lnTo>
                <a:lnTo>
                  <a:pt x="128" y="346"/>
                </a:lnTo>
                <a:lnTo>
                  <a:pt x="120" y="380"/>
                </a:lnTo>
                <a:lnTo>
                  <a:pt x="132" y="398"/>
                </a:lnTo>
                <a:lnTo>
                  <a:pt x="140" y="412"/>
                </a:lnTo>
                <a:lnTo>
                  <a:pt x="172" y="414"/>
                </a:lnTo>
                <a:lnTo>
                  <a:pt x="174" y="422"/>
                </a:lnTo>
                <a:lnTo>
                  <a:pt x="366" y="414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0" name=""/>
          <p:cNvSpPr/>
          <p:nvPr/>
        </p:nvSpPr>
        <p:spPr>
          <a:xfrm rot="21590400">
            <a:off x="5657400" y="2009520"/>
            <a:ext cx="795600" cy="423720"/>
          </a:xfrm>
          <a:custGeom>
            <a:avLst/>
            <a:gdLst/>
            <a:ahLst/>
            <a:rect l="l" t="t" r="r" b="b"/>
            <a:pathLst>
              <a:path w="367" h="215">
                <a:moveTo>
                  <a:pt x="350" y="76"/>
                </a:moveTo>
                <a:lnTo>
                  <a:pt x="366" y="94"/>
                </a:lnTo>
                <a:lnTo>
                  <a:pt x="362" y="108"/>
                </a:lnTo>
                <a:lnTo>
                  <a:pt x="346" y="112"/>
                </a:lnTo>
                <a:lnTo>
                  <a:pt x="318" y="120"/>
                </a:lnTo>
                <a:lnTo>
                  <a:pt x="302" y="144"/>
                </a:lnTo>
                <a:lnTo>
                  <a:pt x="272" y="144"/>
                </a:lnTo>
                <a:lnTo>
                  <a:pt x="260" y="166"/>
                </a:lnTo>
                <a:lnTo>
                  <a:pt x="216" y="168"/>
                </a:lnTo>
                <a:lnTo>
                  <a:pt x="198" y="214"/>
                </a:lnTo>
                <a:lnTo>
                  <a:pt x="168" y="208"/>
                </a:lnTo>
                <a:lnTo>
                  <a:pt x="174" y="176"/>
                </a:lnTo>
                <a:lnTo>
                  <a:pt x="150" y="168"/>
                </a:lnTo>
                <a:lnTo>
                  <a:pt x="144" y="156"/>
                </a:lnTo>
                <a:lnTo>
                  <a:pt x="126" y="154"/>
                </a:lnTo>
                <a:lnTo>
                  <a:pt x="118" y="142"/>
                </a:lnTo>
                <a:lnTo>
                  <a:pt x="98" y="150"/>
                </a:lnTo>
                <a:lnTo>
                  <a:pt x="84" y="138"/>
                </a:lnTo>
                <a:lnTo>
                  <a:pt x="58" y="126"/>
                </a:lnTo>
                <a:lnTo>
                  <a:pt x="42" y="142"/>
                </a:lnTo>
                <a:lnTo>
                  <a:pt x="26" y="136"/>
                </a:lnTo>
                <a:lnTo>
                  <a:pt x="0" y="114"/>
                </a:lnTo>
                <a:lnTo>
                  <a:pt x="6" y="96"/>
                </a:lnTo>
                <a:lnTo>
                  <a:pt x="10" y="82"/>
                </a:lnTo>
                <a:lnTo>
                  <a:pt x="30" y="72"/>
                </a:lnTo>
                <a:lnTo>
                  <a:pt x="52" y="72"/>
                </a:lnTo>
                <a:lnTo>
                  <a:pt x="106" y="30"/>
                </a:lnTo>
                <a:lnTo>
                  <a:pt x="122" y="2"/>
                </a:lnTo>
                <a:lnTo>
                  <a:pt x="174" y="0"/>
                </a:lnTo>
                <a:lnTo>
                  <a:pt x="150" y="6"/>
                </a:lnTo>
                <a:lnTo>
                  <a:pt x="126" y="36"/>
                </a:lnTo>
                <a:lnTo>
                  <a:pt x="112" y="36"/>
                </a:lnTo>
                <a:lnTo>
                  <a:pt x="114" y="58"/>
                </a:lnTo>
                <a:lnTo>
                  <a:pt x="162" y="62"/>
                </a:lnTo>
                <a:lnTo>
                  <a:pt x="182" y="88"/>
                </a:lnTo>
                <a:lnTo>
                  <a:pt x="230" y="84"/>
                </a:lnTo>
                <a:lnTo>
                  <a:pt x="250" y="72"/>
                </a:lnTo>
                <a:lnTo>
                  <a:pt x="278" y="62"/>
                </a:lnTo>
                <a:lnTo>
                  <a:pt x="312" y="64"/>
                </a:lnTo>
                <a:lnTo>
                  <a:pt x="336" y="46"/>
                </a:lnTo>
                <a:lnTo>
                  <a:pt x="340" y="64"/>
                </a:lnTo>
                <a:lnTo>
                  <a:pt x="338" y="72"/>
                </a:lnTo>
                <a:lnTo>
                  <a:pt x="350" y="76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1" name=""/>
          <p:cNvSpPr/>
          <p:nvPr/>
        </p:nvSpPr>
        <p:spPr>
          <a:xfrm rot="21590400">
            <a:off x="6141960" y="3033360"/>
            <a:ext cx="515880" cy="790560"/>
          </a:xfrm>
          <a:custGeom>
            <a:avLst/>
            <a:gdLst/>
            <a:ahLst/>
            <a:rect l="l" t="t" r="r" b="b"/>
            <a:pathLst>
              <a:path w="239" h="401">
                <a:moveTo>
                  <a:pt x="12" y="20"/>
                </a:moveTo>
                <a:lnTo>
                  <a:pt x="52" y="24"/>
                </a:lnTo>
                <a:lnTo>
                  <a:pt x="66" y="6"/>
                </a:lnTo>
                <a:lnTo>
                  <a:pt x="204" y="0"/>
                </a:lnTo>
                <a:lnTo>
                  <a:pt x="236" y="244"/>
                </a:lnTo>
                <a:lnTo>
                  <a:pt x="238" y="256"/>
                </a:lnTo>
                <a:lnTo>
                  <a:pt x="234" y="278"/>
                </a:lnTo>
                <a:lnTo>
                  <a:pt x="220" y="296"/>
                </a:lnTo>
                <a:lnTo>
                  <a:pt x="198" y="294"/>
                </a:lnTo>
                <a:lnTo>
                  <a:pt x="196" y="310"/>
                </a:lnTo>
                <a:lnTo>
                  <a:pt x="180" y="316"/>
                </a:lnTo>
                <a:lnTo>
                  <a:pt x="178" y="336"/>
                </a:lnTo>
                <a:lnTo>
                  <a:pt x="166" y="348"/>
                </a:lnTo>
                <a:lnTo>
                  <a:pt x="162" y="370"/>
                </a:lnTo>
                <a:lnTo>
                  <a:pt x="140" y="372"/>
                </a:lnTo>
                <a:lnTo>
                  <a:pt x="138" y="360"/>
                </a:lnTo>
                <a:lnTo>
                  <a:pt x="124" y="362"/>
                </a:lnTo>
                <a:lnTo>
                  <a:pt x="112" y="388"/>
                </a:lnTo>
                <a:lnTo>
                  <a:pt x="102" y="388"/>
                </a:lnTo>
                <a:lnTo>
                  <a:pt x="92" y="388"/>
                </a:lnTo>
                <a:lnTo>
                  <a:pt x="74" y="390"/>
                </a:lnTo>
                <a:lnTo>
                  <a:pt x="72" y="386"/>
                </a:lnTo>
                <a:lnTo>
                  <a:pt x="66" y="380"/>
                </a:lnTo>
                <a:lnTo>
                  <a:pt x="54" y="380"/>
                </a:lnTo>
                <a:lnTo>
                  <a:pt x="44" y="400"/>
                </a:lnTo>
                <a:lnTo>
                  <a:pt x="0" y="398"/>
                </a:lnTo>
                <a:lnTo>
                  <a:pt x="4" y="386"/>
                </a:lnTo>
                <a:lnTo>
                  <a:pt x="12" y="364"/>
                </a:lnTo>
                <a:lnTo>
                  <a:pt x="6" y="350"/>
                </a:lnTo>
                <a:lnTo>
                  <a:pt x="34" y="324"/>
                </a:lnTo>
                <a:lnTo>
                  <a:pt x="34" y="314"/>
                </a:lnTo>
                <a:lnTo>
                  <a:pt x="46" y="308"/>
                </a:lnTo>
                <a:lnTo>
                  <a:pt x="28" y="298"/>
                </a:lnTo>
                <a:lnTo>
                  <a:pt x="34" y="266"/>
                </a:lnTo>
                <a:lnTo>
                  <a:pt x="22" y="264"/>
                </a:lnTo>
                <a:lnTo>
                  <a:pt x="24" y="242"/>
                </a:lnTo>
                <a:lnTo>
                  <a:pt x="32" y="220"/>
                </a:lnTo>
                <a:lnTo>
                  <a:pt x="26" y="118"/>
                </a:lnTo>
                <a:lnTo>
                  <a:pt x="12" y="2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2" name=""/>
          <p:cNvSpPr/>
          <p:nvPr/>
        </p:nvSpPr>
        <p:spPr>
          <a:xfrm rot="21590400">
            <a:off x="6256080" y="2305080"/>
            <a:ext cx="645840" cy="747720"/>
          </a:xfrm>
          <a:custGeom>
            <a:avLst/>
            <a:gdLst/>
            <a:ahLst/>
            <a:rect l="l" t="t" r="r" b="b"/>
            <a:pathLst>
              <a:path w="297" h="379">
                <a:moveTo>
                  <a:pt x="152" y="378"/>
                </a:moveTo>
                <a:lnTo>
                  <a:pt x="148" y="368"/>
                </a:lnTo>
                <a:lnTo>
                  <a:pt x="8" y="374"/>
                </a:lnTo>
                <a:lnTo>
                  <a:pt x="20" y="358"/>
                </a:lnTo>
                <a:lnTo>
                  <a:pt x="32" y="332"/>
                </a:lnTo>
                <a:lnTo>
                  <a:pt x="46" y="312"/>
                </a:lnTo>
                <a:lnTo>
                  <a:pt x="30" y="286"/>
                </a:lnTo>
                <a:lnTo>
                  <a:pt x="28" y="242"/>
                </a:lnTo>
                <a:lnTo>
                  <a:pt x="14" y="222"/>
                </a:lnTo>
                <a:lnTo>
                  <a:pt x="4" y="210"/>
                </a:lnTo>
                <a:lnTo>
                  <a:pt x="4" y="198"/>
                </a:lnTo>
                <a:lnTo>
                  <a:pt x="12" y="188"/>
                </a:lnTo>
                <a:lnTo>
                  <a:pt x="0" y="156"/>
                </a:lnTo>
                <a:lnTo>
                  <a:pt x="20" y="124"/>
                </a:lnTo>
                <a:lnTo>
                  <a:pt x="10" y="110"/>
                </a:lnTo>
                <a:lnTo>
                  <a:pt x="10" y="96"/>
                </a:lnTo>
                <a:lnTo>
                  <a:pt x="22" y="76"/>
                </a:lnTo>
                <a:lnTo>
                  <a:pt x="26" y="58"/>
                </a:lnTo>
                <a:lnTo>
                  <a:pt x="46" y="60"/>
                </a:lnTo>
                <a:lnTo>
                  <a:pt x="44" y="80"/>
                </a:lnTo>
                <a:lnTo>
                  <a:pt x="54" y="86"/>
                </a:lnTo>
                <a:lnTo>
                  <a:pt x="66" y="76"/>
                </a:lnTo>
                <a:lnTo>
                  <a:pt x="62" y="46"/>
                </a:lnTo>
                <a:lnTo>
                  <a:pt x="68" y="38"/>
                </a:lnTo>
                <a:lnTo>
                  <a:pt x="80" y="40"/>
                </a:lnTo>
                <a:lnTo>
                  <a:pt x="76" y="12"/>
                </a:lnTo>
                <a:lnTo>
                  <a:pt x="90" y="2"/>
                </a:lnTo>
                <a:lnTo>
                  <a:pt x="138" y="0"/>
                </a:lnTo>
                <a:lnTo>
                  <a:pt x="158" y="10"/>
                </a:lnTo>
                <a:lnTo>
                  <a:pt x="160" y="20"/>
                </a:lnTo>
                <a:lnTo>
                  <a:pt x="178" y="20"/>
                </a:lnTo>
                <a:lnTo>
                  <a:pt x="204" y="28"/>
                </a:lnTo>
                <a:lnTo>
                  <a:pt x="208" y="42"/>
                </a:lnTo>
                <a:lnTo>
                  <a:pt x="198" y="50"/>
                </a:lnTo>
                <a:lnTo>
                  <a:pt x="218" y="96"/>
                </a:lnTo>
                <a:lnTo>
                  <a:pt x="218" y="110"/>
                </a:lnTo>
                <a:lnTo>
                  <a:pt x="186" y="152"/>
                </a:lnTo>
                <a:lnTo>
                  <a:pt x="174" y="176"/>
                </a:lnTo>
                <a:lnTo>
                  <a:pt x="180" y="184"/>
                </a:lnTo>
                <a:lnTo>
                  <a:pt x="200" y="186"/>
                </a:lnTo>
                <a:lnTo>
                  <a:pt x="210" y="176"/>
                </a:lnTo>
                <a:lnTo>
                  <a:pt x="232" y="138"/>
                </a:lnTo>
                <a:lnTo>
                  <a:pt x="254" y="138"/>
                </a:lnTo>
                <a:lnTo>
                  <a:pt x="280" y="174"/>
                </a:lnTo>
                <a:lnTo>
                  <a:pt x="280" y="198"/>
                </a:lnTo>
                <a:lnTo>
                  <a:pt x="278" y="212"/>
                </a:lnTo>
                <a:lnTo>
                  <a:pt x="296" y="224"/>
                </a:lnTo>
                <a:lnTo>
                  <a:pt x="294" y="248"/>
                </a:lnTo>
                <a:lnTo>
                  <a:pt x="284" y="266"/>
                </a:lnTo>
                <a:lnTo>
                  <a:pt x="278" y="288"/>
                </a:lnTo>
                <a:lnTo>
                  <a:pt x="272" y="302"/>
                </a:lnTo>
                <a:lnTo>
                  <a:pt x="254" y="306"/>
                </a:lnTo>
                <a:lnTo>
                  <a:pt x="262" y="328"/>
                </a:lnTo>
                <a:lnTo>
                  <a:pt x="254" y="334"/>
                </a:lnTo>
                <a:lnTo>
                  <a:pt x="238" y="362"/>
                </a:lnTo>
                <a:lnTo>
                  <a:pt x="152" y="378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3" name=""/>
          <p:cNvSpPr/>
          <p:nvPr/>
        </p:nvSpPr>
        <p:spPr>
          <a:xfrm rot="21590400">
            <a:off x="6586200" y="2898720"/>
            <a:ext cx="685800" cy="723960"/>
          </a:xfrm>
          <a:custGeom>
            <a:avLst/>
            <a:gdLst/>
            <a:ahLst/>
            <a:rect l="l" t="t" r="r" b="b"/>
            <a:pathLst>
              <a:path w="315" h="367">
                <a:moveTo>
                  <a:pt x="0" y="74"/>
                </a:moveTo>
                <a:lnTo>
                  <a:pt x="86" y="60"/>
                </a:lnTo>
                <a:lnTo>
                  <a:pt x="130" y="60"/>
                </a:lnTo>
                <a:lnTo>
                  <a:pt x="142" y="68"/>
                </a:lnTo>
                <a:lnTo>
                  <a:pt x="192" y="64"/>
                </a:lnTo>
                <a:lnTo>
                  <a:pt x="196" y="58"/>
                </a:lnTo>
                <a:lnTo>
                  <a:pt x="212" y="56"/>
                </a:lnTo>
                <a:lnTo>
                  <a:pt x="224" y="48"/>
                </a:lnTo>
                <a:lnTo>
                  <a:pt x="230" y="24"/>
                </a:lnTo>
                <a:lnTo>
                  <a:pt x="252" y="12"/>
                </a:lnTo>
                <a:lnTo>
                  <a:pt x="286" y="0"/>
                </a:lnTo>
                <a:lnTo>
                  <a:pt x="312" y="126"/>
                </a:lnTo>
                <a:lnTo>
                  <a:pt x="306" y="136"/>
                </a:lnTo>
                <a:lnTo>
                  <a:pt x="314" y="148"/>
                </a:lnTo>
                <a:lnTo>
                  <a:pt x="308" y="160"/>
                </a:lnTo>
                <a:lnTo>
                  <a:pt x="302" y="172"/>
                </a:lnTo>
                <a:lnTo>
                  <a:pt x="304" y="226"/>
                </a:lnTo>
                <a:lnTo>
                  <a:pt x="296" y="238"/>
                </a:lnTo>
                <a:lnTo>
                  <a:pt x="284" y="238"/>
                </a:lnTo>
                <a:lnTo>
                  <a:pt x="282" y="262"/>
                </a:lnTo>
                <a:lnTo>
                  <a:pt x="256" y="258"/>
                </a:lnTo>
                <a:lnTo>
                  <a:pt x="240" y="268"/>
                </a:lnTo>
                <a:lnTo>
                  <a:pt x="254" y="276"/>
                </a:lnTo>
                <a:lnTo>
                  <a:pt x="246" y="292"/>
                </a:lnTo>
                <a:lnTo>
                  <a:pt x="258" y="306"/>
                </a:lnTo>
                <a:lnTo>
                  <a:pt x="258" y="316"/>
                </a:lnTo>
                <a:lnTo>
                  <a:pt x="232" y="300"/>
                </a:lnTo>
                <a:lnTo>
                  <a:pt x="216" y="312"/>
                </a:lnTo>
                <a:lnTo>
                  <a:pt x="222" y="344"/>
                </a:lnTo>
                <a:lnTo>
                  <a:pt x="214" y="348"/>
                </a:lnTo>
                <a:lnTo>
                  <a:pt x="208" y="364"/>
                </a:lnTo>
                <a:lnTo>
                  <a:pt x="196" y="366"/>
                </a:lnTo>
                <a:lnTo>
                  <a:pt x="196" y="348"/>
                </a:lnTo>
                <a:lnTo>
                  <a:pt x="184" y="348"/>
                </a:lnTo>
                <a:lnTo>
                  <a:pt x="180" y="332"/>
                </a:lnTo>
                <a:lnTo>
                  <a:pt x="172" y="324"/>
                </a:lnTo>
                <a:lnTo>
                  <a:pt x="158" y="322"/>
                </a:lnTo>
                <a:lnTo>
                  <a:pt x="152" y="334"/>
                </a:lnTo>
                <a:lnTo>
                  <a:pt x="142" y="346"/>
                </a:lnTo>
                <a:lnTo>
                  <a:pt x="118" y="352"/>
                </a:lnTo>
                <a:lnTo>
                  <a:pt x="92" y="342"/>
                </a:lnTo>
                <a:lnTo>
                  <a:pt x="60" y="336"/>
                </a:lnTo>
                <a:lnTo>
                  <a:pt x="58" y="316"/>
                </a:lnTo>
                <a:lnTo>
                  <a:pt x="50" y="312"/>
                </a:lnTo>
                <a:lnTo>
                  <a:pt x="30" y="312"/>
                </a:lnTo>
                <a:lnTo>
                  <a:pt x="0" y="74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4" name=""/>
          <p:cNvSpPr/>
          <p:nvPr/>
        </p:nvSpPr>
        <p:spPr>
          <a:xfrm rot="21590400">
            <a:off x="7211880" y="2739960"/>
            <a:ext cx="938520" cy="565200"/>
          </a:xfrm>
          <a:custGeom>
            <a:avLst/>
            <a:gdLst/>
            <a:ahLst/>
            <a:rect l="l" t="t" r="r" b="b"/>
            <a:pathLst>
              <a:path w="432" h="285">
                <a:moveTo>
                  <a:pt x="0" y="76"/>
                </a:moveTo>
                <a:lnTo>
                  <a:pt x="24" y="52"/>
                </a:lnTo>
                <a:lnTo>
                  <a:pt x="42" y="40"/>
                </a:lnTo>
                <a:lnTo>
                  <a:pt x="52" y="54"/>
                </a:lnTo>
                <a:lnTo>
                  <a:pt x="44" y="62"/>
                </a:lnTo>
                <a:lnTo>
                  <a:pt x="152" y="48"/>
                </a:lnTo>
                <a:lnTo>
                  <a:pt x="339" y="4"/>
                </a:lnTo>
                <a:lnTo>
                  <a:pt x="363" y="0"/>
                </a:lnTo>
                <a:lnTo>
                  <a:pt x="365" y="8"/>
                </a:lnTo>
                <a:lnTo>
                  <a:pt x="381" y="14"/>
                </a:lnTo>
                <a:lnTo>
                  <a:pt x="383" y="26"/>
                </a:lnTo>
                <a:lnTo>
                  <a:pt x="391" y="40"/>
                </a:lnTo>
                <a:lnTo>
                  <a:pt x="403" y="40"/>
                </a:lnTo>
                <a:lnTo>
                  <a:pt x="411" y="54"/>
                </a:lnTo>
                <a:lnTo>
                  <a:pt x="403" y="62"/>
                </a:lnTo>
                <a:lnTo>
                  <a:pt x="403" y="78"/>
                </a:lnTo>
                <a:lnTo>
                  <a:pt x="393" y="94"/>
                </a:lnTo>
                <a:lnTo>
                  <a:pt x="401" y="100"/>
                </a:lnTo>
                <a:lnTo>
                  <a:pt x="391" y="110"/>
                </a:lnTo>
                <a:lnTo>
                  <a:pt x="391" y="124"/>
                </a:lnTo>
                <a:lnTo>
                  <a:pt x="401" y="136"/>
                </a:lnTo>
                <a:lnTo>
                  <a:pt x="403" y="150"/>
                </a:lnTo>
                <a:lnTo>
                  <a:pt x="423" y="152"/>
                </a:lnTo>
                <a:lnTo>
                  <a:pt x="431" y="164"/>
                </a:lnTo>
                <a:lnTo>
                  <a:pt x="421" y="188"/>
                </a:lnTo>
                <a:lnTo>
                  <a:pt x="411" y="200"/>
                </a:lnTo>
                <a:lnTo>
                  <a:pt x="387" y="212"/>
                </a:lnTo>
                <a:lnTo>
                  <a:pt x="373" y="230"/>
                </a:lnTo>
                <a:lnTo>
                  <a:pt x="241" y="252"/>
                </a:lnTo>
                <a:lnTo>
                  <a:pt x="40" y="284"/>
                </a:lnTo>
                <a:lnTo>
                  <a:pt x="22" y="220"/>
                </a:lnTo>
                <a:lnTo>
                  <a:pt x="18" y="212"/>
                </a:lnTo>
                <a:lnTo>
                  <a:pt x="24" y="196"/>
                </a:lnTo>
                <a:lnTo>
                  <a:pt x="0" y="76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5" name=""/>
          <p:cNvSpPr/>
          <p:nvPr/>
        </p:nvSpPr>
        <p:spPr>
          <a:xfrm rot="21590400">
            <a:off x="7015320" y="3201840"/>
            <a:ext cx="645840" cy="615960"/>
          </a:xfrm>
          <a:custGeom>
            <a:avLst/>
            <a:gdLst/>
            <a:ahLst/>
            <a:rect l="l" t="t" r="r" b="b"/>
            <a:pathLst>
              <a:path w="298" h="313">
                <a:moveTo>
                  <a:pt x="114" y="0"/>
                </a:moveTo>
                <a:lnTo>
                  <a:pt x="104" y="14"/>
                </a:lnTo>
                <a:lnTo>
                  <a:pt x="108" y="60"/>
                </a:lnTo>
                <a:lnTo>
                  <a:pt x="104" y="84"/>
                </a:lnTo>
                <a:lnTo>
                  <a:pt x="88" y="82"/>
                </a:lnTo>
                <a:lnTo>
                  <a:pt x="82" y="106"/>
                </a:lnTo>
                <a:lnTo>
                  <a:pt x="58" y="104"/>
                </a:lnTo>
                <a:lnTo>
                  <a:pt x="48" y="110"/>
                </a:lnTo>
                <a:lnTo>
                  <a:pt x="54" y="122"/>
                </a:lnTo>
                <a:lnTo>
                  <a:pt x="50" y="136"/>
                </a:lnTo>
                <a:lnTo>
                  <a:pt x="62" y="150"/>
                </a:lnTo>
                <a:lnTo>
                  <a:pt x="56" y="160"/>
                </a:lnTo>
                <a:lnTo>
                  <a:pt x="36" y="146"/>
                </a:lnTo>
                <a:lnTo>
                  <a:pt x="22" y="156"/>
                </a:lnTo>
                <a:lnTo>
                  <a:pt x="26" y="192"/>
                </a:lnTo>
                <a:lnTo>
                  <a:pt x="16" y="192"/>
                </a:lnTo>
                <a:lnTo>
                  <a:pt x="14" y="208"/>
                </a:lnTo>
                <a:lnTo>
                  <a:pt x="0" y="214"/>
                </a:lnTo>
                <a:lnTo>
                  <a:pt x="4" y="228"/>
                </a:lnTo>
                <a:lnTo>
                  <a:pt x="8" y="240"/>
                </a:lnTo>
                <a:lnTo>
                  <a:pt x="12" y="256"/>
                </a:lnTo>
                <a:lnTo>
                  <a:pt x="30" y="266"/>
                </a:lnTo>
                <a:lnTo>
                  <a:pt x="48" y="270"/>
                </a:lnTo>
                <a:lnTo>
                  <a:pt x="50" y="286"/>
                </a:lnTo>
                <a:lnTo>
                  <a:pt x="72" y="298"/>
                </a:lnTo>
                <a:lnTo>
                  <a:pt x="74" y="312"/>
                </a:lnTo>
                <a:lnTo>
                  <a:pt x="96" y="306"/>
                </a:lnTo>
                <a:lnTo>
                  <a:pt x="96" y="298"/>
                </a:lnTo>
                <a:lnTo>
                  <a:pt x="128" y="300"/>
                </a:lnTo>
                <a:lnTo>
                  <a:pt x="132" y="292"/>
                </a:lnTo>
                <a:lnTo>
                  <a:pt x="148" y="290"/>
                </a:lnTo>
                <a:lnTo>
                  <a:pt x="148" y="274"/>
                </a:lnTo>
                <a:lnTo>
                  <a:pt x="171" y="274"/>
                </a:lnTo>
                <a:lnTo>
                  <a:pt x="173" y="262"/>
                </a:lnTo>
                <a:lnTo>
                  <a:pt x="185" y="250"/>
                </a:lnTo>
                <a:lnTo>
                  <a:pt x="187" y="232"/>
                </a:lnTo>
                <a:lnTo>
                  <a:pt x="197" y="222"/>
                </a:lnTo>
                <a:lnTo>
                  <a:pt x="195" y="198"/>
                </a:lnTo>
                <a:lnTo>
                  <a:pt x="203" y="188"/>
                </a:lnTo>
                <a:lnTo>
                  <a:pt x="209" y="172"/>
                </a:lnTo>
                <a:lnTo>
                  <a:pt x="213" y="160"/>
                </a:lnTo>
                <a:lnTo>
                  <a:pt x="229" y="156"/>
                </a:lnTo>
                <a:lnTo>
                  <a:pt x="235" y="168"/>
                </a:lnTo>
                <a:lnTo>
                  <a:pt x="255" y="132"/>
                </a:lnTo>
                <a:lnTo>
                  <a:pt x="273" y="130"/>
                </a:lnTo>
                <a:lnTo>
                  <a:pt x="277" y="118"/>
                </a:lnTo>
                <a:lnTo>
                  <a:pt x="271" y="106"/>
                </a:lnTo>
                <a:lnTo>
                  <a:pt x="295" y="100"/>
                </a:lnTo>
                <a:lnTo>
                  <a:pt x="289" y="82"/>
                </a:lnTo>
                <a:lnTo>
                  <a:pt x="289" y="62"/>
                </a:lnTo>
                <a:lnTo>
                  <a:pt x="297" y="60"/>
                </a:lnTo>
                <a:lnTo>
                  <a:pt x="293" y="50"/>
                </a:lnTo>
                <a:lnTo>
                  <a:pt x="263" y="56"/>
                </a:lnTo>
                <a:lnTo>
                  <a:pt x="243" y="52"/>
                </a:lnTo>
                <a:lnTo>
                  <a:pt x="243" y="68"/>
                </a:lnTo>
                <a:lnTo>
                  <a:pt x="211" y="88"/>
                </a:lnTo>
                <a:lnTo>
                  <a:pt x="203" y="40"/>
                </a:lnTo>
                <a:lnTo>
                  <a:pt x="130" y="50"/>
                </a:lnTo>
                <a:lnTo>
                  <a:pt x="114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6" name=""/>
          <p:cNvSpPr/>
          <p:nvPr/>
        </p:nvSpPr>
        <p:spPr>
          <a:xfrm rot="21590400">
            <a:off x="7454880" y="3197160"/>
            <a:ext cx="750960" cy="311040"/>
          </a:xfrm>
          <a:custGeom>
            <a:avLst/>
            <a:gdLst/>
            <a:ahLst/>
            <a:rect l="l" t="t" r="r" b="b"/>
            <a:pathLst>
              <a:path w="345" h="159">
                <a:moveTo>
                  <a:pt x="338" y="102"/>
                </a:moveTo>
                <a:lnTo>
                  <a:pt x="344" y="122"/>
                </a:lnTo>
                <a:lnTo>
                  <a:pt x="338" y="122"/>
                </a:lnTo>
                <a:lnTo>
                  <a:pt x="338" y="128"/>
                </a:lnTo>
                <a:lnTo>
                  <a:pt x="330" y="136"/>
                </a:lnTo>
                <a:lnTo>
                  <a:pt x="330" y="148"/>
                </a:lnTo>
                <a:lnTo>
                  <a:pt x="294" y="156"/>
                </a:lnTo>
                <a:lnTo>
                  <a:pt x="286" y="138"/>
                </a:lnTo>
                <a:lnTo>
                  <a:pt x="274" y="138"/>
                </a:lnTo>
                <a:lnTo>
                  <a:pt x="260" y="104"/>
                </a:lnTo>
                <a:lnTo>
                  <a:pt x="270" y="88"/>
                </a:lnTo>
                <a:lnTo>
                  <a:pt x="260" y="88"/>
                </a:lnTo>
                <a:lnTo>
                  <a:pt x="246" y="72"/>
                </a:lnTo>
                <a:lnTo>
                  <a:pt x="256" y="54"/>
                </a:lnTo>
                <a:lnTo>
                  <a:pt x="250" y="52"/>
                </a:lnTo>
                <a:lnTo>
                  <a:pt x="248" y="36"/>
                </a:lnTo>
                <a:lnTo>
                  <a:pt x="256" y="14"/>
                </a:lnTo>
                <a:lnTo>
                  <a:pt x="240" y="18"/>
                </a:lnTo>
                <a:lnTo>
                  <a:pt x="236" y="36"/>
                </a:lnTo>
                <a:lnTo>
                  <a:pt x="222" y="46"/>
                </a:lnTo>
                <a:lnTo>
                  <a:pt x="232" y="60"/>
                </a:lnTo>
                <a:lnTo>
                  <a:pt x="230" y="76"/>
                </a:lnTo>
                <a:lnTo>
                  <a:pt x="238" y="78"/>
                </a:lnTo>
                <a:lnTo>
                  <a:pt x="230" y="94"/>
                </a:lnTo>
                <a:lnTo>
                  <a:pt x="236" y="112"/>
                </a:lnTo>
                <a:lnTo>
                  <a:pt x="240" y="136"/>
                </a:lnTo>
                <a:lnTo>
                  <a:pt x="254" y="146"/>
                </a:lnTo>
                <a:lnTo>
                  <a:pt x="248" y="158"/>
                </a:lnTo>
                <a:lnTo>
                  <a:pt x="238" y="152"/>
                </a:lnTo>
                <a:lnTo>
                  <a:pt x="220" y="154"/>
                </a:lnTo>
                <a:lnTo>
                  <a:pt x="216" y="144"/>
                </a:lnTo>
                <a:lnTo>
                  <a:pt x="190" y="148"/>
                </a:lnTo>
                <a:lnTo>
                  <a:pt x="184" y="124"/>
                </a:lnTo>
                <a:lnTo>
                  <a:pt x="186" y="110"/>
                </a:lnTo>
                <a:lnTo>
                  <a:pt x="200" y="92"/>
                </a:lnTo>
                <a:lnTo>
                  <a:pt x="192" y="80"/>
                </a:lnTo>
                <a:lnTo>
                  <a:pt x="156" y="76"/>
                </a:lnTo>
                <a:lnTo>
                  <a:pt x="152" y="58"/>
                </a:lnTo>
                <a:lnTo>
                  <a:pt x="138" y="60"/>
                </a:lnTo>
                <a:lnTo>
                  <a:pt x="132" y="76"/>
                </a:lnTo>
                <a:lnTo>
                  <a:pt x="110" y="80"/>
                </a:lnTo>
                <a:lnTo>
                  <a:pt x="92" y="64"/>
                </a:lnTo>
                <a:lnTo>
                  <a:pt x="88" y="48"/>
                </a:lnTo>
                <a:lnTo>
                  <a:pt x="62" y="56"/>
                </a:lnTo>
                <a:lnTo>
                  <a:pt x="40" y="54"/>
                </a:lnTo>
                <a:lnTo>
                  <a:pt x="38" y="70"/>
                </a:lnTo>
                <a:lnTo>
                  <a:pt x="6" y="88"/>
                </a:lnTo>
                <a:lnTo>
                  <a:pt x="0" y="42"/>
                </a:lnTo>
                <a:lnTo>
                  <a:pt x="262" y="0"/>
                </a:lnTo>
                <a:lnTo>
                  <a:pt x="294" y="102"/>
                </a:lnTo>
                <a:lnTo>
                  <a:pt x="338" y="102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7" name=""/>
          <p:cNvSpPr/>
          <p:nvPr/>
        </p:nvSpPr>
        <p:spPr>
          <a:xfrm rot="21590400">
            <a:off x="8319960" y="2003040"/>
            <a:ext cx="304920" cy="523800"/>
          </a:xfrm>
          <a:custGeom>
            <a:avLst/>
            <a:gdLst/>
            <a:ahLst/>
            <a:rect l="l" t="t" r="r" b="b"/>
            <a:pathLst>
              <a:path w="139" h="265">
                <a:moveTo>
                  <a:pt x="22" y="30"/>
                </a:moveTo>
                <a:lnTo>
                  <a:pt x="16" y="16"/>
                </a:lnTo>
                <a:lnTo>
                  <a:pt x="22" y="4"/>
                </a:lnTo>
                <a:lnTo>
                  <a:pt x="38" y="0"/>
                </a:lnTo>
                <a:lnTo>
                  <a:pt x="54" y="8"/>
                </a:lnTo>
                <a:lnTo>
                  <a:pt x="78" y="84"/>
                </a:lnTo>
                <a:lnTo>
                  <a:pt x="86" y="92"/>
                </a:lnTo>
                <a:lnTo>
                  <a:pt x="88" y="118"/>
                </a:lnTo>
                <a:lnTo>
                  <a:pt x="92" y="128"/>
                </a:lnTo>
                <a:lnTo>
                  <a:pt x="102" y="138"/>
                </a:lnTo>
                <a:lnTo>
                  <a:pt x="100" y="174"/>
                </a:lnTo>
                <a:lnTo>
                  <a:pt x="114" y="188"/>
                </a:lnTo>
                <a:lnTo>
                  <a:pt x="118" y="200"/>
                </a:lnTo>
                <a:lnTo>
                  <a:pt x="136" y="200"/>
                </a:lnTo>
                <a:lnTo>
                  <a:pt x="138" y="208"/>
                </a:lnTo>
                <a:lnTo>
                  <a:pt x="126" y="222"/>
                </a:lnTo>
                <a:lnTo>
                  <a:pt x="120" y="234"/>
                </a:lnTo>
                <a:lnTo>
                  <a:pt x="104" y="234"/>
                </a:lnTo>
                <a:lnTo>
                  <a:pt x="100" y="252"/>
                </a:lnTo>
                <a:lnTo>
                  <a:pt x="88" y="252"/>
                </a:lnTo>
                <a:lnTo>
                  <a:pt x="26" y="264"/>
                </a:lnTo>
                <a:lnTo>
                  <a:pt x="10" y="232"/>
                </a:lnTo>
                <a:lnTo>
                  <a:pt x="18" y="196"/>
                </a:lnTo>
                <a:lnTo>
                  <a:pt x="0" y="178"/>
                </a:lnTo>
                <a:lnTo>
                  <a:pt x="18" y="156"/>
                </a:lnTo>
                <a:lnTo>
                  <a:pt x="16" y="140"/>
                </a:lnTo>
                <a:lnTo>
                  <a:pt x="8" y="126"/>
                </a:lnTo>
                <a:lnTo>
                  <a:pt x="14" y="114"/>
                </a:lnTo>
                <a:lnTo>
                  <a:pt x="32" y="108"/>
                </a:lnTo>
                <a:lnTo>
                  <a:pt x="32" y="96"/>
                </a:lnTo>
                <a:lnTo>
                  <a:pt x="40" y="84"/>
                </a:lnTo>
                <a:lnTo>
                  <a:pt x="26" y="76"/>
                </a:lnTo>
                <a:lnTo>
                  <a:pt x="26" y="64"/>
                </a:lnTo>
                <a:lnTo>
                  <a:pt x="30" y="48"/>
                </a:lnTo>
                <a:lnTo>
                  <a:pt x="22" y="3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8" name=""/>
          <p:cNvSpPr/>
          <p:nvPr/>
        </p:nvSpPr>
        <p:spPr>
          <a:xfrm rot="21590400">
            <a:off x="8435880" y="1523520"/>
            <a:ext cx="579600" cy="874800"/>
          </a:xfrm>
          <a:custGeom>
            <a:avLst/>
            <a:gdLst/>
            <a:ahLst/>
            <a:rect l="l" t="t" r="r" b="b"/>
            <a:pathLst>
              <a:path w="267" h="445">
                <a:moveTo>
                  <a:pt x="0" y="248"/>
                </a:moveTo>
                <a:lnTo>
                  <a:pt x="20" y="222"/>
                </a:lnTo>
                <a:lnTo>
                  <a:pt x="20" y="180"/>
                </a:lnTo>
                <a:lnTo>
                  <a:pt x="30" y="156"/>
                </a:lnTo>
                <a:lnTo>
                  <a:pt x="28" y="136"/>
                </a:lnTo>
                <a:lnTo>
                  <a:pt x="18" y="96"/>
                </a:lnTo>
                <a:lnTo>
                  <a:pt x="40" y="32"/>
                </a:lnTo>
                <a:lnTo>
                  <a:pt x="46" y="26"/>
                </a:lnTo>
                <a:lnTo>
                  <a:pt x="46" y="12"/>
                </a:lnTo>
                <a:lnTo>
                  <a:pt x="62" y="6"/>
                </a:lnTo>
                <a:lnTo>
                  <a:pt x="74" y="24"/>
                </a:lnTo>
                <a:lnTo>
                  <a:pt x="94" y="24"/>
                </a:lnTo>
                <a:lnTo>
                  <a:pt x="96" y="20"/>
                </a:lnTo>
                <a:lnTo>
                  <a:pt x="110" y="16"/>
                </a:lnTo>
                <a:lnTo>
                  <a:pt x="118" y="0"/>
                </a:lnTo>
                <a:lnTo>
                  <a:pt x="126" y="12"/>
                </a:lnTo>
                <a:lnTo>
                  <a:pt x="126" y="20"/>
                </a:lnTo>
                <a:lnTo>
                  <a:pt x="162" y="38"/>
                </a:lnTo>
                <a:lnTo>
                  <a:pt x="182" y="132"/>
                </a:lnTo>
                <a:lnTo>
                  <a:pt x="198" y="150"/>
                </a:lnTo>
                <a:lnTo>
                  <a:pt x="226" y="150"/>
                </a:lnTo>
                <a:lnTo>
                  <a:pt x="230" y="158"/>
                </a:lnTo>
                <a:lnTo>
                  <a:pt x="228" y="178"/>
                </a:lnTo>
                <a:lnTo>
                  <a:pt x="236" y="188"/>
                </a:lnTo>
                <a:lnTo>
                  <a:pt x="262" y="194"/>
                </a:lnTo>
                <a:lnTo>
                  <a:pt x="266" y="212"/>
                </a:lnTo>
                <a:lnTo>
                  <a:pt x="256" y="240"/>
                </a:lnTo>
                <a:lnTo>
                  <a:pt x="226" y="268"/>
                </a:lnTo>
                <a:lnTo>
                  <a:pt x="200" y="270"/>
                </a:lnTo>
                <a:lnTo>
                  <a:pt x="192" y="276"/>
                </a:lnTo>
                <a:lnTo>
                  <a:pt x="186" y="292"/>
                </a:lnTo>
                <a:lnTo>
                  <a:pt x="180" y="294"/>
                </a:lnTo>
                <a:lnTo>
                  <a:pt x="160" y="282"/>
                </a:lnTo>
                <a:lnTo>
                  <a:pt x="158" y="296"/>
                </a:lnTo>
                <a:lnTo>
                  <a:pt x="164" y="314"/>
                </a:lnTo>
                <a:lnTo>
                  <a:pt x="164" y="332"/>
                </a:lnTo>
                <a:lnTo>
                  <a:pt x="152" y="336"/>
                </a:lnTo>
                <a:lnTo>
                  <a:pt x="114" y="334"/>
                </a:lnTo>
                <a:lnTo>
                  <a:pt x="116" y="352"/>
                </a:lnTo>
                <a:lnTo>
                  <a:pt x="110" y="366"/>
                </a:lnTo>
                <a:lnTo>
                  <a:pt x="98" y="366"/>
                </a:lnTo>
                <a:lnTo>
                  <a:pt x="94" y="394"/>
                </a:lnTo>
                <a:lnTo>
                  <a:pt x="90" y="408"/>
                </a:lnTo>
                <a:lnTo>
                  <a:pt x="82" y="414"/>
                </a:lnTo>
                <a:lnTo>
                  <a:pt x="84" y="444"/>
                </a:lnTo>
                <a:lnTo>
                  <a:pt x="66" y="444"/>
                </a:lnTo>
                <a:lnTo>
                  <a:pt x="60" y="430"/>
                </a:lnTo>
                <a:lnTo>
                  <a:pt x="44" y="418"/>
                </a:lnTo>
                <a:lnTo>
                  <a:pt x="50" y="386"/>
                </a:lnTo>
                <a:lnTo>
                  <a:pt x="36" y="368"/>
                </a:lnTo>
                <a:lnTo>
                  <a:pt x="32" y="336"/>
                </a:lnTo>
                <a:lnTo>
                  <a:pt x="22" y="318"/>
                </a:lnTo>
                <a:lnTo>
                  <a:pt x="0" y="248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9" name=""/>
          <p:cNvSpPr/>
          <p:nvPr/>
        </p:nvSpPr>
        <p:spPr>
          <a:xfrm rot="21590400">
            <a:off x="8229240" y="2447640"/>
            <a:ext cx="592200" cy="255600"/>
          </a:xfrm>
          <a:custGeom>
            <a:avLst/>
            <a:gdLst/>
            <a:ahLst/>
            <a:rect l="l" t="t" r="r" b="b"/>
            <a:pathLst>
              <a:path w="273" h="129">
                <a:moveTo>
                  <a:pt x="12" y="54"/>
                </a:moveTo>
                <a:lnTo>
                  <a:pt x="68" y="40"/>
                </a:lnTo>
                <a:lnTo>
                  <a:pt x="132" y="26"/>
                </a:lnTo>
                <a:lnTo>
                  <a:pt x="146" y="24"/>
                </a:lnTo>
                <a:lnTo>
                  <a:pt x="146" y="6"/>
                </a:lnTo>
                <a:lnTo>
                  <a:pt x="164" y="10"/>
                </a:lnTo>
                <a:lnTo>
                  <a:pt x="168" y="0"/>
                </a:lnTo>
                <a:lnTo>
                  <a:pt x="180" y="4"/>
                </a:lnTo>
                <a:lnTo>
                  <a:pt x="182" y="36"/>
                </a:lnTo>
                <a:lnTo>
                  <a:pt x="186" y="52"/>
                </a:lnTo>
                <a:lnTo>
                  <a:pt x="202" y="72"/>
                </a:lnTo>
                <a:lnTo>
                  <a:pt x="210" y="88"/>
                </a:lnTo>
                <a:lnTo>
                  <a:pt x="230" y="88"/>
                </a:lnTo>
                <a:lnTo>
                  <a:pt x="242" y="82"/>
                </a:lnTo>
                <a:lnTo>
                  <a:pt x="234" y="72"/>
                </a:lnTo>
                <a:lnTo>
                  <a:pt x="234" y="56"/>
                </a:lnTo>
                <a:lnTo>
                  <a:pt x="246" y="60"/>
                </a:lnTo>
                <a:lnTo>
                  <a:pt x="262" y="66"/>
                </a:lnTo>
                <a:lnTo>
                  <a:pt x="268" y="76"/>
                </a:lnTo>
                <a:lnTo>
                  <a:pt x="258" y="90"/>
                </a:lnTo>
                <a:lnTo>
                  <a:pt x="254" y="104"/>
                </a:lnTo>
                <a:lnTo>
                  <a:pt x="272" y="102"/>
                </a:lnTo>
                <a:lnTo>
                  <a:pt x="268" y="120"/>
                </a:lnTo>
                <a:lnTo>
                  <a:pt x="254" y="128"/>
                </a:lnTo>
                <a:lnTo>
                  <a:pt x="252" y="110"/>
                </a:lnTo>
                <a:lnTo>
                  <a:pt x="242" y="112"/>
                </a:lnTo>
                <a:lnTo>
                  <a:pt x="218" y="114"/>
                </a:lnTo>
                <a:lnTo>
                  <a:pt x="208" y="104"/>
                </a:lnTo>
                <a:lnTo>
                  <a:pt x="200" y="114"/>
                </a:lnTo>
                <a:lnTo>
                  <a:pt x="192" y="120"/>
                </a:lnTo>
                <a:lnTo>
                  <a:pt x="182" y="120"/>
                </a:lnTo>
                <a:lnTo>
                  <a:pt x="182" y="106"/>
                </a:lnTo>
                <a:lnTo>
                  <a:pt x="166" y="104"/>
                </a:lnTo>
                <a:lnTo>
                  <a:pt x="162" y="88"/>
                </a:lnTo>
                <a:lnTo>
                  <a:pt x="158" y="82"/>
                </a:lnTo>
                <a:lnTo>
                  <a:pt x="146" y="88"/>
                </a:lnTo>
                <a:lnTo>
                  <a:pt x="120" y="90"/>
                </a:lnTo>
                <a:lnTo>
                  <a:pt x="98" y="98"/>
                </a:lnTo>
                <a:lnTo>
                  <a:pt x="70" y="104"/>
                </a:lnTo>
                <a:lnTo>
                  <a:pt x="56" y="118"/>
                </a:lnTo>
                <a:lnTo>
                  <a:pt x="44" y="106"/>
                </a:lnTo>
                <a:lnTo>
                  <a:pt x="32" y="120"/>
                </a:lnTo>
                <a:lnTo>
                  <a:pt x="14" y="120"/>
                </a:lnTo>
                <a:lnTo>
                  <a:pt x="0" y="104"/>
                </a:lnTo>
                <a:lnTo>
                  <a:pt x="12" y="54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0" name=""/>
          <p:cNvSpPr/>
          <p:nvPr/>
        </p:nvSpPr>
        <p:spPr>
          <a:xfrm rot="21590400">
            <a:off x="8521200" y="2614320"/>
            <a:ext cx="104760" cy="135000"/>
          </a:xfrm>
          <a:custGeom>
            <a:avLst/>
            <a:gdLst/>
            <a:ahLst/>
            <a:rect l="l" t="t" r="r" b="b"/>
            <a:pathLst>
              <a:path w="49" h="69">
                <a:moveTo>
                  <a:pt x="20" y="0"/>
                </a:moveTo>
                <a:lnTo>
                  <a:pt x="8" y="4"/>
                </a:lnTo>
                <a:lnTo>
                  <a:pt x="0" y="6"/>
                </a:lnTo>
                <a:lnTo>
                  <a:pt x="2" y="46"/>
                </a:lnTo>
                <a:lnTo>
                  <a:pt x="10" y="68"/>
                </a:lnTo>
                <a:lnTo>
                  <a:pt x="40" y="60"/>
                </a:lnTo>
                <a:lnTo>
                  <a:pt x="48" y="34"/>
                </a:lnTo>
                <a:lnTo>
                  <a:pt x="44" y="20"/>
                </a:lnTo>
                <a:lnTo>
                  <a:pt x="30" y="20"/>
                </a:lnTo>
                <a:lnTo>
                  <a:pt x="20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1" name=""/>
          <p:cNvSpPr/>
          <p:nvPr/>
        </p:nvSpPr>
        <p:spPr>
          <a:xfrm rot="21590400">
            <a:off x="8260920" y="2623680"/>
            <a:ext cx="277920" cy="249480"/>
          </a:xfrm>
          <a:custGeom>
            <a:avLst/>
            <a:gdLst/>
            <a:ahLst/>
            <a:rect l="l" t="t" r="r" b="b"/>
            <a:pathLst>
              <a:path w="127" h="127">
                <a:moveTo>
                  <a:pt x="116" y="0"/>
                </a:moveTo>
                <a:lnTo>
                  <a:pt x="120" y="40"/>
                </a:lnTo>
                <a:lnTo>
                  <a:pt x="126" y="64"/>
                </a:lnTo>
                <a:lnTo>
                  <a:pt x="122" y="78"/>
                </a:lnTo>
                <a:lnTo>
                  <a:pt x="102" y="84"/>
                </a:lnTo>
                <a:lnTo>
                  <a:pt x="78" y="92"/>
                </a:lnTo>
                <a:lnTo>
                  <a:pt x="66" y="104"/>
                </a:lnTo>
                <a:lnTo>
                  <a:pt x="54" y="120"/>
                </a:lnTo>
                <a:lnTo>
                  <a:pt x="34" y="126"/>
                </a:lnTo>
                <a:lnTo>
                  <a:pt x="2" y="118"/>
                </a:lnTo>
                <a:lnTo>
                  <a:pt x="22" y="108"/>
                </a:lnTo>
                <a:lnTo>
                  <a:pt x="10" y="92"/>
                </a:lnTo>
                <a:lnTo>
                  <a:pt x="8" y="76"/>
                </a:lnTo>
                <a:lnTo>
                  <a:pt x="4" y="58"/>
                </a:lnTo>
                <a:lnTo>
                  <a:pt x="0" y="30"/>
                </a:lnTo>
                <a:lnTo>
                  <a:pt x="20" y="32"/>
                </a:lnTo>
                <a:lnTo>
                  <a:pt x="30" y="20"/>
                </a:lnTo>
                <a:lnTo>
                  <a:pt x="42" y="30"/>
                </a:lnTo>
                <a:lnTo>
                  <a:pt x="56" y="14"/>
                </a:lnTo>
                <a:lnTo>
                  <a:pt x="116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2" name=""/>
          <p:cNvSpPr/>
          <p:nvPr/>
        </p:nvSpPr>
        <p:spPr>
          <a:xfrm rot="21590400">
            <a:off x="8316720" y="2800440"/>
            <a:ext cx="207720" cy="135000"/>
          </a:xfrm>
          <a:custGeom>
            <a:avLst/>
            <a:gdLst/>
            <a:ahLst/>
            <a:rect l="l" t="t" r="r" b="b"/>
            <a:pathLst>
              <a:path w="95" h="69">
                <a:moveTo>
                  <a:pt x="36" y="16"/>
                </a:moveTo>
                <a:lnTo>
                  <a:pt x="56" y="16"/>
                </a:lnTo>
                <a:lnTo>
                  <a:pt x="66" y="14"/>
                </a:lnTo>
                <a:lnTo>
                  <a:pt x="78" y="2"/>
                </a:lnTo>
                <a:lnTo>
                  <a:pt x="94" y="0"/>
                </a:lnTo>
                <a:lnTo>
                  <a:pt x="90" y="16"/>
                </a:lnTo>
                <a:lnTo>
                  <a:pt x="76" y="26"/>
                </a:lnTo>
                <a:lnTo>
                  <a:pt x="68" y="38"/>
                </a:lnTo>
                <a:lnTo>
                  <a:pt x="70" y="52"/>
                </a:lnTo>
                <a:lnTo>
                  <a:pt x="58" y="50"/>
                </a:lnTo>
                <a:lnTo>
                  <a:pt x="38" y="60"/>
                </a:lnTo>
                <a:lnTo>
                  <a:pt x="8" y="68"/>
                </a:lnTo>
                <a:lnTo>
                  <a:pt x="0" y="34"/>
                </a:lnTo>
                <a:lnTo>
                  <a:pt x="28" y="32"/>
                </a:lnTo>
                <a:lnTo>
                  <a:pt x="36" y="16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3" name=""/>
          <p:cNvSpPr/>
          <p:nvPr/>
        </p:nvSpPr>
        <p:spPr>
          <a:xfrm rot="21590400">
            <a:off x="8682120" y="2700000"/>
            <a:ext cx="61920" cy="31680"/>
          </a:xfrm>
          <a:custGeom>
            <a:avLst/>
            <a:gdLst/>
            <a:ahLst/>
            <a:rect l="l" t="t" r="r" b="b"/>
            <a:pathLst>
              <a:path w="27" h="15">
                <a:moveTo>
                  <a:pt x="2" y="0"/>
                </a:moveTo>
                <a:lnTo>
                  <a:pt x="26" y="2"/>
                </a:lnTo>
                <a:lnTo>
                  <a:pt x="22" y="8"/>
                </a:lnTo>
                <a:lnTo>
                  <a:pt x="0" y="14"/>
                </a:lnTo>
                <a:lnTo>
                  <a:pt x="2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4" name=""/>
          <p:cNvSpPr/>
          <p:nvPr/>
        </p:nvSpPr>
        <p:spPr>
          <a:xfrm rot="21590400">
            <a:off x="6916320" y="3309840"/>
            <a:ext cx="1252440" cy="652680"/>
          </a:xfrm>
          <a:custGeom>
            <a:avLst/>
            <a:gdLst/>
            <a:ahLst/>
            <a:rect l="l" t="t" r="r" b="b"/>
            <a:pathLst>
              <a:path w="577" h="331">
                <a:moveTo>
                  <a:pt x="0" y="330"/>
                </a:moveTo>
                <a:lnTo>
                  <a:pt x="4" y="320"/>
                </a:lnTo>
                <a:lnTo>
                  <a:pt x="14" y="322"/>
                </a:lnTo>
                <a:lnTo>
                  <a:pt x="16" y="306"/>
                </a:lnTo>
                <a:lnTo>
                  <a:pt x="34" y="312"/>
                </a:lnTo>
                <a:lnTo>
                  <a:pt x="34" y="300"/>
                </a:lnTo>
                <a:lnTo>
                  <a:pt x="52" y="290"/>
                </a:lnTo>
                <a:lnTo>
                  <a:pt x="52" y="270"/>
                </a:lnTo>
                <a:lnTo>
                  <a:pt x="66" y="260"/>
                </a:lnTo>
                <a:lnTo>
                  <a:pt x="74" y="262"/>
                </a:lnTo>
                <a:lnTo>
                  <a:pt x="82" y="256"/>
                </a:lnTo>
                <a:lnTo>
                  <a:pt x="92" y="254"/>
                </a:lnTo>
                <a:lnTo>
                  <a:pt x="94" y="232"/>
                </a:lnTo>
                <a:lnTo>
                  <a:pt x="114" y="242"/>
                </a:lnTo>
                <a:lnTo>
                  <a:pt x="118" y="256"/>
                </a:lnTo>
                <a:lnTo>
                  <a:pt x="142" y="250"/>
                </a:lnTo>
                <a:lnTo>
                  <a:pt x="142" y="242"/>
                </a:lnTo>
                <a:lnTo>
                  <a:pt x="156" y="242"/>
                </a:lnTo>
                <a:lnTo>
                  <a:pt x="176" y="244"/>
                </a:lnTo>
                <a:lnTo>
                  <a:pt x="176" y="236"/>
                </a:lnTo>
                <a:lnTo>
                  <a:pt x="190" y="234"/>
                </a:lnTo>
                <a:lnTo>
                  <a:pt x="196" y="218"/>
                </a:lnTo>
                <a:lnTo>
                  <a:pt x="218" y="220"/>
                </a:lnTo>
                <a:lnTo>
                  <a:pt x="220" y="200"/>
                </a:lnTo>
                <a:lnTo>
                  <a:pt x="228" y="192"/>
                </a:lnTo>
                <a:lnTo>
                  <a:pt x="234" y="172"/>
                </a:lnTo>
                <a:lnTo>
                  <a:pt x="244" y="160"/>
                </a:lnTo>
                <a:lnTo>
                  <a:pt x="240" y="140"/>
                </a:lnTo>
                <a:lnTo>
                  <a:pt x="252" y="126"/>
                </a:lnTo>
                <a:lnTo>
                  <a:pt x="258" y="104"/>
                </a:lnTo>
                <a:lnTo>
                  <a:pt x="276" y="104"/>
                </a:lnTo>
                <a:lnTo>
                  <a:pt x="282" y="112"/>
                </a:lnTo>
                <a:lnTo>
                  <a:pt x="300" y="78"/>
                </a:lnTo>
                <a:lnTo>
                  <a:pt x="322" y="76"/>
                </a:lnTo>
                <a:lnTo>
                  <a:pt x="326" y="62"/>
                </a:lnTo>
                <a:lnTo>
                  <a:pt x="320" y="50"/>
                </a:lnTo>
                <a:lnTo>
                  <a:pt x="340" y="46"/>
                </a:lnTo>
                <a:lnTo>
                  <a:pt x="336" y="24"/>
                </a:lnTo>
                <a:lnTo>
                  <a:pt x="334" y="4"/>
                </a:lnTo>
                <a:lnTo>
                  <a:pt x="360" y="22"/>
                </a:lnTo>
                <a:lnTo>
                  <a:pt x="384" y="18"/>
                </a:lnTo>
                <a:lnTo>
                  <a:pt x="388" y="2"/>
                </a:lnTo>
                <a:lnTo>
                  <a:pt x="402" y="0"/>
                </a:lnTo>
                <a:lnTo>
                  <a:pt x="406" y="18"/>
                </a:lnTo>
                <a:lnTo>
                  <a:pt x="446" y="22"/>
                </a:lnTo>
                <a:lnTo>
                  <a:pt x="448" y="38"/>
                </a:lnTo>
                <a:lnTo>
                  <a:pt x="432" y="48"/>
                </a:lnTo>
                <a:lnTo>
                  <a:pt x="438" y="90"/>
                </a:lnTo>
                <a:lnTo>
                  <a:pt x="468" y="90"/>
                </a:lnTo>
                <a:lnTo>
                  <a:pt x="480" y="102"/>
                </a:lnTo>
                <a:lnTo>
                  <a:pt x="496" y="112"/>
                </a:lnTo>
                <a:lnTo>
                  <a:pt x="514" y="108"/>
                </a:lnTo>
                <a:lnTo>
                  <a:pt x="522" y="122"/>
                </a:lnTo>
                <a:lnTo>
                  <a:pt x="514" y="132"/>
                </a:lnTo>
                <a:lnTo>
                  <a:pt x="516" y="156"/>
                </a:lnTo>
                <a:lnTo>
                  <a:pt x="514" y="172"/>
                </a:lnTo>
                <a:lnTo>
                  <a:pt x="522" y="190"/>
                </a:lnTo>
                <a:lnTo>
                  <a:pt x="522" y="204"/>
                </a:lnTo>
                <a:lnTo>
                  <a:pt x="556" y="204"/>
                </a:lnTo>
                <a:lnTo>
                  <a:pt x="576" y="236"/>
                </a:lnTo>
                <a:lnTo>
                  <a:pt x="496" y="254"/>
                </a:lnTo>
                <a:lnTo>
                  <a:pt x="380" y="276"/>
                </a:lnTo>
                <a:lnTo>
                  <a:pt x="232" y="296"/>
                </a:lnTo>
                <a:lnTo>
                  <a:pt x="0" y="33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5" name=""/>
          <p:cNvSpPr/>
          <p:nvPr/>
        </p:nvSpPr>
        <p:spPr>
          <a:xfrm rot="21590400">
            <a:off x="6819840" y="3773160"/>
            <a:ext cx="1387440" cy="569880"/>
          </a:xfrm>
          <a:custGeom>
            <a:avLst/>
            <a:gdLst/>
            <a:ahLst/>
            <a:rect l="l" t="t" r="r" b="b"/>
            <a:pathLst>
              <a:path w="639" h="289">
                <a:moveTo>
                  <a:pt x="180" y="74"/>
                </a:moveTo>
                <a:lnTo>
                  <a:pt x="178" y="106"/>
                </a:lnTo>
                <a:lnTo>
                  <a:pt x="160" y="106"/>
                </a:lnTo>
                <a:lnTo>
                  <a:pt x="164" y="132"/>
                </a:lnTo>
                <a:lnTo>
                  <a:pt x="144" y="132"/>
                </a:lnTo>
                <a:lnTo>
                  <a:pt x="136" y="140"/>
                </a:lnTo>
                <a:lnTo>
                  <a:pt x="120" y="148"/>
                </a:lnTo>
                <a:lnTo>
                  <a:pt x="108" y="148"/>
                </a:lnTo>
                <a:lnTo>
                  <a:pt x="102" y="170"/>
                </a:lnTo>
                <a:lnTo>
                  <a:pt x="74" y="174"/>
                </a:lnTo>
                <a:lnTo>
                  <a:pt x="70" y="188"/>
                </a:lnTo>
                <a:lnTo>
                  <a:pt x="52" y="198"/>
                </a:lnTo>
                <a:lnTo>
                  <a:pt x="38" y="206"/>
                </a:lnTo>
                <a:lnTo>
                  <a:pt x="20" y="210"/>
                </a:lnTo>
                <a:lnTo>
                  <a:pt x="18" y="216"/>
                </a:lnTo>
                <a:lnTo>
                  <a:pt x="24" y="226"/>
                </a:lnTo>
                <a:lnTo>
                  <a:pt x="4" y="244"/>
                </a:lnTo>
                <a:lnTo>
                  <a:pt x="0" y="258"/>
                </a:lnTo>
                <a:lnTo>
                  <a:pt x="42" y="254"/>
                </a:lnTo>
                <a:lnTo>
                  <a:pt x="82" y="248"/>
                </a:lnTo>
                <a:lnTo>
                  <a:pt x="94" y="248"/>
                </a:lnTo>
                <a:lnTo>
                  <a:pt x="112" y="252"/>
                </a:lnTo>
                <a:lnTo>
                  <a:pt x="140" y="214"/>
                </a:lnTo>
                <a:lnTo>
                  <a:pt x="182" y="216"/>
                </a:lnTo>
                <a:lnTo>
                  <a:pt x="194" y="206"/>
                </a:lnTo>
                <a:lnTo>
                  <a:pt x="266" y="206"/>
                </a:lnTo>
                <a:lnTo>
                  <a:pt x="278" y="222"/>
                </a:lnTo>
                <a:lnTo>
                  <a:pt x="366" y="222"/>
                </a:lnTo>
                <a:lnTo>
                  <a:pt x="460" y="288"/>
                </a:lnTo>
                <a:lnTo>
                  <a:pt x="462" y="282"/>
                </a:lnTo>
                <a:lnTo>
                  <a:pt x="468" y="282"/>
                </a:lnTo>
                <a:lnTo>
                  <a:pt x="472" y="288"/>
                </a:lnTo>
                <a:lnTo>
                  <a:pt x="506" y="286"/>
                </a:lnTo>
                <a:lnTo>
                  <a:pt x="512" y="270"/>
                </a:lnTo>
                <a:lnTo>
                  <a:pt x="514" y="236"/>
                </a:lnTo>
                <a:lnTo>
                  <a:pt x="534" y="218"/>
                </a:lnTo>
                <a:lnTo>
                  <a:pt x="546" y="206"/>
                </a:lnTo>
                <a:lnTo>
                  <a:pt x="550" y="196"/>
                </a:lnTo>
                <a:lnTo>
                  <a:pt x="558" y="198"/>
                </a:lnTo>
                <a:lnTo>
                  <a:pt x="574" y="182"/>
                </a:lnTo>
                <a:lnTo>
                  <a:pt x="604" y="176"/>
                </a:lnTo>
                <a:lnTo>
                  <a:pt x="606" y="162"/>
                </a:lnTo>
                <a:lnTo>
                  <a:pt x="626" y="146"/>
                </a:lnTo>
                <a:lnTo>
                  <a:pt x="584" y="148"/>
                </a:lnTo>
                <a:lnTo>
                  <a:pt x="586" y="138"/>
                </a:lnTo>
                <a:lnTo>
                  <a:pt x="580" y="118"/>
                </a:lnTo>
                <a:lnTo>
                  <a:pt x="596" y="116"/>
                </a:lnTo>
                <a:lnTo>
                  <a:pt x="614" y="106"/>
                </a:lnTo>
                <a:lnTo>
                  <a:pt x="626" y="106"/>
                </a:lnTo>
                <a:lnTo>
                  <a:pt x="630" y="88"/>
                </a:lnTo>
                <a:lnTo>
                  <a:pt x="638" y="80"/>
                </a:lnTo>
                <a:lnTo>
                  <a:pt x="634" y="50"/>
                </a:lnTo>
                <a:lnTo>
                  <a:pt x="624" y="58"/>
                </a:lnTo>
                <a:lnTo>
                  <a:pt x="572" y="64"/>
                </a:lnTo>
                <a:lnTo>
                  <a:pt x="564" y="58"/>
                </a:lnTo>
                <a:lnTo>
                  <a:pt x="594" y="32"/>
                </a:lnTo>
                <a:lnTo>
                  <a:pt x="606" y="34"/>
                </a:lnTo>
                <a:lnTo>
                  <a:pt x="622" y="38"/>
                </a:lnTo>
                <a:lnTo>
                  <a:pt x="634" y="32"/>
                </a:lnTo>
                <a:lnTo>
                  <a:pt x="612" y="0"/>
                </a:lnTo>
                <a:lnTo>
                  <a:pt x="532" y="20"/>
                </a:lnTo>
                <a:lnTo>
                  <a:pt x="330" y="54"/>
                </a:lnTo>
                <a:lnTo>
                  <a:pt x="180" y="74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6" name=""/>
          <p:cNvSpPr/>
          <p:nvPr/>
        </p:nvSpPr>
        <p:spPr>
          <a:xfrm rot="21590400">
            <a:off x="5839920" y="3919320"/>
            <a:ext cx="1370160" cy="457200"/>
          </a:xfrm>
          <a:custGeom>
            <a:avLst/>
            <a:gdLst/>
            <a:ahLst/>
            <a:rect l="l" t="t" r="r" b="b"/>
            <a:pathLst>
              <a:path w="631" h="231">
                <a:moveTo>
                  <a:pt x="630" y="0"/>
                </a:moveTo>
                <a:lnTo>
                  <a:pt x="628" y="28"/>
                </a:lnTo>
                <a:lnTo>
                  <a:pt x="612" y="30"/>
                </a:lnTo>
                <a:lnTo>
                  <a:pt x="614" y="54"/>
                </a:lnTo>
                <a:lnTo>
                  <a:pt x="600" y="58"/>
                </a:lnTo>
                <a:lnTo>
                  <a:pt x="572" y="74"/>
                </a:lnTo>
                <a:lnTo>
                  <a:pt x="560" y="72"/>
                </a:lnTo>
                <a:lnTo>
                  <a:pt x="554" y="96"/>
                </a:lnTo>
                <a:lnTo>
                  <a:pt x="530" y="98"/>
                </a:lnTo>
                <a:lnTo>
                  <a:pt x="522" y="112"/>
                </a:lnTo>
                <a:lnTo>
                  <a:pt x="490" y="130"/>
                </a:lnTo>
                <a:lnTo>
                  <a:pt x="470" y="136"/>
                </a:lnTo>
                <a:lnTo>
                  <a:pt x="476" y="148"/>
                </a:lnTo>
                <a:lnTo>
                  <a:pt x="450" y="170"/>
                </a:lnTo>
                <a:lnTo>
                  <a:pt x="448" y="182"/>
                </a:lnTo>
                <a:lnTo>
                  <a:pt x="300" y="202"/>
                </a:lnTo>
                <a:lnTo>
                  <a:pt x="212" y="216"/>
                </a:lnTo>
                <a:lnTo>
                  <a:pt x="126" y="222"/>
                </a:lnTo>
                <a:lnTo>
                  <a:pt x="10" y="230"/>
                </a:lnTo>
                <a:lnTo>
                  <a:pt x="8" y="216"/>
                </a:lnTo>
                <a:lnTo>
                  <a:pt x="14" y="212"/>
                </a:lnTo>
                <a:lnTo>
                  <a:pt x="0" y="200"/>
                </a:lnTo>
                <a:lnTo>
                  <a:pt x="10" y="180"/>
                </a:lnTo>
                <a:lnTo>
                  <a:pt x="22" y="172"/>
                </a:lnTo>
                <a:lnTo>
                  <a:pt x="24" y="158"/>
                </a:lnTo>
                <a:lnTo>
                  <a:pt x="34" y="146"/>
                </a:lnTo>
                <a:lnTo>
                  <a:pt x="34" y="130"/>
                </a:lnTo>
                <a:lnTo>
                  <a:pt x="42" y="96"/>
                </a:lnTo>
                <a:lnTo>
                  <a:pt x="48" y="90"/>
                </a:lnTo>
                <a:lnTo>
                  <a:pt x="62" y="84"/>
                </a:lnTo>
                <a:lnTo>
                  <a:pt x="96" y="86"/>
                </a:lnTo>
                <a:lnTo>
                  <a:pt x="112" y="86"/>
                </a:lnTo>
                <a:lnTo>
                  <a:pt x="162" y="54"/>
                </a:lnTo>
                <a:lnTo>
                  <a:pt x="172" y="62"/>
                </a:lnTo>
                <a:lnTo>
                  <a:pt x="194" y="64"/>
                </a:lnTo>
                <a:lnTo>
                  <a:pt x="206" y="48"/>
                </a:lnTo>
                <a:lnTo>
                  <a:pt x="296" y="48"/>
                </a:lnTo>
                <a:lnTo>
                  <a:pt x="428" y="34"/>
                </a:lnTo>
                <a:lnTo>
                  <a:pt x="556" y="12"/>
                </a:lnTo>
                <a:lnTo>
                  <a:pt x="630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7" name=""/>
          <p:cNvSpPr/>
          <p:nvPr/>
        </p:nvSpPr>
        <p:spPr>
          <a:xfrm rot="21590400">
            <a:off x="6996240" y="4177800"/>
            <a:ext cx="820440" cy="569880"/>
          </a:xfrm>
          <a:custGeom>
            <a:avLst/>
            <a:gdLst/>
            <a:ahLst/>
            <a:rect l="l" t="t" r="r" b="b"/>
            <a:pathLst>
              <a:path w="379" h="289">
                <a:moveTo>
                  <a:pt x="12" y="42"/>
                </a:moveTo>
                <a:lnTo>
                  <a:pt x="32" y="44"/>
                </a:lnTo>
                <a:lnTo>
                  <a:pt x="60" y="6"/>
                </a:lnTo>
                <a:lnTo>
                  <a:pt x="82" y="8"/>
                </a:lnTo>
                <a:lnTo>
                  <a:pt x="102" y="10"/>
                </a:lnTo>
                <a:lnTo>
                  <a:pt x="114" y="0"/>
                </a:lnTo>
                <a:lnTo>
                  <a:pt x="186" y="0"/>
                </a:lnTo>
                <a:lnTo>
                  <a:pt x="194" y="16"/>
                </a:lnTo>
                <a:lnTo>
                  <a:pt x="286" y="16"/>
                </a:lnTo>
                <a:lnTo>
                  <a:pt x="378" y="80"/>
                </a:lnTo>
                <a:lnTo>
                  <a:pt x="374" y="94"/>
                </a:lnTo>
                <a:lnTo>
                  <a:pt x="340" y="142"/>
                </a:lnTo>
                <a:lnTo>
                  <a:pt x="338" y="170"/>
                </a:lnTo>
                <a:lnTo>
                  <a:pt x="320" y="168"/>
                </a:lnTo>
                <a:lnTo>
                  <a:pt x="322" y="190"/>
                </a:lnTo>
                <a:lnTo>
                  <a:pt x="316" y="196"/>
                </a:lnTo>
                <a:lnTo>
                  <a:pt x="298" y="198"/>
                </a:lnTo>
                <a:lnTo>
                  <a:pt x="294" y="214"/>
                </a:lnTo>
                <a:lnTo>
                  <a:pt x="288" y="228"/>
                </a:lnTo>
                <a:lnTo>
                  <a:pt x="270" y="230"/>
                </a:lnTo>
                <a:lnTo>
                  <a:pt x="262" y="236"/>
                </a:lnTo>
                <a:lnTo>
                  <a:pt x="250" y="236"/>
                </a:lnTo>
                <a:lnTo>
                  <a:pt x="242" y="246"/>
                </a:lnTo>
                <a:lnTo>
                  <a:pt x="246" y="270"/>
                </a:lnTo>
                <a:lnTo>
                  <a:pt x="240" y="280"/>
                </a:lnTo>
                <a:lnTo>
                  <a:pt x="232" y="288"/>
                </a:lnTo>
                <a:lnTo>
                  <a:pt x="214" y="274"/>
                </a:lnTo>
                <a:lnTo>
                  <a:pt x="204" y="250"/>
                </a:lnTo>
                <a:lnTo>
                  <a:pt x="192" y="250"/>
                </a:lnTo>
                <a:lnTo>
                  <a:pt x="188" y="228"/>
                </a:lnTo>
                <a:lnTo>
                  <a:pt x="180" y="220"/>
                </a:lnTo>
                <a:lnTo>
                  <a:pt x="170" y="206"/>
                </a:lnTo>
                <a:lnTo>
                  <a:pt x="158" y="206"/>
                </a:lnTo>
                <a:lnTo>
                  <a:pt x="154" y="202"/>
                </a:lnTo>
                <a:lnTo>
                  <a:pt x="142" y="204"/>
                </a:lnTo>
                <a:lnTo>
                  <a:pt x="134" y="196"/>
                </a:lnTo>
                <a:lnTo>
                  <a:pt x="136" y="186"/>
                </a:lnTo>
                <a:lnTo>
                  <a:pt x="124" y="172"/>
                </a:lnTo>
                <a:lnTo>
                  <a:pt x="110" y="168"/>
                </a:lnTo>
                <a:lnTo>
                  <a:pt x="110" y="154"/>
                </a:lnTo>
                <a:lnTo>
                  <a:pt x="92" y="140"/>
                </a:lnTo>
                <a:lnTo>
                  <a:pt x="82" y="140"/>
                </a:lnTo>
                <a:lnTo>
                  <a:pt x="80" y="128"/>
                </a:lnTo>
                <a:lnTo>
                  <a:pt x="64" y="122"/>
                </a:lnTo>
                <a:lnTo>
                  <a:pt x="52" y="110"/>
                </a:lnTo>
                <a:lnTo>
                  <a:pt x="38" y="88"/>
                </a:lnTo>
                <a:lnTo>
                  <a:pt x="30" y="84"/>
                </a:lnTo>
                <a:lnTo>
                  <a:pt x="10" y="80"/>
                </a:lnTo>
                <a:lnTo>
                  <a:pt x="0" y="68"/>
                </a:lnTo>
                <a:lnTo>
                  <a:pt x="4" y="60"/>
                </a:lnTo>
                <a:lnTo>
                  <a:pt x="12" y="42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8" name=""/>
          <p:cNvSpPr/>
          <p:nvPr/>
        </p:nvSpPr>
        <p:spPr>
          <a:xfrm rot="21590400">
            <a:off x="6621480" y="4257360"/>
            <a:ext cx="874800" cy="841320"/>
          </a:xfrm>
          <a:custGeom>
            <a:avLst/>
            <a:gdLst/>
            <a:ahLst/>
            <a:rect l="l" t="t" r="r" b="b"/>
            <a:pathLst>
              <a:path w="403" h="427">
                <a:moveTo>
                  <a:pt x="0" y="24"/>
                </a:moveTo>
                <a:lnTo>
                  <a:pt x="88" y="12"/>
                </a:lnTo>
                <a:lnTo>
                  <a:pt x="178" y="0"/>
                </a:lnTo>
                <a:lnTo>
                  <a:pt x="172" y="24"/>
                </a:lnTo>
                <a:lnTo>
                  <a:pt x="180" y="42"/>
                </a:lnTo>
                <a:lnTo>
                  <a:pt x="210" y="46"/>
                </a:lnTo>
                <a:lnTo>
                  <a:pt x="226" y="74"/>
                </a:lnTo>
                <a:lnTo>
                  <a:pt x="250" y="86"/>
                </a:lnTo>
                <a:lnTo>
                  <a:pt x="252" y="98"/>
                </a:lnTo>
                <a:lnTo>
                  <a:pt x="264" y="100"/>
                </a:lnTo>
                <a:lnTo>
                  <a:pt x="278" y="110"/>
                </a:lnTo>
                <a:lnTo>
                  <a:pt x="278" y="126"/>
                </a:lnTo>
                <a:lnTo>
                  <a:pt x="304" y="138"/>
                </a:lnTo>
                <a:lnTo>
                  <a:pt x="306" y="156"/>
                </a:lnTo>
                <a:lnTo>
                  <a:pt x="308" y="164"/>
                </a:lnTo>
                <a:lnTo>
                  <a:pt x="328" y="162"/>
                </a:lnTo>
                <a:lnTo>
                  <a:pt x="346" y="168"/>
                </a:lnTo>
                <a:lnTo>
                  <a:pt x="356" y="190"/>
                </a:lnTo>
                <a:lnTo>
                  <a:pt x="362" y="210"/>
                </a:lnTo>
                <a:lnTo>
                  <a:pt x="380" y="212"/>
                </a:lnTo>
                <a:lnTo>
                  <a:pt x="384" y="236"/>
                </a:lnTo>
                <a:lnTo>
                  <a:pt x="402" y="248"/>
                </a:lnTo>
                <a:lnTo>
                  <a:pt x="402" y="272"/>
                </a:lnTo>
                <a:lnTo>
                  <a:pt x="386" y="274"/>
                </a:lnTo>
                <a:lnTo>
                  <a:pt x="388" y="284"/>
                </a:lnTo>
                <a:lnTo>
                  <a:pt x="380" y="292"/>
                </a:lnTo>
                <a:lnTo>
                  <a:pt x="388" y="304"/>
                </a:lnTo>
                <a:lnTo>
                  <a:pt x="392" y="320"/>
                </a:lnTo>
                <a:lnTo>
                  <a:pt x="380" y="326"/>
                </a:lnTo>
                <a:lnTo>
                  <a:pt x="378" y="352"/>
                </a:lnTo>
                <a:lnTo>
                  <a:pt x="372" y="354"/>
                </a:lnTo>
                <a:lnTo>
                  <a:pt x="380" y="364"/>
                </a:lnTo>
                <a:lnTo>
                  <a:pt x="378" y="390"/>
                </a:lnTo>
                <a:lnTo>
                  <a:pt x="362" y="386"/>
                </a:lnTo>
                <a:lnTo>
                  <a:pt x="354" y="378"/>
                </a:lnTo>
                <a:lnTo>
                  <a:pt x="342" y="380"/>
                </a:lnTo>
                <a:lnTo>
                  <a:pt x="336" y="390"/>
                </a:lnTo>
                <a:lnTo>
                  <a:pt x="338" y="404"/>
                </a:lnTo>
                <a:lnTo>
                  <a:pt x="344" y="408"/>
                </a:lnTo>
                <a:lnTo>
                  <a:pt x="344" y="426"/>
                </a:lnTo>
                <a:lnTo>
                  <a:pt x="332" y="424"/>
                </a:lnTo>
                <a:lnTo>
                  <a:pt x="322" y="412"/>
                </a:lnTo>
                <a:lnTo>
                  <a:pt x="232" y="414"/>
                </a:lnTo>
                <a:lnTo>
                  <a:pt x="104" y="418"/>
                </a:lnTo>
                <a:lnTo>
                  <a:pt x="90" y="392"/>
                </a:lnTo>
                <a:lnTo>
                  <a:pt x="90" y="384"/>
                </a:lnTo>
                <a:lnTo>
                  <a:pt x="84" y="376"/>
                </a:lnTo>
                <a:lnTo>
                  <a:pt x="72" y="378"/>
                </a:lnTo>
                <a:lnTo>
                  <a:pt x="76" y="366"/>
                </a:lnTo>
                <a:lnTo>
                  <a:pt x="84" y="324"/>
                </a:lnTo>
                <a:lnTo>
                  <a:pt x="76" y="320"/>
                </a:lnTo>
                <a:lnTo>
                  <a:pt x="78" y="296"/>
                </a:lnTo>
                <a:lnTo>
                  <a:pt x="92" y="276"/>
                </a:lnTo>
                <a:lnTo>
                  <a:pt x="80" y="272"/>
                </a:lnTo>
                <a:lnTo>
                  <a:pt x="72" y="262"/>
                </a:lnTo>
                <a:lnTo>
                  <a:pt x="60" y="258"/>
                </a:lnTo>
                <a:lnTo>
                  <a:pt x="58" y="246"/>
                </a:lnTo>
                <a:lnTo>
                  <a:pt x="70" y="234"/>
                </a:lnTo>
                <a:lnTo>
                  <a:pt x="68" y="228"/>
                </a:lnTo>
                <a:lnTo>
                  <a:pt x="58" y="220"/>
                </a:lnTo>
                <a:lnTo>
                  <a:pt x="36" y="138"/>
                </a:lnTo>
                <a:lnTo>
                  <a:pt x="0" y="24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9" name=""/>
          <p:cNvSpPr/>
          <p:nvPr/>
        </p:nvSpPr>
        <p:spPr>
          <a:xfrm rot="21590400">
            <a:off x="6192360" y="4306680"/>
            <a:ext cx="630360" cy="960120"/>
          </a:xfrm>
          <a:custGeom>
            <a:avLst/>
            <a:gdLst/>
            <a:ahLst/>
            <a:rect l="l" t="t" r="r" b="b"/>
            <a:pathLst>
              <a:path w="291" h="487">
                <a:moveTo>
                  <a:pt x="0" y="24"/>
                </a:moveTo>
                <a:lnTo>
                  <a:pt x="90" y="16"/>
                </a:lnTo>
                <a:lnTo>
                  <a:pt x="200" y="0"/>
                </a:lnTo>
                <a:lnTo>
                  <a:pt x="256" y="196"/>
                </a:lnTo>
                <a:lnTo>
                  <a:pt x="266" y="204"/>
                </a:lnTo>
                <a:lnTo>
                  <a:pt x="254" y="224"/>
                </a:lnTo>
                <a:lnTo>
                  <a:pt x="258" y="234"/>
                </a:lnTo>
                <a:lnTo>
                  <a:pt x="270" y="240"/>
                </a:lnTo>
                <a:lnTo>
                  <a:pt x="290" y="252"/>
                </a:lnTo>
                <a:lnTo>
                  <a:pt x="274" y="268"/>
                </a:lnTo>
                <a:lnTo>
                  <a:pt x="274" y="294"/>
                </a:lnTo>
                <a:lnTo>
                  <a:pt x="284" y="302"/>
                </a:lnTo>
                <a:lnTo>
                  <a:pt x="270" y="352"/>
                </a:lnTo>
                <a:lnTo>
                  <a:pt x="286" y="352"/>
                </a:lnTo>
                <a:lnTo>
                  <a:pt x="290" y="370"/>
                </a:lnTo>
                <a:lnTo>
                  <a:pt x="130" y="392"/>
                </a:lnTo>
                <a:lnTo>
                  <a:pt x="96" y="394"/>
                </a:lnTo>
                <a:lnTo>
                  <a:pt x="80" y="404"/>
                </a:lnTo>
                <a:lnTo>
                  <a:pt x="78" y="412"/>
                </a:lnTo>
                <a:lnTo>
                  <a:pt x="84" y="424"/>
                </a:lnTo>
                <a:lnTo>
                  <a:pt x="110" y="428"/>
                </a:lnTo>
                <a:lnTo>
                  <a:pt x="100" y="438"/>
                </a:lnTo>
                <a:lnTo>
                  <a:pt x="110" y="462"/>
                </a:lnTo>
                <a:lnTo>
                  <a:pt x="104" y="468"/>
                </a:lnTo>
                <a:lnTo>
                  <a:pt x="94" y="486"/>
                </a:lnTo>
                <a:lnTo>
                  <a:pt x="86" y="484"/>
                </a:lnTo>
                <a:lnTo>
                  <a:pt x="68" y="464"/>
                </a:lnTo>
                <a:lnTo>
                  <a:pt x="62" y="454"/>
                </a:lnTo>
                <a:lnTo>
                  <a:pt x="52" y="452"/>
                </a:lnTo>
                <a:lnTo>
                  <a:pt x="46" y="480"/>
                </a:lnTo>
                <a:lnTo>
                  <a:pt x="26" y="478"/>
                </a:lnTo>
                <a:lnTo>
                  <a:pt x="12" y="356"/>
                </a:lnTo>
                <a:lnTo>
                  <a:pt x="4" y="174"/>
                </a:lnTo>
                <a:lnTo>
                  <a:pt x="0" y="24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0" name=""/>
          <p:cNvSpPr/>
          <p:nvPr/>
        </p:nvSpPr>
        <p:spPr>
          <a:xfrm rot="21590400">
            <a:off x="6367320" y="4998960"/>
            <a:ext cx="1513080" cy="1042920"/>
          </a:xfrm>
          <a:custGeom>
            <a:avLst/>
            <a:gdLst/>
            <a:ahLst/>
            <a:rect l="l" t="t" r="r" b="b"/>
            <a:pathLst>
              <a:path w="697" h="529">
                <a:moveTo>
                  <a:pt x="30" y="106"/>
                </a:moveTo>
                <a:lnTo>
                  <a:pt x="42" y="108"/>
                </a:lnTo>
                <a:lnTo>
                  <a:pt x="46" y="98"/>
                </a:lnTo>
                <a:lnTo>
                  <a:pt x="58" y="114"/>
                </a:lnTo>
                <a:lnTo>
                  <a:pt x="68" y="98"/>
                </a:lnTo>
                <a:lnTo>
                  <a:pt x="74" y="90"/>
                </a:lnTo>
                <a:lnTo>
                  <a:pt x="90" y="98"/>
                </a:lnTo>
                <a:lnTo>
                  <a:pt x="96" y="94"/>
                </a:lnTo>
                <a:lnTo>
                  <a:pt x="96" y="84"/>
                </a:lnTo>
                <a:lnTo>
                  <a:pt x="104" y="86"/>
                </a:lnTo>
                <a:lnTo>
                  <a:pt x="110" y="108"/>
                </a:lnTo>
                <a:lnTo>
                  <a:pt x="148" y="112"/>
                </a:lnTo>
                <a:lnTo>
                  <a:pt x="168" y="100"/>
                </a:lnTo>
                <a:lnTo>
                  <a:pt x="180" y="108"/>
                </a:lnTo>
                <a:lnTo>
                  <a:pt x="178" y="132"/>
                </a:lnTo>
                <a:lnTo>
                  <a:pt x="194" y="134"/>
                </a:lnTo>
                <a:lnTo>
                  <a:pt x="204" y="158"/>
                </a:lnTo>
                <a:lnTo>
                  <a:pt x="220" y="158"/>
                </a:lnTo>
                <a:lnTo>
                  <a:pt x="232" y="144"/>
                </a:lnTo>
                <a:lnTo>
                  <a:pt x="244" y="140"/>
                </a:lnTo>
                <a:lnTo>
                  <a:pt x="262" y="142"/>
                </a:lnTo>
                <a:lnTo>
                  <a:pt x="276" y="132"/>
                </a:lnTo>
                <a:lnTo>
                  <a:pt x="278" y="114"/>
                </a:lnTo>
                <a:lnTo>
                  <a:pt x="286" y="100"/>
                </a:lnTo>
                <a:lnTo>
                  <a:pt x="300" y="96"/>
                </a:lnTo>
                <a:lnTo>
                  <a:pt x="322" y="100"/>
                </a:lnTo>
                <a:lnTo>
                  <a:pt x="338" y="114"/>
                </a:lnTo>
                <a:lnTo>
                  <a:pt x="338" y="130"/>
                </a:lnTo>
                <a:lnTo>
                  <a:pt x="358" y="134"/>
                </a:lnTo>
                <a:lnTo>
                  <a:pt x="388" y="150"/>
                </a:lnTo>
                <a:lnTo>
                  <a:pt x="390" y="170"/>
                </a:lnTo>
                <a:lnTo>
                  <a:pt x="418" y="176"/>
                </a:lnTo>
                <a:lnTo>
                  <a:pt x="434" y="196"/>
                </a:lnTo>
                <a:lnTo>
                  <a:pt x="438" y="226"/>
                </a:lnTo>
                <a:lnTo>
                  <a:pt x="432" y="230"/>
                </a:lnTo>
                <a:lnTo>
                  <a:pt x="424" y="236"/>
                </a:lnTo>
                <a:lnTo>
                  <a:pt x="424" y="252"/>
                </a:lnTo>
                <a:lnTo>
                  <a:pt x="434" y="270"/>
                </a:lnTo>
                <a:lnTo>
                  <a:pt x="434" y="286"/>
                </a:lnTo>
                <a:lnTo>
                  <a:pt x="440" y="306"/>
                </a:lnTo>
                <a:lnTo>
                  <a:pt x="454" y="292"/>
                </a:lnTo>
                <a:lnTo>
                  <a:pt x="470" y="286"/>
                </a:lnTo>
                <a:lnTo>
                  <a:pt x="450" y="326"/>
                </a:lnTo>
                <a:lnTo>
                  <a:pt x="458" y="340"/>
                </a:lnTo>
                <a:lnTo>
                  <a:pt x="466" y="348"/>
                </a:lnTo>
                <a:lnTo>
                  <a:pt x="480" y="370"/>
                </a:lnTo>
                <a:lnTo>
                  <a:pt x="502" y="378"/>
                </a:lnTo>
                <a:lnTo>
                  <a:pt x="504" y="366"/>
                </a:lnTo>
                <a:lnTo>
                  <a:pt x="516" y="370"/>
                </a:lnTo>
                <a:lnTo>
                  <a:pt x="510" y="390"/>
                </a:lnTo>
                <a:lnTo>
                  <a:pt x="508" y="410"/>
                </a:lnTo>
                <a:lnTo>
                  <a:pt x="524" y="416"/>
                </a:lnTo>
                <a:lnTo>
                  <a:pt x="540" y="436"/>
                </a:lnTo>
                <a:lnTo>
                  <a:pt x="538" y="454"/>
                </a:lnTo>
                <a:lnTo>
                  <a:pt x="546" y="460"/>
                </a:lnTo>
                <a:lnTo>
                  <a:pt x="578" y="460"/>
                </a:lnTo>
                <a:lnTo>
                  <a:pt x="590" y="470"/>
                </a:lnTo>
                <a:lnTo>
                  <a:pt x="588" y="480"/>
                </a:lnTo>
                <a:lnTo>
                  <a:pt x="604" y="478"/>
                </a:lnTo>
                <a:lnTo>
                  <a:pt x="604" y="494"/>
                </a:lnTo>
                <a:lnTo>
                  <a:pt x="616" y="510"/>
                </a:lnTo>
                <a:lnTo>
                  <a:pt x="612" y="526"/>
                </a:lnTo>
                <a:lnTo>
                  <a:pt x="634" y="528"/>
                </a:lnTo>
                <a:lnTo>
                  <a:pt x="644" y="518"/>
                </a:lnTo>
                <a:lnTo>
                  <a:pt x="680" y="520"/>
                </a:lnTo>
                <a:lnTo>
                  <a:pt x="696" y="504"/>
                </a:lnTo>
                <a:lnTo>
                  <a:pt x="684" y="470"/>
                </a:lnTo>
                <a:lnTo>
                  <a:pt x="694" y="462"/>
                </a:lnTo>
                <a:lnTo>
                  <a:pt x="692" y="368"/>
                </a:lnTo>
                <a:lnTo>
                  <a:pt x="688" y="350"/>
                </a:lnTo>
                <a:lnTo>
                  <a:pt x="658" y="312"/>
                </a:lnTo>
                <a:lnTo>
                  <a:pt x="652" y="298"/>
                </a:lnTo>
                <a:lnTo>
                  <a:pt x="644" y="278"/>
                </a:lnTo>
                <a:lnTo>
                  <a:pt x="616" y="234"/>
                </a:lnTo>
                <a:lnTo>
                  <a:pt x="608" y="198"/>
                </a:lnTo>
                <a:lnTo>
                  <a:pt x="602" y="182"/>
                </a:lnTo>
                <a:lnTo>
                  <a:pt x="590" y="178"/>
                </a:lnTo>
                <a:lnTo>
                  <a:pt x="576" y="144"/>
                </a:lnTo>
                <a:lnTo>
                  <a:pt x="554" y="114"/>
                </a:lnTo>
                <a:lnTo>
                  <a:pt x="530" y="82"/>
                </a:lnTo>
                <a:lnTo>
                  <a:pt x="518" y="54"/>
                </a:lnTo>
                <a:lnTo>
                  <a:pt x="500" y="52"/>
                </a:lnTo>
                <a:lnTo>
                  <a:pt x="512" y="36"/>
                </a:lnTo>
                <a:lnTo>
                  <a:pt x="500" y="12"/>
                </a:lnTo>
                <a:lnTo>
                  <a:pt x="482" y="8"/>
                </a:lnTo>
                <a:lnTo>
                  <a:pt x="468" y="0"/>
                </a:lnTo>
                <a:lnTo>
                  <a:pt x="454" y="18"/>
                </a:lnTo>
                <a:lnTo>
                  <a:pt x="464" y="32"/>
                </a:lnTo>
                <a:lnTo>
                  <a:pt x="464" y="52"/>
                </a:lnTo>
                <a:lnTo>
                  <a:pt x="440" y="34"/>
                </a:lnTo>
                <a:lnTo>
                  <a:pt x="338" y="38"/>
                </a:lnTo>
                <a:lnTo>
                  <a:pt x="222" y="42"/>
                </a:lnTo>
                <a:lnTo>
                  <a:pt x="210" y="16"/>
                </a:lnTo>
                <a:lnTo>
                  <a:pt x="82" y="34"/>
                </a:lnTo>
                <a:lnTo>
                  <a:pt x="24" y="42"/>
                </a:lnTo>
                <a:lnTo>
                  <a:pt x="6" y="48"/>
                </a:lnTo>
                <a:lnTo>
                  <a:pt x="0" y="62"/>
                </a:lnTo>
                <a:lnTo>
                  <a:pt x="12" y="74"/>
                </a:lnTo>
                <a:lnTo>
                  <a:pt x="32" y="74"/>
                </a:lnTo>
                <a:lnTo>
                  <a:pt x="20" y="86"/>
                </a:lnTo>
                <a:lnTo>
                  <a:pt x="30" y="106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1" name=""/>
          <p:cNvSpPr/>
          <p:nvPr/>
        </p:nvSpPr>
        <p:spPr>
          <a:xfrm rot="21590400">
            <a:off x="5665320" y="4354200"/>
            <a:ext cx="579600" cy="938160"/>
          </a:xfrm>
          <a:custGeom>
            <a:avLst/>
            <a:gdLst/>
            <a:ahLst/>
            <a:rect l="l" t="t" r="r" b="b"/>
            <a:pathLst>
              <a:path w="267" h="475">
                <a:moveTo>
                  <a:pt x="94" y="10"/>
                </a:moveTo>
                <a:lnTo>
                  <a:pt x="90" y="18"/>
                </a:lnTo>
                <a:lnTo>
                  <a:pt x="82" y="16"/>
                </a:lnTo>
                <a:lnTo>
                  <a:pt x="60" y="36"/>
                </a:lnTo>
                <a:lnTo>
                  <a:pt x="60" y="72"/>
                </a:lnTo>
                <a:lnTo>
                  <a:pt x="52" y="66"/>
                </a:lnTo>
                <a:lnTo>
                  <a:pt x="38" y="84"/>
                </a:lnTo>
                <a:lnTo>
                  <a:pt x="24" y="88"/>
                </a:lnTo>
                <a:lnTo>
                  <a:pt x="26" y="104"/>
                </a:lnTo>
                <a:lnTo>
                  <a:pt x="30" y="118"/>
                </a:lnTo>
                <a:lnTo>
                  <a:pt x="36" y="134"/>
                </a:lnTo>
                <a:lnTo>
                  <a:pt x="20" y="144"/>
                </a:lnTo>
                <a:lnTo>
                  <a:pt x="30" y="176"/>
                </a:lnTo>
                <a:lnTo>
                  <a:pt x="24" y="182"/>
                </a:lnTo>
                <a:lnTo>
                  <a:pt x="24" y="206"/>
                </a:lnTo>
                <a:lnTo>
                  <a:pt x="40" y="218"/>
                </a:lnTo>
                <a:lnTo>
                  <a:pt x="42" y="232"/>
                </a:lnTo>
                <a:lnTo>
                  <a:pt x="34" y="242"/>
                </a:lnTo>
                <a:lnTo>
                  <a:pt x="42" y="250"/>
                </a:lnTo>
                <a:lnTo>
                  <a:pt x="52" y="276"/>
                </a:lnTo>
                <a:lnTo>
                  <a:pt x="42" y="286"/>
                </a:lnTo>
                <a:lnTo>
                  <a:pt x="34" y="316"/>
                </a:lnTo>
                <a:lnTo>
                  <a:pt x="18" y="330"/>
                </a:lnTo>
                <a:lnTo>
                  <a:pt x="18" y="354"/>
                </a:lnTo>
                <a:lnTo>
                  <a:pt x="0" y="382"/>
                </a:lnTo>
                <a:lnTo>
                  <a:pt x="20" y="406"/>
                </a:lnTo>
                <a:lnTo>
                  <a:pt x="70" y="404"/>
                </a:lnTo>
                <a:lnTo>
                  <a:pt x="132" y="396"/>
                </a:lnTo>
                <a:lnTo>
                  <a:pt x="158" y="398"/>
                </a:lnTo>
                <a:lnTo>
                  <a:pt x="152" y="418"/>
                </a:lnTo>
                <a:lnTo>
                  <a:pt x="184" y="474"/>
                </a:lnTo>
                <a:lnTo>
                  <a:pt x="218" y="450"/>
                </a:lnTo>
                <a:lnTo>
                  <a:pt x="266" y="452"/>
                </a:lnTo>
                <a:lnTo>
                  <a:pt x="254" y="288"/>
                </a:lnTo>
                <a:lnTo>
                  <a:pt x="242" y="0"/>
                </a:lnTo>
                <a:lnTo>
                  <a:pt x="94" y="1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2" name=""/>
          <p:cNvSpPr/>
          <p:nvPr/>
        </p:nvSpPr>
        <p:spPr>
          <a:xfrm rot="21590400">
            <a:off x="3058920" y="4108320"/>
            <a:ext cx="2268360" cy="2035440"/>
          </a:xfrm>
          <a:custGeom>
            <a:avLst/>
            <a:gdLst/>
            <a:ahLst/>
            <a:rect l="l" t="t" r="r" b="b"/>
            <a:pathLst>
              <a:path w="1046" h="1033">
                <a:moveTo>
                  <a:pt x="6" y="408"/>
                </a:moveTo>
                <a:lnTo>
                  <a:pt x="0" y="424"/>
                </a:lnTo>
                <a:lnTo>
                  <a:pt x="12" y="430"/>
                </a:lnTo>
                <a:lnTo>
                  <a:pt x="28" y="448"/>
                </a:lnTo>
                <a:lnTo>
                  <a:pt x="30" y="470"/>
                </a:lnTo>
                <a:lnTo>
                  <a:pt x="48" y="474"/>
                </a:lnTo>
                <a:lnTo>
                  <a:pt x="60" y="488"/>
                </a:lnTo>
                <a:lnTo>
                  <a:pt x="70" y="506"/>
                </a:lnTo>
                <a:lnTo>
                  <a:pt x="82" y="510"/>
                </a:lnTo>
                <a:lnTo>
                  <a:pt x="102" y="542"/>
                </a:lnTo>
                <a:lnTo>
                  <a:pt x="130" y="544"/>
                </a:lnTo>
                <a:lnTo>
                  <a:pt x="126" y="558"/>
                </a:lnTo>
                <a:lnTo>
                  <a:pt x="136" y="590"/>
                </a:lnTo>
                <a:lnTo>
                  <a:pt x="138" y="634"/>
                </a:lnTo>
                <a:lnTo>
                  <a:pt x="152" y="648"/>
                </a:lnTo>
                <a:lnTo>
                  <a:pt x="160" y="660"/>
                </a:lnTo>
                <a:lnTo>
                  <a:pt x="168" y="664"/>
                </a:lnTo>
                <a:lnTo>
                  <a:pt x="196" y="692"/>
                </a:lnTo>
                <a:lnTo>
                  <a:pt x="208" y="698"/>
                </a:lnTo>
                <a:lnTo>
                  <a:pt x="216" y="700"/>
                </a:lnTo>
                <a:lnTo>
                  <a:pt x="224" y="712"/>
                </a:lnTo>
                <a:lnTo>
                  <a:pt x="266" y="724"/>
                </a:lnTo>
                <a:lnTo>
                  <a:pt x="282" y="704"/>
                </a:lnTo>
                <a:lnTo>
                  <a:pt x="292" y="694"/>
                </a:lnTo>
                <a:lnTo>
                  <a:pt x="286" y="666"/>
                </a:lnTo>
                <a:lnTo>
                  <a:pt x="294" y="656"/>
                </a:lnTo>
                <a:lnTo>
                  <a:pt x="318" y="654"/>
                </a:lnTo>
                <a:lnTo>
                  <a:pt x="324" y="646"/>
                </a:lnTo>
                <a:lnTo>
                  <a:pt x="328" y="636"/>
                </a:lnTo>
                <a:lnTo>
                  <a:pt x="338" y="638"/>
                </a:lnTo>
                <a:lnTo>
                  <a:pt x="340" y="648"/>
                </a:lnTo>
                <a:lnTo>
                  <a:pt x="366" y="650"/>
                </a:lnTo>
                <a:lnTo>
                  <a:pt x="408" y="656"/>
                </a:lnTo>
                <a:lnTo>
                  <a:pt x="424" y="672"/>
                </a:lnTo>
                <a:lnTo>
                  <a:pt x="456" y="714"/>
                </a:lnTo>
                <a:lnTo>
                  <a:pt x="472" y="744"/>
                </a:lnTo>
                <a:lnTo>
                  <a:pt x="474" y="760"/>
                </a:lnTo>
                <a:lnTo>
                  <a:pt x="516" y="826"/>
                </a:lnTo>
                <a:lnTo>
                  <a:pt x="523" y="846"/>
                </a:lnTo>
                <a:lnTo>
                  <a:pt x="555" y="868"/>
                </a:lnTo>
                <a:lnTo>
                  <a:pt x="557" y="894"/>
                </a:lnTo>
                <a:lnTo>
                  <a:pt x="565" y="912"/>
                </a:lnTo>
                <a:lnTo>
                  <a:pt x="571" y="946"/>
                </a:lnTo>
                <a:lnTo>
                  <a:pt x="585" y="952"/>
                </a:lnTo>
                <a:lnTo>
                  <a:pt x="587" y="966"/>
                </a:lnTo>
                <a:lnTo>
                  <a:pt x="587" y="992"/>
                </a:lnTo>
                <a:lnTo>
                  <a:pt x="597" y="992"/>
                </a:lnTo>
                <a:lnTo>
                  <a:pt x="613" y="986"/>
                </a:lnTo>
                <a:lnTo>
                  <a:pt x="633" y="1008"/>
                </a:lnTo>
                <a:lnTo>
                  <a:pt x="651" y="1008"/>
                </a:lnTo>
                <a:lnTo>
                  <a:pt x="669" y="1020"/>
                </a:lnTo>
                <a:lnTo>
                  <a:pt x="693" y="1024"/>
                </a:lnTo>
                <a:lnTo>
                  <a:pt x="711" y="1018"/>
                </a:lnTo>
                <a:lnTo>
                  <a:pt x="727" y="1032"/>
                </a:lnTo>
                <a:lnTo>
                  <a:pt x="745" y="1032"/>
                </a:lnTo>
                <a:lnTo>
                  <a:pt x="753" y="1024"/>
                </a:lnTo>
                <a:lnTo>
                  <a:pt x="763" y="1022"/>
                </a:lnTo>
                <a:lnTo>
                  <a:pt x="775" y="1002"/>
                </a:lnTo>
                <a:lnTo>
                  <a:pt x="753" y="1006"/>
                </a:lnTo>
                <a:lnTo>
                  <a:pt x="741" y="982"/>
                </a:lnTo>
                <a:lnTo>
                  <a:pt x="737" y="976"/>
                </a:lnTo>
                <a:lnTo>
                  <a:pt x="735" y="940"/>
                </a:lnTo>
                <a:lnTo>
                  <a:pt x="727" y="926"/>
                </a:lnTo>
                <a:lnTo>
                  <a:pt x="737" y="908"/>
                </a:lnTo>
                <a:lnTo>
                  <a:pt x="737" y="888"/>
                </a:lnTo>
                <a:lnTo>
                  <a:pt x="747" y="874"/>
                </a:lnTo>
                <a:lnTo>
                  <a:pt x="745" y="856"/>
                </a:lnTo>
                <a:lnTo>
                  <a:pt x="743" y="844"/>
                </a:lnTo>
                <a:lnTo>
                  <a:pt x="755" y="838"/>
                </a:lnTo>
                <a:lnTo>
                  <a:pt x="761" y="820"/>
                </a:lnTo>
                <a:lnTo>
                  <a:pt x="775" y="818"/>
                </a:lnTo>
                <a:lnTo>
                  <a:pt x="791" y="808"/>
                </a:lnTo>
                <a:lnTo>
                  <a:pt x="795" y="796"/>
                </a:lnTo>
                <a:lnTo>
                  <a:pt x="809" y="800"/>
                </a:lnTo>
                <a:lnTo>
                  <a:pt x="819" y="790"/>
                </a:lnTo>
                <a:lnTo>
                  <a:pt x="815" y="772"/>
                </a:lnTo>
                <a:lnTo>
                  <a:pt x="827" y="778"/>
                </a:lnTo>
                <a:lnTo>
                  <a:pt x="859" y="778"/>
                </a:lnTo>
                <a:lnTo>
                  <a:pt x="891" y="758"/>
                </a:lnTo>
                <a:lnTo>
                  <a:pt x="907" y="740"/>
                </a:lnTo>
                <a:lnTo>
                  <a:pt x="925" y="732"/>
                </a:lnTo>
                <a:lnTo>
                  <a:pt x="941" y="714"/>
                </a:lnTo>
                <a:lnTo>
                  <a:pt x="957" y="708"/>
                </a:lnTo>
                <a:lnTo>
                  <a:pt x="951" y="686"/>
                </a:lnTo>
                <a:lnTo>
                  <a:pt x="935" y="670"/>
                </a:lnTo>
                <a:lnTo>
                  <a:pt x="935" y="648"/>
                </a:lnTo>
                <a:lnTo>
                  <a:pt x="953" y="662"/>
                </a:lnTo>
                <a:lnTo>
                  <a:pt x="965" y="686"/>
                </a:lnTo>
                <a:lnTo>
                  <a:pt x="1001" y="686"/>
                </a:lnTo>
                <a:lnTo>
                  <a:pt x="1017" y="662"/>
                </a:lnTo>
                <a:lnTo>
                  <a:pt x="1019" y="650"/>
                </a:lnTo>
                <a:lnTo>
                  <a:pt x="1031" y="636"/>
                </a:lnTo>
                <a:lnTo>
                  <a:pt x="1035" y="624"/>
                </a:lnTo>
                <a:lnTo>
                  <a:pt x="1029" y="610"/>
                </a:lnTo>
                <a:lnTo>
                  <a:pt x="1031" y="602"/>
                </a:lnTo>
                <a:lnTo>
                  <a:pt x="1037" y="596"/>
                </a:lnTo>
                <a:lnTo>
                  <a:pt x="1035" y="570"/>
                </a:lnTo>
                <a:lnTo>
                  <a:pt x="1043" y="552"/>
                </a:lnTo>
                <a:lnTo>
                  <a:pt x="1045" y="520"/>
                </a:lnTo>
                <a:lnTo>
                  <a:pt x="1037" y="508"/>
                </a:lnTo>
                <a:lnTo>
                  <a:pt x="1023" y="480"/>
                </a:lnTo>
                <a:lnTo>
                  <a:pt x="1021" y="458"/>
                </a:lnTo>
                <a:lnTo>
                  <a:pt x="999" y="442"/>
                </a:lnTo>
                <a:lnTo>
                  <a:pt x="993" y="292"/>
                </a:lnTo>
                <a:lnTo>
                  <a:pt x="959" y="290"/>
                </a:lnTo>
                <a:lnTo>
                  <a:pt x="951" y="274"/>
                </a:lnTo>
                <a:lnTo>
                  <a:pt x="937" y="280"/>
                </a:lnTo>
                <a:lnTo>
                  <a:pt x="923" y="256"/>
                </a:lnTo>
                <a:lnTo>
                  <a:pt x="913" y="254"/>
                </a:lnTo>
                <a:lnTo>
                  <a:pt x="893" y="272"/>
                </a:lnTo>
                <a:lnTo>
                  <a:pt x="877" y="258"/>
                </a:lnTo>
                <a:lnTo>
                  <a:pt x="863" y="256"/>
                </a:lnTo>
                <a:lnTo>
                  <a:pt x="843" y="272"/>
                </a:lnTo>
                <a:lnTo>
                  <a:pt x="817" y="268"/>
                </a:lnTo>
                <a:lnTo>
                  <a:pt x="797" y="260"/>
                </a:lnTo>
                <a:lnTo>
                  <a:pt x="777" y="262"/>
                </a:lnTo>
                <a:lnTo>
                  <a:pt x="763" y="276"/>
                </a:lnTo>
                <a:lnTo>
                  <a:pt x="739" y="258"/>
                </a:lnTo>
                <a:lnTo>
                  <a:pt x="705" y="262"/>
                </a:lnTo>
                <a:lnTo>
                  <a:pt x="687" y="248"/>
                </a:lnTo>
                <a:lnTo>
                  <a:pt x="677" y="230"/>
                </a:lnTo>
                <a:lnTo>
                  <a:pt x="657" y="224"/>
                </a:lnTo>
                <a:lnTo>
                  <a:pt x="645" y="234"/>
                </a:lnTo>
                <a:lnTo>
                  <a:pt x="607" y="234"/>
                </a:lnTo>
                <a:lnTo>
                  <a:pt x="601" y="222"/>
                </a:lnTo>
                <a:lnTo>
                  <a:pt x="595" y="208"/>
                </a:lnTo>
                <a:lnTo>
                  <a:pt x="587" y="200"/>
                </a:lnTo>
                <a:lnTo>
                  <a:pt x="559" y="212"/>
                </a:lnTo>
                <a:lnTo>
                  <a:pt x="547" y="206"/>
                </a:lnTo>
                <a:lnTo>
                  <a:pt x="539" y="170"/>
                </a:lnTo>
                <a:lnTo>
                  <a:pt x="531" y="96"/>
                </a:lnTo>
                <a:lnTo>
                  <a:pt x="523" y="16"/>
                </a:lnTo>
                <a:lnTo>
                  <a:pt x="308" y="0"/>
                </a:lnTo>
                <a:lnTo>
                  <a:pt x="282" y="422"/>
                </a:lnTo>
                <a:lnTo>
                  <a:pt x="6" y="408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3" name=""/>
          <p:cNvSpPr/>
          <p:nvPr/>
        </p:nvSpPr>
        <p:spPr>
          <a:xfrm rot="21590400">
            <a:off x="6954840" y="2512800"/>
            <a:ext cx="11160" cy="1440"/>
          </a:xfrm>
          <a:custGeom>
            <a:avLst/>
            <a:gdLst/>
            <a:ahLst/>
            <a:rect l="l" t="t" r="r" b="b"/>
            <a:pathLst>
              <a:path w="5" h="1">
                <a:moveTo>
                  <a:pt x="0" y="0"/>
                </a:moveTo>
                <a:lnTo>
                  <a:pt x="4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4" name=""/>
          <p:cNvSpPr/>
          <p:nvPr/>
        </p:nvSpPr>
        <p:spPr>
          <a:xfrm rot="21590400">
            <a:off x="1020600" y="915840"/>
            <a:ext cx="1247760" cy="3240"/>
          </a:xfrm>
          <a:custGeom>
            <a:avLst/>
            <a:gdLst/>
            <a:ahLst/>
            <a:rect l="l" t="t" r="r" b="b"/>
            <a:pathLst>
              <a:path w="574" h="1">
                <a:moveTo>
                  <a:pt x="573" y="0"/>
                </a:moveTo>
                <a:lnTo>
                  <a:pt x="0" y="0"/>
                </a:lnTo>
              </a:path>
            </a:pathLst>
          </a:custGeom>
          <a:solidFill>
            <a:srgbClr val="a7ffa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5" name=""/>
          <p:cNvSpPr/>
          <p:nvPr/>
        </p:nvSpPr>
        <p:spPr>
          <a:xfrm rot="21590400">
            <a:off x="5786280" y="1887120"/>
            <a:ext cx="123840" cy="95400"/>
          </a:xfrm>
          <a:custGeom>
            <a:avLst/>
            <a:gdLst/>
            <a:ahLst/>
            <a:rect l="l" t="t" r="r" b="b"/>
            <a:pathLst>
              <a:path w="57" h="47">
                <a:moveTo>
                  <a:pt x="56" y="0"/>
                </a:moveTo>
                <a:lnTo>
                  <a:pt x="34" y="4"/>
                </a:lnTo>
                <a:lnTo>
                  <a:pt x="20" y="20"/>
                </a:lnTo>
                <a:lnTo>
                  <a:pt x="4" y="28"/>
                </a:lnTo>
                <a:lnTo>
                  <a:pt x="0" y="46"/>
                </a:lnTo>
                <a:lnTo>
                  <a:pt x="32" y="34"/>
                </a:lnTo>
                <a:lnTo>
                  <a:pt x="44" y="18"/>
                </a:lnTo>
                <a:lnTo>
                  <a:pt x="52" y="12"/>
                </a:lnTo>
                <a:lnTo>
                  <a:pt x="56" y="0"/>
                </a:lnTo>
              </a:path>
            </a:pathLst>
          </a:custGeom>
          <a:solidFill>
            <a:srgbClr val="a7ffa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6" name=""/>
          <p:cNvSpPr/>
          <p:nvPr/>
        </p:nvSpPr>
        <p:spPr>
          <a:xfrm rot="21590400">
            <a:off x="6221520" y="1929960"/>
            <a:ext cx="100080" cy="25560"/>
          </a:xfrm>
          <a:custGeom>
            <a:avLst/>
            <a:gdLst/>
            <a:ahLst/>
            <a:rect l="l" t="t" r="r" b="b"/>
            <a:pathLst>
              <a:path w="45" h="13">
                <a:moveTo>
                  <a:pt x="8" y="2"/>
                </a:moveTo>
                <a:lnTo>
                  <a:pt x="0" y="8"/>
                </a:lnTo>
                <a:lnTo>
                  <a:pt x="4" y="12"/>
                </a:lnTo>
                <a:lnTo>
                  <a:pt x="32" y="10"/>
                </a:lnTo>
                <a:lnTo>
                  <a:pt x="44" y="10"/>
                </a:lnTo>
                <a:lnTo>
                  <a:pt x="42" y="0"/>
                </a:lnTo>
                <a:lnTo>
                  <a:pt x="8" y="2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0160" bIns="-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7" name=""/>
          <p:cNvSpPr/>
          <p:nvPr/>
        </p:nvSpPr>
        <p:spPr>
          <a:xfrm rot="21590400">
            <a:off x="7300440" y="2123640"/>
            <a:ext cx="1030320" cy="1168560"/>
          </a:xfrm>
          <a:custGeom>
            <a:avLst/>
            <a:gdLst/>
            <a:ahLst/>
            <a:rect l="l" t="t" r="r" b="b"/>
            <a:pathLst>
              <a:path w="475" h="593">
                <a:moveTo>
                  <a:pt x="382" y="0"/>
                </a:moveTo>
                <a:lnTo>
                  <a:pt x="364" y="10"/>
                </a:lnTo>
                <a:lnTo>
                  <a:pt x="322" y="8"/>
                </a:lnTo>
                <a:lnTo>
                  <a:pt x="292" y="22"/>
                </a:lnTo>
                <a:lnTo>
                  <a:pt x="254" y="42"/>
                </a:lnTo>
                <a:lnTo>
                  <a:pt x="238" y="60"/>
                </a:lnTo>
                <a:lnTo>
                  <a:pt x="238" y="84"/>
                </a:lnTo>
                <a:lnTo>
                  <a:pt x="216" y="98"/>
                </a:lnTo>
                <a:lnTo>
                  <a:pt x="202" y="114"/>
                </a:lnTo>
                <a:lnTo>
                  <a:pt x="202" y="122"/>
                </a:lnTo>
                <a:lnTo>
                  <a:pt x="214" y="136"/>
                </a:lnTo>
                <a:lnTo>
                  <a:pt x="216" y="142"/>
                </a:lnTo>
                <a:lnTo>
                  <a:pt x="210" y="154"/>
                </a:lnTo>
                <a:lnTo>
                  <a:pt x="214" y="164"/>
                </a:lnTo>
                <a:lnTo>
                  <a:pt x="218" y="176"/>
                </a:lnTo>
                <a:lnTo>
                  <a:pt x="214" y="186"/>
                </a:lnTo>
                <a:lnTo>
                  <a:pt x="200" y="188"/>
                </a:lnTo>
                <a:lnTo>
                  <a:pt x="180" y="216"/>
                </a:lnTo>
                <a:lnTo>
                  <a:pt x="156" y="222"/>
                </a:lnTo>
                <a:lnTo>
                  <a:pt x="100" y="222"/>
                </a:lnTo>
                <a:lnTo>
                  <a:pt x="98" y="230"/>
                </a:lnTo>
                <a:lnTo>
                  <a:pt x="44" y="230"/>
                </a:lnTo>
                <a:lnTo>
                  <a:pt x="32" y="242"/>
                </a:lnTo>
                <a:lnTo>
                  <a:pt x="30" y="262"/>
                </a:lnTo>
                <a:lnTo>
                  <a:pt x="40" y="274"/>
                </a:lnTo>
                <a:lnTo>
                  <a:pt x="52" y="290"/>
                </a:lnTo>
                <a:lnTo>
                  <a:pt x="48" y="306"/>
                </a:lnTo>
                <a:lnTo>
                  <a:pt x="22" y="330"/>
                </a:lnTo>
                <a:lnTo>
                  <a:pt x="0" y="350"/>
                </a:lnTo>
                <a:lnTo>
                  <a:pt x="10" y="364"/>
                </a:lnTo>
                <a:lnTo>
                  <a:pt x="4" y="378"/>
                </a:lnTo>
                <a:lnTo>
                  <a:pt x="92" y="364"/>
                </a:lnTo>
                <a:lnTo>
                  <a:pt x="318" y="312"/>
                </a:lnTo>
                <a:lnTo>
                  <a:pt x="322" y="322"/>
                </a:lnTo>
                <a:lnTo>
                  <a:pt x="340" y="328"/>
                </a:lnTo>
                <a:lnTo>
                  <a:pt x="342" y="352"/>
                </a:lnTo>
                <a:lnTo>
                  <a:pt x="362" y="354"/>
                </a:lnTo>
                <a:lnTo>
                  <a:pt x="368" y="364"/>
                </a:lnTo>
                <a:lnTo>
                  <a:pt x="360" y="376"/>
                </a:lnTo>
                <a:lnTo>
                  <a:pt x="358" y="394"/>
                </a:lnTo>
                <a:lnTo>
                  <a:pt x="350" y="406"/>
                </a:lnTo>
                <a:lnTo>
                  <a:pt x="356" y="420"/>
                </a:lnTo>
                <a:lnTo>
                  <a:pt x="346" y="426"/>
                </a:lnTo>
                <a:lnTo>
                  <a:pt x="356" y="448"/>
                </a:lnTo>
                <a:lnTo>
                  <a:pt x="354" y="464"/>
                </a:lnTo>
                <a:lnTo>
                  <a:pt x="380" y="466"/>
                </a:lnTo>
                <a:lnTo>
                  <a:pt x="386" y="482"/>
                </a:lnTo>
                <a:lnTo>
                  <a:pt x="374" y="508"/>
                </a:lnTo>
                <a:lnTo>
                  <a:pt x="348" y="526"/>
                </a:lnTo>
                <a:lnTo>
                  <a:pt x="350" y="540"/>
                </a:lnTo>
                <a:lnTo>
                  <a:pt x="356" y="548"/>
                </a:lnTo>
                <a:lnTo>
                  <a:pt x="362" y="566"/>
                </a:lnTo>
                <a:lnTo>
                  <a:pt x="376" y="564"/>
                </a:lnTo>
                <a:lnTo>
                  <a:pt x="390" y="568"/>
                </a:lnTo>
                <a:lnTo>
                  <a:pt x="400" y="574"/>
                </a:lnTo>
                <a:lnTo>
                  <a:pt x="414" y="592"/>
                </a:lnTo>
                <a:lnTo>
                  <a:pt x="424" y="582"/>
                </a:lnTo>
                <a:lnTo>
                  <a:pt x="422" y="568"/>
                </a:lnTo>
                <a:lnTo>
                  <a:pt x="438" y="554"/>
                </a:lnTo>
                <a:lnTo>
                  <a:pt x="448" y="538"/>
                </a:lnTo>
                <a:lnTo>
                  <a:pt x="446" y="500"/>
                </a:lnTo>
                <a:lnTo>
                  <a:pt x="454" y="488"/>
                </a:lnTo>
                <a:lnTo>
                  <a:pt x="452" y="446"/>
                </a:lnTo>
                <a:lnTo>
                  <a:pt x="446" y="438"/>
                </a:lnTo>
                <a:lnTo>
                  <a:pt x="436" y="436"/>
                </a:lnTo>
                <a:lnTo>
                  <a:pt x="430" y="436"/>
                </a:lnTo>
                <a:lnTo>
                  <a:pt x="432" y="424"/>
                </a:lnTo>
                <a:lnTo>
                  <a:pt x="438" y="406"/>
                </a:lnTo>
                <a:lnTo>
                  <a:pt x="446" y="418"/>
                </a:lnTo>
                <a:lnTo>
                  <a:pt x="448" y="426"/>
                </a:lnTo>
                <a:lnTo>
                  <a:pt x="474" y="414"/>
                </a:lnTo>
                <a:lnTo>
                  <a:pt x="474" y="398"/>
                </a:lnTo>
                <a:lnTo>
                  <a:pt x="470" y="388"/>
                </a:lnTo>
                <a:lnTo>
                  <a:pt x="468" y="380"/>
                </a:lnTo>
                <a:lnTo>
                  <a:pt x="458" y="378"/>
                </a:lnTo>
                <a:lnTo>
                  <a:pt x="448" y="370"/>
                </a:lnTo>
                <a:lnTo>
                  <a:pt x="466" y="360"/>
                </a:lnTo>
                <a:lnTo>
                  <a:pt x="450" y="346"/>
                </a:lnTo>
                <a:lnTo>
                  <a:pt x="448" y="330"/>
                </a:lnTo>
                <a:lnTo>
                  <a:pt x="442" y="286"/>
                </a:lnTo>
                <a:lnTo>
                  <a:pt x="442" y="282"/>
                </a:lnTo>
                <a:lnTo>
                  <a:pt x="428" y="272"/>
                </a:lnTo>
                <a:lnTo>
                  <a:pt x="440" y="224"/>
                </a:lnTo>
                <a:lnTo>
                  <a:pt x="436" y="210"/>
                </a:lnTo>
                <a:lnTo>
                  <a:pt x="430" y="194"/>
                </a:lnTo>
                <a:lnTo>
                  <a:pt x="432" y="180"/>
                </a:lnTo>
                <a:lnTo>
                  <a:pt x="420" y="140"/>
                </a:lnTo>
                <a:lnTo>
                  <a:pt x="400" y="140"/>
                </a:lnTo>
                <a:lnTo>
                  <a:pt x="406" y="120"/>
                </a:lnTo>
                <a:lnTo>
                  <a:pt x="406" y="104"/>
                </a:lnTo>
                <a:lnTo>
                  <a:pt x="392" y="90"/>
                </a:lnTo>
                <a:lnTo>
                  <a:pt x="400" y="76"/>
                </a:lnTo>
                <a:lnTo>
                  <a:pt x="394" y="56"/>
                </a:lnTo>
                <a:lnTo>
                  <a:pt x="382" y="40"/>
                </a:lnTo>
                <a:lnTo>
                  <a:pt x="382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8" name=""/>
          <p:cNvSpPr/>
          <p:nvPr/>
        </p:nvSpPr>
        <p:spPr>
          <a:xfrm rot="21590400">
            <a:off x="8019720" y="3168720"/>
            <a:ext cx="185760" cy="234720"/>
          </a:xfrm>
          <a:custGeom>
            <a:avLst/>
            <a:gdLst/>
            <a:ahLst/>
            <a:rect l="l" t="t" r="r" b="b"/>
            <a:pathLst>
              <a:path w="85" h="119">
                <a:moveTo>
                  <a:pt x="18" y="0"/>
                </a:moveTo>
                <a:lnTo>
                  <a:pt x="28" y="34"/>
                </a:lnTo>
                <a:lnTo>
                  <a:pt x="40" y="36"/>
                </a:lnTo>
                <a:lnTo>
                  <a:pt x="50" y="56"/>
                </a:lnTo>
                <a:lnTo>
                  <a:pt x="54" y="68"/>
                </a:lnTo>
                <a:lnTo>
                  <a:pt x="68" y="70"/>
                </a:lnTo>
                <a:lnTo>
                  <a:pt x="84" y="82"/>
                </a:lnTo>
                <a:lnTo>
                  <a:pt x="84" y="106"/>
                </a:lnTo>
                <a:lnTo>
                  <a:pt x="78" y="118"/>
                </a:lnTo>
                <a:lnTo>
                  <a:pt x="36" y="118"/>
                </a:lnTo>
                <a:lnTo>
                  <a:pt x="0" y="10"/>
                </a:lnTo>
                <a:lnTo>
                  <a:pt x="18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9" name=""/>
          <p:cNvSpPr/>
          <p:nvPr/>
        </p:nvSpPr>
        <p:spPr>
          <a:xfrm rot="21590400">
            <a:off x="6595560" y="2188800"/>
            <a:ext cx="324000" cy="133200"/>
          </a:xfrm>
          <a:custGeom>
            <a:avLst/>
            <a:gdLst/>
            <a:ahLst/>
            <a:rect l="l" t="t" r="r" b="b"/>
            <a:pathLst>
              <a:path w="149" h="67">
                <a:moveTo>
                  <a:pt x="148" y="14"/>
                </a:moveTo>
                <a:lnTo>
                  <a:pt x="138" y="14"/>
                </a:lnTo>
                <a:lnTo>
                  <a:pt x="124" y="24"/>
                </a:lnTo>
                <a:lnTo>
                  <a:pt x="112" y="8"/>
                </a:lnTo>
                <a:lnTo>
                  <a:pt x="80" y="10"/>
                </a:lnTo>
                <a:lnTo>
                  <a:pt x="66" y="12"/>
                </a:lnTo>
                <a:lnTo>
                  <a:pt x="56" y="0"/>
                </a:lnTo>
                <a:lnTo>
                  <a:pt x="38" y="6"/>
                </a:lnTo>
                <a:lnTo>
                  <a:pt x="28" y="2"/>
                </a:lnTo>
                <a:lnTo>
                  <a:pt x="18" y="8"/>
                </a:lnTo>
                <a:lnTo>
                  <a:pt x="0" y="8"/>
                </a:lnTo>
                <a:lnTo>
                  <a:pt x="0" y="16"/>
                </a:lnTo>
                <a:lnTo>
                  <a:pt x="22" y="32"/>
                </a:lnTo>
                <a:lnTo>
                  <a:pt x="50" y="28"/>
                </a:lnTo>
                <a:lnTo>
                  <a:pt x="76" y="32"/>
                </a:lnTo>
                <a:lnTo>
                  <a:pt x="100" y="48"/>
                </a:lnTo>
                <a:lnTo>
                  <a:pt x="114" y="36"/>
                </a:lnTo>
                <a:lnTo>
                  <a:pt x="122" y="46"/>
                </a:lnTo>
                <a:lnTo>
                  <a:pt x="120" y="66"/>
                </a:lnTo>
                <a:lnTo>
                  <a:pt x="128" y="66"/>
                </a:lnTo>
                <a:lnTo>
                  <a:pt x="148" y="14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0" name=""/>
          <p:cNvSpPr/>
          <p:nvPr/>
        </p:nvSpPr>
        <p:spPr>
          <a:xfrm rot="21590400">
            <a:off x="8130960" y="2068200"/>
            <a:ext cx="279360" cy="490320"/>
          </a:xfrm>
          <a:custGeom>
            <a:avLst/>
            <a:gdLst/>
            <a:ahLst/>
            <a:rect l="l" t="t" r="r" b="b"/>
            <a:pathLst>
              <a:path w="129" h="249">
                <a:moveTo>
                  <a:pt x="0" y="28"/>
                </a:moveTo>
                <a:lnTo>
                  <a:pt x="76" y="12"/>
                </a:lnTo>
                <a:lnTo>
                  <a:pt x="112" y="0"/>
                </a:lnTo>
                <a:lnTo>
                  <a:pt x="118" y="18"/>
                </a:lnTo>
                <a:lnTo>
                  <a:pt x="116" y="34"/>
                </a:lnTo>
                <a:lnTo>
                  <a:pt x="118" y="46"/>
                </a:lnTo>
                <a:lnTo>
                  <a:pt x="128" y="54"/>
                </a:lnTo>
                <a:lnTo>
                  <a:pt x="122" y="60"/>
                </a:lnTo>
                <a:lnTo>
                  <a:pt x="122" y="78"/>
                </a:lnTo>
                <a:lnTo>
                  <a:pt x="110" y="80"/>
                </a:lnTo>
                <a:lnTo>
                  <a:pt x="102" y="84"/>
                </a:lnTo>
                <a:lnTo>
                  <a:pt x="98" y="96"/>
                </a:lnTo>
                <a:lnTo>
                  <a:pt x="106" y="110"/>
                </a:lnTo>
                <a:lnTo>
                  <a:pt x="106" y="124"/>
                </a:lnTo>
                <a:lnTo>
                  <a:pt x="94" y="134"/>
                </a:lnTo>
                <a:lnTo>
                  <a:pt x="90" y="146"/>
                </a:lnTo>
                <a:lnTo>
                  <a:pt x="108" y="168"/>
                </a:lnTo>
                <a:lnTo>
                  <a:pt x="98" y="202"/>
                </a:lnTo>
                <a:lnTo>
                  <a:pt x="114" y="234"/>
                </a:lnTo>
                <a:lnTo>
                  <a:pt x="88" y="244"/>
                </a:lnTo>
                <a:lnTo>
                  <a:pt x="56" y="248"/>
                </a:lnTo>
                <a:lnTo>
                  <a:pt x="46" y="216"/>
                </a:lnTo>
                <a:lnTo>
                  <a:pt x="48" y="204"/>
                </a:lnTo>
                <a:lnTo>
                  <a:pt x="38" y="166"/>
                </a:lnTo>
                <a:lnTo>
                  <a:pt x="16" y="168"/>
                </a:lnTo>
                <a:lnTo>
                  <a:pt x="24" y="152"/>
                </a:lnTo>
                <a:lnTo>
                  <a:pt x="24" y="128"/>
                </a:lnTo>
                <a:lnTo>
                  <a:pt x="10" y="120"/>
                </a:lnTo>
                <a:lnTo>
                  <a:pt x="18" y="102"/>
                </a:lnTo>
                <a:lnTo>
                  <a:pt x="12" y="82"/>
                </a:lnTo>
                <a:lnTo>
                  <a:pt x="0" y="72"/>
                </a:lnTo>
                <a:lnTo>
                  <a:pt x="0" y="28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1" name=""/>
          <p:cNvSpPr/>
          <p:nvPr/>
        </p:nvSpPr>
        <p:spPr>
          <a:xfrm rot="21590400">
            <a:off x="7831080" y="5971680"/>
            <a:ext cx="81000" cy="98640"/>
          </a:xfrm>
          <a:custGeom>
            <a:avLst/>
            <a:gdLst/>
            <a:ahLst/>
            <a:rect l="l" t="t" r="r" b="b"/>
            <a:pathLst>
              <a:path w="37" h="49">
                <a:moveTo>
                  <a:pt x="2" y="30"/>
                </a:moveTo>
                <a:lnTo>
                  <a:pt x="22" y="8"/>
                </a:lnTo>
                <a:lnTo>
                  <a:pt x="28" y="0"/>
                </a:lnTo>
                <a:lnTo>
                  <a:pt x="36" y="14"/>
                </a:lnTo>
                <a:lnTo>
                  <a:pt x="26" y="32"/>
                </a:lnTo>
                <a:lnTo>
                  <a:pt x="10" y="48"/>
                </a:lnTo>
                <a:lnTo>
                  <a:pt x="0" y="48"/>
                </a:lnTo>
                <a:lnTo>
                  <a:pt x="2" y="30"/>
                </a:lnTo>
              </a:path>
            </a:pathLst>
          </a:custGeom>
          <a:solidFill>
            <a:srgbClr val="a7ffa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2" name=""/>
          <p:cNvSpPr/>
          <p:nvPr/>
        </p:nvSpPr>
        <p:spPr>
          <a:xfrm rot="21590400">
            <a:off x="7750080" y="6041520"/>
            <a:ext cx="46080" cy="60480"/>
          </a:xfrm>
          <a:custGeom>
            <a:avLst/>
            <a:gdLst/>
            <a:ahLst/>
            <a:rect l="l" t="t" r="r" b="b"/>
            <a:pathLst>
              <a:path w="22" h="31">
                <a:moveTo>
                  <a:pt x="6" y="0"/>
                </a:moveTo>
                <a:lnTo>
                  <a:pt x="21" y="12"/>
                </a:lnTo>
                <a:lnTo>
                  <a:pt x="15" y="28"/>
                </a:lnTo>
                <a:lnTo>
                  <a:pt x="2" y="30"/>
                </a:lnTo>
                <a:lnTo>
                  <a:pt x="0" y="14"/>
                </a:lnTo>
                <a:lnTo>
                  <a:pt x="6" y="0"/>
                </a:lnTo>
              </a:path>
            </a:pathLst>
          </a:custGeom>
          <a:solidFill>
            <a:srgbClr val="a7ffa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3" name=""/>
          <p:cNvSpPr/>
          <p:nvPr/>
        </p:nvSpPr>
        <p:spPr>
          <a:xfrm rot="21590400">
            <a:off x="7650000" y="6070320"/>
            <a:ext cx="44640" cy="25200"/>
          </a:xfrm>
          <a:custGeom>
            <a:avLst/>
            <a:gdLst/>
            <a:ahLst/>
            <a:rect l="l" t="t" r="r" b="b"/>
            <a:pathLst>
              <a:path w="19" h="13">
                <a:moveTo>
                  <a:pt x="2" y="0"/>
                </a:moveTo>
                <a:lnTo>
                  <a:pt x="16" y="2"/>
                </a:lnTo>
                <a:lnTo>
                  <a:pt x="18" y="12"/>
                </a:lnTo>
                <a:lnTo>
                  <a:pt x="0" y="12"/>
                </a:lnTo>
                <a:lnTo>
                  <a:pt x="2" y="0"/>
                </a:lnTo>
              </a:path>
            </a:pathLst>
          </a:custGeom>
          <a:solidFill>
            <a:srgbClr val="a7ffa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4" name=""/>
          <p:cNvSpPr/>
          <p:nvPr/>
        </p:nvSpPr>
        <p:spPr>
          <a:xfrm rot="21590400">
            <a:off x="7710480" y="6106680"/>
            <a:ext cx="20520" cy="44640"/>
          </a:xfrm>
          <a:custGeom>
            <a:avLst/>
            <a:gdLst/>
            <a:ahLst/>
            <a:rect l="l" t="t" r="r" b="b"/>
            <a:pathLst>
              <a:path w="10" h="23">
                <a:moveTo>
                  <a:pt x="0" y="0"/>
                </a:moveTo>
                <a:lnTo>
                  <a:pt x="9" y="6"/>
                </a:lnTo>
                <a:lnTo>
                  <a:pt x="7" y="22"/>
                </a:lnTo>
                <a:lnTo>
                  <a:pt x="0" y="16"/>
                </a:lnTo>
                <a:lnTo>
                  <a:pt x="0" y="0"/>
                </a:lnTo>
              </a:path>
            </a:pathLst>
          </a:custGeom>
          <a:solidFill>
            <a:srgbClr val="a7ffa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5" name=""/>
          <p:cNvSpPr/>
          <p:nvPr/>
        </p:nvSpPr>
        <p:spPr>
          <a:xfrm rot="21590400">
            <a:off x="7581960" y="6090840"/>
            <a:ext cx="38160" cy="34920"/>
          </a:xfrm>
          <a:custGeom>
            <a:avLst/>
            <a:gdLst/>
            <a:ahLst/>
            <a:rect l="l" t="t" r="r" b="b"/>
            <a:pathLst>
              <a:path w="17" h="17">
                <a:moveTo>
                  <a:pt x="10" y="0"/>
                </a:moveTo>
                <a:lnTo>
                  <a:pt x="16" y="12"/>
                </a:lnTo>
                <a:lnTo>
                  <a:pt x="12" y="16"/>
                </a:lnTo>
                <a:lnTo>
                  <a:pt x="0" y="12"/>
                </a:lnTo>
                <a:lnTo>
                  <a:pt x="10" y="0"/>
                </a:lnTo>
              </a:path>
            </a:pathLst>
          </a:custGeom>
          <a:solidFill>
            <a:srgbClr val="a7ffa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6" name=""/>
          <p:cNvSpPr/>
          <p:nvPr/>
        </p:nvSpPr>
        <p:spPr>
          <a:xfrm rot="21590400">
            <a:off x="7510320" y="6106680"/>
            <a:ext cx="20880" cy="20880"/>
          </a:xfrm>
          <a:custGeom>
            <a:avLst/>
            <a:gdLst/>
            <a:ahLst/>
            <a:rect l="l" t="t" r="r" b="b"/>
            <a:pathLst>
              <a:path w="11" h="11">
                <a:moveTo>
                  <a:pt x="4" y="0"/>
                </a:moveTo>
                <a:lnTo>
                  <a:pt x="10" y="8"/>
                </a:lnTo>
                <a:lnTo>
                  <a:pt x="0" y="10"/>
                </a:lnTo>
                <a:lnTo>
                  <a:pt x="4" y="0"/>
                </a:lnTo>
              </a:path>
            </a:pathLst>
          </a:custGeom>
          <a:solidFill>
            <a:srgbClr val="a7ffa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7" name=""/>
          <p:cNvSpPr/>
          <p:nvPr/>
        </p:nvSpPr>
        <p:spPr>
          <a:xfrm rot="21590400">
            <a:off x="7456320" y="6111360"/>
            <a:ext cx="24120" cy="14400"/>
          </a:xfrm>
          <a:custGeom>
            <a:avLst/>
            <a:gdLst/>
            <a:ahLst/>
            <a:rect l="l" t="t" r="r" b="b"/>
            <a:pathLst>
              <a:path w="10" h="7">
                <a:moveTo>
                  <a:pt x="0" y="0"/>
                </a:moveTo>
                <a:lnTo>
                  <a:pt x="9" y="0"/>
                </a:lnTo>
                <a:lnTo>
                  <a:pt x="9" y="6"/>
                </a:lnTo>
                <a:lnTo>
                  <a:pt x="0" y="0"/>
                </a:lnTo>
              </a:path>
            </a:pathLst>
          </a:custGeom>
          <a:solidFill>
            <a:srgbClr val="a7ffa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8" name=""/>
          <p:cNvSpPr/>
          <p:nvPr/>
        </p:nvSpPr>
        <p:spPr>
          <a:xfrm rot="21590400">
            <a:off x="7426440" y="6141600"/>
            <a:ext cx="28440" cy="9720"/>
          </a:xfrm>
          <a:custGeom>
            <a:avLst/>
            <a:gdLst/>
            <a:ahLst/>
            <a:rect l="l" t="t" r="r" b="b"/>
            <a:pathLst>
              <a:path w="13" h="5">
                <a:moveTo>
                  <a:pt x="0" y="0"/>
                </a:moveTo>
                <a:lnTo>
                  <a:pt x="12" y="4"/>
                </a:lnTo>
              </a:path>
            </a:pathLst>
          </a:custGeom>
          <a:solidFill>
            <a:srgbClr val="a7ffa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9" name=""/>
          <p:cNvSpPr/>
          <p:nvPr/>
        </p:nvSpPr>
        <p:spPr>
          <a:xfrm rot="21590400">
            <a:off x="7535880" y="6136920"/>
            <a:ext cx="54000" cy="34920"/>
          </a:xfrm>
          <a:custGeom>
            <a:avLst/>
            <a:gdLst/>
            <a:ahLst/>
            <a:rect l="l" t="t" r="r" b="b"/>
            <a:pathLst>
              <a:path w="25" h="17">
                <a:moveTo>
                  <a:pt x="0" y="0"/>
                </a:moveTo>
                <a:lnTo>
                  <a:pt x="24" y="2"/>
                </a:lnTo>
                <a:lnTo>
                  <a:pt x="22" y="10"/>
                </a:lnTo>
                <a:lnTo>
                  <a:pt x="4" y="16"/>
                </a:lnTo>
                <a:lnTo>
                  <a:pt x="0" y="0"/>
                </a:lnTo>
              </a:path>
            </a:pathLst>
          </a:custGeom>
          <a:solidFill>
            <a:srgbClr val="a7ffa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0" name=""/>
          <p:cNvSpPr/>
          <p:nvPr/>
        </p:nvSpPr>
        <p:spPr>
          <a:xfrm rot="21590400">
            <a:off x="7616880" y="6132240"/>
            <a:ext cx="63360" cy="19080"/>
          </a:xfrm>
          <a:custGeom>
            <a:avLst/>
            <a:gdLst/>
            <a:ahLst/>
            <a:rect l="l" t="t" r="r" b="b"/>
            <a:pathLst>
              <a:path w="29" h="9">
                <a:moveTo>
                  <a:pt x="0" y="0"/>
                </a:moveTo>
                <a:lnTo>
                  <a:pt x="28" y="2"/>
                </a:lnTo>
                <a:lnTo>
                  <a:pt x="24" y="8"/>
                </a:lnTo>
                <a:lnTo>
                  <a:pt x="0" y="0"/>
                </a:lnTo>
              </a:path>
            </a:pathLst>
          </a:custGeom>
          <a:solidFill>
            <a:srgbClr val="a7ffa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1" name=""/>
          <p:cNvSpPr/>
          <p:nvPr/>
        </p:nvSpPr>
        <p:spPr>
          <a:xfrm rot="21590400">
            <a:off x="7477200" y="6136920"/>
            <a:ext cx="9360" cy="30240"/>
          </a:xfrm>
          <a:custGeom>
            <a:avLst/>
            <a:gdLst/>
            <a:ahLst/>
            <a:rect l="l" t="t" r="r" b="b"/>
            <a:pathLst>
              <a:path w="6" h="15">
                <a:moveTo>
                  <a:pt x="0" y="0"/>
                </a:moveTo>
                <a:lnTo>
                  <a:pt x="5" y="12"/>
                </a:lnTo>
                <a:lnTo>
                  <a:pt x="2" y="14"/>
                </a:lnTo>
                <a:lnTo>
                  <a:pt x="0" y="0"/>
                </a:lnTo>
              </a:path>
            </a:pathLst>
          </a:custGeom>
          <a:solidFill>
            <a:srgbClr val="a7ffa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2" name=""/>
          <p:cNvSpPr/>
          <p:nvPr/>
        </p:nvSpPr>
        <p:spPr>
          <a:xfrm rot="21590400">
            <a:off x="5222520" y="4764240"/>
            <a:ext cx="965160" cy="757080"/>
          </a:xfrm>
          <a:custGeom>
            <a:avLst/>
            <a:gdLst/>
            <a:ahLst/>
            <a:rect l="l" t="t" r="r" b="b"/>
            <a:pathLst>
              <a:path w="445" h="383">
                <a:moveTo>
                  <a:pt x="0" y="10"/>
                </a:moveTo>
                <a:lnTo>
                  <a:pt x="86" y="6"/>
                </a:lnTo>
                <a:lnTo>
                  <a:pt x="224" y="0"/>
                </a:lnTo>
                <a:lnTo>
                  <a:pt x="242" y="8"/>
                </a:lnTo>
                <a:lnTo>
                  <a:pt x="246" y="22"/>
                </a:lnTo>
                <a:lnTo>
                  <a:pt x="238" y="30"/>
                </a:lnTo>
                <a:lnTo>
                  <a:pt x="248" y="48"/>
                </a:lnTo>
                <a:lnTo>
                  <a:pt x="256" y="66"/>
                </a:lnTo>
                <a:lnTo>
                  <a:pt x="244" y="80"/>
                </a:lnTo>
                <a:lnTo>
                  <a:pt x="242" y="94"/>
                </a:lnTo>
                <a:lnTo>
                  <a:pt x="238" y="104"/>
                </a:lnTo>
                <a:lnTo>
                  <a:pt x="222" y="118"/>
                </a:lnTo>
                <a:lnTo>
                  <a:pt x="220" y="146"/>
                </a:lnTo>
                <a:lnTo>
                  <a:pt x="204" y="172"/>
                </a:lnTo>
                <a:lnTo>
                  <a:pt x="222" y="196"/>
                </a:lnTo>
                <a:lnTo>
                  <a:pt x="356" y="186"/>
                </a:lnTo>
                <a:lnTo>
                  <a:pt x="354" y="210"/>
                </a:lnTo>
                <a:lnTo>
                  <a:pt x="386" y="264"/>
                </a:lnTo>
                <a:lnTo>
                  <a:pt x="394" y="260"/>
                </a:lnTo>
                <a:lnTo>
                  <a:pt x="408" y="284"/>
                </a:lnTo>
                <a:lnTo>
                  <a:pt x="388" y="304"/>
                </a:lnTo>
                <a:lnTo>
                  <a:pt x="402" y="320"/>
                </a:lnTo>
                <a:lnTo>
                  <a:pt x="422" y="322"/>
                </a:lnTo>
                <a:lnTo>
                  <a:pt x="426" y="342"/>
                </a:lnTo>
                <a:lnTo>
                  <a:pt x="444" y="356"/>
                </a:lnTo>
                <a:lnTo>
                  <a:pt x="438" y="366"/>
                </a:lnTo>
                <a:lnTo>
                  <a:pt x="408" y="382"/>
                </a:lnTo>
                <a:lnTo>
                  <a:pt x="390" y="356"/>
                </a:lnTo>
                <a:lnTo>
                  <a:pt x="376" y="346"/>
                </a:lnTo>
                <a:lnTo>
                  <a:pt x="348" y="374"/>
                </a:lnTo>
                <a:lnTo>
                  <a:pt x="318" y="358"/>
                </a:lnTo>
                <a:lnTo>
                  <a:pt x="306" y="362"/>
                </a:lnTo>
                <a:lnTo>
                  <a:pt x="300" y="380"/>
                </a:lnTo>
                <a:lnTo>
                  <a:pt x="264" y="364"/>
                </a:lnTo>
                <a:lnTo>
                  <a:pt x="200" y="338"/>
                </a:lnTo>
                <a:lnTo>
                  <a:pt x="184" y="334"/>
                </a:lnTo>
                <a:lnTo>
                  <a:pt x="170" y="344"/>
                </a:lnTo>
                <a:lnTo>
                  <a:pt x="146" y="334"/>
                </a:lnTo>
                <a:lnTo>
                  <a:pt x="122" y="326"/>
                </a:lnTo>
                <a:lnTo>
                  <a:pt x="100" y="326"/>
                </a:lnTo>
                <a:lnTo>
                  <a:pt x="70" y="312"/>
                </a:lnTo>
                <a:lnTo>
                  <a:pt x="58" y="320"/>
                </a:lnTo>
                <a:lnTo>
                  <a:pt x="22" y="320"/>
                </a:lnTo>
                <a:lnTo>
                  <a:pt x="36" y="302"/>
                </a:lnTo>
                <a:lnTo>
                  <a:pt x="38" y="286"/>
                </a:lnTo>
                <a:lnTo>
                  <a:pt x="36" y="272"/>
                </a:lnTo>
                <a:lnTo>
                  <a:pt x="40" y="258"/>
                </a:lnTo>
                <a:lnTo>
                  <a:pt x="40" y="236"/>
                </a:lnTo>
                <a:lnTo>
                  <a:pt x="46" y="216"/>
                </a:lnTo>
                <a:lnTo>
                  <a:pt x="50" y="182"/>
                </a:lnTo>
                <a:lnTo>
                  <a:pt x="40" y="172"/>
                </a:lnTo>
                <a:lnTo>
                  <a:pt x="34" y="154"/>
                </a:lnTo>
                <a:lnTo>
                  <a:pt x="28" y="142"/>
                </a:lnTo>
                <a:lnTo>
                  <a:pt x="26" y="124"/>
                </a:lnTo>
                <a:lnTo>
                  <a:pt x="18" y="118"/>
                </a:lnTo>
                <a:lnTo>
                  <a:pt x="2" y="106"/>
                </a:lnTo>
                <a:lnTo>
                  <a:pt x="0" y="1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3" name=""/>
          <p:cNvSpPr/>
          <p:nvPr/>
        </p:nvSpPr>
        <p:spPr>
          <a:xfrm rot="21590400">
            <a:off x="8538840" y="2377800"/>
            <a:ext cx="69840" cy="129960"/>
          </a:xfrm>
          <a:custGeom>
            <a:avLst/>
            <a:gdLst/>
            <a:ahLst/>
            <a:rect l="l" t="t" r="r" b="b"/>
            <a:pathLst>
              <a:path w="33" h="65">
                <a:moveTo>
                  <a:pt x="0" y="0"/>
                </a:moveTo>
                <a:lnTo>
                  <a:pt x="32" y="64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4" name=""/>
          <p:cNvSpPr/>
          <p:nvPr/>
        </p:nvSpPr>
        <p:spPr>
          <a:xfrm rot="21590400">
            <a:off x="6370200" y="909720"/>
            <a:ext cx="2260800" cy="1235160"/>
          </a:xfrm>
          <a:custGeom>
            <a:avLst/>
            <a:gdLst/>
            <a:ahLst/>
            <a:rect l="l" t="t" r="r" b="b"/>
            <a:pathLst>
              <a:path w="1043" h="627">
                <a:moveTo>
                  <a:pt x="4" y="122"/>
                </a:moveTo>
                <a:lnTo>
                  <a:pt x="4" y="396"/>
                </a:lnTo>
                <a:lnTo>
                  <a:pt x="50" y="420"/>
                </a:lnTo>
                <a:lnTo>
                  <a:pt x="84" y="436"/>
                </a:lnTo>
                <a:lnTo>
                  <a:pt x="90" y="452"/>
                </a:lnTo>
                <a:lnTo>
                  <a:pt x="144" y="468"/>
                </a:lnTo>
                <a:lnTo>
                  <a:pt x="156" y="476"/>
                </a:lnTo>
                <a:lnTo>
                  <a:pt x="148" y="504"/>
                </a:lnTo>
                <a:lnTo>
                  <a:pt x="170" y="522"/>
                </a:lnTo>
                <a:lnTo>
                  <a:pt x="200" y="510"/>
                </a:lnTo>
                <a:lnTo>
                  <a:pt x="222" y="508"/>
                </a:lnTo>
                <a:lnTo>
                  <a:pt x="246" y="522"/>
                </a:lnTo>
                <a:lnTo>
                  <a:pt x="266" y="522"/>
                </a:lnTo>
                <a:lnTo>
                  <a:pt x="270" y="552"/>
                </a:lnTo>
                <a:lnTo>
                  <a:pt x="282" y="550"/>
                </a:lnTo>
                <a:lnTo>
                  <a:pt x="306" y="546"/>
                </a:lnTo>
                <a:lnTo>
                  <a:pt x="314" y="558"/>
                </a:lnTo>
                <a:lnTo>
                  <a:pt x="316" y="582"/>
                </a:lnTo>
                <a:lnTo>
                  <a:pt x="348" y="592"/>
                </a:lnTo>
                <a:lnTo>
                  <a:pt x="368" y="584"/>
                </a:lnTo>
                <a:lnTo>
                  <a:pt x="378" y="576"/>
                </a:lnTo>
                <a:lnTo>
                  <a:pt x="392" y="584"/>
                </a:lnTo>
                <a:lnTo>
                  <a:pt x="390" y="606"/>
                </a:lnTo>
                <a:lnTo>
                  <a:pt x="406" y="616"/>
                </a:lnTo>
                <a:lnTo>
                  <a:pt x="464" y="624"/>
                </a:lnTo>
                <a:lnTo>
                  <a:pt x="482" y="622"/>
                </a:lnTo>
                <a:lnTo>
                  <a:pt x="502" y="626"/>
                </a:lnTo>
                <a:lnTo>
                  <a:pt x="518" y="616"/>
                </a:lnTo>
                <a:lnTo>
                  <a:pt x="576" y="604"/>
                </a:lnTo>
                <a:lnTo>
                  <a:pt x="624" y="588"/>
                </a:lnTo>
                <a:lnTo>
                  <a:pt x="622" y="568"/>
                </a:lnTo>
                <a:lnTo>
                  <a:pt x="628" y="558"/>
                </a:lnTo>
                <a:lnTo>
                  <a:pt x="644" y="556"/>
                </a:lnTo>
                <a:lnTo>
                  <a:pt x="660" y="560"/>
                </a:lnTo>
                <a:lnTo>
                  <a:pt x="680" y="522"/>
                </a:lnTo>
                <a:lnTo>
                  <a:pt x="678" y="490"/>
                </a:lnTo>
                <a:lnTo>
                  <a:pt x="688" y="466"/>
                </a:lnTo>
                <a:lnTo>
                  <a:pt x="676" y="410"/>
                </a:lnTo>
                <a:lnTo>
                  <a:pt x="698" y="338"/>
                </a:lnTo>
                <a:lnTo>
                  <a:pt x="706" y="334"/>
                </a:lnTo>
                <a:lnTo>
                  <a:pt x="704" y="322"/>
                </a:lnTo>
                <a:lnTo>
                  <a:pt x="722" y="318"/>
                </a:lnTo>
                <a:lnTo>
                  <a:pt x="732" y="336"/>
                </a:lnTo>
                <a:lnTo>
                  <a:pt x="752" y="334"/>
                </a:lnTo>
                <a:lnTo>
                  <a:pt x="772" y="328"/>
                </a:lnTo>
                <a:lnTo>
                  <a:pt x="774" y="312"/>
                </a:lnTo>
                <a:lnTo>
                  <a:pt x="784" y="312"/>
                </a:lnTo>
                <a:lnTo>
                  <a:pt x="784" y="334"/>
                </a:lnTo>
                <a:lnTo>
                  <a:pt x="824" y="350"/>
                </a:lnTo>
                <a:lnTo>
                  <a:pt x="842" y="440"/>
                </a:lnTo>
                <a:lnTo>
                  <a:pt x="864" y="430"/>
                </a:lnTo>
                <a:lnTo>
                  <a:pt x="872" y="428"/>
                </a:lnTo>
                <a:lnTo>
                  <a:pt x="872" y="412"/>
                </a:lnTo>
                <a:lnTo>
                  <a:pt x="860" y="408"/>
                </a:lnTo>
                <a:lnTo>
                  <a:pt x="860" y="398"/>
                </a:lnTo>
                <a:lnTo>
                  <a:pt x="872" y="396"/>
                </a:lnTo>
                <a:lnTo>
                  <a:pt x="882" y="400"/>
                </a:lnTo>
                <a:lnTo>
                  <a:pt x="892" y="388"/>
                </a:lnTo>
                <a:lnTo>
                  <a:pt x="890" y="370"/>
                </a:lnTo>
                <a:lnTo>
                  <a:pt x="878" y="360"/>
                </a:lnTo>
                <a:lnTo>
                  <a:pt x="880" y="346"/>
                </a:lnTo>
                <a:lnTo>
                  <a:pt x="890" y="336"/>
                </a:lnTo>
                <a:lnTo>
                  <a:pt x="904" y="338"/>
                </a:lnTo>
                <a:lnTo>
                  <a:pt x="924" y="364"/>
                </a:lnTo>
                <a:lnTo>
                  <a:pt x="934" y="358"/>
                </a:lnTo>
                <a:lnTo>
                  <a:pt x="958" y="332"/>
                </a:lnTo>
                <a:lnTo>
                  <a:pt x="958" y="318"/>
                </a:lnTo>
                <a:lnTo>
                  <a:pt x="998" y="262"/>
                </a:lnTo>
                <a:lnTo>
                  <a:pt x="998" y="244"/>
                </a:lnTo>
                <a:lnTo>
                  <a:pt x="996" y="232"/>
                </a:lnTo>
                <a:lnTo>
                  <a:pt x="1006" y="232"/>
                </a:lnTo>
                <a:lnTo>
                  <a:pt x="1014" y="238"/>
                </a:lnTo>
                <a:lnTo>
                  <a:pt x="1042" y="232"/>
                </a:lnTo>
                <a:lnTo>
                  <a:pt x="1042" y="0"/>
                </a:lnTo>
                <a:lnTo>
                  <a:pt x="0" y="2"/>
                </a:lnTo>
                <a:lnTo>
                  <a:pt x="4" y="122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5" name=""/>
          <p:cNvSpPr/>
          <p:nvPr/>
        </p:nvSpPr>
        <p:spPr>
          <a:xfrm>
            <a:off x="6588000" y="5051520"/>
            <a:ext cx="128880" cy="11736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6" name=""/>
          <p:cNvSpPr/>
          <p:nvPr/>
        </p:nvSpPr>
        <p:spPr>
          <a:xfrm>
            <a:off x="4862520" y="4759200"/>
            <a:ext cx="128520" cy="11916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7" name=""/>
          <p:cNvSpPr/>
          <p:nvPr/>
        </p:nvSpPr>
        <p:spPr>
          <a:xfrm>
            <a:off x="4657680" y="5168880"/>
            <a:ext cx="125280" cy="1224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0320" bIns="40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8" name=""/>
          <p:cNvSpPr/>
          <p:nvPr/>
        </p:nvSpPr>
        <p:spPr>
          <a:xfrm>
            <a:off x="4533840" y="5753160"/>
            <a:ext cx="130320" cy="1206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8520" bIns="38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9" name=""/>
          <p:cNvSpPr/>
          <p:nvPr/>
        </p:nvSpPr>
        <p:spPr>
          <a:xfrm>
            <a:off x="4286160" y="5353200"/>
            <a:ext cx="127080" cy="1188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0" name=""/>
          <p:cNvSpPr/>
          <p:nvPr/>
        </p:nvSpPr>
        <p:spPr>
          <a:xfrm>
            <a:off x="3807000" y="4254480"/>
            <a:ext cx="126720" cy="1224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0320" bIns="40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1" name=""/>
          <p:cNvSpPr/>
          <p:nvPr/>
        </p:nvSpPr>
        <p:spPr>
          <a:xfrm>
            <a:off x="1082520" y="3857760"/>
            <a:ext cx="127080" cy="11592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5280" bIns="35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2" name=""/>
          <p:cNvSpPr/>
          <p:nvPr/>
        </p:nvSpPr>
        <p:spPr>
          <a:xfrm>
            <a:off x="2612880" y="3292560"/>
            <a:ext cx="127080" cy="11736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3" name=""/>
          <p:cNvSpPr/>
          <p:nvPr/>
        </p:nvSpPr>
        <p:spPr>
          <a:xfrm>
            <a:off x="4591080" y="3648240"/>
            <a:ext cx="130320" cy="1188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4" name=""/>
          <p:cNvSpPr/>
          <p:nvPr/>
        </p:nvSpPr>
        <p:spPr>
          <a:xfrm>
            <a:off x="4888080" y="3808440"/>
            <a:ext cx="128520" cy="11916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5" name=""/>
          <p:cNvSpPr/>
          <p:nvPr/>
        </p:nvSpPr>
        <p:spPr>
          <a:xfrm>
            <a:off x="3419640" y="2687760"/>
            <a:ext cx="133200" cy="11592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5280" bIns="35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6" name=""/>
          <p:cNvSpPr/>
          <p:nvPr/>
        </p:nvSpPr>
        <p:spPr>
          <a:xfrm>
            <a:off x="2664000" y="1230480"/>
            <a:ext cx="125280" cy="155520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5040" bIns="5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7" name=""/>
          <p:cNvSpPr/>
          <p:nvPr/>
        </p:nvSpPr>
        <p:spPr>
          <a:xfrm>
            <a:off x="3236760" y="3549600"/>
            <a:ext cx="125640" cy="157320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5760" bIns="5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8" name=""/>
          <p:cNvSpPr/>
          <p:nvPr/>
        </p:nvSpPr>
        <p:spPr>
          <a:xfrm>
            <a:off x="4791240" y="5487840"/>
            <a:ext cx="125280" cy="155880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5040" bIns="5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89" name=""/>
          <p:cNvGrpSpPr/>
          <p:nvPr/>
        </p:nvGrpSpPr>
        <p:grpSpPr>
          <a:xfrm>
            <a:off x="3243240" y="4311720"/>
            <a:ext cx="966960" cy="1042560"/>
            <a:chOff x="3243240" y="4311720"/>
            <a:chExt cx="966960" cy="1042560"/>
          </a:xfrm>
        </p:grpSpPr>
        <p:grpSp>
          <p:nvGrpSpPr>
            <p:cNvPr id="1790" name=""/>
            <p:cNvGrpSpPr/>
            <p:nvPr/>
          </p:nvGrpSpPr>
          <p:grpSpPr>
            <a:xfrm>
              <a:off x="3243240" y="4311720"/>
              <a:ext cx="552240" cy="642600"/>
              <a:chOff x="3243240" y="4311720"/>
              <a:chExt cx="552240" cy="642600"/>
            </a:xfrm>
          </p:grpSpPr>
          <p:sp>
            <p:nvSpPr>
              <p:cNvPr id="1791" name=""/>
              <p:cNvSpPr/>
              <p:nvPr/>
            </p:nvSpPr>
            <p:spPr>
              <a:xfrm flipH="1" flipV="1">
                <a:off x="3260880" y="4432320"/>
                <a:ext cx="301320" cy="46512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2" name=""/>
              <p:cNvSpPr/>
              <p:nvPr/>
            </p:nvSpPr>
            <p:spPr>
              <a:xfrm flipV="1">
                <a:off x="3427560" y="4791240"/>
                <a:ext cx="367920" cy="16092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3" name=""/>
              <p:cNvSpPr/>
              <p:nvPr/>
            </p:nvSpPr>
            <p:spPr>
              <a:xfrm>
                <a:off x="3391200" y="4881240"/>
                <a:ext cx="47520" cy="7308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6280" bIns="262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4" name=""/>
              <p:cNvSpPr/>
              <p:nvPr/>
            </p:nvSpPr>
            <p:spPr>
              <a:xfrm flipV="1">
                <a:off x="3614400" y="4655880"/>
                <a:ext cx="49320" cy="21096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5" name=""/>
              <p:cNvSpPr/>
              <p:nvPr/>
            </p:nvSpPr>
            <p:spPr>
              <a:xfrm>
                <a:off x="3541320" y="4311720"/>
                <a:ext cx="122040" cy="34632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6" name=""/>
              <p:cNvSpPr/>
              <p:nvPr/>
            </p:nvSpPr>
            <p:spPr>
              <a:xfrm>
                <a:off x="3243240" y="4547880"/>
                <a:ext cx="120600" cy="4392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80" bIns="-28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7" name=""/>
              <p:cNvSpPr/>
              <p:nvPr/>
            </p:nvSpPr>
            <p:spPr>
              <a:xfrm flipV="1">
                <a:off x="3347280" y="4443120"/>
                <a:ext cx="0" cy="11844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798" name=""/>
            <p:cNvGrpSpPr/>
            <p:nvPr/>
          </p:nvGrpSpPr>
          <p:grpSpPr>
            <a:xfrm>
              <a:off x="3672720" y="4689000"/>
              <a:ext cx="537480" cy="665280"/>
              <a:chOff x="3672720" y="4689000"/>
              <a:chExt cx="537480" cy="665280"/>
            </a:xfrm>
          </p:grpSpPr>
          <p:grpSp>
            <p:nvGrpSpPr>
              <p:cNvPr id="1799" name=""/>
              <p:cNvGrpSpPr/>
              <p:nvPr/>
            </p:nvGrpSpPr>
            <p:grpSpPr>
              <a:xfrm>
                <a:off x="3672720" y="4689000"/>
                <a:ext cx="537480" cy="665280"/>
                <a:chOff x="3672720" y="4689000"/>
                <a:chExt cx="537480" cy="665280"/>
              </a:xfrm>
            </p:grpSpPr>
            <p:sp>
              <p:nvSpPr>
                <p:cNvPr id="1800" name=""/>
                <p:cNvSpPr/>
                <p:nvPr/>
              </p:nvSpPr>
              <p:spPr>
                <a:xfrm>
                  <a:off x="3687480" y="5074560"/>
                  <a:ext cx="323640" cy="279720"/>
                </a:xfrm>
                <a:prstGeom prst="line">
                  <a:avLst/>
                </a:prstGeom>
                <a:ln w="2844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01" name=""/>
                <p:cNvSpPr/>
                <p:nvPr/>
              </p:nvSpPr>
              <p:spPr>
                <a:xfrm>
                  <a:off x="4005720" y="5352840"/>
                  <a:ext cx="204480" cy="0"/>
                </a:xfrm>
                <a:prstGeom prst="line">
                  <a:avLst/>
                </a:prstGeom>
                <a:ln w="2844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02" name=""/>
                <p:cNvSpPr/>
                <p:nvPr/>
              </p:nvSpPr>
              <p:spPr>
                <a:xfrm flipH="1">
                  <a:off x="3672720" y="5079960"/>
                  <a:ext cx="21960" cy="124200"/>
                </a:xfrm>
                <a:prstGeom prst="line">
                  <a:avLst/>
                </a:prstGeom>
                <a:ln w="2844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03" name=""/>
                <p:cNvSpPr/>
                <p:nvPr/>
              </p:nvSpPr>
              <p:spPr>
                <a:xfrm flipV="1">
                  <a:off x="3696480" y="4977360"/>
                  <a:ext cx="124200" cy="99000"/>
                </a:xfrm>
                <a:prstGeom prst="line">
                  <a:avLst/>
                </a:prstGeom>
                <a:ln w="2844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04" name=""/>
                <p:cNvSpPr/>
                <p:nvPr/>
              </p:nvSpPr>
              <p:spPr>
                <a:xfrm>
                  <a:off x="3745800" y="4689000"/>
                  <a:ext cx="91440" cy="316440"/>
                </a:xfrm>
                <a:prstGeom prst="line">
                  <a:avLst/>
                </a:prstGeom>
                <a:ln w="2844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05" name=""/>
                <p:cNvSpPr/>
                <p:nvPr/>
              </p:nvSpPr>
              <p:spPr>
                <a:xfrm>
                  <a:off x="3775320" y="4791240"/>
                  <a:ext cx="47520" cy="21960"/>
                </a:xfrm>
                <a:prstGeom prst="line">
                  <a:avLst/>
                </a:prstGeom>
                <a:ln w="2844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4840" bIns="-248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06" name=""/>
                <p:cNvSpPr/>
                <p:nvPr/>
              </p:nvSpPr>
              <p:spPr>
                <a:xfrm flipV="1">
                  <a:off x="3808080" y="4858920"/>
                  <a:ext cx="21960" cy="38160"/>
                </a:xfrm>
                <a:prstGeom prst="line">
                  <a:avLst/>
                </a:prstGeom>
                <a:ln w="2844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8640" bIns="-86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07" name=""/>
                <p:cNvSpPr/>
                <p:nvPr/>
              </p:nvSpPr>
              <p:spPr>
                <a:xfrm>
                  <a:off x="3698640" y="5041800"/>
                  <a:ext cx="82080" cy="38160"/>
                </a:xfrm>
                <a:prstGeom prst="line">
                  <a:avLst/>
                </a:prstGeom>
                <a:ln w="2844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8640" bIns="-86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808" name=""/>
              <p:cNvSpPr/>
              <p:nvPr/>
            </p:nvSpPr>
            <p:spPr>
              <a:xfrm>
                <a:off x="3852000" y="4836960"/>
                <a:ext cx="257760" cy="7668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880" bIns="298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9" name=""/>
              <p:cNvSpPr/>
              <p:nvPr/>
            </p:nvSpPr>
            <p:spPr>
              <a:xfrm flipV="1">
                <a:off x="3859560" y="4792680"/>
                <a:ext cx="58320" cy="4932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20" bIns="25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0" name=""/>
              <p:cNvSpPr/>
              <p:nvPr/>
            </p:nvSpPr>
            <p:spPr>
              <a:xfrm>
                <a:off x="3890880" y="4847760"/>
                <a:ext cx="21960" cy="5652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9720" bIns="97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1" name=""/>
              <p:cNvSpPr/>
              <p:nvPr/>
            </p:nvSpPr>
            <p:spPr>
              <a:xfrm flipH="1" flipV="1">
                <a:off x="4084560" y="4800600"/>
                <a:ext cx="16560" cy="11304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2" name=""/>
              <p:cNvSpPr/>
              <p:nvPr/>
            </p:nvSpPr>
            <p:spPr>
              <a:xfrm flipV="1">
                <a:off x="4080600" y="4769280"/>
                <a:ext cx="36720" cy="3456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813" name=""/>
          <p:cNvSpPr/>
          <p:nvPr/>
        </p:nvSpPr>
        <p:spPr>
          <a:xfrm flipV="1">
            <a:off x="4707000" y="4334040"/>
            <a:ext cx="0" cy="42840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4" name=""/>
          <p:cNvSpPr/>
          <p:nvPr/>
        </p:nvSpPr>
        <p:spPr>
          <a:xfrm flipV="1">
            <a:off x="3863880" y="4903560"/>
            <a:ext cx="243000" cy="26964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5" name=""/>
          <p:cNvSpPr/>
          <p:nvPr/>
        </p:nvSpPr>
        <p:spPr>
          <a:xfrm flipV="1">
            <a:off x="4102200" y="4552560"/>
            <a:ext cx="614160" cy="35892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6" name=""/>
          <p:cNvSpPr/>
          <p:nvPr/>
        </p:nvSpPr>
        <p:spPr>
          <a:xfrm>
            <a:off x="3881520" y="5151600"/>
            <a:ext cx="42840" cy="5076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7" name=""/>
          <p:cNvSpPr/>
          <p:nvPr/>
        </p:nvSpPr>
        <p:spPr>
          <a:xfrm>
            <a:off x="3936960" y="5091120"/>
            <a:ext cx="4680" cy="7128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8" name=""/>
          <p:cNvSpPr/>
          <p:nvPr/>
        </p:nvSpPr>
        <p:spPr>
          <a:xfrm>
            <a:off x="3941640" y="5091120"/>
            <a:ext cx="60480" cy="3816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9" name=""/>
          <p:cNvSpPr/>
          <p:nvPr/>
        </p:nvSpPr>
        <p:spPr>
          <a:xfrm>
            <a:off x="4024440" y="4827600"/>
            <a:ext cx="69840" cy="9360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0" name=""/>
          <p:cNvSpPr/>
          <p:nvPr/>
        </p:nvSpPr>
        <p:spPr>
          <a:xfrm>
            <a:off x="4267080" y="4729320"/>
            <a:ext cx="85680" cy="8244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1" name=""/>
          <p:cNvSpPr/>
          <p:nvPr/>
        </p:nvSpPr>
        <p:spPr>
          <a:xfrm>
            <a:off x="4189320" y="4794120"/>
            <a:ext cx="114480" cy="3348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2" name=""/>
          <p:cNvSpPr/>
          <p:nvPr/>
        </p:nvSpPr>
        <p:spPr>
          <a:xfrm>
            <a:off x="4227480" y="4772160"/>
            <a:ext cx="39600" cy="4428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3" name=""/>
          <p:cNvSpPr/>
          <p:nvPr/>
        </p:nvSpPr>
        <p:spPr>
          <a:xfrm>
            <a:off x="4533840" y="4762440"/>
            <a:ext cx="34920" cy="4464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4" name=""/>
          <p:cNvSpPr/>
          <p:nvPr/>
        </p:nvSpPr>
        <p:spPr>
          <a:xfrm flipV="1">
            <a:off x="4568760" y="4711320"/>
            <a:ext cx="25560" cy="8244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5" name=""/>
          <p:cNvSpPr/>
          <p:nvPr/>
        </p:nvSpPr>
        <p:spPr>
          <a:xfrm flipH="1">
            <a:off x="4363920" y="4903920"/>
            <a:ext cx="12960" cy="20448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6" name=""/>
          <p:cNvSpPr/>
          <p:nvPr/>
        </p:nvSpPr>
        <p:spPr>
          <a:xfrm flipV="1">
            <a:off x="4299120" y="4927680"/>
            <a:ext cx="191880" cy="10944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7" name=""/>
          <p:cNvSpPr/>
          <p:nvPr/>
        </p:nvSpPr>
        <p:spPr>
          <a:xfrm>
            <a:off x="4371840" y="4997520"/>
            <a:ext cx="65160" cy="3960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8" name=""/>
          <p:cNvSpPr/>
          <p:nvPr/>
        </p:nvSpPr>
        <p:spPr>
          <a:xfrm flipV="1">
            <a:off x="4376880" y="4858920"/>
            <a:ext cx="64800" cy="7308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9" name=""/>
          <p:cNvSpPr/>
          <p:nvPr/>
        </p:nvSpPr>
        <p:spPr>
          <a:xfrm>
            <a:off x="4437000" y="4871880"/>
            <a:ext cx="49320" cy="6516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0" name=""/>
          <p:cNvSpPr/>
          <p:nvPr/>
        </p:nvSpPr>
        <p:spPr>
          <a:xfrm>
            <a:off x="3484440" y="5108400"/>
            <a:ext cx="57240" cy="6516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1" name=""/>
          <p:cNvSpPr/>
          <p:nvPr/>
        </p:nvSpPr>
        <p:spPr>
          <a:xfrm flipV="1">
            <a:off x="3537000" y="5133600"/>
            <a:ext cx="41400" cy="3492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2" name=""/>
          <p:cNvSpPr/>
          <p:nvPr/>
        </p:nvSpPr>
        <p:spPr>
          <a:xfrm flipV="1">
            <a:off x="3578400" y="5073480"/>
            <a:ext cx="50760" cy="6048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3" name=""/>
          <p:cNvSpPr/>
          <p:nvPr/>
        </p:nvSpPr>
        <p:spPr>
          <a:xfrm flipV="1">
            <a:off x="3537000" y="4628880"/>
            <a:ext cx="101520" cy="5724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4" name=""/>
          <p:cNvSpPr/>
          <p:nvPr/>
        </p:nvSpPr>
        <p:spPr>
          <a:xfrm flipH="1">
            <a:off x="4921200" y="4898880"/>
            <a:ext cx="69840" cy="9396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5" name=""/>
          <p:cNvSpPr/>
          <p:nvPr/>
        </p:nvSpPr>
        <p:spPr>
          <a:xfrm flipV="1">
            <a:off x="5381640" y="4722480"/>
            <a:ext cx="15840" cy="6012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6" name=""/>
          <p:cNvSpPr/>
          <p:nvPr/>
        </p:nvSpPr>
        <p:spPr>
          <a:xfrm>
            <a:off x="5567400" y="5272200"/>
            <a:ext cx="68400" cy="612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7" name=""/>
          <p:cNvSpPr/>
          <p:nvPr/>
        </p:nvSpPr>
        <p:spPr>
          <a:xfrm>
            <a:off x="5618160" y="5272200"/>
            <a:ext cx="130320" cy="8388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8" name=""/>
          <p:cNvSpPr/>
          <p:nvPr/>
        </p:nvSpPr>
        <p:spPr>
          <a:xfrm flipV="1">
            <a:off x="5622840" y="5233680"/>
            <a:ext cx="17640" cy="4428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9" name=""/>
          <p:cNvSpPr/>
          <p:nvPr/>
        </p:nvSpPr>
        <p:spPr>
          <a:xfrm>
            <a:off x="5821200" y="5432400"/>
            <a:ext cx="49320" cy="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0" name=""/>
          <p:cNvSpPr/>
          <p:nvPr/>
        </p:nvSpPr>
        <p:spPr>
          <a:xfrm flipV="1">
            <a:off x="5853240" y="5408640"/>
            <a:ext cx="68040" cy="2376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1" name=""/>
          <p:cNvSpPr/>
          <p:nvPr/>
        </p:nvSpPr>
        <p:spPr>
          <a:xfrm>
            <a:off x="5178600" y="5222880"/>
            <a:ext cx="64800" cy="5544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2" name=""/>
          <p:cNvSpPr/>
          <p:nvPr/>
        </p:nvSpPr>
        <p:spPr>
          <a:xfrm flipV="1">
            <a:off x="5195880" y="5003640"/>
            <a:ext cx="257040" cy="30816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3" name=""/>
          <p:cNvSpPr/>
          <p:nvPr/>
        </p:nvSpPr>
        <p:spPr>
          <a:xfrm>
            <a:off x="5195880" y="5307120"/>
            <a:ext cx="4680" cy="3636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4" name=""/>
          <p:cNvSpPr/>
          <p:nvPr/>
        </p:nvSpPr>
        <p:spPr>
          <a:xfrm>
            <a:off x="5452920" y="5013360"/>
            <a:ext cx="20880" cy="5544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5" name=""/>
          <p:cNvSpPr/>
          <p:nvPr/>
        </p:nvSpPr>
        <p:spPr>
          <a:xfrm flipH="1">
            <a:off x="5033880" y="5348160"/>
            <a:ext cx="144720" cy="5076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6" name=""/>
          <p:cNvSpPr/>
          <p:nvPr/>
        </p:nvSpPr>
        <p:spPr>
          <a:xfrm>
            <a:off x="5030640" y="5398920"/>
            <a:ext cx="11160" cy="6984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7" name=""/>
          <p:cNvSpPr/>
          <p:nvPr/>
        </p:nvSpPr>
        <p:spPr>
          <a:xfrm flipH="1">
            <a:off x="5006520" y="5460840"/>
            <a:ext cx="34920" cy="4320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" bIns="-36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8" name=""/>
          <p:cNvSpPr/>
          <p:nvPr/>
        </p:nvSpPr>
        <p:spPr>
          <a:xfrm flipH="1" flipV="1">
            <a:off x="5086080" y="5343120"/>
            <a:ext cx="52200" cy="1764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9" name=""/>
          <p:cNvSpPr/>
          <p:nvPr/>
        </p:nvSpPr>
        <p:spPr>
          <a:xfrm>
            <a:off x="4651200" y="4678200"/>
            <a:ext cx="105120" cy="8424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0" name=""/>
          <p:cNvSpPr/>
          <p:nvPr/>
        </p:nvSpPr>
        <p:spPr>
          <a:xfrm>
            <a:off x="4699080" y="4678200"/>
            <a:ext cx="122040" cy="3996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1" name=""/>
          <p:cNvSpPr/>
          <p:nvPr/>
        </p:nvSpPr>
        <p:spPr>
          <a:xfrm flipV="1">
            <a:off x="4699080" y="4249440"/>
            <a:ext cx="198360" cy="26964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2" name=""/>
          <p:cNvSpPr/>
          <p:nvPr/>
        </p:nvSpPr>
        <p:spPr>
          <a:xfrm>
            <a:off x="4424400" y="4443480"/>
            <a:ext cx="282600" cy="10476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3" name=""/>
          <p:cNvSpPr/>
          <p:nvPr/>
        </p:nvSpPr>
        <p:spPr>
          <a:xfrm flipV="1">
            <a:off x="4618080" y="4464000"/>
            <a:ext cx="88920" cy="5544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4" name=""/>
          <p:cNvSpPr/>
          <p:nvPr/>
        </p:nvSpPr>
        <p:spPr>
          <a:xfrm flipH="1">
            <a:off x="4601880" y="4513320"/>
            <a:ext cx="27000" cy="6012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5" name=""/>
          <p:cNvSpPr/>
          <p:nvPr/>
        </p:nvSpPr>
        <p:spPr>
          <a:xfrm flipV="1">
            <a:off x="4821120" y="4476600"/>
            <a:ext cx="109800" cy="12096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6" name=""/>
          <p:cNvSpPr/>
          <p:nvPr/>
        </p:nvSpPr>
        <p:spPr>
          <a:xfrm>
            <a:off x="4803840" y="4376880"/>
            <a:ext cx="127080" cy="10476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7" name=""/>
          <p:cNvSpPr/>
          <p:nvPr/>
        </p:nvSpPr>
        <p:spPr>
          <a:xfrm>
            <a:off x="4699080" y="4351320"/>
            <a:ext cx="109440" cy="3168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8" name=""/>
          <p:cNvSpPr/>
          <p:nvPr/>
        </p:nvSpPr>
        <p:spPr>
          <a:xfrm flipV="1">
            <a:off x="4699080" y="4437000"/>
            <a:ext cx="61920" cy="1584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9" name=""/>
          <p:cNvSpPr/>
          <p:nvPr/>
        </p:nvSpPr>
        <p:spPr>
          <a:xfrm>
            <a:off x="4767120" y="4443480"/>
            <a:ext cx="32040" cy="6984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0" name=""/>
          <p:cNvSpPr/>
          <p:nvPr/>
        </p:nvSpPr>
        <p:spPr>
          <a:xfrm>
            <a:off x="4711680" y="4548240"/>
            <a:ext cx="36360" cy="6984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1" name=""/>
          <p:cNvSpPr/>
          <p:nvPr/>
        </p:nvSpPr>
        <p:spPr>
          <a:xfrm flipV="1">
            <a:off x="4892760" y="4047840"/>
            <a:ext cx="15840" cy="20628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2" name=""/>
          <p:cNvSpPr/>
          <p:nvPr/>
        </p:nvSpPr>
        <p:spPr>
          <a:xfrm>
            <a:off x="4892760" y="4254480"/>
            <a:ext cx="38160" cy="22716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3" name=""/>
          <p:cNvSpPr/>
          <p:nvPr/>
        </p:nvSpPr>
        <p:spPr>
          <a:xfrm>
            <a:off x="4861080" y="4124160"/>
            <a:ext cx="42840" cy="3348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4" name=""/>
          <p:cNvSpPr/>
          <p:nvPr/>
        </p:nvSpPr>
        <p:spPr>
          <a:xfrm>
            <a:off x="4869000" y="4064040"/>
            <a:ext cx="83880" cy="16992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5" name=""/>
          <p:cNvSpPr/>
          <p:nvPr/>
        </p:nvSpPr>
        <p:spPr>
          <a:xfrm>
            <a:off x="4788000" y="4129200"/>
            <a:ext cx="109440" cy="12528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6" name=""/>
          <p:cNvSpPr/>
          <p:nvPr/>
        </p:nvSpPr>
        <p:spPr>
          <a:xfrm flipV="1">
            <a:off x="4788000" y="4107960"/>
            <a:ext cx="11160" cy="3348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7" name=""/>
          <p:cNvSpPr/>
          <p:nvPr/>
        </p:nvSpPr>
        <p:spPr>
          <a:xfrm>
            <a:off x="4767120" y="4092480"/>
            <a:ext cx="41400" cy="2088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8" name=""/>
          <p:cNvSpPr/>
          <p:nvPr/>
        </p:nvSpPr>
        <p:spPr>
          <a:xfrm flipV="1">
            <a:off x="4711680" y="4254120"/>
            <a:ext cx="181080" cy="8892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9" name=""/>
          <p:cNvSpPr/>
          <p:nvPr/>
        </p:nvSpPr>
        <p:spPr>
          <a:xfrm flipV="1">
            <a:off x="4243320" y="4262400"/>
            <a:ext cx="265320" cy="12528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0" name=""/>
          <p:cNvSpPr/>
          <p:nvPr/>
        </p:nvSpPr>
        <p:spPr>
          <a:xfrm flipV="1">
            <a:off x="4502160" y="4222800"/>
            <a:ext cx="301680" cy="3960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1" name=""/>
          <p:cNvSpPr/>
          <p:nvPr/>
        </p:nvSpPr>
        <p:spPr>
          <a:xfrm>
            <a:off x="4792680" y="4222800"/>
            <a:ext cx="100080" cy="3960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2" name=""/>
          <p:cNvSpPr/>
          <p:nvPr/>
        </p:nvSpPr>
        <p:spPr>
          <a:xfrm>
            <a:off x="4392720" y="4267080"/>
            <a:ext cx="4680" cy="12060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3" name=""/>
          <p:cNvSpPr/>
          <p:nvPr/>
        </p:nvSpPr>
        <p:spPr>
          <a:xfrm>
            <a:off x="4392720" y="4376880"/>
            <a:ext cx="71280" cy="2700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4" name=""/>
          <p:cNvSpPr/>
          <p:nvPr/>
        </p:nvSpPr>
        <p:spPr>
          <a:xfrm flipH="1">
            <a:off x="4437000" y="4398840"/>
            <a:ext cx="15840" cy="4464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5" name=""/>
          <p:cNvSpPr/>
          <p:nvPr/>
        </p:nvSpPr>
        <p:spPr>
          <a:xfrm>
            <a:off x="4473720" y="4327560"/>
            <a:ext cx="133200" cy="7632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6" name=""/>
          <p:cNvSpPr/>
          <p:nvPr/>
        </p:nvSpPr>
        <p:spPr>
          <a:xfrm flipV="1">
            <a:off x="4452840" y="4327560"/>
            <a:ext cx="33480" cy="7128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7" name=""/>
          <p:cNvSpPr/>
          <p:nvPr/>
        </p:nvSpPr>
        <p:spPr>
          <a:xfrm>
            <a:off x="4371840" y="4162320"/>
            <a:ext cx="101880" cy="17172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8" name=""/>
          <p:cNvSpPr/>
          <p:nvPr/>
        </p:nvSpPr>
        <p:spPr>
          <a:xfrm flipV="1">
            <a:off x="4336920" y="4064040"/>
            <a:ext cx="176400" cy="13824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9" name=""/>
          <p:cNvSpPr/>
          <p:nvPr/>
        </p:nvSpPr>
        <p:spPr>
          <a:xfrm flipH="1">
            <a:off x="4267080" y="4194000"/>
            <a:ext cx="76320" cy="2412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0" name=""/>
          <p:cNvSpPr/>
          <p:nvPr/>
        </p:nvSpPr>
        <p:spPr>
          <a:xfrm>
            <a:off x="4332240" y="4194000"/>
            <a:ext cx="15840" cy="6048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1" name=""/>
          <p:cNvSpPr/>
          <p:nvPr/>
        </p:nvSpPr>
        <p:spPr>
          <a:xfrm>
            <a:off x="4292640" y="4129200"/>
            <a:ext cx="241200" cy="12528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2" name=""/>
          <p:cNvSpPr/>
          <p:nvPr/>
        </p:nvSpPr>
        <p:spPr>
          <a:xfrm>
            <a:off x="4232160" y="4118040"/>
            <a:ext cx="69840" cy="1440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3" name=""/>
          <p:cNvSpPr/>
          <p:nvPr/>
        </p:nvSpPr>
        <p:spPr>
          <a:xfrm>
            <a:off x="4216320" y="3759120"/>
            <a:ext cx="108000" cy="22068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4" name=""/>
          <p:cNvSpPr/>
          <p:nvPr/>
        </p:nvSpPr>
        <p:spPr>
          <a:xfrm flipH="1">
            <a:off x="4281480" y="3973680"/>
            <a:ext cx="39600" cy="9360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5" name=""/>
          <p:cNvSpPr/>
          <p:nvPr/>
        </p:nvSpPr>
        <p:spPr>
          <a:xfrm>
            <a:off x="4282920" y="4062240"/>
            <a:ext cx="9720" cy="6696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6" name=""/>
          <p:cNvSpPr/>
          <p:nvPr/>
        </p:nvSpPr>
        <p:spPr>
          <a:xfrm>
            <a:off x="4272120" y="3963960"/>
            <a:ext cx="90360" cy="6984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7" name=""/>
          <p:cNvSpPr/>
          <p:nvPr/>
        </p:nvSpPr>
        <p:spPr>
          <a:xfrm flipH="1">
            <a:off x="4247640" y="4002120"/>
            <a:ext cx="63720" cy="468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8" name=""/>
          <p:cNvSpPr/>
          <p:nvPr/>
        </p:nvSpPr>
        <p:spPr>
          <a:xfrm flipV="1">
            <a:off x="4599000" y="3843360"/>
            <a:ext cx="79200" cy="10008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9" name=""/>
          <p:cNvSpPr/>
          <p:nvPr/>
        </p:nvSpPr>
        <p:spPr>
          <a:xfrm>
            <a:off x="3924360" y="3897360"/>
            <a:ext cx="114120" cy="2232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0" name=""/>
          <p:cNvSpPr/>
          <p:nvPr/>
        </p:nvSpPr>
        <p:spPr>
          <a:xfrm>
            <a:off x="4032360" y="3914640"/>
            <a:ext cx="20520" cy="8280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1" name=""/>
          <p:cNvSpPr/>
          <p:nvPr/>
        </p:nvSpPr>
        <p:spPr>
          <a:xfrm>
            <a:off x="3941640" y="3745080"/>
            <a:ext cx="487440" cy="6192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2" name=""/>
          <p:cNvSpPr/>
          <p:nvPr/>
        </p:nvSpPr>
        <p:spPr>
          <a:xfrm>
            <a:off x="4417920" y="3798720"/>
            <a:ext cx="39960" cy="3348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3" name=""/>
          <p:cNvSpPr/>
          <p:nvPr/>
        </p:nvSpPr>
        <p:spPr>
          <a:xfrm flipV="1">
            <a:off x="4397400" y="3811320"/>
            <a:ext cx="76320" cy="5220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4" name=""/>
          <p:cNvSpPr/>
          <p:nvPr/>
        </p:nvSpPr>
        <p:spPr>
          <a:xfrm flipV="1">
            <a:off x="4476600" y="3617640"/>
            <a:ext cx="32040" cy="19692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5" name=""/>
          <p:cNvSpPr/>
          <p:nvPr/>
        </p:nvSpPr>
        <p:spPr>
          <a:xfrm>
            <a:off x="4327560" y="3843360"/>
            <a:ext cx="74520" cy="1584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6" name=""/>
          <p:cNvSpPr/>
          <p:nvPr/>
        </p:nvSpPr>
        <p:spPr>
          <a:xfrm flipH="1">
            <a:off x="4387680" y="3859200"/>
            <a:ext cx="14400" cy="6516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7" name=""/>
          <p:cNvSpPr/>
          <p:nvPr/>
        </p:nvSpPr>
        <p:spPr>
          <a:xfrm>
            <a:off x="4357800" y="3557520"/>
            <a:ext cx="136440" cy="16992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8" name=""/>
          <p:cNvSpPr/>
          <p:nvPr/>
        </p:nvSpPr>
        <p:spPr>
          <a:xfrm flipV="1">
            <a:off x="4336920" y="3637080"/>
            <a:ext cx="84240" cy="4104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9" name=""/>
          <p:cNvSpPr/>
          <p:nvPr/>
        </p:nvSpPr>
        <p:spPr>
          <a:xfrm>
            <a:off x="4348080" y="3643200"/>
            <a:ext cx="23760" cy="5400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0" name=""/>
          <p:cNvSpPr/>
          <p:nvPr/>
        </p:nvSpPr>
        <p:spPr>
          <a:xfrm>
            <a:off x="4371840" y="3632040"/>
            <a:ext cx="22320" cy="5256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1" name=""/>
          <p:cNvSpPr/>
          <p:nvPr/>
        </p:nvSpPr>
        <p:spPr>
          <a:xfrm flipV="1">
            <a:off x="4268880" y="3597120"/>
            <a:ext cx="122040" cy="504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2" name=""/>
          <p:cNvSpPr/>
          <p:nvPr/>
        </p:nvSpPr>
        <p:spPr>
          <a:xfrm>
            <a:off x="4302000" y="3497400"/>
            <a:ext cx="61920" cy="6480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000" bIns="18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3" name=""/>
          <p:cNvSpPr/>
          <p:nvPr/>
        </p:nvSpPr>
        <p:spPr>
          <a:xfrm>
            <a:off x="3727440" y="3728880"/>
            <a:ext cx="154080" cy="6516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4" name=""/>
          <p:cNvSpPr/>
          <p:nvPr/>
        </p:nvSpPr>
        <p:spPr>
          <a:xfrm flipV="1">
            <a:off x="3881520" y="3742920"/>
            <a:ext cx="65160" cy="5076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5" name=""/>
          <p:cNvSpPr/>
          <p:nvPr/>
        </p:nvSpPr>
        <p:spPr>
          <a:xfrm flipV="1">
            <a:off x="3941640" y="3554280"/>
            <a:ext cx="95400" cy="19368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6" name=""/>
          <p:cNvSpPr/>
          <p:nvPr/>
        </p:nvSpPr>
        <p:spPr>
          <a:xfrm flipV="1">
            <a:off x="4037040" y="3498840"/>
            <a:ext cx="92160" cy="6048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7" name=""/>
          <p:cNvSpPr/>
          <p:nvPr/>
        </p:nvSpPr>
        <p:spPr>
          <a:xfrm flipV="1">
            <a:off x="4078440" y="3578400"/>
            <a:ext cx="44280" cy="5544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8" name=""/>
          <p:cNvSpPr/>
          <p:nvPr/>
        </p:nvSpPr>
        <p:spPr>
          <a:xfrm flipH="1" flipV="1">
            <a:off x="4122720" y="3497040"/>
            <a:ext cx="6480" cy="12060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9" name=""/>
          <p:cNvSpPr/>
          <p:nvPr/>
        </p:nvSpPr>
        <p:spPr>
          <a:xfrm flipV="1">
            <a:off x="4122720" y="3327480"/>
            <a:ext cx="76320" cy="16992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0" name=""/>
          <p:cNvSpPr/>
          <p:nvPr/>
        </p:nvSpPr>
        <p:spPr>
          <a:xfrm>
            <a:off x="4086360" y="3394080"/>
            <a:ext cx="64800" cy="4284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1" name=""/>
          <p:cNvSpPr/>
          <p:nvPr/>
        </p:nvSpPr>
        <p:spPr>
          <a:xfrm flipV="1">
            <a:off x="4043520" y="3398760"/>
            <a:ext cx="45720" cy="2880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2" name=""/>
          <p:cNvSpPr/>
          <p:nvPr/>
        </p:nvSpPr>
        <p:spPr>
          <a:xfrm flipV="1">
            <a:off x="4094280" y="3338280"/>
            <a:ext cx="0" cy="6012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3" name=""/>
          <p:cNvSpPr/>
          <p:nvPr/>
        </p:nvSpPr>
        <p:spPr>
          <a:xfrm>
            <a:off x="4046400" y="3309840"/>
            <a:ext cx="47880" cy="3996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4" name=""/>
          <p:cNvSpPr/>
          <p:nvPr/>
        </p:nvSpPr>
        <p:spPr>
          <a:xfrm flipV="1">
            <a:off x="4087800" y="3317400"/>
            <a:ext cx="33480" cy="2556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5" name=""/>
          <p:cNvSpPr/>
          <p:nvPr/>
        </p:nvSpPr>
        <p:spPr>
          <a:xfrm flipV="1">
            <a:off x="3513240" y="3443400"/>
            <a:ext cx="120600" cy="6480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000" bIns="18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6" name=""/>
          <p:cNvSpPr/>
          <p:nvPr/>
        </p:nvSpPr>
        <p:spPr>
          <a:xfrm>
            <a:off x="3571920" y="3475080"/>
            <a:ext cx="0" cy="11916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7" name=""/>
          <p:cNvSpPr/>
          <p:nvPr/>
        </p:nvSpPr>
        <p:spPr>
          <a:xfrm>
            <a:off x="3517920" y="3584520"/>
            <a:ext cx="54000" cy="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8" name=""/>
          <p:cNvSpPr/>
          <p:nvPr/>
        </p:nvSpPr>
        <p:spPr>
          <a:xfrm flipV="1">
            <a:off x="3571920" y="3526920"/>
            <a:ext cx="82440" cy="5724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9" name=""/>
          <p:cNvSpPr/>
          <p:nvPr/>
        </p:nvSpPr>
        <p:spPr>
          <a:xfrm>
            <a:off x="3413160" y="3492360"/>
            <a:ext cx="71280" cy="1440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0" name=""/>
          <p:cNvSpPr/>
          <p:nvPr/>
        </p:nvSpPr>
        <p:spPr>
          <a:xfrm>
            <a:off x="3654360" y="3052800"/>
            <a:ext cx="17640" cy="9216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1" name=""/>
          <p:cNvSpPr/>
          <p:nvPr/>
        </p:nvSpPr>
        <p:spPr>
          <a:xfrm>
            <a:off x="3638520" y="3157560"/>
            <a:ext cx="50760" cy="3024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2" name=""/>
          <p:cNvSpPr/>
          <p:nvPr/>
        </p:nvSpPr>
        <p:spPr>
          <a:xfrm>
            <a:off x="3684600" y="3184560"/>
            <a:ext cx="34920" cy="5400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3" name=""/>
          <p:cNvSpPr/>
          <p:nvPr/>
        </p:nvSpPr>
        <p:spPr>
          <a:xfrm>
            <a:off x="1012680" y="4108320"/>
            <a:ext cx="130320" cy="648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4" name=""/>
          <p:cNvSpPr/>
          <p:nvPr/>
        </p:nvSpPr>
        <p:spPr>
          <a:xfrm>
            <a:off x="1138320" y="4118040"/>
            <a:ext cx="65160" cy="9504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5" name=""/>
          <p:cNvSpPr/>
          <p:nvPr/>
        </p:nvSpPr>
        <p:spPr>
          <a:xfrm flipV="1">
            <a:off x="1143000" y="4049280"/>
            <a:ext cx="15840" cy="7308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6" name=""/>
          <p:cNvSpPr/>
          <p:nvPr/>
        </p:nvSpPr>
        <p:spPr>
          <a:xfrm>
            <a:off x="1158840" y="4052880"/>
            <a:ext cx="54000" cy="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27" name=""/>
          <p:cNvGrpSpPr/>
          <p:nvPr/>
        </p:nvGrpSpPr>
        <p:grpSpPr>
          <a:xfrm>
            <a:off x="3257640" y="4343400"/>
            <a:ext cx="2986920" cy="1374480"/>
            <a:chOff x="3257640" y="4343400"/>
            <a:chExt cx="2986920" cy="1374480"/>
          </a:xfrm>
        </p:grpSpPr>
        <p:grpSp>
          <p:nvGrpSpPr>
            <p:cNvPr id="1928" name=""/>
            <p:cNvGrpSpPr/>
            <p:nvPr/>
          </p:nvGrpSpPr>
          <p:grpSpPr>
            <a:xfrm>
              <a:off x="3257640" y="4493160"/>
              <a:ext cx="706320" cy="611640"/>
              <a:chOff x="3257640" y="4493160"/>
              <a:chExt cx="706320" cy="611640"/>
            </a:xfrm>
          </p:grpSpPr>
          <p:sp>
            <p:nvSpPr>
              <p:cNvPr id="1929" name=""/>
              <p:cNvSpPr/>
              <p:nvPr/>
            </p:nvSpPr>
            <p:spPr>
              <a:xfrm flipV="1">
                <a:off x="3257640" y="4722480"/>
                <a:ext cx="157320" cy="14976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0" name=""/>
              <p:cNvSpPr/>
              <p:nvPr/>
            </p:nvSpPr>
            <p:spPr>
              <a:xfrm>
                <a:off x="3305160" y="4608360"/>
                <a:ext cx="117000" cy="11376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1" name=""/>
              <p:cNvSpPr/>
              <p:nvPr/>
            </p:nvSpPr>
            <p:spPr>
              <a:xfrm>
                <a:off x="3407760" y="4718520"/>
                <a:ext cx="182880" cy="2196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840" bIns="-248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2" name=""/>
              <p:cNvSpPr/>
              <p:nvPr/>
            </p:nvSpPr>
            <p:spPr>
              <a:xfrm>
                <a:off x="3561480" y="4619520"/>
                <a:ext cx="65880" cy="32580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3" name=""/>
              <p:cNvSpPr/>
              <p:nvPr/>
            </p:nvSpPr>
            <p:spPr>
              <a:xfrm flipH="1">
                <a:off x="3597480" y="4942080"/>
                <a:ext cx="29160" cy="14616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4" name=""/>
              <p:cNvSpPr/>
              <p:nvPr/>
            </p:nvSpPr>
            <p:spPr>
              <a:xfrm>
                <a:off x="3528720" y="4883400"/>
                <a:ext cx="98640" cy="6552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720" bIns="187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5" name=""/>
              <p:cNvSpPr/>
              <p:nvPr/>
            </p:nvSpPr>
            <p:spPr>
              <a:xfrm>
                <a:off x="3411000" y="4564440"/>
                <a:ext cx="150120" cy="5832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520" bIns="115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6" name=""/>
              <p:cNvSpPr/>
              <p:nvPr/>
            </p:nvSpPr>
            <p:spPr>
              <a:xfrm flipV="1">
                <a:off x="3557520" y="4553640"/>
                <a:ext cx="106200" cy="6912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320" bIns="223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7" name=""/>
              <p:cNvSpPr/>
              <p:nvPr/>
            </p:nvSpPr>
            <p:spPr>
              <a:xfrm flipV="1">
                <a:off x="3414960" y="4531320"/>
                <a:ext cx="21960" cy="3996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840" bIns="-68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8" name=""/>
              <p:cNvSpPr/>
              <p:nvPr/>
            </p:nvSpPr>
            <p:spPr>
              <a:xfrm>
                <a:off x="3591000" y="4535280"/>
                <a:ext cx="18000" cy="4716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" bIns="36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9" name=""/>
              <p:cNvSpPr/>
              <p:nvPr/>
            </p:nvSpPr>
            <p:spPr>
              <a:xfrm flipH="1" flipV="1">
                <a:off x="3645360" y="4493160"/>
                <a:ext cx="12600" cy="6768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880" bIns="208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0" name=""/>
              <p:cNvSpPr/>
              <p:nvPr/>
            </p:nvSpPr>
            <p:spPr>
              <a:xfrm>
                <a:off x="3810600" y="4703760"/>
                <a:ext cx="118440" cy="1260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1" name=""/>
              <p:cNvSpPr/>
              <p:nvPr/>
            </p:nvSpPr>
            <p:spPr>
              <a:xfrm>
                <a:off x="3737160" y="4974840"/>
                <a:ext cx="68040" cy="3852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280" bIns="-82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2" name=""/>
              <p:cNvSpPr/>
              <p:nvPr/>
            </p:nvSpPr>
            <p:spPr>
              <a:xfrm>
                <a:off x="3797640" y="5007600"/>
                <a:ext cx="106200" cy="1116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3" name=""/>
              <p:cNvSpPr/>
              <p:nvPr/>
            </p:nvSpPr>
            <p:spPr>
              <a:xfrm flipV="1">
                <a:off x="3892680" y="4938480"/>
                <a:ext cx="71280" cy="8424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440" bIns="37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4" name=""/>
              <p:cNvSpPr/>
              <p:nvPr/>
            </p:nvSpPr>
            <p:spPr>
              <a:xfrm>
                <a:off x="3770280" y="4991400"/>
                <a:ext cx="10440" cy="11340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945" name=""/>
            <p:cNvGrpSpPr/>
            <p:nvPr/>
          </p:nvGrpSpPr>
          <p:grpSpPr>
            <a:xfrm>
              <a:off x="4602240" y="4343400"/>
              <a:ext cx="1642320" cy="1064520"/>
              <a:chOff x="4602240" y="4343400"/>
              <a:chExt cx="1642320" cy="1064520"/>
            </a:xfrm>
          </p:grpSpPr>
          <p:sp>
            <p:nvSpPr>
              <p:cNvPr id="1946" name=""/>
              <p:cNvSpPr/>
              <p:nvPr/>
            </p:nvSpPr>
            <p:spPr>
              <a:xfrm flipV="1">
                <a:off x="4602240" y="4343400"/>
                <a:ext cx="104040" cy="5832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520" bIns="115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7" name=""/>
              <p:cNvSpPr/>
              <p:nvPr/>
            </p:nvSpPr>
            <p:spPr>
              <a:xfrm>
                <a:off x="4982760" y="4898520"/>
                <a:ext cx="43920" cy="1656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8" name=""/>
              <p:cNvSpPr/>
              <p:nvPr/>
            </p:nvSpPr>
            <p:spPr>
              <a:xfrm flipV="1">
                <a:off x="5023080" y="4863240"/>
                <a:ext cx="172080" cy="4932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20" bIns="25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9" name=""/>
              <p:cNvSpPr/>
              <p:nvPr/>
            </p:nvSpPr>
            <p:spPr>
              <a:xfrm>
                <a:off x="5195520" y="4863600"/>
                <a:ext cx="80280" cy="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0" name=""/>
              <p:cNvSpPr/>
              <p:nvPr/>
            </p:nvSpPr>
            <p:spPr>
              <a:xfrm flipV="1">
                <a:off x="5268600" y="4781160"/>
                <a:ext cx="204840" cy="8208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280" bIns="352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1" name=""/>
              <p:cNvSpPr/>
              <p:nvPr/>
            </p:nvSpPr>
            <p:spPr>
              <a:xfrm flipH="1">
                <a:off x="5182560" y="4814280"/>
                <a:ext cx="18000" cy="5472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920" bIns="79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2" name=""/>
              <p:cNvSpPr/>
              <p:nvPr/>
            </p:nvSpPr>
            <p:spPr>
              <a:xfrm>
                <a:off x="5380560" y="4775400"/>
                <a:ext cx="34560" cy="3312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680" bIns="-136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3" name=""/>
              <p:cNvSpPr/>
              <p:nvPr/>
            </p:nvSpPr>
            <p:spPr>
              <a:xfrm>
                <a:off x="5281560" y="5244840"/>
                <a:ext cx="104040" cy="4932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20" bIns="25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4" name=""/>
              <p:cNvSpPr/>
              <p:nvPr/>
            </p:nvSpPr>
            <p:spPr>
              <a:xfrm flipH="1">
                <a:off x="5385600" y="5189760"/>
                <a:ext cx="21960" cy="10800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5" name=""/>
              <p:cNvSpPr/>
              <p:nvPr/>
            </p:nvSpPr>
            <p:spPr>
              <a:xfrm>
                <a:off x="5385960" y="5297760"/>
                <a:ext cx="1800" cy="6228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5480" bIns="154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6" name=""/>
              <p:cNvSpPr/>
              <p:nvPr/>
            </p:nvSpPr>
            <p:spPr>
              <a:xfrm>
                <a:off x="5387760" y="5360400"/>
                <a:ext cx="54720" cy="4752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7" name=""/>
              <p:cNvSpPr/>
              <p:nvPr/>
            </p:nvSpPr>
            <p:spPr>
              <a:xfrm>
                <a:off x="5294520" y="5360400"/>
                <a:ext cx="96480" cy="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8" name=""/>
              <p:cNvSpPr/>
              <p:nvPr/>
            </p:nvSpPr>
            <p:spPr>
              <a:xfrm>
                <a:off x="5858280" y="5074200"/>
                <a:ext cx="149760" cy="4392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80" bIns="-28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9" name=""/>
              <p:cNvSpPr/>
              <p:nvPr/>
            </p:nvSpPr>
            <p:spPr>
              <a:xfrm>
                <a:off x="6008400" y="5118480"/>
                <a:ext cx="236160" cy="2196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840" bIns="-248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0" name=""/>
              <p:cNvSpPr/>
              <p:nvPr/>
            </p:nvSpPr>
            <p:spPr>
              <a:xfrm flipV="1">
                <a:off x="5778000" y="5077800"/>
                <a:ext cx="87840" cy="4932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20" bIns="25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1" name=""/>
              <p:cNvSpPr/>
              <p:nvPr/>
            </p:nvSpPr>
            <p:spPr>
              <a:xfrm>
                <a:off x="5904000" y="4980960"/>
                <a:ext cx="69480" cy="7128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4480" bIns="244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2" name=""/>
              <p:cNvSpPr/>
              <p:nvPr/>
            </p:nvSpPr>
            <p:spPr>
              <a:xfrm>
                <a:off x="5973840" y="5052240"/>
                <a:ext cx="32760" cy="6588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080" bIns="190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3" name=""/>
              <p:cNvSpPr/>
              <p:nvPr/>
            </p:nvSpPr>
            <p:spPr>
              <a:xfrm>
                <a:off x="6193440" y="4984560"/>
                <a:ext cx="5040" cy="15408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4" name=""/>
              <p:cNvSpPr/>
              <p:nvPr/>
            </p:nvSpPr>
            <p:spPr>
              <a:xfrm flipV="1">
                <a:off x="5968080" y="5036040"/>
                <a:ext cx="56880" cy="1440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5" name=""/>
              <p:cNvSpPr/>
              <p:nvPr/>
            </p:nvSpPr>
            <p:spPr>
              <a:xfrm flipV="1">
                <a:off x="5997600" y="4973760"/>
                <a:ext cx="49320" cy="12240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6" name=""/>
              <p:cNvSpPr/>
              <p:nvPr/>
            </p:nvSpPr>
            <p:spPr>
              <a:xfrm flipH="1">
                <a:off x="6045480" y="4766400"/>
                <a:ext cx="15840" cy="21276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7" name=""/>
              <p:cNvSpPr/>
              <p:nvPr/>
            </p:nvSpPr>
            <p:spPr>
              <a:xfrm>
                <a:off x="5918760" y="4808880"/>
                <a:ext cx="219960" cy="8424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440" bIns="37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8" name=""/>
              <p:cNvSpPr/>
              <p:nvPr/>
            </p:nvSpPr>
            <p:spPr>
              <a:xfrm flipV="1">
                <a:off x="5946480" y="4841640"/>
                <a:ext cx="182880" cy="45360"/>
              </a:xfrm>
              <a:prstGeom prst="line">
                <a:avLst/>
              </a:prstGeom>
              <a:ln w="2844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969" name=""/>
            <p:cNvSpPr/>
            <p:nvPr/>
          </p:nvSpPr>
          <p:spPr>
            <a:xfrm flipV="1">
              <a:off x="4217400" y="5540040"/>
              <a:ext cx="258120" cy="148320"/>
            </a:xfrm>
            <a:prstGeom prst="line">
              <a:avLst/>
            </a:prstGeom>
            <a:ln w="2844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0" name=""/>
            <p:cNvSpPr/>
            <p:nvPr/>
          </p:nvSpPr>
          <p:spPr>
            <a:xfrm flipV="1">
              <a:off x="4127760" y="5583960"/>
              <a:ext cx="127800" cy="23400"/>
            </a:xfrm>
            <a:prstGeom prst="line">
              <a:avLst/>
            </a:prstGeom>
            <a:ln w="2844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1" name=""/>
            <p:cNvSpPr/>
            <p:nvPr/>
          </p:nvSpPr>
          <p:spPr>
            <a:xfrm>
              <a:off x="4244760" y="5586120"/>
              <a:ext cx="126000" cy="14400"/>
            </a:xfrm>
            <a:prstGeom prst="line">
              <a:avLst/>
            </a:prstGeom>
            <a:ln w="2844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2" name=""/>
            <p:cNvSpPr/>
            <p:nvPr/>
          </p:nvSpPr>
          <p:spPr>
            <a:xfrm>
              <a:off x="4259520" y="5589720"/>
              <a:ext cx="43920" cy="82440"/>
            </a:xfrm>
            <a:prstGeom prst="line">
              <a:avLst/>
            </a:prstGeom>
            <a:ln w="2844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3" name=""/>
            <p:cNvSpPr/>
            <p:nvPr/>
          </p:nvSpPr>
          <p:spPr>
            <a:xfrm>
              <a:off x="4299840" y="5666760"/>
              <a:ext cx="5400" cy="51120"/>
            </a:xfrm>
            <a:prstGeom prst="line">
              <a:avLst/>
            </a:prstGeom>
            <a:ln w="2844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974" name=""/>
          <p:cNvSpPr/>
          <p:nvPr/>
        </p:nvSpPr>
        <p:spPr>
          <a:xfrm>
            <a:off x="6240600" y="5076720"/>
            <a:ext cx="126720" cy="11772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5" name=""/>
          <p:cNvSpPr/>
          <p:nvPr/>
        </p:nvSpPr>
        <p:spPr>
          <a:xfrm>
            <a:off x="5805360" y="4732200"/>
            <a:ext cx="127080" cy="11916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6" name=""/>
          <p:cNvSpPr/>
          <p:nvPr/>
        </p:nvSpPr>
        <p:spPr>
          <a:xfrm>
            <a:off x="5356080" y="5276880"/>
            <a:ext cx="127080" cy="11916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7" name=""/>
          <p:cNvSpPr/>
          <p:nvPr/>
        </p:nvSpPr>
        <p:spPr>
          <a:xfrm>
            <a:off x="5057640" y="4746600"/>
            <a:ext cx="125640" cy="1206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8520" bIns="38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8" name=""/>
          <p:cNvSpPr/>
          <p:nvPr/>
        </p:nvSpPr>
        <p:spPr>
          <a:xfrm>
            <a:off x="4341960" y="5637240"/>
            <a:ext cx="126720" cy="11916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9" name=""/>
          <p:cNvSpPr/>
          <p:nvPr/>
        </p:nvSpPr>
        <p:spPr>
          <a:xfrm>
            <a:off x="4348080" y="4721400"/>
            <a:ext cx="125640" cy="11736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0" name=""/>
          <p:cNvSpPr/>
          <p:nvPr/>
        </p:nvSpPr>
        <p:spPr>
          <a:xfrm>
            <a:off x="4808520" y="5297400"/>
            <a:ext cx="314280" cy="270000"/>
          </a:xfrm>
          <a:prstGeom prst="star5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1" name=""/>
          <p:cNvSpPr/>
          <p:nvPr/>
        </p:nvSpPr>
        <p:spPr>
          <a:xfrm>
            <a:off x="6070680" y="4971960"/>
            <a:ext cx="127080" cy="157320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5760" bIns="5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2" name=""/>
          <p:cNvSpPr/>
          <p:nvPr/>
        </p:nvSpPr>
        <p:spPr>
          <a:xfrm>
            <a:off x="5657760" y="5241960"/>
            <a:ext cx="125640" cy="156960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5760" bIns="5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3" name=""/>
          <p:cNvSpPr/>
          <p:nvPr/>
        </p:nvSpPr>
        <p:spPr>
          <a:xfrm>
            <a:off x="5456160" y="4957920"/>
            <a:ext cx="127080" cy="11556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920" bIns="34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4" name=""/>
          <p:cNvSpPr/>
          <p:nvPr/>
        </p:nvSpPr>
        <p:spPr>
          <a:xfrm>
            <a:off x="3564000" y="4983120"/>
            <a:ext cx="128520" cy="11916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85" name=""/>
          <p:cNvGrpSpPr/>
          <p:nvPr/>
        </p:nvGrpSpPr>
        <p:grpSpPr>
          <a:xfrm>
            <a:off x="3543480" y="1835280"/>
            <a:ext cx="645480" cy="677520"/>
            <a:chOff x="3543480" y="1835280"/>
            <a:chExt cx="645480" cy="677520"/>
          </a:xfrm>
        </p:grpSpPr>
        <p:sp>
          <p:nvSpPr>
            <p:cNvPr id="1986" name=""/>
            <p:cNvSpPr/>
            <p:nvPr/>
          </p:nvSpPr>
          <p:spPr>
            <a:xfrm>
              <a:off x="3588840" y="2220840"/>
              <a:ext cx="191520" cy="86400"/>
            </a:xfrm>
            <a:prstGeom prst="line">
              <a:avLst/>
            </a:prstGeom>
            <a:ln w="2844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0" bIns="396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7" name=""/>
            <p:cNvSpPr/>
            <p:nvPr/>
          </p:nvSpPr>
          <p:spPr>
            <a:xfrm>
              <a:off x="3774960" y="2301840"/>
              <a:ext cx="41760" cy="110160"/>
            </a:xfrm>
            <a:prstGeom prst="line">
              <a:avLst/>
            </a:prstGeom>
            <a:ln w="2844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8" name=""/>
            <p:cNvSpPr/>
            <p:nvPr/>
          </p:nvSpPr>
          <p:spPr>
            <a:xfrm flipH="1">
              <a:off x="3774960" y="2406600"/>
              <a:ext cx="41760" cy="83880"/>
            </a:xfrm>
            <a:prstGeom prst="line">
              <a:avLst/>
            </a:prstGeom>
            <a:ln w="2844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9" name=""/>
            <p:cNvSpPr/>
            <p:nvPr/>
          </p:nvSpPr>
          <p:spPr>
            <a:xfrm>
              <a:off x="3776760" y="2481840"/>
              <a:ext cx="43560" cy="30960"/>
            </a:xfrm>
            <a:prstGeom prst="line">
              <a:avLst/>
            </a:prstGeom>
            <a:ln w="2844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840" bIns="-15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0" name=""/>
            <p:cNvSpPr/>
            <p:nvPr/>
          </p:nvSpPr>
          <p:spPr>
            <a:xfrm flipH="1">
              <a:off x="3750480" y="2303640"/>
              <a:ext cx="29160" cy="69480"/>
            </a:xfrm>
            <a:prstGeom prst="line">
              <a:avLst/>
            </a:prstGeom>
            <a:ln w="2844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2680" bIns="22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1" name=""/>
            <p:cNvSpPr/>
            <p:nvPr/>
          </p:nvSpPr>
          <p:spPr>
            <a:xfrm>
              <a:off x="3753000" y="2364120"/>
              <a:ext cx="58320" cy="58680"/>
            </a:xfrm>
            <a:prstGeom prst="line">
              <a:avLst/>
            </a:prstGeom>
            <a:ln w="2844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2" name=""/>
            <p:cNvSpPr/>
            <p:nvPr/>
          </p:nvSpPr>
          <p:spPr>
            <a:xfrm flipV="1">
              <a:off x="3794760" y="2323800"/>
              <a:ext cx="60120" cy="29520"/>
            </a:xfrm>
            <a:prstGeom prst="line">
              <a:avLst/>
            </a:prstGeom>
            <a:ln w="2844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7280" bIns="-172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3" name=""/>
            <p:cNvSpPr/>
            <p:nvPr/>
          </p:nvSpPr>
          <p:spPr>
            <a:xfrm flipV="1">
              <a:off x="3548520" y="1884600"/>
              <a:ext cx="214920" cy="108000"/>
            </a:xfrm>
            <a:prstGeom prst="line">
              <a:avLst/>
            </a:prstGeom>
            <a:ln w="2844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4" name=""/>
            <p:cNvSpPr/>
            <p:nvPr/>
          </p:nvSpPr>
          <p:spPr>
            <a:xfrm flipV="1">
              <a:off x="3760200" y="1835280"/>
              <a:ext cx="20160" cy="56880"/>
            </a:xfrm>
            <a:prstGeom prst="line">
              <a:avLst/>
            </a:prstGeom>
            <a:ln w="2844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5" name=""/>
            <p:cNvSpPr/>
            <p:nvPr/>
          </p:nvSpPr>
          <p:spPr>
            <a:xfrm>
              <a:off x="3771360" y="1838880"/>
              <a:ext cx="74520" cy="23400"/>
            </a:xfrm>
            <a:prstGeom prst="line">
              <a:avLst/>
            </a:prstGeom>
            <a:ln w="2844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6" name=""/>
            <p:cNvSpPr/>
            <p:nvPr/>
          </p:nvSpPr>
          <p:spPr>
            <a:xfrm>
              <a:off x="3543480" y="1921320"/>
              <a:ext cx="45360" cy="46080"/>
            </a:xfrm>
            <a:prstGeom prst="line">
              <a:avLst/>
            </a:prstGeom>
            <a:ln w="2844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7" name=""/>
            <p:cNvSpPr/>
            <p:nvPr/>
          </p:nvSpPr>
          <p:spPr>
            <a:xfrm>
              <a:off x="3565080" y="1890360"/>
              <a:ext cx="87120" cy="86040"/>
            </a:xfrm>
            <a:prstGeom prst="line">
              <a:avLst/>
            </a:prstGeom>
            <a:ln w="2844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240" bIns="392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8" name=""/>
            <p:cNvSpPr/>
            <p:nvPr/>
          </p:nvSpPr>
          <p:spPr>
            <a:xfrm>
              <a:off x="3619800" y="1883160"/>
              <a:ext cx="45360" cy="51120"/>
            </a:xfrm>
            <a:prstGeom prst="line">
              <a:avLst/>
            </a:prstGeom>
            <a:ln w="2844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9" name=""/>
            <p:cNvSpPr/>
            <p:nvPr/>
          </p:nvSpPr>
          <p:spPr>
            <a:xfrm>
              <a:off x="3714480" y="1915920"/>
              <a:ext cx="21600" cy="29520"/>
            </a:xfrm>
            <a:prstGeom prst="line">
              <a:avLst/>
            </a:prstGeom>
            <a:ln w="2844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7280" bIns="-172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0" name=""/>
            <p:cNvSpPr/>
            <p:nvPr/>
          </p:nvSpPr>
          <p:spPr>
            <a:xfrm>
              <a:off x="3740400" y="1899720"/>
              <a:ext cx="16200" cy="21600"/>
            </a:xfrm>
            <a:prstGeom prst="line">
              <a:avLst/>
            </a:prstGeom>
            <a:ln w="2844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1" name=""/>
            <p:cNvSpPr/>
            <p:nvPr/>
          </p:nvSpPr>
          <p:spPr>
            <a:xfrm flipV="1">
              <a:off x="3939120" y="1978200"/>
              <a:ext cx="249840" cy="148680"/>
            </a:xfrm>
            <a:prstGeom prst="line">
              <a:avLst/>
            </a:prstGeom>
            <a:ln w="2844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2" name=""/>
            <p:cNvSpPr/>
            <p:nvPr/>
          </p:nvSpPr>
          <p:spPr>
            <a:xfrm>
              <a:off x="3851640" y="2111040"/>
              <a:ext cx="92880" cy="14400"/>
            </a:xfrm>
            <a:prstGeom prst="line">
              <a:avLst/>
            </a:prstGeom>
            <a:ln w="2844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3" name=""/>
            <p:cNvSpPr/>
            <p:nvPr/>
          </p:nvSpPr>
          <p:spPr>
            <a:xfrm flipH="1">
              <a:off x="3982680" y="2086560"/>
              <a:ext cx="21600" cy="110160"/>
            </a:xfrm>
            <a:prstGeom prst="line">
              <a:avLst/>
            </a:prstGeom>
            <a:ln w="2844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4" name=""/>
            <p:cNvSpPr/>
            <p:nvPr/>
          </p:nvSpPr>
          <p:spPr>
            <a:xfrm>
              <a:off x="3986280" y="2188080"/>
              <a:ext cx="34560" cy="36360"/>
            </a:xfrm>
            <a:prstGeom prst="line">
              <a:avLst/>
            </a:prstGeom>
            <a:ln w="2844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5" name=""/>
            <p:cNvSpPr/>
            <p:nvPr/>
          </p:nvSpPr>
          <p:spPr>
            <a:xfrm flipH="1" flipV="1">
              <a:off x="3884040" y="2064240"/>
              <a:ext cx="58320" cy="55080"/>
            </a:xfrm>
            <a:prstGeom prst="line">
              <a:avLst/>
            </a:prstGeom>
            <a:ln w="2844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6" name=""/>
            <p:cNvSpPr/>
            <p:nvPr/>
          </p:nvSpPr>
          <p:spPr>
            <a:xfrm flipV="1">
              <a:off x="3890160" y="2027880"/>
              <a:ext cx="10440" cy="42480"/>
            </a:xfrm>
            <a:prstGeom prst="line">
              <a:avLst/>
            </a:prstGeom>
            <a:ln w="2844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7" name=""/>
            <p:cNvSpPr/>
            <p:nvPr/>
          </p:nvSpPr>
          <p:spPr>
            <a:xfrm>
              <a:off x="3911400" y="1956240"/>
              <a:ext cx="120240" cy="27360"/>
            </a:xfrm>
            <a:prstGeom prst="line">
              <a:avLst/>
            </a:prstGeom>
            <a:ln w="2844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008" name=""/>
          <p:cNvSpPr/>
          <p:nvPr/>
        </p:nvSpPr>
        <p:spPr>
          <a:xfrm>
            <a:off x="3733920" y="1998720"/>
            <a:ext cx="128520" cy="1206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8520" bIns="38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9" name=""/>
          <p:cNvSpPr/>
          <p:nvPr/>
        </p:nvSpPr>
        <p:spPr>
          <a:xfrm>
            <a:off x="3508200" y="1903320"/>
            <a:ext cx="130320" cy="11916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0" name=""/>
          <p:cNvSpPr/>
          <p:nvPr/>
        </p:nvSpPr>
        <p:spPr>
          <a:xfrm>
            <a:off x="3759120" y="4873680"/>
            <a:ext cx="128520" cy="155520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5040" bIns="5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1" name=""/>
          <p:cNvSpPr/>
          <p:nvPr/>
        </p:nvSpPr>
        <p:spPr>
          <a:xfrm>
            <a:off x="4468680" y="4118040"/>
            <a:ext cx="125640" cy="160200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480" bIns="6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2" name=""/>
          <p:cNvSpPr/>
          <p:nvPr/>
        </p:nvSpPr>
        <p:spPr>
          <a:xfrm>
            <a:off x="3919680" y="2195640"/>
            <a:ext cx="131760" cy="122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3" name=""/>
          <p:cNvSpPr/>
          <p:nvPr/>
        </p:nvSpPr>
        <p:spPr>
          <a:xfrm>
            <a:off x="4237200" y="3527280"/>
            <a:ext cx="129960" cy="11772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4" name=""/>
          <p:cNvSpPr/>
          <p:nvPr/>
        </p:nvSpPr>
        <p:spPr>
          <a:xfrm>
            <a:off x="4272120" y="4219560"/>
            <a:ext cx="129960" cy="11736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5" name=""/>
          <p:cNvSpPr/>
          <p:nvPr/>
        </p:nvSpPr>
        <p:spPr>
          <a:xfrm>
            <a:off x="4413240" y="4406760"/>
            <a:ext cx="130320" cy="11592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5280" bIns="35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6" name=""/>
          <p:cNvSpPr/>
          <p:nvPr/>
        </p:nvSpPr>
        <p:spPr>
          <a:xfrm>
            <a:off x="5162400" y="5103720"/>
            <a:ext cx="128880" cy="11916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7" name=""/>
          <p:cNvSpPr/>
          <p:nvPr/>
        </p:nvSpPr>
        <p:spPr>
          <a:xfrm>
            <a:off x="5497560" y="5167440"/>
            <a:ext cx="129960" cy="1188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8" name=""/>
          <p:cNvSpPr/>
          <p:nvPr/>
        </p:nvSpPr>
        <p:spPr>
          <a:xfrm>
            <a:off x="6013440" y="4699080"/>
            <a:ext cx="128520" cy="11916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9" name=""/>
          <p:cNvSpPr/>
          <p:nvPr/>
        </p:nvSpPr>
        <p:spPr>
          <a:xfrm>
            <a:off x="6315120" y="4897440"/>
            <a:ext cx="127080" cy="11916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0" name=""/>
          <p:cNvSpPr/>
          <p:nvPr/>
        </p:nvSpPr>
        <p:spPr>
          <a:xfrm>
            <a:off x="5931000" y="5132520"/>
            <a:ext cx="129960" cy="1188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1" name=""/>
          <p:cNvSpPr/>
          <p:nvPr/>
        </p:nvSpPr>
        <p:spPr>
          <a:xfrm>
            <a:off x="3871800" y="4794120"/>
            <a:ext cx="130320" cy="11916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2" name=""/>
          <p:cNvSpPr/>
          <p:nvPr/>
        </p:nvSpPr>
        <p:spPr>
          <a:xfrm>
            <a:off x="3463920" y="4883040"/>
            <a:ext cx="128520" cy="11916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3" name=""/>
          <p:cNvSpPr/>
          <p:nvPr/>
        </p:nvSpPr>
        <p:spPr>
          <a:xfrm>
            <a:off x="3452760" y="4746600"/>
            <a:ext cx="128520" cy="11736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4" name=""/>
          <p:cNvSpPr/>
          <p:nvPr/>
        </p:nvSpPr>
        <p:spPr>
          <a:xfrm>
            <a:off x="3436920" y="4451400"/>
            <a:ext cx="125280" cy="11736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5" name=""/>
          <p:cNvSpPr/>
          <p:nvPr/>
        </p:nvSpPr>
        <p:spPr>
          <a:xfrm>
            <a:off x="1163520" y="4038480"/>
            <a:ext cx="125640" cy="155520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5040" bIns="5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6" name=""/>
          <p:cNvSpPr/>
          <p:nvPr/>
        </p:nvSpPr>
        <p:spPr>
          <a:xfrm>
            <a:off x="828720" y="3978360"/>
            <a:ext cx="127080" cy="11592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5280" bIns="35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7" name=""/>
          <p:cNvSpPr/>
          <p:nvPr/>
        </p:nvSpPr>
        <p:spPr>
          <a:xfrm>
            <a:off x="5418000" y="4729320"/>
            <a:ext cx="128880" cy="11736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8" name=""/>
          <p:cNvSpPr/>
          <p:nvPr/>
        </p:nvSpPr>
        <p:spPr>
          <a:xfrm>
            <a:off x="5232240" y="4781520"/>
            <a:ext cx="128880" cy="157320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5760" bIns="5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9" name=""/>
          <p:cNvSpPr/>
          <p:nvPr/>
        </p:nvSpPr>
        <p:spPr>
          <a:xfrm>
            <a:off x="3592440" y="4729320"/>
            <a:ext cx="211320" cy="207720"/>
          </a:xfrm>
          <a:prstGeom prst="can">
            <a:avLst>
              <a:gd name="adj" fmla="val 25000"/>
            </a:avLst>
          </a:prstGeom>
          <a:solidFill>
            <a:srgbClr val="d75e2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0" name=""/>
          <p:cNvSpPr/>
          <p:nvPr/>
        </p:nvSpPr>
        <p:spPr>
          <a:xfrm>
            <a:off x="3457440" y="4592520"/>
            <a:ext cx="127080" cy="11916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1" name=""/>
          <p:cNvSpPr/>
          <p:nvPr/>
        </p:nvSpPr>
        <p:spPr>
          <a:xfrm>
            <a:off x="4656240" y="4152960"/>
            <a:ext cx="126720" cy="11916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2" name=""/>
          <p:cNvSpPr/>
          <p:nvPr/>
        </p:nvSpPr>
        <p:spPr>
          <a:xfrm>
            <a:off x="4869000" y="4132440"/>
            <a:ext cx="129960" cy="11556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920" bIns="34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3" name=""/>
          <p:cNvSpPr/>
          <p:nvPr/>
        </p:nvSpPr>
        <p:spPr>
          <a:xfrm>
            <a:off x="4732200" y="4227480"/>
            <a:ext cx="214560" cy="209520"/>
          </a:xfrm>
          <a:prstGeom prst="can">
            <a:avLst>
              <a:gd name="adj" fmla="val 25000"/>
            </a:avLst>
          </a:prstGeom>
          <a:solidFill>
            <a:srgbClr val="d75e2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4" name=""/>
          <p:cNvSpPr/>
          <p:nvPr/>
        </p:nvSpPr>
        <p:spPr>
          <a:xfrm>
            <a:off x="6058080" y="5116680"/>
            <a:ext cx="212400" cy="209520"/>
          </a:xfrm>
          <a:prstGeom prst="can">
            <a:avLst>
              <a:gd name="adj" fmla="val 25000"/>
            </a:avLst>
          </a:prstGeom>
          <a:solidFill>
            <a:srgbClr val="d75e2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35" name="truck" descr=""/>
          <p:cNvPicPr/>
          <p:nvPr/>
        </p:nvPicPr>
        <p:blipFill>
          <a:blip r:embed="rId1"/>
          <a:stretch/>
        </p:blipFill>
        <p:spPr>
          <a:xfrm flipH="1" rot="10800000">
            <a:off x="1324080" y="4033440"/>
            <a:ext cx="415800" cy="160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36" name="truck" descr=""/>
          <p:cNvPicPr/>
          <p:nvPr/>
        </p:nvPicPr>
        <p:blipFill>
          <a:blip r:embed="rId2"/>
          <a:stretch/>
        </p:blipFill>
        <p:spPr>
          <a:xfrm flipH="1" rot="10800000">
            <a:off x="3048120" y="4233600"/>
            <a:ext cx="415800" cy="160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37" name="truck" descr=""/>
          <p:cNvPicPr/>
          <p:nvPr/>
        </p:nvPicPr>
        <p:blipFill>
          <a:blip r:embed="rId3"/>
          <a:stretch/>
        </p:blipFill>
        <p:spPr>
          <a:xfrm flipH="1" rot="10800000">
            <a:off x="4187880" y="5138640"/>
            <a:ext cx="415800" cy="160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38" name="truck" descr=""/>
          <p:cNvPicPr/>
          <p:nvPr/>
        </p:nvPicPr>
        <p:blipFill>
          <a:blip r:embed="rId4"/>
          <a:stretch/>
        </p:blipFill>
        <p:spPr>
          <a:xfrm flipH="1" rot="10800000">
            <a:off x="5376960" y="4821120"/>
            <a:ext cx="414360" cy="160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39" name="truck" descr=""/>
          <p:cNvPicPr/>
          <p:nvPr/>
        </p:nvPicPr>
        <p:blipFill>
          <a:blip r:embed="rId5"/>
          <a:stretch/>
        </p:blipFill>
        <p:spPr>
          <a:xfrm flipH="1" rot="10800000">
            <a:off x="4797360" y="4452840"/>
            <a:ext cx="416160" cy="160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40" name="truck" descr=""/>
          <p:cNvPicPr/>
          <p:nvPr/>
        </p:nvPicPr>
        <p:blipFill>
          <a:blip r:embed="rId6"/>
          <a:stretch/>
        </p:blipFill>
        <p:spPr>
          <a:xfrm flipH="1" rot="10800000">
            <a:off x="5743440" y="4466880"/>
            <a:ext cx="417600" cy="160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41" name="truck" descr=""/>
          <p:cNvPicPr/>
          <p:nvPr/>
        </p:nvPicPr>
        <p:blipFill>
          <a:blip r:embed="rId7"/>
          <a:stretch/>
        </p:blipFill>
        <p:spPr>
          <a:xfrm flipH="1" rot="10800000">
            <a:off x="6262560" y="4567320"/>
            <a:ext cx="414360" cy="162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42" name="truck" descr=""/>
          <p:cNvPicPr/>
          <p:nvPr/>
        </p:nvPicPr>
        <p:blipFill>
          <a:blip r:embed="rId8"/>
          <a:stretch/>
        </p:blipFill>
        <p:spPr>
          <a:xfrm flipH="1" rot="10800000">
            <a:off x="4087800" y="2444400"/>
            <a:ext cx="414360" cy="160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43" name=""/>
          <p:cNvSpPr/>
          <p:nvPr/>
        </p:nvSpPr>
        <p:spPr>
          <a:xfrm flipH="1">
            <a:off x="3298320" y="4641840"/>
            <a:ext cx="49320" cy="7632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4" name=""/>
          <p:cNvSpPr/>
          <p:nvPr/>
        </p:nvSpPr>
        <p:spPr>
          <a:xfrm>
            <a:off x="3282840" y="4462560"/>
            <a:ext cx="125640" cy="1188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45" name=""/>
          <p:cNvGrpSpPr/>
          <p:nvPr/>
        </p:nvGrpSpPr>
        <p:grpSpPr>
          <a:xfrm>
            <a:off x="290520" y="4760640"/>
            <a:ext cx="3514680" cy="1997640"/>
            <a:chOff x="290520" y="4760640"/>
            <a:chExt cx="3514680" cy="1997640"/>
          </a:xfrm>
        </p:grpSpPr>
        <p:sp>
          <p:nvSpPr>
            <p:cNvPr id="2046" name=""/>
            <p:cNvSpPr/>
            <p:nvPr/>
          </p:nvSpPr>
          <p:spPr>
            <a:xfrm>
              <a:off x="628560" y="6056280"/>
              <a:ext cx="3176640" cy="702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9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Active Pipelines (8,300 Miles)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9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Trucks (260)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9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Crude Oil Storage (15.1 Million Barrels)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047" name=""/>
            <p:cNvGrpSpPr/>
            <p:nvPr/>
          </p:nvGrpSpPr>
          <p:grpSpPr>
            <a:xfrm>
              <a:off x="290520" y="4760640"/>
              <a:ext cx="2787840" cy="1972080"/>
              <a:chOff x="290520" y="4760640"/>
              <a:chExt cx="2787840" cy="1972080"/>
            </a:xfrm>
          </p:grpSpPr>
          <p:sp>
            <p:nvSpPr>
              <p:cNvPr id="2048" name=""/>
              <p:cNvSpPr/>
              <p:nvPr/>
            </p:nvSpPr>
            <p:spPr>
              <a:xfrm>
                <a:off x="641520" y="5064120"/>
                <a:ext cx="2425680" cy="702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>
                  <a:lnSpc>
                    <a:spcPct val="90000"/>
                  </a:lnSpc>
                  <a:spcBef>
                    <a:spcPts val="4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Headquarters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90000"/>
                  </a:lnSpc>
                  <a:spcBef>
                    <a:spcPts val="4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Regional Business Centers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90000"/>
                  </a:lnSpc>
                  <a:spcBef>
                    <a:spcPts val="4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Marketing/Operations Offices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9" name=""/>
              <p:cNvSpPr/>
              <p:nvPr/>
            </p:nvSpPr>
            <p:spPr>
              <a:xfrm>
                <a:off x="368280" y="5085000"/>
                <a:ext cx="179640" cy="183960"/>
              </a:xfrm>
              <a:prstGeom prst="star5">
                <a:avLst/>
              </a:prstGeom>
              <a:solidFill>
                <a:srgbClr val="fc0128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14760" bIns="1476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0" name=""/>
              <p:cNvSpPr/>
              <p:nvPr/>
            </p:nvSpPr>
            <p:spPr>
              <a:xfrm>
                <a:off x="395280" y="5340600"/>
                <a:ext cx="120600" cy="147600"/>
              </a:xfrm>
              <a:prstGeom prst="triangle">
                <a:avLst>
                  <a:gd name="adj" fmla="val 50000"/>
                </a:avLst>
              </a:prstGeom>
              <a:solidFill>
                <a:srgbClr val="ffe80f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520" bIns="25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1" name=""/>
              <p:cNvSpPr/>
              <p:nvPr/>
            </p:nvSpPr>
            <p:spPr>
              <a:xfrm>
                <a:off x="390600" y="5567400"/>
                <a:ext cx="125280" cy="111240"/>
              </a:xfrm>
              <a:prstGeom prst="ellipse">
                <a:avLst/>
              </a:prstGeom>
              <a:solidFill>
                <a:srgbClr val="0091ff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2040" bIns="320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2" name=""/>
              <p:cNvSpPr/>
              <p:nvPr/>
            </p:nvSpPr>
            <p:spPr>
              <a:xfrm>
                <a:off x="652680" y="4760640"/>
                <a:ext cx="2425680" cy="258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>
                  <a:lnSpc>
                    <a:spcPct val="90000"/>
                  </a:lnSpc>
                  <a:spcBef>
                    <a:spcPts val="4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Operating Locations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3" name=""/>
              <p:cNvSpPr/>
              <p:nvPr/>
            </p:nvSpPr>
            <p:spPr>
              <a:xfrm>
                <a:off x="371520" y="6551640"/>
                <a:ext cx="184320" cy="181080"/>
              </a:xfrm>
              <a:prstGeom prst="can">
                <a:avLst>
                  <a:gd name="adj" fmla="val 25000"/>
                </a:avLst>
              </a:prstGeom>
              <a:solidFill>
                <a:srgbClr val="d75e21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pic>
            <p:nvPicPr>
              <p:cNvPr id="2054" name="truck" descr=""/>
              <p:cNvPicPr/>
              <p:nvPr/>
            </p:nvPicPr>
            <p:blipFill>
              <a:blip r:embed="rId9"/>
              <a:stretch/>
            </p:blipFill>
            <p:spPr>
              <a:xfrm flipH="1" rot="10800000">
                <a:off x="290520" y="6347160"/>
                <a:ext cx="360360" cy="139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2055" name=""/>
              <p:cNvSpPr/>
              <p:nvPr/>
            </p:nvSpPr>
            <p:spPr>
              <a:xfrm>
                <a:off x="347760" y="6180120"/>
                <a:ext cx="217440" cy="0"/>
              </a:xfrm>
              <a:prstGeom prst="line">
                <a:avLst/>
              </a:prstGeom>
              <a:ln w="3816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6" name=""/>
              <p:cNvSpPr/>
              <p:nvPr/>
            </p:nvSpPr>
            <p:spPr>
              <a:xfrm>
                <a:off x="639720" y="5763960"/>
                <a:ext cx="2425680" cy="258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>
                  <a:lnSpc>
                    <a:spcPct val="90000"/>
                  </a:lnSpc>
                  <a:spcBef>
                    <a:spcPts val="4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Asset Summary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2057" name=""/>
          <p:cNvSpPr/>
          <p:nvPr/>
        </p:nvSpPr>
        <p:spPr>
          <a:xfrm>
            <a:off x="6404040" y="892080"/>
            <a:ext cx="3647880" cy="279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82880" rIns="182880" tIns="91440" bIns="91440" anchor="t">
            <a:noAutofit/>
          </a:bodyPr>
          <a:p>
            <a:pPr marL="5724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Leading Independent Crude Oil Gathering and Marketing Company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Scale and Scope of Pipeline System Significantly Expanded with 1998 and 1999 Acquisitions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Asset Locations Compliment Enron Natural Gas Pipelines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Minimal Commodity Price Sensitivity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8" name=""/>
          <p:cNvSpPr/>
          <p:nvPr/>
        </p:nvSpPr>
        <p:spPr>
          <a:xfrm>
            <a:off x="6461280" y="1049400"/>
            <a:ext cx="90360" cy="982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680" bIns="22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9" name=""/>
          <p:cNvSpPr/>
          <p:nvPr/>
        </p:nvSpPr>
        <p:spPr>
          <a:xfrm>
            <a:off x="6461280" y="1854360"/>
            <a:ext cx="90360" cy="982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680" bIns="22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0" name=""/>
          <p:cNvSpPr/>
          <p:nvPr/>
        </p:nvSpPr>
        <p:spPr>
          <a:xfrm>
            <a:off x="6461280" y="2646360"/>
            <a:ext cx="90360" cy="982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680" bIns="22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1" name=""/>
          <p:cNvSpPr/>
          <p:nvPr/>
        </p:nvSpPr>
        <p:spPr>
          <a:xfrm>
            <a:off x="6461280" y="3201840"/>
            <a:ext cx="90360" cy="986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8A52508-6C46-4AAE-BE89-37EAE2965109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2" name=""/>
          <p:cNvSpPr/>
          <p:nvPr/>
        </p:nvSpPr>
        <p:spPr>
          <a:xfrm>
            <a:off x="0" y="317520"/>
            <a:ext cx="10287000" cy="50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Conclusion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3" name=""/>
          <p:cNvSpPr/>
          <p:nvPr/>
        </p:nvSpPr>
        <p:spPr>
          <a:xfrm>
            <a:off x="1928880" y="1920960"/>
            <a:ext cx="119160" cy="1188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4" name=""/>
          <p:cNvSpPr/>
          <p:nvPr/>
        </p:nvSpPr>
        <p:spPr>
          <a:xfrm>
            <a:off x="2048040" y="1758960"/>
            <a:ext cx="6648120" cy="387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Strong Returns with Consistent Earnings and Cash Flow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Well-Positioned Solid Competitive Position in All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Innovative, Market-Oriented Approach to Capture New Opportunities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Select Expansion Projects Underway to Meet Increased Demand for Natural 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5" name=""/>
          <p:cNvSpPr/>
          <p:nvPr/>
        </p:nvSpPr>
        <p:spPr>
          <a:xfrm>
            <a:off x="1928880" y="3933720"/>
            <a:ext cx="11916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6" name=""/>
          <p:cNvSpPr/>
          <p:nvPr/>
        </p:nvSpPr>
        <p:spPr>
          <a:xfrm>
            <a:off x="1928880" y="2903400"/>
            <a:ext cx="11916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7" name=""/>
          <p:cNvSpPr/>
          <p:nvPr/>
        </p:nvSpPr>
        <p:spPr>
          <a:xfrm>
            <a:off x="1938240" y="4952880"/>
            <a:ext cx="11916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889819F-3041-4962-BF64-9D91298CE49B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2697120" y="4952880"/>
            <a:ext cx="1351080" cy="660600"/>
          </a:xfrm>
          <a:prstGeom prst="ellipse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" name=""/>
          <p:cNvGrpSpPr/>
          <p:nvPr/>
        </p:nvGrpSpPr>
        <p:grpSpPr>
          <a:xfrm>
            <a:off x="4545000" y="5823000"/>
            <a:ext cx="1655640" cy="662040"/>
            <a:chOff x="4545000" y="5823000"/>
            <a:chExt cx="1655640" cy="662040"/>
          </a:xfrm>
        </p:grpSpPr>
        <p:sp>
          <p:nvSpPr>
            <p:cNvPr id="11" name=""/>
            <p:cNvSpPr/>
            <p:nvPr/>
          </p:nvSpPr>
          <p:spPr>
            <a:xfrm>
              <a:off x="4545000" y="5823000"/>
              <a:ext cx="1655640" cy="662040"/>
            </a:xfrm>
            <a:prstGeom prst="ellipse">
              <a:avLst/>
            </a:prstGeom>
            <a:solidFill>
              <a:srgbClr val="00f00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 anchorCtr="1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4545000" y="5823000"/>
              <a:ext cx="1655640" cy="662040"/>
            </a:xfrm>
            <a:prstGeom prst="ellipse">
              <a:avLst/>
            </a:prstGeom>
            <a:solidFill>
              <a:srgbClr val="00ba89">
                <a:alpha val="50000"/>
              </a:srgbClr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 anchorCtr="1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808080"/>
                  </a:solidFill>
                  <a:effectLst/>
                  <a:uFillTx/>
                  <a:latin typeface="Frutiger 45 Light"/>
                </a:rPr>
                <a:t>Gulf of Mexico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0000"/>
                  </a:solidFill>
                  <a:effectLst/>
                  <a:uFillTx/>
                  <a:latin typeface="Frutiger 45 Light"/>
                </a:rPr>
                <a:t>+1.2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" name=""/>
          <p:cNvSpPr/>
          <p:nvPr/>
        </p:nvSpPr>
        <p:spPr>
          <a:xfrm>
            <a:off x="7491240" y="4821120"/>
            <a:ext cx="1656000" cy="662040"/>
          </a:xfrm>
          <a:prstGeom prst="ellipse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491240" y="4821120"/>
            <a:ext cx="1656000" cy="662040"/>
          </a:xfrm>
          <a:prstGeom prst="ellipse">
            <a:avLst/>
          </a:prstGeom>
          <a:solidFill>
            <a:srgbClr val="00ba89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LNG Imports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+1.2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" name=""/>
          <p:cNvGrpSpPr/>
          <p:nvPr/>
        </p:nvGrpSpPr>
        <p:grpSpPr>
          <a:xfrm>
            <a:off x="155520" y="1352520"/>
            <a:ext cx="9565560" cy="5114160"/>
            <a:chOff x="155520" y="1352520"/>
            <a:chExt cx="9565560" cy="5114160"/>
          </a:xfrm>
        </p:grpSpPr>
        <p:sp>
          <p:nvSpPr>
            <p:cNvPr id="16" name=""/>
            <p:cNvSpPr/>
            <p:nvPr/>
          </p:nvSpPr>
          <p:spPr>
            <a:xfrm>
              <a:off x="4604400" y="1449720"/>
              <a:ext cx="2833560" cy="2122560"/>
            </a:xfrm>
            <a:prstGeom prst="rect">
              <a:avLst/>
            </a:prstGeom>
            <a:solidFill>
              <a:srgbClr val="80c9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7" name=""/>
            <p:cNvGrpSpPr/>
            <p:nvPr/>
          </p:nvGrpSpPr>
          <p:grpSpPr>
            <a:xfrm>
              <a:off x="155520" y="1352520"/>
              <a:ext cx="9565560" cy="5114160"/>
              <a:chOff x="155520" y="1352520"/>
              <a:chExt cx="9565560" cy="5114160"/>
            </a:xfrm>
          </p:grpSpPr>
          <p:sp>
            <p:nvSpPr>
              <p:cNvPr id="18" name=""/>
              <p:cNvSpPr/>
              <p:nvPr/>
            </p:nvSpPr>
            <p:spPr>
              <a:xfrm>
                <a:off x="5610960" y="3404520"/>
                <a:ext cx="447840" cy="769680"/>
              </a:xfrm>
              <a:custGeom>
                <a:avLst/>
                <a:gdLst/>
                <a:ahLst/>
                <a:rect l="l" t="t" r="r" b="b"/>
                <a:pathLst>
                  <a:path w="801" h="1306">
                    <a:moveTo>
                      <a:pt x="140" y="793"/>
                    </a:moveTo>
                    <a:lnTo>
                      <a:pt x="140" y="443"/>
                    </a:lnTo>
                    <a:lnTo>
                      <a:pt x="140" y="16"/>
                    </a:lnTo>
                    <a:lnTo>
                      <a:pt x="228" y="39"/>
                    </a:lnTo>
                    <a:lnTo>
                      <a:pt x="284" y="0"/>
                    </a:lnTo>
                    <a:lnTo>
                      <a:pt x="800" y="3"/>
                    </a:lnTo>
                    <a:lnTo>
                      <a:pt x="800" y="443"/>
                    </a:lnTo>
                    <a:lnTo>
                      <a:pt x="800" y="882"/>
                    </a:lnTo>
                    <a:lnTo>
                      <a:pt x="783" y="897"/>
                    </a:lnTo>
                    <a:lnTo>
                      <a:pt x="801" y="984"/>
                    </a:lnTo>
                    <a:lnTo>
                      <a:pt x="710" y="1015"/>
                    </a:lnTo>
                    <a:lnTo>
                      <a:pt x="646" y="1003"/>
                    </a:lnTo>
                    <a:lnTo>
                      <a:pt x="652" y="1062"/>
                    </a:lnTo>
                    <a:lnTo>
                      <a:pt x="607" y="1092"/>
                    </a:lnTo>
                    <a:lnTo>
                      <a:pt x="590" y="1140"/>
                    </a:lnTo>
                    <a:lnTo>
                      <a:pt x="552" y="1146"/>
                    </a:lnTo>
                    <a:lnTo>
                      <a:pt x="531" y="1223"/>
                    </a:lnTo>
                    <a:lnTo>
                      <a:pt x="500" y="1246"/>
                    </a:lnTo>
                    <a:lnTo>
                      <a:pt x="422" y="1173"/>
                    </a:lnTo>
                    <a:lnTo>
                      <a:pt x="431" y="1193"/>
                    </a:lnTo>
                    <a:lnTo>
                      <a:pt x="399" y="1194"/>
                    </a:lnTo>
                    <a:lnTo>
                      <a:pt x="357" y="1284"/>
                    </a:lnTo>
                    <a:lnTo>
                      <a:pt x="309" y="1238"/>
                    </a:lnTo>
                    <a:lnTo>
                      <a:pt x="239" y="1302"/>
                    </a:lnTo>
                    <a:lnTo>
                      <a:pt x="126" y="1244"/>
                    </a:lnTo>
                    <a:lnTo>
                      <a:pt x="111" y="1291"/>
                    </a:lnTo>
                    <a:lnTo>
                      <a:pt x="103" y="1265"/>
                    </a:lnTo>
                    <a:lnTo>
                      <a:pt x="53" y="1259"/>
                    </a:lnTo>
                    <a:lnTo>
                      <a:pt x="36" y="1306"/>
                    </a:lnTo>
                    <a:lnTo>
                      <a:pt x="17" y="1288"/>
                    </a:lnTo>
                    <a:lnTo>
                      <a:pt x="0" y="1270"/>
                    </a:lnTo>
                    <a:lnTo>
                      <a:pt x="17" y="1267"/>
                    </a:lnTo>
                    <a:lnTo>
                      <a:pt x="20" y="1205"/>
                    </a:lnTo>
                    <a:lnTo>
                      <a:pt x="42" y="1190"/>
                    </a:lnTo>
                    <a:lnTo>
                      <a:pt x="29" y="1161"/>
                    </a:lnTo>
                    <a:lnTo>
                      <a:pt x="112" y="1076"/>
                    </a:lnTo>
                    <a:lnTo>
                      <a:pt x="145" y="997"/>
                    </a:lnTo>
                    <a:lnTo>
                      <a:pt x="139" y="930"/>
                    </a:lnTo>
                    <a:lnTo>
                      <a:pt x="106" y="879"/>
                    </a:lnTo>
                    <a:lnTo>
                      <a:pt x="140" y="793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5610960" y="3404520"/>
                <a:ext cx="447840" cy="769680"/>
              </a:xfrm>
              <a:custGeom>
                <a:avLst/>
                <a:gdLst/>
                <a:ahLst/>
                <a:rect l="l" t="t" r="r" b="b"/>
                <a:pathLst>
                  <a:path w="801" h="1306">
                    <a:moveTo>
                      <a:pt x="140" y="793"/>
                    </a:moveTo>
                    <a:lnTo>
                      <a:pt x="140" y="443"/>
                    </a:lnTo>
                    <a:lnTo>
                      <a:pt x="140" y="16"/>
                    </a:lnTo>
                    <a:lnTo>
                      <a:pt x="228" y="39"/>
                    </a:lnTo>
                    <a:lnTo>
                      <a:pt x="284" y="0"/>
                    </a:lnTo>
                    <a:lnTo>
                      <a:pt x="800" y="3"/>
                    </a:lnTo>
                    <a:lnTo>
                      <a:pt x="800" y="443"/>
                    </a:lnTo>
                    <a:lnTo>
                      <a:pt x="800" y="882"/>
                    </a:lnTo>
                    <a:lnTo>
                      <a:pt x="783" y="897"/>
                    </a:lnTo>
                    <a:lnTo>
                      <a:pt x="801" y="984"/>
                    </a:lnTo>
                    <a:lnTo>
                      <a:pt x="710" y="1015"/>
                    </a:lnTo>
                    <a:lnTo>
                      <a:pt x="646" y="1003"/>
                    </a:lnTo>
                    <a:lnTo>
                      <a:pt x="652" y="1062"/>
                    </a:lnTo>
                    <a:lnTo>
                      <a:pt x="607" y="1092"/>
                    </a:lnTo>
                    <a:lnTo>
                      <a:pt x="590" y="1140"/>
                    </a:lnTo>
                    <a:lnTo>
                      <a:pt x="552" y="1146"/>
                    </a:lnTo>
                    <a:lnTo>
                      <a:pt x="531" y="1223"/>
                    </a:lnTo>
                    <a:lnTo>
                      <a:pt x="500" y="1246"/>
                    </a:lnTo>
                    <a:lnTo>
                      <a:pt x="422" y="1173"/>
                    </a:lnTo>
                    <a:lnTo>
                      <a:pt x="431" y="1193"/>
                    </a:lnTo>
                    <a:lnTo>
                      <a:pt x="399" y="1194"/>
                    </a:lnTo>
                    <a:lnTo>
                      <a:pt x="357" y="1284"/>
                    </a:lnTo>
                    <a:lnTo>
                      <a:pt x="309" y="1238"/>
                    </a:lnTo>
                    <a:lnTo>
                      <a:pt x="239" y="1302"/>
                    </a:lnTo>
                    <a:lnTo>
                      <a:pt x="126" y="1244"/>
                    </a:lnTo>
                    <a:lnTo>
                      <a:pt x="111" y="1291"/>
                    </a:lnTo>
                    <a:lnTo>
                      <a:pt x="103" y="1265"/>
                    </a:lnTo>
                    <a:lnTo>
                      <a:pt x="53" y="1259"/>
                    </a:lnTo>
                    <a:lnTo>
                      <a:pt x="36" y="1306"/>
                    </a:lnTo>
                    <a:lnTo>
                      <a:pt x="17" y="1288"/>
                    </a:lnTo>
                    <a:lnTo>
                      <a:pt x="0" y="1270"/>
                    </a:lnTo>
                    <a:lnTo>
                      <a:pt x="17" y="1267"/>
                    </a:lnTo>
                    <a:lnTo>
                      <a:pt x="20" y="1205"/>
                    </a:lnTo>
                    <a:lnTo>
                      <a:pt x="42" y="1190"/>
                    </a:lnTo>
                    <a:lnTo>
                      <a:pt x="29" y="1161"/>
                    </a:lnTo>
                    <a:lnTo>
                      <a:pt x="112" y="1076"/>
                    </a:lnTo>
                    <a:lnTo>
                      <a:pt x="145" y="997"/>
                    </a:lnTo>
                    <a:lnTo>
                      <a:pt x="139" y="930"/>
                    </a:lnTo>
                    <a:lnTo>
                      <a:pt x="106" y="879"/>
                    </a:lnTo>
                    <a:lnTo>
                      <a:pt x="140" y="793"/>
                    </a:lnTo>
                    <a:lnTo>
                      <a:pt x="140" y="793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5947200" y="4681800"/>
                <a:ext cx="639720" cy="816480"/>
              </a:xfrm>
              <a:custGeom>
                <a:avLst/>
                <a:gdLst/>
                <a:ahLst/>
                <a:rect l="l" t="t" r="r" b="b"/>
                <a:pathLst>
                  <a:path w="1146" h="1389">
                    <a:moveTo>
                      <a:pt x="996" y="1285"/>
                    </a:moveTo>
                    <a:lnTo>
                      <a:pt x="999" y="1213"/>
                    </a:lnTo>
                    <a:lnTo>
                      <a:pt x="1044" y="1116"/>
                    </a:lnTo>
                    <a:lnTo>
                      <a:pt x="1049" y="1076"/>
                    </a:lnTo>
                    <a:lnTo>
                      <a:pt x="1104" y="943"/>
                    </a:lnTo>
                    <a:lnTo>
                      <a:pt x="1146" y="898"/>
                    </a:lnTo>
                    <a:lnTo>
                      <a:pt x="1087" y="869"/>
                    </a:lnTo>
                    <a:lnTo>
                      <a:pt x="1089" y="811"/>
                    </a:lnTo>
                    <a:lnTo>
                      <a:pt x="1063" y="751"/>
                    </a:lnTo>
                    <a:lnTo>
                      <a:pt x="1022" y="725"/>
                    </a:lnTo>
                    <a:lnTo>
                      <a:pt x="1001" y="607"/>
                    </a:lnTo>
                    <a:lnTo>
                      <a:pt x="937" y="563"/>
                    </a:lnTo>
                    <a:lnTo>
                      <a:pt x="894" y="502"/>
                    </a:lnTo>
                    <a:lnTo>
                      <a:pt x="896" y="470"/>
                    </a:lnTo>
                    <a:lnTo>
                      <a:pt x="744" y="323"/>
                    </a:lnTo>
                    <a:lnTo>
                      <a:pt x="666" y="164"/>
                    </a:lnTo>
                    <a:lnTo>
                      <a:pt x="630" y="163"/>
                    </a:lnTo>
                    <a:lnTo>
                      <a:pt x="549" y="93"/>
                    </a:lnTo>
                    <a:lnTo>
                      <a:pt x="613" y="0"/>
                    </a:lnTo>
                    <a:lnTo>
                      <a:pt x="0" y="0"/>
                    </a:lnTo>
                    <a:lnTo>
                      <a:pt x="63" y="359"/>
                    </a:lnTo>
                    <a:lnTo>
                      <a:pt x="106" y="611"/>
                    </a:lnTo>
                    <a:lnTo>
                      <a:pt x="126" y="717"/>
                    </a:lnTo>
                    <a:lnTo>
                      <a:pt x="160" y="782"/>
                    </a:lnTo>
                    <a:lnTo>
                      <a:pt x="152" y="809"/>
                    </a:lnTo>
                    <a:lnTo>
                      <a:pt x="177" y="828"/>
                    </a:lnTo>
                    <a:lnTo>
                      <a:pt x="139" y="870"/>
                    </a:lnTo>
                    <a:lnTo>
                      <a:pt x="128" y="936"/>
                    </a:lnTo>
                    <a:lnTo>
                      <a:pt x="148" y="980"/>
                    </a:lnTo>
                    <a:lnTo>
                      <a:pt x="127" y="1151"/>
                    </a:lnTo>
                    <a:lnTo>
                      <a:pt x="150" y="1202"/>
                    </a:lnTo>
                    <a:lnTo>
                      <a:pt x="183" y="1287"/>
                    </a:lnTo>
                    <a:lnTo>
                      <a:pt x="510" y="1308"/>
                    </a:lnTo>
                    <a:lnTo>
                      <a:pt x="822" y="1330"/>
                    </a:lnTo>
                    <a:lnTo>
                      <a:pt x="837" y="1389"/>
                    </a:lnTo>
                    <a:lnTo>
                      <a:pt x="868" y="1385"/>
                    </a:lnTo>
                    <a:lnTo>
                      <a:pt x="868" y="1279"/>
                    </a:lnTo>
                    <a:lnTo>
                      <a:pt x="887" y="1255"/>
                    </a:lnTo>
                    <a:lnTo>
                      <a:pt x="996" y="128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5947200" y="4681800"/>
                <a:ext cx="639720" cy="816480"/>
              </a:xfrm>
              <a:custGeom>
                <a:avLst/>
                <a:gdLst/>
                <a:ahLst/>
                <a:rect l="l" t="t" r="r" b="b"/>
                <a:pathLst>
                  <a:path w="1146" h="1389">
                    <a:moveTo>
                      <a:pt x="996" y="1285"/>
                    </a:moveTo>
                    <a:lnTo>
                      <a:pt x="999" y="1213"/>
                    </a:lnTo>
                    <a:lnTo>
                      <a:pt x="1044" y="1116"/>
                    </a:lnTo>
                    <a:lnTo>
                      <a:pt x="1049" y="1076"/>
                    </a:lnTo>
                    <a:lnTo>
                      <a:pt x="1104" y="943"/>
                    </a:lnTo>
                    <a:lnTo>
                      <a:pt x="1146" y="898"/>
                    </a:lnTo>
                    <a:lnTo>
                      <a:pt x="1087" y="869"/>
                    </a:lnTo>
                    <a:lnTo>
                      <a:pt x="1089" y="811"/>
                    </a:lnTo>
                    <a:lnTo>
                      <a:pt x="1063" y="751"/>
                    </a:lnTo>
                    <a:lnTo>
                      <a:pt x="1022" y="725"/>
                    </a:lnTo>
                    <a:lnTo>
                      <a:pt x="1001" y="607"/>
                    </a:lnTo>
                    <a:lnTo>
                      <a:pt x="937" y="563"/>
                    </a:lnTo>
                    <a:lnTo>
                      <a:pt x="894" y="502"/>
                    </a:lnTo>
                    <a:lnTo>
                      <a:pt x="896" y="470"/>
                    </a:lnTo>
                    <a:lnTo>
                      <a:pt x="744" y="323"/>
                    </a:lnTo>
                    <a:lnTo>
                      <a:pt x="666" y="164"/>
                    </a:lnTo>
                    <a:lnTo>
                      <a:pt x="630" y="163"/>
                    </a:lnTo>
                    <a:lnTo>
                      <a:pt x="549" y="93"/>
                    </a:lnTo>
                    <a:lnTo>
                      <a:pt x="613" y="0"/>
                    </a:lnTo>
                    <a:lnTo>
                      <a:pt x="0" y="0"/>
                    </a:lnTo>
                    <a:lnTo>
                      <a:pt x="63" y="359"/>
                    </a:lnTo>
                    <a:lnTo>
                      <a:pt x="106" y="611"/>
                    </a:lnTo>
                    <a:lnTo>
                      <a:pt x="126" y="717"/>
                    </a:lnTo>
                    <a:lnTo>
                      <a:pt x="160" y="782"/>
                    </a:lnTo>
                    <a:lnTo>
                      <a:pt x="152" y="809"/>
                    </a:lnTo>
                    <a:lnTo>
                      <a:pt x="177" y="828"/>
                    </a:lnTo>
                    <a:lnTo>
                      <a:pt x="139" y="870"/>
                    </a:lnTo>
                    <a:lnTo>
                      <a:pt x="128" y="936"/>
                    </a:lnTo>
                    <a:lnTo>
                      <a:pt x="148" y="980"/>
                    </a:lnTo>
                    <a:lnTo>
                      <a:pt x="127" y="1151"/>
                    </a:lnTo>
                    <a:lnTo>
                      <a:pt x="150" y="1202"/>
                    </a:lnTo>
                    <a:lnTo>
                      <a:pt x="183" y="1287"/>
                    </a:lnTo>
                    <a:lnTo>
                      <a:pt x="510" y="1308"/>
                    </a:lnTo>
                    <a:lnTo>
                      <a:pt x="822" y="1330"/>
                    </a:lnTo>
                    <a:lnTo>
                      <a:pt x="837" y="1389"/>
                    </a:lnTo>
                    <a:lnTo>
                      <a:pt x="868" y="1385"/>
                    </a:lnTo>
                    <a:lnTo>
                      <a:pt x="868" y="1279"/>
                    </a:lnTo>
                    <a:lnTo>
                      <a:pt x="887" y="1255"/>
                    </a:lnTo>
                    <a:lnTo>
                      <a:pt x="996" y="1285"/>
                    </a:lnTo>
                    <a:lnTo>
                      <a:pt x="996" y="1285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1870200" y="1359720"/>
                <a:ext cx="767160" cy="530640"/>
              </a:xfrm>
              <a:custGeom>
                <a:avLst/>
                <a:gdLst/>
                <a:ahLst/>
                <a:rect l="l" t="t" r="r" b="b"/>
                <a:pathLst>
                  <a:path w="452" h="286">
                    <a:moveTo>
                      <a:pt x="0" y="4"/>
                    </a:moveTo>
                    <a:lnTo>
                      <a:pt x="2" y="47"/>
                    </a:lnTo>
                    <a:lnTo>
                      <a:pt x="26" y="63"/>
                    </a:lnTo>
                    <a:lnTo>
                      <a:pt x="36" y="86"/>
                    </a:lnTo>
                    <a:lnTo>
                      <a:pt x="53" y="84"/>
                    </a:lnTo>
                    <a:lnTo>
                      <a:pt x="71" y="111"/>
                    </a:lnTo>
                    <a:lnTo>
                      <a:pt x="80" y="148"/>
                    </a:lnTo>
                    <a:lnTo>
                      <a:pt x="82" y="191"/>
                    </a:lnTo>
                    <a:lnTo>
                      <a:pt x="74" y="210"/>
                    </a:lnTo>
                    <a:lnTo>
                      <a:pt x="87" y="213"/>
                    </a:lnTo>
                    <a:lnTo>
                      <a:pt x="87" y="234"/>
                    </a:lnTo>
                    <a:lnTo>
                      <a:pt x="128" y="286"/>
                    </a:lnTo>
                    <a:lnTo>
                      <a:pt x="229" y="286"/>
                    </a:lnTo>
                    <a:lnTo>
                      <a:pt x="351" y="286"/>
                    </a:lnTo>
                    <a:lnTo>
                      <a:pt x="452" y="286"/>
                    </a:lnTo>
                    <a:lnTo>
                      <a:pt x="452" y="169"/>
                    </a:lnTo>
                    <a:lnTo>
                      <a:pt x="444" y="0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2637720" y="1379520"/>
                <a:ext cx="1172880" cy="514800"/>
              </a:xfrm>
              <a:custGeom>
                <a:avLst/>
                <a:gdLst/>
                <a:ahLst/>
                <a:rect l="l" t="t" r="r" b="b"/>
                <a:pathLst>
                  <a:path w="691" h="285">
                    <a:moveTo>
                      <a:pt x="691" y="285"/>
                    </a:moveTo>
                    <a:lnTo>
                      <a:pt x="686" y="199"/>
                    </a:lnTo>
                    <a:lnTo>
                      <a:pt x="680" y="87"/>
                    </a:lnTo>
                    <a:lnTo>
                      <a:pt x="673" y="17"/>
                    </a:lnTo>
                    <a:lnTo>
                      <a:pt x="6" y="0"/>
                    </a:lnTo>
                    <a:lnTo>
                      <a:pt x="0" y="58"/>
                    </a:lnTo>
                    <a:lnTo>
                      <a:pt x="0" y="167"/>
                    </a:lnTo>
                    <a:lnTo>
                      <a:pt x="0" y="284"/>
                    </a:lnTo>
                    <a:lnTo>
                      <a:pt x="117" y="284"/>
                    </a:lnTo>
                    <a:lnTo>
                      <a:pt x="244" y="284"/>
                    </a:lnTo>
                    <a:lnTo>
                      <a:pt x="386" y="285"/>
                    </a:lnTo>
                    <a:lnTo>
                      <a:pt x="478" y="285"/>
                    </a:lnTo>
                    <a:lnTo>
                      <a:pt x="582" y="285"/>
                    </a:lnTo>
                    <a:lnTo>
                      <a:pt x="691" y="28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2617200" y="1352520"/>
                <a:ext cx="1195200" cy="532800"/>
              </a:xfrm>
              <a:custGeom>
                <a:avLst/>
                <a:gdLst/>
                <a:ahLst/>
                <a:rect l="l" t="t" r="r" b="b"/>
                <a:pathLst>
                  <a:path w="704" h="295">
                    <a:moveTo>
                      <a:pt x="703" y="295"/>
                    </a:moveTo>
                    <a:lnTo>
                      <a:pt x="698" y="208"/>
                    </a:lnTo>
                    <a:lnTo>
                      <a:pt x="692" y="96"/>
                    </a:lnTo>
                    <a:lnTo>
                      <a:pt x="704" y="12"/>
                    </a:lnTo>
                    <a:lnTo>
                      <a:pt x="0" y="0"/>
                    </a:lnTo>
                    <a:lnTo>
                      <a:pt x="12" y="67"/>
                    </a:lnTo>
                    <a:lnTo>
                      <a:pt x="12" y="176"/>
                    </a:lnTo>
                    <a:lnTo>
                      <a:pt x="12" y="294"/>
                    </a:lnTo>
                    <a:lnTo>
                      <a:pt x="129" y="294"/>
                    </a:lnTo>
                    <a:lnTo>
                      <a:pt x="256" y="294"/>
                    </a:lnTo>
                    <a:lnTo>
                      <a:pt x="398" y="295"/>
                    </a:lnTo>
                    <a:lnTo>
                      <a:pt x="490" y="295"/>
                    </a:lnTo>
                    <a:lnTo>
                      <a:pt x="594" y="295"/>
                    </a:lnTo>
                    <a:lnTo>
                      <a:pt x="703" y="295"/>
                    </a:lnTo>
                    <a:lnTo>
                      <a:pt x="703" y="295"/>
                    </a:lnTo>
                    <a:lnTo>
                      <a:pt x="703" y="295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245520" y="1366560"/>
                <a:ext cx="1843920" cy="516600"/>
              </a:xfrm>
              <a:custGeom>
                <a:avLst/>
                <a:gdLst/>
                <a:ahLst/>
                <a:rect l="l" t="t" r="r" b="b"/>
                <a:pathLst>
                  <a:path w="1086" h="286">
                    <a:moveTo>
                      <a:pt x="957" y="0"/>
                    </a:moveTo>
                    <a:lnTo>
                      <a:pt x="962" y="32"/>
                    </a:lnTo>
                    <a:lnTo>
                      <a:pt x="960" y="47"/>
                    </a:lnTo>
                    <a:lnTo>
                      <a:pt x="984" y="63"/>
                    </a:lnTo>
                    <a:lnTo>
                      <a:pt x="993" y="86"/>
                    </a:lnTo>
                    <a:lnTo>
                      <a:pt x="1011" y="84"/>
                    </a:lnTo>
                    <a:lnTo>
                      <a:pt x="1029" y="111"/>
                    </a:lnTo>
                    <a:lnTo>
                      <a:pt x="1038" y="148"/>
                    </a:lnTo>
                    <a:lnTo>
                      <a:pt x="1040" y="191"/>
                    </a:lnTo>
                    <a:lnTo>
                      <a:pt x="1032" y="210"/>
                    </a:lnTo>
                    <a:lnTo>
                      <a:pt x="1045" y="213"/>
                    </a:lnTo>
                    <a:lnTo>
                      <a:pt x="1045" y="234"/>
                    </a:lnTo>
                    <a:lnTo>
                      <a:pt x="1086" y="286"/>
                    </a:lnTo>
                    <a:lnTo>
                      <a:pt x="1004" y="286"/>
                    </a:lnTo>
                    <a:lnTo>
                      <a:pt x="926" y="286"/>
                    </a:lnTo>
                    <a:lnTo>
                      <a:pt x="849" y="286"/>
                    </a:lnTo>
                    <a:lnTo>
                      <a:pt x="753" y="286"/>
                    </a:lnTo>
                    <a:lnTo>
                      <a:pt x="646" y="286"/>
                    </a:lnTo>
                    <a:lnTo>
                      <a:pt x="546" y="286"/>
                    </a:lnTo>
                    <a:lnTo>
                      <a:pt x="485" y="286"/>
                    </a:lnTo>
                    <a:lnTo>
                      <a:pt x="393" y="286"/>
                    </a:lnTo>
                    <a:lnTo>
                      <a:pt x="375" y="274"/>
                    </a:lnTo>
                    <a:lnTo>
                      <a:pt x="375" y="265"/>
                    </a:lnTo>
                    <a:lnTo>
                      <a:pt x="407" y="261"/>
                    </a:lnTo>
                    <a:lnTo>
                      <a:pt x="406" y="252"/>
                    </a:lnTo>
                    <a:lnTo>
                      <a:pt x="362" y="250"/>
                    </a:lnTo>
                    <a:lnTo>
                      <a:pt x="362" y="193"/>
                    </a:lnTo>
                    <a:lnTo>
                      <a:pt x="355" y="191"/>
                    </a:lnTo>
                    <a:lnTo>
                      <a:pt x="333" y="227"/>
                    </a:lnTo>
                    <a:lnTo>
                      <a:pt x="325" y="225"/>
                    </a:lnTo>
                    <a:lnTo>
                      <a:pt x="326" y="193"/>
                    </a:lnTo>
                    <a:lnTo>
                      <a:pt x="316" y="193"/>
                    </a:lnTo>
                    <a:lnTo>
                      <a:pt x="299" y="151"/>
                    </a:lnTo>
                    <a:lnTo>
                      <a:pt x="299" y="174"/>
                    </a:lnTo>
                    <a:lnTo>
                      <a:pt x="290" y="162"/>
                    </a:lnTo>
                    <a:lnTo>
                      <a:pt x="279" y="180"/>
                    </a:lnTo>
                    <a:lnTo>
                      <a:pt x="262" y="179"/>
                    </a:lnTo>
                    <a:lnTo>
                      <a:pt x="235" y="152"/>
                    </a:lnTo>
                    <a:lnTo>
                      <a:pt x="232" y="146"/>
                    </a:lnTo>
                    <a:lnTo>
                      <a:pt x="245" y="130"/>
                    </a:lnTo>
                    <a:lnTo>
                      <a:pt x="244" y="101"/>
                    </a:lnTo>
                    <a:lnTo>
                      <a:pt x="221" y="108"/>
                    </a:lnTo>
                    <a:lnTo>
                      <a:pt x="213" y="86"/>
                    </a:lnTo>
                    <a:lnTo>
                      <a:pt x="193" y="95"/>
                    </a:lnTo>
                    <a:lnTo>
                      <a:pt x="161" y="84"/>
                    </a:lnTo>
                    <a:lnTo>
                      <a:pt x="153" y="95"/>
                    </a:lnTo>
                    <a:lnTo>
                      <a:pt x="104" y="87"/>
                    </a:lnTo>
                    <a:lnTo>
                      <a:pt x="99" y="82"/>
                    </a:lnTo>
                    <a:lnTo>
                      <a:pt x="140" y="66"/>
                    </a:lnTo>
                    <a:lnTo>
                      <a:pt x="123" y="65"/>
                    </a:lnTo>
                    <a:lnTo>
                      <a:pt x="126" y="52"/>
                    </a:lnTo>
                    <a:lnTo>
                      <a:pt x="103" y="44"/>
                    </a:lnTo>
                    <a:lnTo>
                      <a:pt x="121" y="38"/>
                    </a:lnTo>
                    <a:lnTo>
                      <a:pt x="114" y="29"/>
                    </a:lnTo>
                    <a:lnTo>
                      <a:pt x="90" y="25"/>
                    </a:lnTo>
                    <a:lnTo>
                      <a:pt x="80" y="36"/>
                    </a:lnTo>
                    <a:lnTo>
                      <a:pt x="49" y="28"/>
                    </a:lnTo>
                    <a:lnTo>
                      <a:pt x="13" y="20"/>
                    </a:lnTo>
                    <a:lnTo>
                      <a:pt x="25" y="24"/>
                    </a:lnTo>
                    <a:lnTo>
                      <a:pt x="0" y="10"/>
                    </a:lnTo>
                    <a:lnTo>
                      <a:pt x="957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2768760" y="4316760"/>
                <a:ext cx="820080" cy="1011600"/>
              </a:xfrm>
              <a:custGeom>
                <a:avLst/>
                <a:gdLst/>
                <a:ahLst/>
                <a:rect l="l" t="t" r="r" b="b"/>
                <a:pathLst>
                  <a:path w="1466" h="1719">
                    <a:moveTo>
                      <a:pt x="872" y="1527"/>
                    </a:moveTo>
                    <a:lnTo>
                      <a:pt x="1227" y="1527"/>
                    </a:lnTo>
                    <a:lnTo>
                      <a:pt x="1453" y="1527"/>
                    </a:lnTo>
                    <a:lnTo>
                      <a:pt x="1453" y="1186"/>
                    </a:lnTo>
                    <a:lnTo>
                      <a:pt x="1453" y="856"/>
                    </a:lnTo>
                    <a:lnTo>
                      <a:pt x="1453" y="467"/>
                    </a:lnTo>
                    <a:lnTo>
                      <a:pt x="1453" y="158"/>
                    </a:lnTo>
                    <a:lnTo>
                      <a:pt x="1466" y="158"/>
                    </a:lnTo>
                    <a:lnTo>
                      <a:pt x="1466" y="0"/>
                    </a:lnTo>
                    <a:lnTo>
                      <a:pt x="1055" y="0"/>
                    </a:lnTo>
                    <a:lnTo>
                      <a:pt x="637" y="0"/>
                    </a:lnTo>
                    <a:lnTo>
                      <a:pt x="290" y="0"/>
                    </a:lnTo>
                    <a:lnTo>
                      <a:pt x="0" y="0"/>
                    </a:lnTo>
                    <a:lnTo>
                      <a:pt x="0" y="456"/>
                    </a:lnTo>
                    <a:lnTo>
                      <a:pt x="0" y="910"/>
                    </a:lnTo>
                    <a:lnTo>
                      <a:pt x="0" y="1340"/>
                    </a:lnTo>
                    <a:lnTo>
                      <a:pt x="0" y="1719"/>
                    </a:lnTo>
                    <a:lnTo>
                      <a:pt x="195" y="1719"/>
                    </a:lnTo>
                    <a:lnTo>
                      <a:pt x="195" y="1580"/>
                    </a:lnTo>
                    <a:lnTo>
                      <a:pt x="401" y="1579"/>
                    </a:lnTo>
                    <a:lnTo>
                      <a:pt x="594" y="1576"/>
                    </a:lnTo>
                    <a:lnTo>
                      <a:pt x="577" y="1527"/>
                    </a:lnTo>
                    <a:lnTo>
                      <a:pt x="872" y="152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2768760" y="4316760"/>
                <a:ext cx="820080" cy="1011600"/>
              </a:xfrm>
              <a:custGeom>
                <a:avLst/>
                <a:gdLst/>
                <a:ahLst/>
                <a:rect l="l" t="t" r="r" b="b"/>
                <a:pathLst>
                  <a:path w="1466" h="1719">
                    <a:moveTo>
                      <a:pt x="872" y="1527"/>
                    </a:moveTo>
                    <a:lnTo>
                      <a:pt x="1227" y="1527"/>
                    </a:lnTo>
                    <a:lnTo>
                      <a:pt x="1453" y="1527"/>
                    </a:lnTo>
                    <a:lnTo>
                      <a:pt x="1453" y="1186"/>
                    </a:lnTo>
                    <a:lnTo>
                      <a:pt x="1453" y="856"/>
                    </a:lnTo>
                    <a:lnTo>
                      <a:pt x="1453" y="467"/>
                    </a:lnTo>
                    <a:lnTo>
                      <a:pt x="1453" y="158"/>
                    </a:lnTo>
                    <a:lnTo>
                      <a:pt x="1466" y="158"/>
                    </a:lnTo>
                    <a:lnTo>
                      <a:pt x="1466" y="0"/>
                    </a:lnTo>
                    <a:lnTo>
                      <a:pt x="1055" y="0"/>
                    </a:lnTo>
                    <a:lnTo>
                      <a:pt x="637" y="0"/>
                    </a:lnTo>
                    <a:lnTo>
                      <a:pt x="290" y="0"/>
                    </a:lnTo>
                    <a:lnTo>
                      <a:pt x="0" y="0"/>
                    </a:lnTo>
                    <a:lnTo>
                      <a:pt x="0" y="456"/>
                    </a:lnTo>
                    <a:lnTo>
                      <a:pt x="0" y="910"/>
                    </a:lnTo>
                    <a:lnTo>
                      <a:pt x="0" y="1340"/>
                    </a:lnTo>
                    <a:lnTo>
                      <a:pt x="0" y="1719"/>
                    </a:lnTo>
                    <a:lnTo>
                      <a:pt x="195" y="1719"/>
                    </a:lnTo>
                    <a:lnTo>
                      <a:pt x="195" y="1580"/>
                    </a:lnTo>
                    <a:lnTo>
                      <a:pt x="401" y="1579"/>
                    </a:lnTo>
                    <a:lnTo>
                      <a:pt x="594" y="1576"/>
                    </a:lnTo>
                    <a:lnTo>
                      <a:pt x="577" y="1527"/>
                    </a:lnTo>
                    <a:lnTo>
                      <a:pt x="872" y="1527"/>
                    </a:lnTo>
                    <a:lnTo>
                      <a:pt x="872" y="1527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1990800" y="4316760"/>
                <a:ext cx="777600" cy="1011600"/>
              </a:xfrm>
              <a:custGeom>
                <a:avLst/>
                <a:gdLst/>
                <a:ahLst/>
                <a:rect l="l" t="t" r="r" b="b"/>
                <a:pathLst>
                  <a:path w="1388" h="1719">
                    <a:moveTo>
                      <a:pt x="360" y="0"/>
                    </a:moveTo>
                    <a:lnTo>
                      <a:pt x="616" y="0"/>
                    </a:lnTo>
                    <a:lnTo>
                      <a:pt x="928" y="0"/>
                    </a:lnTo>
                    <a:lnTo>
                      <a:pt x="1179" y="0"/>
                    </a:lnTo>
                    <a:lnTo>
                      <a:pt x="1388" y="0"/>
                    </a:lnTo>
                    <a:lnTo>
                      <a:pt x="1388" y="456"/>
                    </a:lnTo>
                    <a:lnTo>
                      <a:pt x="1388" y="910"/>
                    </a:lnTo>
                    <a:lnTo>
                      <a:pt x="1388" y="1340"/>
                    </a:lnTo>
                    <a:lnTo>
                      <a:pt x="1388" y="1719"/>
                    </a:lnTo>
                    <a:lnTo>
                      <a:pt x="1179" y="1719"/>
                    </a:lnTo>
                    <a:lnTo>
                      <a:pt x="926" y="1719"/>
                    </a:lnTo>
                    <a:lnTo>
                      <a:pt x="579" y="1585"/>
                    </a:lnTo>
                    <a:lnTo>
                      <a:pt x="234" y="1450"/>
                    </a:lnTo>
                    <a:lnTo>
                      <a:pt x="6" y="1362"/>
                    </a:lnTo>
                    <a:lnTo>
                      <a:pt x="0" y="1334"/>
                    </a:lnTo>
                    <a:lnTo>
                      <a:pt x="21" y="1306"/>
                    </a:lnTo>
                    <a:lnTo>
                      <a:pt x="58" y="1310"/>
                    </a:lnTo>
                    <a:lnTo>
                      <a:pt x="77" y="1269"/>
                    </a:lnTo>
                    <a:lnTo>
                      <a:pt x="75" y="1238"/>
                    </a:lnTo>
                    <a:lnTo>
                      <a:pt x="19" y="1203"/>
                    </a:lnTo>
                    <a:lnTo>
                      <a:pt x="11" y="1108"/>
                    </a:lnTo>
                    <a:lnTo>
                      <a:pt x="60" y="1060"/>
                    </a:lnTo>
                    <a:lnTo>
                      <a:pt x="63" y="940"/>
                    </a:lnTo>
                    <a:lnTo>
                      <a:pt x="159" y="844"/>
                    </a:lnTo>
                    <a:lnTo>
                      <a:pt x="36" y="658"/>
                    </a:lnTo>
                    <a:lnTo>
                      <a:pt x="36" y="623"/>
                    </a:lnTo>
                    <a:lnTo>
                      <a:pt x="47" y="518"/>
                    </a:lnTo>
                    <a:lnTo>
                      <a:pt x="11" y="328"/>
                    </a:lnTo>
                    <a:lnTo>
                      <a:pt x="55" y="264"/>
                    </a:lnTo>
                    <a:lnTo>
                      <a:pt x="159" y="296"/>
                    </a:lnTo>
                    <a:lnTo>
                      <a:pt x="177" y="253"/>
                    </a:lnTo>
                    <a:lnTo>
                      <a:pt x="177" y="0"/>
                    </a:lnTo>
                    <a:lnTo>
                      <a:pt x="360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1990800" y="4316760"/>
                <a:ext cx="777600" cy="1011600"/>
              </a:xfrm>
              <a:custGeom>
                <a:avLst/>
                <a:gdLst/>
                <a:ahLst/>
                <a:rect l="l" t="t" r="r" b="b"/>
                <a:pathLst>
                  <a:path w="1388" h="1719">
                    <a:moveTo>
                      <a:pt x="360" y="0"/>
                    </a:moveTo>
                    <a:lnTo>
                      <a:pt x="616" y="0"/>
                    </a:lnTo>
                    <a:lnTo>
                      <a:pt x="928" y="0"/>
                    </a:lnTo>
                    <a:lnTo>
                      <a:pt x="1179" y="0"/>
                    </a:lnTo>
                    <a:lnTo>
                      <a:pt x="1388" y="0"/>
                    </a:lnTo>
                    <a:lnTo>
                      <a:pt x="1388" y="456"/>
                    </a:lnTo>
                    <a:lnTo>
                      <a:pt x="1388" y="910"/>
                    </a:lnTo>
                    <a:lnTo>
                      <a:pt x="1388" y="1340"/>
                    </a:lnTo>
                    <a:lnTo>
                      <a:pt x="1388" y="1719"/>
                    </a:lnTo>
                    <a:lnTo>
                      <a:pt x="1179" y="1719"/>
                    </a:lnTo>
                    <a:lnTo>
                      <a:pt x="926" y="1719"/>
                    </a:lnTo>
                    <a:lnTo>
                      <a:pt x="579" y="1585"/>
                    </a:lnTo>
                    <a:lnTo>
                      <a:pt x="234" y="1450"/>
                    </a:lnTo>
                    <a:lnTo>
                      <a:pt x="6" y="1362"/>
                    </a:lnTo>
                    <a:lnTo>
                      <a:pt x="0" y="1334"/>
                    </a:lnTo>
                    <a:lnTo>
                      <a:pt x="21" y="1306"/>
                    </a:lnTo>
                    <a:lnTo>
                      <a:pt x="58" y="1310"/>
                    </a:lnTo>
                    <a:lnTo>
                      <a:pt x="77" y="1269"/>
                    </a:lnTo>
                    <a:lnTo>
                      <a:pt x="75" y="1238"/>
                    </a:lnTo>
                    <a:lnTo>
                      <a:pt x="19" y="1203"/>
                    </a:lnTo>
                    <a:lnTo>
                      <a:pt x="11" y="1108"/>
                    </a:lnTo>
                    <a:lnTo>
                      <a:pt x="60" y="1060"/>
                    </a:lnTo>
                    <a:lnTo>
                      <a:pt x="63" y="940"/>
                    </a:lnTo>
                    <a:lnTo>
                      <a:pt x="159" y="844"/>
                    </a:lnTo>
                    <a:lnTo>
                      <a:pt x="36" y="658"/>
                    </a:lnTo>
                    <a:lnTo>
                      <a:pt x="36" y="623"/>
                    </a:lnTo>
                    <a:lnTo>
                      <a:pt x="47" y="518"/>
                    </a:lnTo>
                    <a:lnTo>
                      <a:pt x="11" y="328"/>
                    </a:lnTo>
                    <a:lnTo>
                      <a:pt x="55" y="264"/>
                    </a:lnTo>
                    <a:lnTo>
                      <a:pt x="159" y="296"/>
                    </a:lnTo>
                    <a:lnTo>
                      <a:pt x="177" y="253"/>
                    </a:lnTo>
                    <a:lnTo>
                      <a:pt x="177" y="0"/>
                    </a:lnTo>
                    <a:lnTo>
                      <a:pt x="360" y="0"/>
                    </a:lnTo>
                    <a:lnTo>
                      <a:pt x="360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709200" y="3357720"/>
                <a:ext cx="1371600" cy="1772280"/>
              </a:xfrm>
              <a:custGeom>
                <a:avLst/>
                <a:gdLst/>
                <a:ahLst/>
                <a:rect l="l" t="t" r="r" b="b"/>
                <a:pathLst>
                  <a:path w="2451" h="3009">
                    <a:moveTo>
                      <a:pt x="2303" y="2737"/>
                    </a:moveTo>
                    <a:lnTo>
                      <a:pt x="2352" y="2689"/>
                    </a:lnTo>
                    <a:lnTo>
                      <a:pt x="2355" y="2569"/>
                    </a:lnTo>
                    <a:lnTo>
                      <a:pt x="2451" y="2473"/>
                    </a:lnTo>
                    <a:lnTo>
                      <a:pt x="2328" y="2287"/>
                    </a:lnTo>
                    <a:lnTo>
                      <a:pt x="2328" y="2252"/>
                    </a:lnTo>
                    <a:lnTo>
                      <a:pt x="2095" y="2024"/>
                    </a:lnTo>
                    <a:lnTo>
                      <a:pt x="1752" y="1698"/>
                    </a:lnTo>
                    <a:lnTo>
                      <a:pt x="1505" y="1460"/>
                    </a:lnTo>
                    <a:lnTo>
                      <a:pt x="1242" y="1204"/>
                    </a:lnTo>
                    <a:lnTo>
                      <a:pt x="1026" y="991"/>
                    </a:lnTo>
                    <a:lnTo>
                      <a:pt x="1026" y="601"/>
                    </a:lnTo>
                    <a:lnTo>
                      <a:pt x="1026" y="279"/>
                    </a:lnTo>
                    <a:lnTo>
                      <a:pt x="1026" y="0"/>
                    </a:lnTo>
                    <a:lnTo>
                      <a:pt x="774" y="0"/>
                    </a:lnTo>
                    <a:lnTo>
                      <a:pt x="510" y="0"/>
                    </a:lnTo>
                    <a:lnTo>
                      <a:pt x="245" y="0"/>
                    </a:lnTo>
                    <a:lnTo>
                      <a:pt x="31" y="0"/>
                    </a:lnTo>
                    <a:lnTo>
                      <a:pt x="75" y="201"/>
                    </a:lnTo>
                    <a:lnTo>
                      <a:pt x="59" y="399"/>
                    </a:lnTo>
                    <a:lnTo>
                      <a:pt x="1" y="494"/>
                    </a:lnTo>
                    <a:lnTo>
                      <a:pt x="0" y="535"/>
                    </a:lnTo>
                    <a:lnTo>
                      <a:pt x="143" y="767"/>
                    </a:lnTo>
                    <a:lnTo>
                      <a:pt x="140" y="871"/>
                    </a:lnTo>
                    <a:lnTo>
                      <a:pt x="180" y="1039"/>
                    </a:lnTo>
                    <a:lnTo>
                      <a:pt x="323" y="1205"/>
                    </a:lnTo>
                    <a:lnTo>
                      <a:pt x="336" y="1279"/>
                    </a:lnTo>
                    <a:lnTo>
                      <a:pt x="379" y="1325"/>
                    </a:lnTo>
                    <a:lnTo>
                      <a:pt x="444" y="1335"/>
                    </a:lnTo>
                    <a:lnTo>
                      <a:pt x="451" y="1259"/>
                    </a:lnTo>
                    <a:lnTo>
                      <a:pt x="569" y="1284"/>
                    </a:lnTo>
                    <a:lnTo>
                      <a:pt x="489" y="1336"/>
                    </a:lnTo>
                    <a:lnTo>
                      <a:pt x="544" y="1470"/>
                    </a:lnTo>
                    <a:lnTo>
                      <a:pt x="453" y="1380"/>
                    </a:lnTo>
                    <a:lnTo>
                      <a:pt x="493" y="1586"/>
                    </a:lnTo>
                    <a:lnTo>
                      <a:pt x="532" y="1629"/>
                    </a:lnTo>
                    <a:lnTo>
                      <a:pt x="589" y="1641"/>
                    </a:lnTo>
                    <a:lnTo>
                      <a:pt x="614" y="1684"/>
                    </a:lnTo>
                    <a:lnTo>
                      <a:pt x="615" y="1737"/>
                    </a:lnTo>
                    <a:lnTo>
                      <a:pt x="586" y="1763"/>
                    </a:lnTo>
                    <a:lnTo>
                      <a:pt x="599" y="1841"/>
                    </a:lnTo>
                    <a:lnTo>
                      <a:pt x="844" y="2124"/>
                    </a:lnTo>
                    <a:lnTo>
                      <a:pt x="848" y="2173"/>
                    </a:lnTo>
                    <a:lnTo>
                      <a:pt x="907" y="2225"/>
                    </a:lnTo>
                    <a:lnTo>
                      <a:pt x="925" y="2391"/>
                    </a:lnTo>
                    <a:lnTo>
                      <a:pt x="1089" y="2445"/>
                    </a:lnTo>
                    <a:lnTo>
                      <a:pt x="1139" y="2435"/>
                    </a:lnTo>
                    <a:lnTo>
                      <a:pt x="1352" y="2567"/>
                    </a:lnTo>
                    <a:lnTo>
                      <a:pt x="1365" y="2539"/>
                    </a:lnTo>
                    <a:lnTo>
                      <a:pt x="1401" y="2548"/>
                    </a:lnTo>
                    <a:lnTo>
                      <a:pt x="1451" y="2636"/>
                    </a:lnTo>
                    <a:lnTo>
                      <a:pt x="1563" y="2675"/>
                    </a:lnTo>
                    <a:lnTo>
                      <a:pt x="1698" y="2815"/>
                    </a:lnTo>
                    <a:lnTo>
                      <a:pt x="1723" y="2858"/>
                    </a:lnTo>
                    <a:lnTo>
                      <a:pt x="1746" y="3009"/>
                    </a:lnTo>
                    <a:lnTo>
                      <a:pt x="1952" y="2993"/>
                    </a:lnTo>
                    <a:lnTo>
                      <a:pt x="2124" y="2978"/>
                    </a:lnTo>
                    <a:lnTo>
                      <a:pt x="2292" y="2963"/>
                    </a:lnTo>
                    <a:lnTo>
                      <a:pt x="2313" y="2935"/>
                    </a:lnTo>
                    <a:lnTo>
                      <a:pt x="2350" y="2939"/>
                    </a:lnTo>
                    <a:lnTo>
                      <a:pt x="2369" y="2898"/>
                    </a:lnTo>
                    <a:lnTo>
                      <a:pt x="2367" y="2867"/>
                    </a:lnTo>
                    <a:lnTo>
                      <a:pt x="2311" y="2832"/>
                    </a:lnTo>
                    <a:lnTo>
                      <a:pt x="2303" y="273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709200" y="3357720"/>
                <a:ext cx="1371600" cy="1772280"/>
              </a:xfrm>
              <a:custGeom>
                <a:avLst/>
                <a:gdLst/>
                <a:ahLst/>
                <a:rect l="l" t="t" r="r" b="b"/>
                <a:pathLst>
                  <a:path w="2451" h="3009">
                    <a:moveTo>
                      <a:pt x="2303" y="2737"/>
                    </a:moveTo>
                    <a:lnTo>
                      <a:pt x="2352" y="2689"/>
                    </a:lnTo>
                    <a:lnTo>
                      <a:pt x="2355" y="2569"/>
                    </a:lnTo>
                    <a:lnTo>
                      <a:pt x="2451" y="2473"/>
                    </a:lnTo>
                    <a:lnTo>
                      <a:pt x="2328" y="2287"/>
                    </a:lnTo>
                    <a:lnTo>
                      <a:pt x="2328" y="2252"/>
                    </a:lnTo>
                    <a:lnTo>
                      <a:pt x="2095" y="2024"/>
                    </a:lnTo>
                    <a:lnTo>
                      <a:pt x="1752" y="1698"/>
                    </a:lnTo>
                    <a:lnTo>
                      <a:pt x="1505" y="1460"/>
                    </a:lnTo>
                    <a:lnTo>
                      <a:pt x="1242" y="1204"/>
                    </a:lnTo>
                    <a:lnTo>
                      <a:pt x="1026" y="991"/>
                    </a:lnTo>
                    <a:lnTo>
                      <a:pt x="1026" y="601"/>
                    </a:lnTo>
                    <a:lnTo>
                      <a:pt x="1026" y="279"/>
                    </a:lnTo>
                    <a:lnTo>
                      <a:pt x="1026" y="0"/>
                    </a:lnTo>
                    <a:lnTo>
                      <a:pt x="774" y="0"/>
                    </a:lnTo>
                    <a:lnTo>
                      <a:pt x="510" y="0"/>
                    </a:lnTo>
                    <a:lnTo>
                      <a:pt x="245" y="0"/>
                    </a:lnTo>
                    <a:lnTo>
                      <a:pt x="31" y="0"/>
                    </a:lnTo>
                    <a:lnTo>
                      <a:pt x="75" y="201"/>
                    </a:lnTo>
                    <a:lnTo>
                      <a:pt x="59" y="399"/>
                    </a:lnTo>
                    <a:lnTo>
                      <a:pt x="1" y="494"/>
                    </a:lnTo>
                    <a:lnTo>
                      <a:pt x="0" y="535"/>
                    </a:lnTo>
                    <a:lnTo>
                      <a:pt x="143" y="767"/>
                    </a:lnTo>
                    <a:lnTo>
                      <a:pt x="140" y="871"/>
                    </a:lnTo>
                    <a:lnTo>
                      <a:pt x="180" y="1039"/>
                    </a:lnTo>
                    <a:lnTo>
                      <a:pt x="323" y="1205"/>
                    </a:lnTo>
                    <a:lnTo>
                      <a:pt x="336" y="1279"/>
                    </a:lnTo>
                    <a:lnTo>
                      <a:pt x="379" y="1325"/>
                    </a:lnTo>
                    <a:lnTo>
                      <a:pt x="444" y="1335"/>
                    </a:lnTo>
                    <a:lnTo>
                      <a:pt x="451" y="1259"/>
                    </a:lnTo>
                    <a:lnTo>
                      <a:pt x="569" y="1284"/>
                    </a:lnTo>
                    <a:lnTo>
                      <a:pt x="489" y="1336"/>
                    </a:lnTo>
                    <a:lnTo>
                      <a:pt x="544" y="1470"/>
                    </a:lnTo>
                    <a:lnTo>
                      <a:pt x="453" y="1380"/>
                    </a:lnTo>
                    <a:lnTo>
                      <a:pt x="493" y="1586"/>
                    </a:lnTo>
                    <a:lnTo>
                      <a:pt x="532" y="1629"/>
                    </a:lnTo>
                    <a:lnTo>
                      <a:pt x="589" y="1641"/>
                    </a:lnTo>
                    <a:lnTo>
                      <a:pt x="614" y="1684"/>
                    </a:lnTo>
                    <a:lnTo>
                      <a:pt x="615" y="1737"/>
                    </a:lnTo>
                    <a:lnTo>
                      <a:pt x="586" y="1763"/>
                    </a:lnTo>
                    <a:lnTo>
                      <a:pt x="599" y="1841"/>
                    </a:lnTo>
                    <a:lnTo>
                      <a:pt x="844" y="2124"/>
                    </a:lnTo>
                    <a:lnTo>
                      <a:pt x="848" y="2173"/>
                    </a:lnTo>
                    <a:lnTo>
                      <a:pt x="907" y="2225"/>
                    </a:lnTo>
                    <a:lnTo>
                      <a:pt x="925" y="2391"/>
                    </a:lnTo>
                    <a:lnTo>
                      <a:pt x="1089" y="2445"/>
                    </a:lnTo>
                    <a:lnTo>
                      <a:pt x="1139" y="2435"/>
                    </a:lnTo>
                    <a:lnTo>
                      <a:pt x="1352" y="2567"/>
                    </a:lnTo>
                    <a:lnTo>
                      <a:pt x="1365" y="2539"/>
                    </a:lnTo>
                    <a:lnTo>
                      <a:pt x="1401" y="2548"/>
                    </a:lnTo>
                    <a:lnTo>
                      <a:pt x="1451" y="2636"/>
                    </a:lnTo>
                    <a:lnTo>
                      <a:pt x="1563" y="2675"/>
                    </a:lnTo>
                    <a:lnTo>
                      <a:pt x="1698" y="2815"/>
                    </a:lnTo>
                    <a:lnTo>
                      <a:pt x="1723" y="2858"/>
                    </a:lnTo>
                    <a:lnTo>
                      <a:pt x="1746" y="3009"/>
                    </a:lnTo>
                    <a:lnTo>
                      <a:pt x="1952" y="2993"/>
                    </a:lnTo>
                    <a:lnTo>
                      <a:pt x="2124" y="2978"/>
                    </a:lnTo>
                    <a:lnTo>
                      <a:pt x="2292" y="2963"/>
                    </a:lnTo>
                    <a:lnTo>
                      <a:pt x="2313" y="2935"/>
                    </a:lnTo>
                    <a:lnTo>
                      <a:pt x="2350" y="2939"/>
                    </a:lnTo>
                    <a:lnTo>
                      <a:pt x="2369" y="2898"/>
                    </a:lnTo>
                    <a:lnTo>
                      <a:pt x="2367" y="2867"/>
                    </a:lnTo>
                    <a:lnTo>
                      <a:pt x="2311" y="2832"/>
                    </a:lnTo>
                    <a:lnTo>
                      <a:pt x="2303" y="2737"/>
                    </a:lnTo>
                    <a:lnTo>
                      <a:pt x="2303" y="2737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2090880" y="3357720"/>
                <a:ext cx="677520" cy="959040"/>
              </a:xfrm>
              <a:custGeom>
                <a:avLst/>
                <a:gdLst/>
                <a:ahLst/>
                <a:rect l="l" t="t" r="r" b="b"/>
                <a:pathLst>
                  <a:path w="1211" h="1629">
                    <a:moveTo>
                      <a:pt x="154" y="0"/>
                    </a:moveTo>
                    <a:lnTo>
                      <a:pt x="726" y="0"/>
                    </a:lnTo>
                    <a:lnTo>
                      <a:pt x="726" y="337"/>
                    </a:lnTo>
                    <a:lnTo>
                      <a:pt x="963" y="337"/>
                    </a:lnTo>
                    <a:lnTo>
                      <a:pt x="1211" y="337"/>
                    </a:lnTo>
                    <a:lnTo>
                      <a:pt x="1211" y="776"/>
                    </a:lnTo>
                    <a:lnTo>
                      <a:pt x="1211" y="1270"/>
                    </a:lnTo>
                    <a:lnTo>
                      <a:pt x="1211" y="1629"/>
                    </a:lnTo>
                    <a:lnTo>
                      <a:pt x="1002" y="1629"/>
                    </a:lnTo>
                    <a:lnTo>
                      <a:pt x="751" y="1629"/>
                    </a:lnTo>
                    <a:lnTo>
                      <a:pt x="439" y="1629"/>
                    </a:lnTo>
                    <a:lnTo>
                      <a:pt x="183" y="1629"/>
                    </a:lnTo>
                    <a:lnTo>
                      <a:pt x="0" y="1629"/>
                    </a:lnTo>
                    <a:lnTo>
                      <a:pt x="0" y="1263"/>
                    </a:lnTo>
                    <a:lnTo>
                      <a:pt x="0" y="809"/>
                    </a:lnTo>
                    <a:lnTo>
                      <a:pt x="0" y="378"/>
                    </a:lnTo>
                    <a:lnTo>
                      <a:pt x="0" y="0"/>
                    </a:lnTo>
                    <a:lnTo>
                      <a:pt x="154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2090880" y="3357720"/>
                <a:ext cx="677520" cy="959040"/>
              </a:xfrm>
              <a:custGeom>
                <a:avLst/>
                <a:gdLst/>
                <a:ahLst/>
                <a:rect l="l" t="t" r="r" b="b"/>
                <a:pathLst>
                  <a:path w="1211" h="1629">
                    <a:moveTo>
                      <a:pt x="154" y="0"/>
                    </a:moveTo>
                    <a:lnTo>
                      <a:pt x="726" y="0"/>
                    </a:lnTo>
                    <a:lnTo>
                      <a:pt x="726" y="337"/>
                    </a:lnTo>
                    <a:lnTo>
                      <a:pt x="963" y="337"/>
                    </a:lnTo>
                    <a:lnTo>
                      <a:pt x="1211" y="337"/>
                    </a:lnTo>
                    <a:lnTo>
                      <a:pt x="1211" y="776"/>
                    </a:lnTo>
                    <a:lnTo>
                      <a:pt x="1211" y="1270"/>
                    </a:lnTo>
                    <a:lnTo>
                      <a:pt x="1211" y="1629"/>
                    </a:lnTo>
                    <a:lnTo>
                      <a:pt x="1002" y="1629"/>
                    </a:lnTo>
                    <a:lnTo>
                      <a:pt x="751" y="1629"/>
                    </a:lnTo>
                    <a:lnTo>
                      <a:pt x="439" y="1629"/>
                    </a:lnTo>
                    <a:lnTo>
                      <a:pt x="183" y="1629"/>
                    </a:lnTo>
                    <a:lnTo>
                      <a:pt x="0" y="1629"/>
                    </a:lnTo>
                    <a:lnTo>
                      <a:pt x="0" y="1263"/>
                    </a:lnTo>
                    <a:lnTo>
                      <a:pt x="0" y="809"/>
                    </a:lnTo>
                    <a:lnTo>
                      <a:pt x="0" y="378"/>
                    </a:lnTo>
                    <a:lnTo>
                      <a:pt x="0" y="0"/>
                    </a:lnTo>
                    <a:lnTo>
                      <a:pt x="154" y="0"/>
                    </a:lnTo>
                    <a:lnTo>
                      <a:pt x="154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1282680" y="3357720"/>
                <a:ext cx="807840" cy="1327680"/>
              </a:xfrm>
              <a:custGeom>
                <a:avLst/>
                <a:gdLst/>
                <a:ahLst/>
                <a:rect l="l" t="t" r="r" b="b"/>
                <a:pathLst>
                  <a:path w="1443" h="2252">
                    <a:moveTo>
                      <a:pt x="1069" y="2024"/>
                    </a:moveTo>
                    <a:lnTo>
                      <a:pt x="726" y="1698"/>
                    </a:lnTo>
                    <a:lnTo>
                      <a:pt x="479" y="1460"/>
                    </a:lnTo>
                    <a:lnTo>
                      <a:pt x="216" y="1204"/>
                    </a:lnTo>
                    <a:lnTo>
                      <a:pt x="0" y="991"/>
                    </a:lnTo>
                    <a:lnTo>
                      <a:pt x="0" y="601"/>
                    </a:lnTo>
                    <a:lnTo>
                      <a:pt x="0" y="279"/>
                    </a:lnTo>
                    <a:lnTo>
                      <a:pt x="0" y="0"/>
                    </a:lnTo>
                    <a:lnTo>
                      <a:pt x="234" y="0"/>
                    </a:lnTo>
                    <a:lnTo>
                      <a:pt x="474" y="0"/>
                    </a:lnTo>
                    <a:lnTo>
                      <a:pt x="723" y="0"/>
                    </a:lnTo>
                    <a:lnTo>
                      <a:pt x="953" y="0"/>
                    </a:lnTo>
                    <a:lnTo>
                      <a:pt x="1186" y="0"/>
                    </a:lnTo>
                    <a:lnTo>
                      <a:pt x="1443" y="0"/>
                    </a:lnTo>
                    <a:lnTo>
                      <a:pt x="1443" y="378"/>
                    </a:lnTo>
                    <a:lnTo>
                      <a:pt x="1443" y="809"/>
                    </a:lnTo>
                    <a:lnTo>
                      <a:pt x="1443" y="1263"/>
                    </a:lnTo>
                    <a:lnTo>
                      <a:pt x="1443" y="1882"/>
                    </a:lnTo>
                    <a:lnTo>
                      <a:pt x="1425" y="1925"/>
                    </a:lnTo>
                    <a:lnTo>
                      <a:pt x="1321" y="1893"/>
                    </a:lnTo>
                    <a:lnTo>
                      <a:pt x="1277" y="1957"/>
                    </a:lnTo>
                    <a:lnTo>
                      <a:pt x="1313" y="2147"/>
                    </a:lnTo>
                    <a:lnTo>
                      <a:pt x="1302" y="2252"/>
                    </a:lnTo>
                    <a:lnTo>
                      <a:pt x="1069" y="202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1282680" y="3357720"/>
                <a:ext cx="807840" cy="1327680"/>
              </a:xfrm>
              <a:custGeom>
                <a:avLst/>
                <a:gdLst/>
                <a:ahLst/>
                <a:rect l="l" t="t" r="r" b="b"/>
                <a:pathLst>
                  <a:path w="1443" h="2252">
                    <a:moveTo>
                      <a:pt x="1069" y="2024"/>
                    </a:moveTo>
                    <a:lnTo>
                      <a:pt x="726" y="1698"/>
                    </a:lnTo>
                    <a:lnTo>
                      <a:pt x="479" y="1460"/>
                    </a:lnTo>
                    <a:lnTo>
                      <a:pt x="216" y="1204"/>
                    </a:lnTo>
                    <a:lnTo>
                      <a:pt x="0" y="991"/>
                    </a:lnTo>
                    <a:lnTo>
                      <a:pt x="0" y="601"/>
                    </a:lnTo>
                    <a:lnTo>
                      <a:pt x="0" y="279"/>
                    </a:lnTo>
                    <a:lnTo>
                      <a:pt x="0" y="0"/>
                    </a:lnTo>
                    <a:lnTo>
                      <a:pt x="234" y="0"/>
                    </a:lnTo>
                    <a:lnTo>
                      <a:pt x="474" y="0"/>
                    </a:lnTo>
                    <a:lnTo>
                      <a:pt x="723" y="0"/>
                    </a:lnTo>
                    <a:lnTo>
                      <a:pt x="953" y="0"/>
                    </a:lnTo>
                    <a:lnTo>
                      <a:pt x="1186" y="0"/>
                    </a:lnTo>
                    <a:lnTo>
                      <a:pt x="1443" y="0"/>
                    </a:lnTo>
                    <a:lnTo>
                      <a:pt x="1443" y="378"/>
                    </a:lnTo>
                    <a:lnTo>
                      <a:pt x="1443" y="809"/>
                    </a:lnTo>
                    <a:lnTo>
                      <a:pt x="1443" y="1263"/>
                    </a:lnTo>
                    <a:lnTo>
                      <a:pt x="1443" y="1882"/>
                    </a:lnTo>
                    <a:lnTo>
                      <a:pt x="1425" y="1925"/>
                    </a:lnTo>
                    <a:lnTo>
                      <a:pt x="1321" y="1893"/>
                    </a:lnTo>
                    <a:lnTo>
                      <a:pt x="1277" y="1957"/>
                    </a:lnTo>
                    <a:lnTo>
                      <a:pt x="1313" y="2147"/>
                    </a:lnTo>
                    <a:lnTo>
                      <a:pt x="1302" y="2252"/>
                    </a:lnTo>
                    <a:lnTo>
                      <a:pt x="1069" y="2024"/>
                    </a:lnTo>
                    <a:lnTo>
                      <a:pt x="1069" y="2024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691920" y="2491920"/>
                <a:ext cx="1071000" cy="865440"/>
              </a:xfrm>
              <a:custGeom>
                <a:avLst/>
                <a:gdLst/>
                <a:ahLst/>
                <a:rect l="l" t="t" r="r" b="b"/>
                <a:pathLst>
                  <a:path w="1915" h="1469">
                    <a:moveTo>
                      <a:pt x="1530" y="1469"/>
                    </a:moveTo>
                    <a:lnTo>
                      <a:pt x="1290" y="1469"/>
                    </a:lnTo>
                    <a:lnTo>
                      <a:pt x="1056" y="1469"/>
                    </a:lnTo>
                    <a:lnTo>
                      <a:pt x="804" y="1469"/>
                    </a:lnTo>
                    <a:lnTo>
                      <a:pt x="540" y="1469"/>
                    </a:lnTo>
                    <a:lnTo>
                      <a:pt x="275" y="1469"/>
                    </a:lnTo>
                    <a:lnTo>
                      <a:pt x="61" y="1469"/>
                    </a:lnTo>
                    <a:lnTo>
                      <a:pt x="21" y="1357"/>
                    </a:lnTo>
                    <a:lnTo>
                      <a:pt x="0" y="1170"/>
                    </a:lnTo>
                    <a:lnTo>
                      <a:pt x="21" y="1047"/>
                    </a:lnTo>
                    <a:lnTo>
                      <a:pt x="73" y="981"/>
                    </a:lnTo>
                    <a:lnTo>
                      <a:pt x="60" y="939"/>
                    </a:lnTo>
                    <a:lnTo>
                      <a:pt x="102" y="682"/>
                    </a:lnTo>
                    <a:lnTo>
                      <a:pt x="132" y="15"/>
                    </a:lnTo>
                    <a:lnTo>
                      <a:pt x="289" y="0"/>
                    </a:lnTo>
                    <a:lnTo>
                      <a:pt x="359" y="47"/>
                    </a:lnTo>
                    <a:lnTo>
                      <a:pt x="394" y="195"/>
                    </a:lnTo>
                    <a:lnTo>
                      <a:pt x="505" y="227"/>
                    </a:lnTo>
                    <a:lnTo>
                      <a:pt x="620" y="172"/>
                    </a:lnTo>
                    <a:lnTo>
                      <a:pt x="741" y="175"/>
                    </a:lnTo>
                    <a:lnTo>
                      <a:pt x="778" y="209"/>
                    </a:lnTo>
                    <a:lnTo>
                      <a:pt x="907" y="159"/>
                    </a:lnTo>
                    <a:lnTo>
                      <a:pt x="1004" y="166"/>
                    </a:lnTo>
                    <a:lnTo>
                      <a:pt x="1158" y="98"/>
                    </a:lnTo>
                    <a:lnTo>
                      <a:pt x="1300" y="72"/>
                    </a:lnTo>
                    <a:lnTo>
                      <a:pt x="1569" y="71"/>
                    </a:lnTo>
                    <a:lnTo>
                      <a:pt x="1810" y="69"/>
                    </a:lnTo>
                    <a:lnTo>
                      <a:pt x="1841" y="132"/>
                    </a:lnTo>
                    <a:lnTo>
                      <a:pt x="1892" y="157"/>
                    </a:lnTo>
                    <a:lnTo>
                      <a:pt x="1915" y="212"/>
                    </a:lnTo>
                    <a:lnTo>
                      <a:pt x="1808" y="490"/>
                    </a:lnTo>
                    <a:lnTo>
                      <a:pt x="1731" y="613"/>
                    </a:lnTo>
                    <a:lnTo>
                      <a:pt x="1737" y="681"/>
                    </a:lnTo>
                    <a:lnTo>
                      <a:pt x="1809" y="721"/>
                    </a:lnTo>
                    <a:lnTo>
                      <a:pt x="1779" y="842"/>
                    </a:lnTo>
                    <a:lnTo>
                      <a:pt x="1779" y="1150"/>
                    </a:lnTo>
                    <a:lnTo>
                      <a:pt x="1779" y="1469"/>
                    </a:lnTo>
                    <a:lnTo>
                      <a:pt x="1530" y="1469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691920" y="2491920"/>
                <a:ext cx="1071000" cy="865440"/>
              </a:xfrm>
              <a:custGeom>
                <a:avLst/>
                <a:gdLst/>
                <a:ahLst/>
                <a:rect l="l" t="t" r="r" b="b"/>
                <a:pathLst>
                  <a:path w="1915" h="1469">
                    <a:moveTo>
                      <a:pt x="1530" y="1469"/>
                    </a:moveTo>
                    <a:lnTo>
                      <a:pt x="1290" y="1469"/>
                    </a:lnTo>
                    <a:lnTo>
                      <a:pt x="1056" y="1469"/>
                    </a:lnTo>
                    <a:lnTo>
                      <a:pt x="804" y="1469"/>
                    </a:lnTo>
                    <a:lnTo>
                      <a:pt x="540" y="1469"/>
                    </a:lnTo>
                    <a:lnTo>
                      <a:pt x="275" y="1469"/>
                    </a:lnTo>
                    <a:lnTo>
                      <a:pt x="61" y="1469"/>
                    </a:lnTo>
                    <a:lnTo>
                      <a:pt x="21" y="1357"/>
                    </a:lnTo>
                    <a:lnTo>
                      <a:pt x="0" y="1170"/>
                    </a:lnTo>
                    <a:lnTo>
                      <a:pt x="21" y="1047"/>
                    </a:lnTo>
                    <a:lnTo>
                      <a:pt x="73" y="981"/>
                    </a:lnTo>
                    <a:lnTo>
                      <a:pt x="60" y="939"/>
                    </a:lnTo>
                    <a:lnTo>
                      <a:pt x="102" y="682"/>
                    </a:lnTo>
                    <a:lnTo>
                      <a:pt x="132" y="15"/>
                    </a:lnTo>
                    <a:lnTo>
                      <a:pt x="289" y="0"/>
                    </a:lnTo>
                    <a:lnTo>
                      <a:pt x="359" y="47"/>
                    </a:lnTo>
                    <a:lnTo>
                      <a:pt x="394" y="195"/>
                    </a:lnTo>
                    <a:lnTo>
                      <a:pt x="505" y="227"/>
                    </a:lnTo>
                    <a:lnTo>
                      <a:pt x="620" y="172"/>
                    </a:lnTo>
                    <a:lnTo>
                      <a:pt x="741" y="175"/>
                    </a:lnTo>
                    <a:lnTo>
                      <a:pt x="778" y="209"/>
                    </a:lnTo>
                    <a:lnTo>
                      <a:pt x="907" y="159"/>
                    </a:lnTo>
                    <a:lnTo>
                      <a:pt x="1004" y="166"/>
                    </a:lnTo>
                    <a:lnTo>
                      <a:pt x="1158" y="98"/>
                    </a:lnTo>
                    <a:lnTo>
                      <a:pt x="1300" y="72"/>
                    </a:lnTo>
                    <a:lnTo>
                      <a:pt x="1569" y="71"/>
                    </a:lnTo>
                    <a:lnTo>
                      <a:pt x="1810" y="69"/>
                    </a:lnTo>
                    <a:lnTo>
                      <a:pt x="1841" y="132"/>
                    </a:lnTo>
                    <a:lnTo>
                      <a:pt x="1892" y="157"/>
                    </a:lnTo>
                    <a:lnTo>
                      <a:pt x="1915" y="212"/>
                    </a:lnTo>
                    <a:lnTo>
                      <a:pt x="1808" y="490"/>
                    </a:lnTo>
                    <a:lnTo>
                      <a:pt x="1731" y="613"/>
                    </a:lnTo>
                    <a:lnTo>
                      <a:pt x="1737" y="681"/>
                    </a:lnTo>
                    <a:lnTo>
                      <a:pt x="1809" y="721"/>
                    </a:lnTo>
                    <a:lnTo>
                      <a:pt x="1779" y="842"/>
                    </a:lnTo>
                    <a:lnTo>
                      <a:pt x="1779" y="1150"/>
                    </a:lnTo>
                    <a:lnTo>
                      <a:pt x="1779" y="1469"/>
                    </a:lnTo>
                    <a:lnTo>
                      <a:pt x="1530" y="1469"/>
                    </a:lnTo>
                    <a:lnTo>
                      <a:pt x="1530" y="1469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1659600" y="1883160"/>
                <a:ext cx="837000" cy="1474200"/>
              </a:xfrm>
              <a:custGeom>
                <a:avLst/>
                <a:gdLst/>
                <a:ahLst/>
                <a:rect l="l" t="t" r="r" b="b"/>
                <a:pathLst>
                  <a:path w="1494" h="2506">
                    <a:moveTo>
                      <a:pt x="278" y="2506"/>
                    </a:moveTo>
                    <a:lnTo>
                      <a:pt x="511" y="2506"/>
                    </a:lnTo>
                    <a:lnTo>
                      <a:pt x="1494" y="2506"/>
                    </a:lnTo>
                    <a:lnTo>
                      <a:pt x="1494" y="2070"/>
                    </a:lnTo>
                    <a:lnTo>
                      <a:pt x="1494" y="1645"/>
                    </a:lnTo>
                    <a:lnTo>
                      <a:pt x="1418" y="1553"/>
                    </a:lnTo>
                    <a:lnTo>
                      <a:pt x="1393" y="1569"/>
                    </a:lnTo>
                    <a:lnTo>
                      <a:pt x="1393" y="1627"/>
                    </a:lnTo>
                    <a:lnTo>
                      <a:pt x="1206" y="1619"/>
                    </a:lnTo>
                    <a:lnTo>
                      <a:pt x="1172" y="1659"/>
                    </a:lnTo>
                    <a:lnTo>
                      <a:pt x="1081" y="1647"/>
                    </a:lnTo>
                    <a:lnTo>
                      <a:pt x="1063" y="1690"/>
                    </a:lnTo>
                    <a:lnTo>
                      <a:pt x="1022" y="1658"/>
                    </a:lnTo>
                    <a:lnTo>
                      <a:pt x="987" y="1546"/>
                    </a:lnTo>
                    <a:lnTo>
                      <a:pt x="916" y="1515"/>
                    </a:lnTo>
                    <a:lnTo>
                      <a:pt x="916" y="1458"/>
                    </a:lnTo>
                    <a:lnTo>
                      <a:pt x="848" y="1355"/>
                    </a:lnTo>
                    <a:lnTo>
                      <a:pt x="827" y="1251"/>
                    </a:lnTo>
                    <a:lnTo>
                      <a:pt x="782" y="1215"/>
                    </a:lnTo>
                    <a:lnTo>
                      <a:pt x="705" y="1295"/>
                    </a:lnTo>
                    <a:lnTo>
                      <a:pt x="647" y="1264"/>
                    </a:lnTo>
                    <a:lnTo>
                      <a:pt x="660" y="1213"/>
                    </a:lnTo>
                    <a:lnTo>
                      <a:pt x="644" y="1187"/>
                    </a:lnTo>
                    <a:lnTo>
                      <a:pt x="686" y="1147"/>
                    </a:lnTo>
                    <a:lnTo>
                      <a:pt x="657" y="1050"/>
                    </a:lnTo>
                    <a:lnTo>
                      <a:pt x="675" y="1039"/>
                    </a:lnTo>
                    <a:lnTo>
                      <a:pt x="700" y="864"/>
                    </a:lnTo>
                    <a:lnTo>
                      <a:pt x="595" y="847"/>
                    </a:lnTo>
                    <a:lnTo>
                      <a:pt x="458" y="648"/>
                    </a:lnTo>
                    <a:lnTo>
                      <a:pt x="361" y="581"/>
                    </a:lnTo>
                    <a:lnTo>
                      <a:pt x="382" y="563"/>
                    </a:lnTo>
                    <a:lnTo>
                      <a:pt x="357" y="536"/>
                    </a:lnTo>
                    <a:lnTo>
                      <a:pt x="373" y="516"/>
                    </a:lnTo>
                    <a:lnTo>
                      <a:pt x="362" y="479"/>
                    </a:lnTo>
                    <a:lnTo>
                      <a:pt x="283" y="372"/>
                    </a:lnTo>
                    <a:lnTo>
                      <a:pt x="280" y="0"/>
                    </a:lnTo>
                    <a:lnTo>
                      <a:pt x="45" y="0"/>
                    </a:lnTo>
                    <a:lnTo>
                      <a:pt x="44" y="327"/>
                    </a:lnTo>
                    <a:lnTo>
                      <a:pt x="43" y="639"/>
                    </a:lnTo>
                    <a:lnTo>
                      <a:pt x="47" y="946"/>
                    </a:lnTo>
                    <a:lnTo>
                      <a:pt x="73" y="1047"/>
                    </a:lnTo>
                    <a:lnTo>
                      <a:pt x="79" y="1106"/>
                    </a:lnTo>
                    <a:lnTo>
                      <a:pt x="110" y="1169"/>
                    </a:lnTo>
                    <a:lnTo>
                      <a:pt x="161" y="1194"/>
                    </a:lnTo>
                    <a:lnTo>
                      <a:pt x="184" y="1249"/>
                    </a:lnTo>
                    <a:lnTo>
                      <a:pt x="77" y="1527"/>
                    </a:lnTo>
                    <a:lnTo>
                      <a:pt x="0" y="1650"/>
                    </a:lnTo>
                    <a:lnTo>
                      <a:pt x="6" y="1718"/>
                    </a:lnTo>
                    <a:lnTo>
                      <a:pt x="78" y="1758"/>
                    </a:lnTo>
                    <a:lnTo>
                      <a:pt x="48" y="1879"/>
                    </a:lnTo>
                    <a:lnTo>
                      <a:pt x="48" y="2187"/>
                    </a:lnTo>
                    <a:lnTo>
                      <a:pt x="48" y="2506"/>
                    </a:lnTo>
                    <a:lnTo>
                      <a:pt x="278" y="2506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1659600" y="1883160"/>
                <a:ext cx="837000" cy="1474200"/>
              </a:xfrm>
              <a:custGeom>
                <a:avLst/>
                <a:gdLst/>
                <a:ahLst/>
                <a:rect l="l" t="t" r="r" b="b"/>
                <a:pathLst>
                  <a:path w="1494" h="2506">
                    <a:moveTo>
                      <a:pt x="278" y="2506"/>
                    </a:moveTo>
                    <a:lnTo>
                      <a:pt x="511" y="2506"/>
                    </a:lnTo>
                    <a:lnTo>
                      <a:pt x="1494" y="2506"/>
                    </a:lnTo>
                    <a:lnTo>
                      <a:pt x="1494" y="2070"/>
                    </a:lnTo>
                    <a:lnTo>
                      <a:pt x="1494" y="1645"/>
                    </a:lnTo>
                    <a:lnTo>
                      <a:pt x="1418" y="1553"/>
                    </a:lnTo>
                    <a:lnTo>
                      <a:pt x="1393" y="1569"/>
                    </a:lnTo>
                    <a:lnTo>
                      <a:pt x="1393" y="1627"/>
                    </a:lnTo>
                    <a:lnTo>
                      <a:pt x="1206" y="1619"/>
                    </a:lnTo>
                    <a:lnTo>
                      <a:pt x="1172" y="1659"/>
                    </a:lnTo>
                    <a:lnTo>
                      <a:pt x="1081" y="1647"/>
                    </a:lnTo>
                    <a:lnTo>
                      <a:pt x="1063" y="1690"/>
                    </a:lnTo>
                    <a:lnTo>
                      <a:pt x="1022" y="1658"/>
                    </a:lnTo>
                    <a:lnTo>
                      <a:pt x="987" y="1546"/>
                    </a:lnTo>
                    <a:lnTo>
                      <a:pt x="916" y="1515"/>
                    </a:lnTo>
                    <a:lnTo>
                      <a:pt x="916" y="1458"/>
                    </a:lnTo>
                    <a:lnTo>
                      <a:pt x="848" y="1355"/>
                    </a:lnTo>
                    <a:lnTo>
                      <a:pt x="827" y="1251"/>
                    </a:lnTo>
                    <a:lnTo>
                      <a:pt x="782" y="1215"/>
                    </a:lnTo>
                    <a:lnTo>
                      <a:pt x="705" y="1295"/>
                    </a:lnTo>
                    <a:lnTo>
                      <a:pt x="647" y="1264"/>
                    </a:lnTo>
                    <a:lnTo>
                      <a:pt x="660" y="1213"/>
                    </a:lnTo>
                    <a:lnTo>
                      <a:pt x="644" y="1187"/>
                    </a:lnTo>
                    <a:lnTo>
                      <a:pt x="686" y="1147"/>
                    </a:lnTo>
                    <a:lnTo>
                      <a:pt x="657" y="1050"/>
                    </a:lnTo>
                    <a:lnTo>
                      <a:pt x="675" y="1039"/>
                    </a:lnTo>
                    <a:lnTo>
                      <a:pt x="700" y="864"/>
                    </a:lnTo>
                    <a:lnTo>
                      <a:pt x="595" y="847"/>
                    </a:lnTo>
                    <a:lnTo>
                      <a:pt x="458" y="648"/>
                    </a:lnTo>
                    <a:lnTo>
                      <a:pt x="361" y="581"/>
                    </a:lnTo>
                    <a:lnTo>
                      <a:pt x="382" y="563"/>
                    </a:lnTo>
                    <a:lnTo>
                      <a:pt x="357" y="536"/>
                    </a:lnTo>
                    <a:lnTo>
                      <a:pt x="373" y="516"/>
                    </a:lnTo>
                    <a:lnTo>
                      <a:pt x="362" y="479"/>
                    </a:lnTo>
                    <a:lnTo>
                      <a:pt x="283" y="372"/>
                    </a:lnTo>
                    <a:lnTo>
                      <a:pt x="280" y="0"/>
                    </a:lnTo>
                    <a:lnTo>
                      <a:pt x="45" y="0"/>
                    </a:lnTo>
                    <a:lnTo>
                      <a:pt x="44" y="327"/>
                    </a:lnTo>
                    <a:lnTo>
                      <a:pt x="43" y="639"/>
                    </a:lnTo>
                    <a:lnTo>
                      <a:pt x="47" y="946"/>
                    </a:lnTo>
                    <a:lnTo>
                      <a:pt x="73" y="1047"/>
                    </a:lnTo>
                    <a:lnTo>
                      <a:pt x="79" y="1106"/>
                    </a:lnTo>
                    <a:lnTo>
                      <a:pt x="110" y="1169"/>
                    </a:lnTo>
                    <a:lnTo>
                      <a:pt x="161" y="1194"/>
                    </a:lnTo>
                    <a:lnTo>
                      <a:pt x="184" y="1249"/>
                    </a:lnTo>
                    <a:lnTo>
                      <a:pt x="77" y="1527"/>
                    </a:lnTo>
                    <a:lnTo>
                      <a:pt x="0" y="1650"/>
                    </a:lnTo>
                    <a:lnTo>
                      <a:pt x="6" y="1718"/>
                    </a:lnTo>
                    <a:lnTo>
                      <a:pt x="78" y="1758"/>
                    </a:lnTo>
                    <a:lnTo>
                      <a:pt x="48" y="1879"/>
                    </a:lnTo>
                    <a:lnTo>
                      <a:pt x="48" y="2187"/>
                    </a:lnTo>
                    <a:lnTo>
                      <a:pt x="48" y="2506"/>
                    </a:lnTo>
                    <a:lnTo>
                      <a:pt x="278" y="2506"/>
                    </a:lnTo>
                    <a:lnTo>
                      <a:pt x="278" y="2506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" name=""/>
              <p:cNvSpPr/>
              <p:nvPr/>
            </p:nvSpPr>
            <p:spPr>
              <a:xfrm>
                <a:off x="659880" y="1883160"/>
                <a:ext cx="1044000" cy="744120"/>
              </a:xfrm>
              <a:custGeom>
                <a:avLst/>
                <a:gdLst/>
                <a:ahLst/>
                <a:rect l="l" t="t" r="r" b="b"/>
                <a:pathLst>
                  <a:path w="1866" h="1264">
                    <a:moveTo>
                      <a:pt x="728" y="0"/>
                    </a:moveTo>
                    <a:lnTo>
                      <a:pt x="913" y="0"/>
                    </a:lnTo>
                    <a:lnTo>
                      <a:pt x="1216" y="0"/>
                    </a:lnTo>
                    <a:lnTo>
                      <a:pt x="1543" y="0"/>
                    </a:lnTo>
                    <a:lnTo>
                      <a:pt x="1832" y="0"/>
                    </a:lnTo>
                    <a:lnTo>
                      <a:pt x="1831" y="327"/>
                    </a:lnTo>
                    <a:lnTo>
                      <a:pt x="1830" y="639"/>
                    </a:lnTo>
                    <a:lnTo>
                      <a:pt x="1834" y="946"/>
                    </a:lnTo>
                    <a:lnTo>
                      <a:pt x="1860" y="1047"/>
                    </a:lnTo>
                    <a:lnTo>
                      <a:pt x="1866" y="1106"/>
                    </a:lnTo>
                    <a:lnTo>
                      <a:pt x="1625" y="1108"/>
                    </a:lnTo>
                    <a:lnTo>
                      <a:pt x="1356" y="1109"/>
                    </a:lnTo>
                    <a:lnTo>
                      <a:pt x="1214" y="1135"/>
                    </a:lnTo>
                    <a:lnTo>
                      <a:pt x="1060" y="1203"/>
                    </a:lnTo>
                    <a:lnTo>
                      <a:pt x="963" y="1196"/>
                    </a:lnTo>
                    <a:lnTo>
                      <a:pt x="834" y="1246"/>
                    </a:lnTo>
                    <a:lnTo>
                      <a:pt x="797" y="1212"/>
                    </a:lnTo>
                    <a:lnTo>
                      <a:pt x="676" y="1209"/>
                    </a:lnTo>
                    <a:lnTo>
                      <a:pt x="561" y="1264"/>
                    </a:lnTo>
                    <a:lnTo>
                      <a:pt x="450" y="1232"/>
                    </a:lnTo>
                    <a:lnTo>
                      <a:pt x="415" y="1084"/>
                    </a:lnTo>
                    <a:lnTo>
                      <a:pt x="345" y="1037"/>
                    </a:lnTo>
                    <a:lnTo>
                      <a:pt x="288" y="992"/>
                    </a:lnTo>
                    <a:lnTo>
                      <a:pt x="162" y="971"/>
                    </a:lnTo>
                    <a:lnTo>
                      <a:pt x="158" y="870"/>
                    </a:lnTo>
                    <a:lnTo>
                      <a:pt x="177" y="936"/>
                    </a:lnTo>
                    <a:lnTo>
                      <a:pt x="197" y="923"/>
                    </a:lnTo>
                    <a:lnTo>
                      <a:pt x="196" y="837"/>
                    </a:lnTo>
                    <a:lnTo>
                      <a:pt x="152" y="812"/>
                    </a:lnTo>
                    <a:lnTo>
                      <a:pt x="173" y="726"/>
                    </a:lnTo>
                    <a:lnTo>
                      <a:pt x="157" y="704"/>
                    </a:lnTo>
                    <a:lnTo>
                      <a:pt x="131" y="729"/>
                    </a:lnTo>
                    <a:lnTo>
                      <a:pt x="84" y="516"/>
                    </a:lnTo>
                    <a:lnTo>
                      <a:pt x="0" y="359"/>
                    </a:lnTo>
                    <a:lnTo>
                      <a:pt x="8" y="236"/>
                    </a:lnTo>
                    <a:lnTo>
                      <a:pt x="25" y="212"/>
                    </a:lnTo>
                    <a:lnTo>
                      <a:pt x="203" y="288"/>
                    </a:lnTo>
                    <a:lnTo>
                      <a:pt x="472" y="318"/>
                    </a:lnTo>
                    <a:lnTo>
                      <a:pt x="478" y="397"/>
                    </a:lnTo>
                    <a:lnTo>
                      <a:pt x="397" y="532"/>
                    </a:lnTo>
                    <a:lnTo>
                      <a:pt x="399" y="587"/>
                    </a:lnTo>
                    <a:lnTo>
                      <a:pt x="432" y="584"/>
                    </a:lnTo>
                    <a:lnTo>
                      <a:pt x="424" y="550"/>
                    </a:lnTo>
                    <a:lnTo>
                      <a:pt x="513" y="423"/>
                    </a:lnTo>
                    <a:lnTo>
                      <a:pt x="548" y="417"/>
                    </a:lnTo>
                    <a:lnTo>
                      <a:pt x="568" y="450"/>
                    </a:lnTo>
                    <a:lnTo>
                      <a:pt x="576" y="387"/>
                    </a:lnTo>
                    <a:lnTo>
                      <a:pt x="554" y="240"/>
                    </a:lnTo>
                    <a:lnTo>
                      <a:pt x="499" y="184"/>
                    </a:lnTo>
                    <a:lnTo>
                      <a:pt x="537" y="146"/>
                    </a:lnTo>
                    <a:lnTo>
                      <a:pt x="538" y="103"/>
                    </a:lnTo>
                    <a:lnTo>
                      <a:pt x="574" y="101"/>
                    </a:lnTo>
                    <a:lnTo>
                      <a:pt x="491" y="70"/>
                    </a:lnTo>
                    <a:lnTo>
                      <a:pt x="450" y="0"/>
                    </a:lnTo>
                    <a:lnTo>
                      <a:pt x="728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" name=""/>
              <p:cNvSpPr/>
              <p:nvPr/>
            </p:nvSpPr>
            <p:spPr>
              <a:xfrm>
                <a:off x="659880" y="1883160"/>
                <a:ext cx="1044000" cy="744120"/>
              </a:xfrm>
              <a:custGeom>
                <a:avLst/>
                <a:gdLst/>
                <a:ahLst/>
                <a:rect l="l" t="t" r="r" b="b"/>
                <a:pathLst>
                  <a:path w="1866" h="1264">
                    <a:moveTo>
                      <a:pt x="728" y="0"/>
                    </a:moveTo>
                    <a:lnTo>
                      <a:pt x="913" y="0"/>
                    </a:lnTo>
                    <a:lnTo>
                      <a:pt x="1216" y="0"/>
                    </a:lnTo>
                    <a:lnTo>
                      <a:pt x="1543" y="0"/>
                    </a:lnTo>
                    <a:lnTo>
                      <a:pt x="1832" y="0"/>
                    </a:lnTo>
                    <a:lnTo>
                      <a:pt x="1831" y="327"/>
                    </a:lnTo>
                    <a:lnTo>
                      <a:pt x="1830" y="639"/>
                    </a:lnTo>
                    <a:lnTo>
                      <a:pt x="1834" y="946"/>
                    </a:lnTo>
                    <a:lnTo>
                      <a:pt x="1860" y="1047"/>
                    </a:lnTo>
                    <a:lnTo>
                      <a:pt x="1866" y="1106"/>
                    </a:lnTo>
                    <a:lnTo>
                      <a:pt x="1625" y="1108"/>
                    </a:lnTo>
                    <a:lnTo>
                      <a:pt x="1356" y="1109"/>
                    </a:lnTo>
                    <a:lnTo>
                      <a:pt x="1214" y="1135"/>
                    </a:lnTo>
                    <a:lnTo>
                      <a:pt x="1060" y="1203"/>
                    </a:lnTo>
                    <a:lnTo>
                      <a:pt x="963" y="1196"/>
                    </a:lnTo>
                    <a:lnTo>
                      <a:pt x="834" y="1246"/>
                    </a:lnTo>
                    <a:lnTo>
                      <a:pt x="797" y="1212"/>
                    </a:lnTo>
                    <a:lnTo>
                      <a:pt x="676" y="1209"/>
                    </a:lnTo>
                    <a:lnTo>
                      <a:pt x="561" y="1264"/>
                    </a:lnTo>
                    <a:lnTo>
                      <a:pt x="450" y="1232"/>
                    </a:lnTo>
                    <a:lnTo>
                      <a:pt x="415" y="1084"/>
                    </a:lnTo>
                    <a:lnTo>
                      <a:pt x="345" y="1037"/>
                    </a:lnTo>
                    <a:lnTo>
                      <a:pt x="288" y="992"/>
                    </a:lnTo>
                    <a:lnTo>
                      <a:pt x="162" y="971"/>
                    </a:lnTo>
                    <a:lnTo>
                      <a:pt x="158" y="870"/>
                    </a:lnTo>
                    <a:lnTo>
                      <a:pt x="177" y="936"/>
                    </a:lnTo>
                    <a:lnTo>
                      <a:pt x="197" y="923"/>
                    </a:lnTo>
                    <a:lnTo>
                      <a:pt x="196" y="837"/>
                    </a:lnTo>
                    <a:lnTo>
                      <a:pt x="152" y="812"/>
                    </a:lnTo>
                    <a:lnTo>
                      <a:pt x="173" y="726"/>
                    </a:lnTo>
                    <a:lnTo>
                      <a:pt x="157" y="704"/>
                    </a:lnTo>
                    <a:lnTo>
                      <a:pt x="131" y="729"/>
                    </a:lnTo>
                    <a:lnTo>
                      <a:pt x="84" y="516"/>
                    </a:lnTo>
                    <a:lnTo>
                      <a:pt x="0" y="359"/>
                    </a:lnTo>
                    <a:lnTo>
                      <a:pt x="8" y="236"/>
                    </a:lnTo>
                    <a:lnTo>
                      <a:pt x="25" y="212"/>
                    </a:lnTo>
                    <a:lnTo>
                      <a:pt x="203" y="288"/>
                    </a:lnTo>
                    <a:lnTo>
                      <a:pt x="472" y="318"/>
                    </a:lnTo>
                    <a:lnTo>
                      <a:pt x="478" y="397"/>
                    </a:lnTo>
                    <a:lnTo>
                      <a:pt x="397" y="532"/>
                    </a:lnTo>
                    <a:lnTo>
                      <a:pt x="399" y="587"/>
                    </a:lnTo>
                    <a:lnTo>
                      <a:pt x="432" y="584"/>
                    </a:lnTo>
                    <a:lnTo>
                      <a:pt x="424" y="550"/>
                    </a:lnTo>
                    <a:lnTo>
                      <a:pt x="513" y="423"/>
                    </a:lnTo>
                    <a:lnTo>
                      <a:pt x="548" y="417"/>
                    </a:lnTo>
                    <a:lnTo>
                      <a:pt x="568" y="450"/>
                    </a:lnTo>
                    <a:lnTo>
                      <a:pt x="576" y="387"/>
                    </a:lnTo>
                    <a:lnTo>
                      <a:pt x="554" y="240"/>
                    </a:lnTo>
                    <a:lnTo>
                      <a:pt x="499" y="184"/>
                    </a:lnTo>
                    <a:lnTo>
                      <a:pt x="537" y="146"/>
                    </a:lnTo>
                    <a:lnTo>
                      <a:pt x="538" y="103"/>
                    </a:lnTo>
                    <a:lnTo>
                      <a:pt x="574" y="101"/>
                    </a:lnTo>
                    <a:lnTo>
                      <a:pt x="491" y="70"/>
                    </a:lnTo>
                    <a:lnTo>
                      <a:pt x="450" y="0"/>
                    </a:lnTo>
                    <a:lnTo>
                      <a:pt x="728" y="0"/>
                    </a:lnTo>
                    <a:lnTo>
                      <a:pt x="728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" name=""/>
              <p:cNvSpPr/>
              <p:nvPr/>
            </p:nvSpPr>
            <p:spPr>
              <a:xfrm>
                <a:off x="1815840" y="1883160"/>
                <a:ext cx="1633320" cy="993600"/>
              </a:xfrm>
              <a:custGeom>
                <a:avLst/>
                <a:gdLst/>
                <a:ahLst/>
                <a:rect l="l" t="t" r="r" b="b"/>
                <a:pathLst>
                  <a:path w="2916" h="1690">
                    <a:moveTo>
                      <a:pt x="2699" y="1466"/>
                    </a:moveTo>
                    <a:lnTo>
                      <a:pt x="2283" y="1466"/>
                    </a:lnTo>
                    <a:lnTo>
                      <a:pt x="1879" y="1466"/>
                    </a:lnTo>
                    <a:lnTo>
                      <a:pt x="1528" y="1466"/>
                    </a:lnTo>
                    <a:lnTo>
                      <a:pt x="1214" y="1466"/>
                    </a:lnTo>
                    <a:lnTo>
                      <a:pt x="1214" y="1645"/>
                    </a:lnTo>
                    <a:lnTo>
                      <a:pt x="1138" y="1553"/>
                    </a:lnTo>
                    <a:lnTo>
                      <a:pt x="1113" y="1569"/>
                    </a:lnTo>
                    <a:lnTo>
                      <a:pt x="1113" y="1627"/>
                    </a:lnTo>
                    <a:lnTo>
                      <a:pt x="926" y="1619"/>
                    </a:lnTo>
                    <a:lnTo>
                      <a:pt x="892" y="1659"/>
                    </a:lnTo>
                    <a:lnTo>
                      <a:pt x="801" y="1647"/>
                    </a:lnTo>
                    <a:lnTo>
                      <a:pt x="783" y="1690"/>
                    </a:lnTo>
                    <a:lnTo>
                      <a:pt x="742" y="1658"/>
                    </a:lnTo>
                    <a:lnTo>
                      <a:pt x="707" y="1546"/>
                    </a:lnTo>
                    <a:lnTo>
                      <a:pt x="636" y="1515"/>
                    </a:lnTo>
                    <a:lnTo>
                      <a:pt x="636" y="1458"/>
                    </a:lnTo>
                    <a:lnTo>
                      <a:pt x="568" y="1355"/>
                    </a:lnTo>
                    <a:lnTo>
                      <a:pt x="547" y="1251"/>
                    </a:lnTo>
                    <a:lnTo>
                      <a:pt x="502" y="1215"/>
                    </a:lnTo>
                    <a:lnTo>
                      <a:pt x="425" y="1295"/>
                    </a:lnTo>
                    <a:lnTo>
                      <a:pt x="367" y="1264"/>
                    </a:lnTo>
                    <a:lnTo>
                      <a:pt x="380" y="1213"/>
                    </a:lnTo>
                    <a:lnTo>
                      <a:pt x="364" y="1187"/>
                    </a:lnTo>
                    <a:lnTo>
                      <a:pt x="406" y="1147"/>
                    </a:lnTo>
                    <a:lnTo>
                      <a:pt x="377" y="1050"/>
                    </a:lnTo>
                    <a:lnTo>
                      <a:pt x="395" y="1039"/>
                    </a:lnTo>
                    <a:lnTo>
                      <a:pt x="420" y="864"/>
                    </a:lnTo>
                    <a:lnTo>
                      <a:pt x="315" y="847"/>
                    </a:lnTo>
                    <a:lnTo>
                      <a:pt x="178" y="648"/>
                    </a:lnTo>
                    <a:lnTo>
                      <a:pt x="81" y="581"/>
                    </a:lnTo>
                    <a:lnTo>
                      <a:pt x="102" y="563"/>
                    </a:lnTo>
                    <a:lnTo>
                      <a:pt x="77" y="536"/>
                    </a:lnTo>
                    <a:lnTo>
                      <a:pt x="93" y="516"/>
                    </a:lnTo>
                    <a:lnTo>
                      <a:pt x="82" y="479"/>
                    </a:lnTo>
                    <a:lnTo>
                      <a:pt x="3" y="372"/>
                    </a:lnTo>
                    <a:lnTo>
                      <a:pt x="0" y="0"/>
                    </a:lnTo>
                    <a:lnTo>
                      <a:pt x="235" y="0"/>
                    </a:lnTo>
                    <a:lnTo>
                      <a:pt x="484" y="0"/>
                    </a:lnTo>
                    <a:lnTo>
                      <a:pt x="791" y="0"/>
                    </a:lnTo>
                    <a:lnTo>
                      <a:pt x="1159" y="0"/>
                    </a:lnTo>
                    <a:lnTo>
                      <a:pt x="1466" y="0"/>
                    </a:lnTo>
                    <a:lnTo>
                      <a:pt x="1821" y="1"/>
                    </a:lnTo>
                    <a:lnTo>
                      <a:pt x="2206" y="1"/>
                    </a:lnTo>
                    <a:lnTo>
                      <a:pt x="2638" y="2"/>
                    </a:lnTo>
                    <a:lnTo>
                      <a:pt x="2916" y="3"/>
                    </a:lnTo>
                    <a:lnTo>
                      <a:pt x="2916" y="543"/>
                    </a:lnTo>
                    <a:lnTo>
                      <a:pt x="2916" y="1466"/>
                    </a:lnTo>
                    <a:lnTo>
                      <a:pt x="2699" y="1466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" name=""/>
              <p:cNvSpPr/>
              <p:nvPr/>
            </p:nvSpPr>
            <p:spPr>
              <a:xfrm>
                <a:off x="1815840" y="1883160"/>
                <a:ext cx="1633320" cy="993600"/>
              </a:xfrm>
              <a:custGeom>
                <a:avLst/>
                <a:gdLst/>
                <a:ahLst/>
                <a:rect l="l" t="t" r="r" b="b"/>
                <a:pathLst>
                  <a:path w="2916" h="1690">
                    <a:moveTo>
                      <a:pt x="2699" y="1466"/>
                    </a:moveTo>
                    <a:lnTo>
                      <a:pt x="2283" y="1466"/>
                    </a:lnTo>
                    <a:lnTo>
                      <a:pt x="1879" y="1466"/>
                    </a:lnTo>
                    <a:lnTo>
                      <a:pt x="1528" y="1466"/>
                    </a:lnTo>
                    <a:lnTo>
                      <a:pt x="1214" y="1466"/>
                    </a:lnTo>
                    <a:lnTo>
                      <a:pt x="1214" y="1645"/>
                    </a:lnTo>
                    <a:lnTo>
                      <a:pt x="1138" y="1553"/>
                    </a:lnTo>
                    <a:lnTo>
                      <a:pt x="1113" y="1569"/>
                    </a:lnTo>
                    <a:lnTo>
                      <a:pt x="1113" y="1627"/>
                    </a:lnTo>
                    <a:lnTo>
                      <a:pt x="926" y="1619"/>
                    </a:lnTo>
                    <a:lnTo>
                      <a:pt x="892" y="1659"/>
                    </a:lnTo>
                    <a:lnTo>
                      <a:pt x="801" y="1647"/>
                    </a:lnTo>
                    <a:lnTo>
                      <a:pt x="783" y="1690"/>
                    </a:lnTo>
                    <a:lnTo>
                      <a:pt x="742" y="1658"/>
                    </a:lnTo>
                    <a:lnTo>
                      <a:pt x="707" y="1546"/>
                    </a:lnTo>
                    <a:lnTo>
                      <a:pt x="636" y="1515"/>
                    </a:lnTo>
                    <a:lnTo>
                      <a:pt x="636" y="1458"/>
                    </a:lnTo>
                    <a:lnTo>
                      <a:pt x="568" y="1355"/>
                    </a:lnTo>
                    <a:lnTo>
                      <a:pt x="547" y="1251"/>
                    </a:lnTo>
                    <a:lnTo>
                      <a:pt x="502" y="1215"/>
                    </a:lnTo>
                    <a:lnTo>
                      <a:pt x="425" y="1295"/>
                    </a:lnTo>
                    <a:lnTo>
                      <a:pt x="367" y="1264"/>
                    </a:lnTo>
                    <a:lnTo>
                      <a:pt x="380" y="1213"/>
                    </a:lnTo>
                    <a:lnTo>
                      <a:pt x="364" y="1187"/>
                    </a:lnTo>
                    <a:lnTo>
                      <a:pt x="406" y="1147"/>
                    </a:lnTo>
                    <a:lnTo>
                      <a:pt x="377" y="1050"/>
                    </a:lnTo>
                    <a:lnTo>
                      <a:pt x="395" y="1039"/>
                    </a:lnTo>
                    <a:lnTo>
                      <a:pt x="420" y="864"/>
                    </a:lnTo>
                    <a:lnTo>
                      <a:pt x="315" y="847"/>
                    </a:lnTo>
                    <a:lnTo>
                      <a:pt x="178" y="648"/>
                    </a:lnTo>
                    <a:lnTo>
                      <a:pt x="81" y="581"/>
                    </a:lnTo>
                    <a:lnTo>
                      <a:pt x="102" y="563"/>
                    </a:lnTo>
                    <a:lnTo>
                      <a:pt x="77" y="536"/>
                    </a:lnTo>
                    <a:lnTo>
                      <a:pt x="93" y="516"/>
                    </a:lnTo>
                    <a:lnTo>
                      <a:pt x="82" y="479"/>
                    </a:lnTo>
                    <a:lnTo>
                      <a:pt x="3" y="372"/>
                    </a:lnTo>
                    <a:lnTo>
                      <a:pt x="0" y="0"/>
                    </a:lnTo>
                    <a:lnTo>
                      <a:pt x="235" y="0"/>
                    </a:lnTo>
                    <a:lnTo>
                      <a:pt x="484" y="0"/>
                    </a:lnTo>
                    <a:lnTo>
                      <a:pt x="791" y="0"/>
                    </a:lnTo>
                    <a:lnTo>
                      <a:pt x="1159" y="0"/>
                    </a:lnTo>
                    <a:lnTo>
                      <a:pt x="1466" y="0"/>
                    </a:lnTo>
                    <a:lnTo>
                      <a:pt x="1821" y="1"/>
                    </a:lnTo>
                    <a:lnTo>
                      <a:pt x="2206" y="1"/>
                    </a:lnTo>
                    <a:lnTo>
                      <a:pt x="2638" y="2"/>
                    </a:lnTo>
                    <a:lnTo>
                      <a:pt x="2916" y="3"/>
                    </a:lnTo>
                    <a:lnTo>
                      <a:pt x="2916" y="543"/>
                    </a:lnTo>
                    <a:lnTo>
                      <a:pt x="2916" y="1466"/>
                    </a:lnTo>
                    <a:lnTo>
                      <a:pt x="2699" y="1466"/>
                    </a:lnTo>
                    <a:lnTo>
                      <a:pt x="2699" y="1466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" name=""/>
              <p:cNvSpPr/>
              <p:nvPr/>
            </p:nvSpPr>
            <p:spPr>
              <a:xfrm>
                <a:off x="2496600" y="2745360"/>
                <a:ext cx="952560" cy="811080"/>
              </a:xfrm>
              <a:custGeom>
                <a:avLst/>
                <a:gdLst/>
                <a:ahLst/>
                <a:rect l="l" t="t" r="r" b="b"/>
                <a:pathLst>
                  <a:path w="1702" h="1377">
                    <a:moveTo>
                      <a:pt x="1485" y="0"/>
                    </a:moveTo>
                    <a:lnTo>
                      <a:pt x="1069" y="0"/>
                    </a:lnTo>
                    <a:lnTo>
                      <a:pt x="665" y="0"/>
                    </a:lnTo>
                    <a:lnTo>
                      <a:pt x="314" y="0"/>
                    </a:lnTo>
                    <a:lnTo>
                      <a:pt x="0" y="0"/>
                    </a:lnTo>
                    <a:lnTo>
                      <a:pt x="0" y="604"/>
                    </a:lnTo>
                    <a:lnTo>
                      <a:pt x="0" y="1377"/>
                    </a:lnTo>
                    <a:lnTo>
                      <a:pt x="237" y="1377"/>
                    </a:lnTo>
                    <a:lnTo>
                      <a:pt x="737" y="1377"/>
                    </a:lnTo>
                    <a:lnTo>
                      <a:pt x="1011" y="1377"/>
                    </a:lnTo>
                    <a:lnTo>
                      <a:pt x="1396" y="1377"/>
                    </a:lnTo>
                    <a:lnTo>
                      <a:pt x="1702" y="1377"/>
                    </a:lnTo>
                    <a:lnTo>
                      <a:pt x="1702" y="1025"/>
                    </a:lnTo>
                    <a:lnTo>
                      <a:pt x="1702" y="350"/>
                    </a:lnTo>
                    <a:lnTo>
                      <a:pt x="1702" y="0"/>
                    </a:lnTo>
                    <a:lnTo>
                      <a:pt x="1485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" name=""/>
              <p:cNvSpPr/>
              <p:nvPr/>
            </p:nvSpPr>
            <p:spPr>
              <a:xfrm>
                <a:off x="2496600" y="2745360"/>
                <a:ext cx="952560" cy="811080"/>
              </a:xfrm>
              <a:custGeom>
                <a:avLst/>
                <a:gdLst/>
                <a:ahLst/>
                <a:rect l="l" t="t" r="r" b="b"/>
                <a:pathLst>
                  <a:path w="1702" h="1377">
                    <a:moveTo>
                      <a:pt x="1485" y="0"/>
                    </a:moveTo>
                    <a:lnTo>
                      <a:pt x="1069" y="0"/>
                    </a:lnTo>
                    <a:lnTo>
                      <a:pt x="665" y="0"/>
                    </a:lnTo>
                    <a:lnTo>
                      <a:pt x="314" y="0"/>
                    </a:lnTo>
                    <a:lnTo>
                      <a:pt x="0" y="0"/>
                    </a:lnTo>
                    <a:lnTo>
                      <a:pt x="0" y="604"/>
                    </a:lnTo>
                    <a:lnTo>
                      <a:pt x="0" y="1377"/>
                    </a:lnTo>
                    <a:lnTo>
                      <a:pt x="237" y="1377"/>
                    </a:lnTo>
                    <a:lnTo>
                      <a:pt x="737" y="1377"/>
                    </a:lnTo>
                    <a:lnTo>
                      <a:pt x="1011" y="1377"/>
                    </a:lnTo>
                    <a:lnTo>
                      <a:pt x="1396" y="1377"/>
                    </a:lnTo>
                    <a:lnTo>
                      <a:pt x="1702" y="1377"/>
                    </a:lnTo>
                    <a:lnTo>
                      <a:pt x="1702" y="1025"/>
                    </a:lnTo>
                    <a:lnTo>
                      <a:pt x="1702" y="350"/>
                    </a:lnTo>
                    <a:lnTo>
                      <a:pt x="1702" y="0"/>
                    </a:lnTo>
                    <a:lnTo>
                      <a:pt x="1485" y="0"/>
                    </a:lnTo>
                    <a:lnTo>
                      <a:pt x="1485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>
                <a:off x="3449520" y="3156840"/>
                <a:ext cx="1168200" cy="586800"/>
              </a:xfrm>
              <a:custGeom>
                <a:avLst/>
                <a:gdLst/>
                <a:ahLst/>
                <a:rect l="l" t="t" r="r" b="b"/>
                <a:pathLst>
                  <a:path w="2088" h="999">
                    <a:moveTo>
                      <a:pt x="1250" y="0"/>
                    </a:moveTo>
                    <a:lnTo>
                      <a:pt x="919" y="0"/>
                    </a:lnTo>
                    <a:lnTo>
                      <a:pt x="468" y="0"/>
                    </a:lnTo>
                    <a:lnTo>
                      <a:pt x="0" y="0"/>
                    </a:lnTo>
                    <a:lnTo>
                      <a:pt x="0" y="327"/>
                    </a:lnTo>
                    <a:lnTo>
                      <a:pt x="0" y="679"/>
                    </a:lnTo>
                    <a:lnTo>
                      <a:pt x="242" y="679"/>
                    </a:lnTo>
                    <a:lnTo>
                      <a:pt x="487" y="679"/>
                    </a:lnTo>
                    <a:lnTo>
                      <a:pt x="487" y="999"/>
                    </a:lnTo>
                    <a:lnTo>
                      <a:pt x="890" y="999"/>
                    </a:lnTo>
                    <a:lnTo>
                      <a:pt x="1298" y="999"/>
                    </a:lnTo>
                    <a:lnTo>
                      <a:pt x="1688" y="999"/>
                    </a:lnTo>
                    <a:lnTo>
                      <a:pt x="2088" y="999"/>
                    </a:lnTo>
                    <a:lnTo>
                      <a:pt x="2074" y="931"/>
                    </a:lnTo>
                    <a:lnTo>
                      <a:pt x="2031" y="908"/>
                    </a:lnTo>
                    <a:lnTo>
                      <a:pt x="2021" y="839"/>
                    </a:lnTo>
                    <a:lnTo>
                      <a:pt x="2004" y="811"/>
                    </a:lnTo>
                    <a:lnTo>
                      <a:pt x="1976" y="768"/>
                    </a:lnTo>
                    <a:lnTo>
                      <a:pt x="1990" y="718"/>
                    </a:lnTo>
                    <a:lnTo>
                      <a:pt x="1979" y="662"/>
                    </a:lnTo>
                    <a:lnTo>
                      <a:pt x="1976" y="577"/>
                    </a:lnTo>
                    <a:lnTo>
                      <a:pt x="1957" y="566"/>
                    </a:lnTo>
                    <a:lnTo>
                      <a:pt x="1965" y="526"/>
                    </a:lnTo>
                    <a:lnTo>
                      <a:pt x="1925" y="498"/>
                    </a:lnTo>
                    <a:lnTo>
                      <a:pt x="1931" y="411"/>
                    </a:lnTo>
                    <a:lnTo>
                      <a:pt x="1863" y="282"/>
                    </a:lnTo>
                    <a:lnTo>
                      <a:pt x="1849" y="173"/>
                    </a:lnTo>
                    <a:lnTo>
                      <a:pt x="1829" y="168"/>
                    </a:lnTo>
                    <a:lnTo>
                      <a:pt x="1795" y="164"/>
                    </a:lnTo>
                    <a:lnTo>
                      <a:pt x="1776" y="114"/>
                    </a:lnTo>
                    <a:lnTo>
                      <a:pt x="1643" y="46"/>
                    </a:lnTo>
                    <a:lnTo>
                      <a:pt x="1498" y="48"/>
                    </a:lnTo>
                    <a:lnTo>
                      <a:pt x="1460" y="78"/>
                    </a:lnTo>
                    <a:lnTo>
                      <a:pt x="1342" y="0"/>
                    </a:lnTo>
                    <a:lnTo>
                      <a:pt x="1250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" name=""/>
              <p:cNvSpPr/>
              <p:nvPr/>
            </p:nvSpPr>
            <p:spPr>
              <a:xfrm>
                <a:off x="3449520" y="3156840"/>
                <a:ext cx="1168200" cy="586800"/>
              </a:xfrm>
              <a:custGeom>
                <a:avLst/>
                <a:gdLst/>
                <a:ahLst/>
                <a:rect l="l" t="t" r="r" b="b"/>
                <a:pathLst>
                  <a:path w="2088" h="999">
                    <a:moveTo>
                      <a:pt x="1250" y="0"/>
                    </a:moveTo>
                    <a:lnTo>
                      <a:pt x="919" y="0"/>
                    </a:lnTo>
                    <a:lnTo>
                      <a:pt x="468" y="0"/>
                    </a:lnTo>
                    <a:lnTo>
                      <a:pt x="0" y="0"/>
                    </a:lnTo>
                    <a:lnTo>
                      <a:pt x="0" y="327"/>
                    </a:lnTo>
                    <a:lnTo>
                      <a:pt x="0" y="679"/>
                    </a:lnTo>
                    <a:lnTo>
                      <a:pt x="242" y="679"/>
                    </a:lnTo>
                    <a:lnTo>
                      <a:pt x="487" y="679"/>
                    </a:lnTo>
                    <a:lnTo>
                      <a:pt x="487" y="999"/>
                    </a:lnTo>
                    <a:lnTo>
                      <a:pt x="890" y="999"/>
                    </a:lnTo>
                    <a:lnTo>
                      <a:pt x="1298" y="999"/>
                    </a:lnTo>
                    <a:lnTo>
                      <a:pt x="1688" y="999"/>
                    </a:lnTo>
                    <a:lnTo>
                      <a:pt x="2088" y="999"/>
                    </a:lnTo>
                    <a:lnTo>
                      <a:pt x="2074" y="931"/>
                    </a:lnTo>
                    <a:lnTo>
                      <a:pt x="2031" y="908"/>
                    </a:lnTo>
                    <a:lnTo>
                      <a:pt x="2021" y="839"/>
                    </a:lnTo>
                    <a:lnTo>
                      <a:pt x="2004" y="811"/>
                    </a:lnTo>
                    <a:lnTo>
                      <a:pt x="1976" y="768"/>
                    </a:lnTo>
                    <a:lnTo>
                      <a:pt x="1990" y="718"/>
                    </a:lnTo>
                    <a:lnTo>
                      <a:pt x="1979" y="662"/>
                    </a:lnTo>
                    <a:lnTo>
                      <a:pt x="1976" y="577"/>
                    </a:lnTo>
                    <a:lnTo>
                      <a:pt x="1957" y="566"/>
                    </a:lnTo>
                    <a:lnTo>
                      <a:pt x="1965" y="526"/>
                    </a:lnTo>
                    <a:lnTo>
                      <a:pt x="1925" y="498"/>
                    </a:lnTo>
                    <a:lnTo>
                      <a:pt x="1931" y="411"/>
                    </a:lnTo>
                    <a:lnTo>
                      <a:pt x="1863" y="282"/>
                    </a:lnTo>
                    <a:lnTo>
                      <a:pt x="1849" y="173"/>
                    </a:lnTo>
                    <a:lnTo>
                      <a:pt x="1829" y="168"/>
                    </a:lnTo>
                    <a:lnTo>
                      <a:pt x="1795" y="164"/>
                    </a:lnTo>
                    <a:lnTo>
                      <a:pt x="1776" y="114"/>
                    </a:lnTo>
                    <a:lnTo>
                      <a:pt x="1643" y="46"/>
                    </a:lnTo>
                    <a:lnTo>
                      <a:pt x="1498" y="48"/>
                    </a:lnTo>
                    <a:lnTo>
                      <a:pt x="1460" y="78"/>
                    </a:lnTo>
                    <a:lnTo>
                      <a:pt x="1342" y="0"/>
                    </a:lnTo>
                    <a:lnTo>
                      <a:pt x="1250" y="0"/>
                    </a:lnTo>
                    <a:lnTo>
                      <a:pt x="1250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" name=""/>
              <p:cNvSpPr/>
              <p:nvPr/>
            </p:nvSpPr>
            <p:spPr>
              <a:xfrm>
                <a:off x="2768760" y="3556440"/>
                <a:ext cx="954000" cy="760320"/>
              </a:xfrm>
              <a:custGeom>
                <a:avLst/>
                <a:gdLst/>
                <a:ahLst/>
                <a:rect l="l" t="t" r="r" b="b"/>
                <a:pathLst>
                  <a:path w="1704" h="1292">
                    <a:moveTo>
                      <a:pt x="1466" y="1292"/>
                    </a:moveTo>
                    <a:lnTo>
                      <a:pt x="1055" y="1292"/>
                    </a:lnTo>
                    <a:lnTo>
                      <a:pt x="637" y="1292"/>
                    </a:lnTo>
                    <a:lnTo>
                      <a:pt x="290" y="1292"/>
                    </a:lnTo>
                    <a:lnTo>
                      <a:pt x="0" y="1292"/>
                    </a:lnTo>
                    <a:lnTo>
                      <a:pt x="0" y="933"/>
                    </a:lnTo>
                    <a:lnTo>
                      <a:pt x="0" y="439"/>
                    </a:lnTo>
                    <a:lnTo>
                      <a:pt x="0" y="0"/>
                    </a:lnTo>
                    <a:lnTo>
                      <a:pt x="252" y="0"/>
                    </a:lnTo>
                    <a:lnTo>
                      <a:pt x="526" y="0"/>
                    </a:lnTo>
                    <a:lnTo>
                      <a:pt x="911" y="0"/>
                    </a:lnTo>
                    <a:lnTo>
                      <a:pt x="1459" y="0"/>
                    </a:lnTo>
                    <a:lnTo>
                      <a:pt x="1704" y="0"/>
                    </a:lnTo>
                    <a:lnTo>
                      <a:pt x="1704" y="620"/>
                    </a:lnTo>
                    <a:lnTo>
                      <a:pt x="1704" y="982"/>
                    </a:lnTo>
                    <a:lnTo>
                      <a:pt x="1704" y="1292"/>
                    </a:lnTo>
                    <a:lnTo>
                      <a:pt x="1466" y="129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2768760" y="3556440"/>
                <a:ext cx="954000" cy="760320"/>
              </a:xfrm>
              <a:custGeom>
                <a:avLst/>
                <a:gdLst/>
                <a:ahLst/>
                <a:rect l="l" t="t" r="r" b="b"/>
                <a:pathLst>
                  <a:path w="1704" h="1292">
                    <a:moveTo>
                      <a:pt x="1466" y="1292"/>
                    </a:moveTo>
                    <a:lnTo>
                      <a:pt x="1055" y="1292"/>
                    </a:lnTo>
                    <a:lnTo>
                      <a:pt x="637" y="1292"/>
                    </a:lnTo>
                    <a:lnTo>
                      <a:pt x="290" y="1292"/>
                    </a:lnTo>
                    <a:lnTo>
                      <a:pt x="0" y="1292"/>
                    </a:lnTo>
                    <a:lnTo>
                      <a:pt x="0" y="933"/>
                    </a:lnTo>
                    <a:lnTo>
                      <a:pt x="0" y="439"/>
                    </a:lnTo>
                    <a:lnTo>
                      <a:pt x="0" y="0"/>
                    </a:lnTo>
                    <a:lnTo>
                      <a:pt x="252" y="0"/>
                    </a:lnTo>
                    <a:lnTo>
                      <a:pt x="526" y="0"/>
                    </a:lnTo>
                    <a:lnTo>
                      <a:pt x="911" y="0"/>
                    </a:lnTo>
                    <a:lnTo>
                      <a:pt x="1459" y="0"/>
                    </a:lnTo>
                    <a:lnTo>
                      <a:pt x="1704" y="0"/>
                    </a:lnTo>
                    <a:lnTo>
                      <a:pt x="1704" y="620"/>
                    </a:lnTo>
                    <a:lnTo>
                      <a:pt x="1704" y="982"/>
                    </a:lnTo>
                    <a:lnTo>
                      <a:pt x="1704" y="1292"/>
                    </a:lnTo>
                    <a:lnTo>
                      <a:pt x="1466" y="1292"/>
                    </a:lnTo>
                    <a:lnTo>
                      <a:pt x="1466" y="1292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" name=""/>
              <p:cNvSpPr/>
              <p:nvPr/>
            </p:nvSpPr>
            <p:spPr>
              <a:xfrm>
                <a:off x="3722760" y="3744000"/>
                <a:ext cx="1003320" cy="572400"/>
              </a:xfrm>
              <a:custGeom>
                <a:avLst/>
                <a:gdLst/>
                <a:ahLst/>
                <a:rect l="l" t="t" r="r" b="b"/>
                <a:pathLst>
                  <a:path w="1796" h="972">
                    <a:moveTo>
                      <a:pt x="1553" y="0"/>
                    </a:moveTo>
                    <a:lnTo>
                      <a:pt x="1201" y="0"/>
                    </a:lnTo>
                    <a:lnTo>
                      <a:pt x="811" y="0"/>
                    </a:lnTo>
                    <a:lnTo>
                      <a:pt x="403" y="0"/>
                    </a:lnTo>
                    <a:lnTo>
                      <a:pt x="0" y="0"/>
                    </a:lnTo>
                    <a:lnTo>
                      <a:pt x="0" y="300"/>
                    </a:lnTo>
                    <a:lnTo>
                      <a:pt x="0" y="662"/>
                    </a:lnTo>
                    <a:lnTo>
                      <a:pt x="0" y="972"/>
                    </a:lnTo>
                    <a:lnTo>
                      <a:pt x="240" y="972"/>
                    </a:lnTo>
                    <a:lnTo>
                      <a:pt x="590" y="972"/>
                    </a:lnTo>
                    <a:lnTo>
                      <a:pt x="995" y="972"/>
                    </a:lnTo>
                    <a:lnTo>
                      <a:pt x="1427" y="972"/>
                    </a:lnTo>
                    <a:lnTo>
                      <a:pt x="1796" y="972"/>
                    </a:lnTo>
                    <a:lnTo>
                      <a:pt x="1796" y="286"/>
                    </a:lnTo>
                    <a:lnTo>
                      <a:pt x="1744" y="267"/>
                    </a:lnTo>
                    <a:lnTo>
                      <a:pt x="1676" y="158"/>
                    </a:lnTo>
                    <a:lnTo>
                      <a:pt x="1711" y="97"/>
                    </a:lnTo>
                    <a:lnTo>
                      <a:pt x="1733" y="95"/>
                    </a:lnTo>
                    <a:lnTo>
                      <a:pt x="1714" y="45"/>
                    </a:lnTo>
                    <a:lnTo>
                      <a:pt x="1677" y="55"/>
                    </a:lnTo>
                    <a:lnTo>
                      <a:pt x="1601" y="0"/>
                    </a:lnTo>
                    <a:lnTo>
                      <a:pt x="155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" name=""/>
              <p:cNvSpPr/>
              <p:nvPr/>
            </p:nvSpPr>
            <p:spPr>
              <a:xfrm>
                <a:off x="3722760" y="3744000"/>
                <a:ext cx="1003320" cy="572400"/>
              </a:xfrm>
              <a:custGeom>
                <a:avLst/>
                <a:gdLst/>
                <a:ahLst/>
                <a:rect l="l" t="t" r="r" b="b"/>
                <a:pathLst>
                  <a:path w="1796" h="972">
                    <a:moveTo>
                      <a:pt x="1553" y="0"/>
                    </a:moveTo>
                    <a:lnTo>
                      <a:pt x="1201" y="0"/>
                    </a:lnTo>
                    <a:lnTo>
                      <a:pt x="811" y="0"/>
                    </a:lnTo>
                    <a:lnTo>
                      <a:pt x="403" y="0"/>
                    </a:lnTo>
                    <a:lnTo>
                      <a:pt x="0" y="0"/>
                    </a:lnTo>
                    <a:lnTo>
                      <a:pt x="0" y="300"/>
                    </a:lnTo>
                    <a:lnTo>
                      <a:pt x="0" y="662"/>
                    </a:lnTo>
                    <a:lnTo>
                      <a:pt x="0" y="972"/>
                    </a:lnTo>
                    <a:lnTo>
                      <a:pt x="240" y="972"/>
                    </a:lnTo>
                    <a:lnTo>
                      <a:pt x="590" y="972"/>
                    </a:lnTo>
                    <a:lnTo>
                      <a:pt x="995" y="972"/>
                    </a:lnTo>
                    <a:lnTo>
                      <a:pt x="1427" y="972"/>
                    </a:lnTo>
                    <a:lnTo>
                      <a:pt x="1796" y="972"/>
                    </a:lnTo>
                    <a:lnTo>
                      <a:pt x="1796" y="286"/>
                    </a:lnTo>
                    <a:lnTo>
                      <a:pt x="1744" y="267"/>
                    </a:lnTo>
                    <a:lnTo>
                      <a:pt x="1676" y="158"/>
                    </a:lnTo>
                    <a:lnTo>
                      <a:pt x="1711" y="97"/>
                    </a:lnTo>
                    <a:lnTo>
                      <a:pt x="1733" y="95"/>
                    </a:lnTo>
                    <a:lnTo>
                      <a:pt x="1714" y="45"/>
                    </a:lnTo>
                    <a:lnTo>
                      <a:pt x="1677" y="55"/>
                    </a:lnTo>
                    <a:lnTo>
                      <a:pt x="1601" y="0"/>
                    </a:lnTo>
                    <a:lnTo>
                      <a:pt x="1553" y="0"/>
                    </a:lnTo>
                    <a:lnTo>
                      <a:pt x="1553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" name=""/>
              <p:cNvSpPr/>
              <p:nvPr/>
            </p:nvSpPr>
            <p:spPr>
              <a:xfrm>
                <a:off x="3091320" y="4411080"/>
                <a:ext cx="1784160" cy="1840680"/>
              </a:xfrm>
              <a:custGeom>
                <a:avLst/>
                <a:gdLst/>
                <a:ahLst/>
                <a:rect l="l" t="t" r="r" b="b"/>
                <a:pathLst>
                  <a:path w="3189" h="3126">
                    <a:moveTo>
                      <a:pt x="650" y="1369"/>
                    </a:moveTo>
                    <a:lnTo>
                      <a:pt x="295" y="1369"/>
                    </a:lnTo>
                    <a:lnTo>
                      <a:pt x="0" y="1369"/>
                    </a:lnTo>
                    <a:lnTo>
                      <a:pt x="17" y="1418"/>
                    </a:lnTo>
                    <a:lnTo>
                      <a:pt x="81" y="1455"/>
                    </a:lnTo>
                    <a:lnTo>
                      <a:pt x="112" y="1515"/>
                    </a:lnTo>
                    <a:lnTo>
                      <a:pt x="169" y="1540"/>
                    </a:lnTo>
                    <a:lnTo>
                      <a:pt x="293" y="1680"/>
                    </a:lnTo>
                    <a:lnTo>
                      <a:pt x="423" y="1769"/>
                    </a:lnTo>
                    <a:lnTo>
                      <a:pt x="486" y="1998"/>
                    </a:lnTo>
                    <a:lnTo>
                      <a:pt x="550" y="2086"/>
                    </a:lnTo>
                    <a:lnTo>
                      <a:pt x="740" y="2233"/>
                    </a:lnTo>
                    <a:lnTo>
                      <a:pt x="840" y="2252"/>
                    </a:lnTo>
                    <a:lnTo>
                      <a:pt x="959" y="2021"/>
                    </a:lnTo>
                    <a:lnTo>
                      <a:pt x="1008" y="2002"/>
                    </a:lnTo>
                    <a:lnTo>
                      <a:pt x="1254" y="2008"/>
                    </a:lnTo>
                    <a:lnTo>
                      <a:pt x="1294" y="2049"/>
                    </a:lnTo>
                    <a:lnTo>
                      <a:pt x="1439" y="2207"/>
                    </a:lnTo>
                    <a:lnTo>
                      <a:pt x="1525" y="2420"/>
                    </a:lnTo>
                    <a:lnTo>
                      <a:pt x="1597" y="2500"/>
                    </a:lnTo>
                    <a:lnTo>
                      <a:pt x="1636" y="2585"/>
                    </a:lnTo>
                    <a:lnTo>
                      <a:pt x="1712" y="2640"/>
                    </a:lnTo>
                    <a:lnTo>
                      <a:pt x="1778" y="2859"/>
                    </a:lnTo>
                    <a:lnTo>
                      <a:pt x="1853" y="2978"/>
                    </a:lnTo>
                    <a:lnTo>
                      <a:pt x="1927" y="3029"/>
                    </a:lnTo>
                    <a:lnTo>
                      <a:pt x="2055" y="3074"/>
                    </a:lnTo>
                    <a:lnTo>
                      <a:pt x="2174" y="3085"/>
                    </a:lnTo>
                    <a:lnTo>
                      <a:pt x="2256" y="3126"/>
                    </a:lnTo>
                    <a:lnTo>
                      <a:pt x="2335" y="3123"/>
                    </a:lnTo>
                    <a:lnTo>
                      <a:pt x="2297" y="3058"/>
                    </a:lnTo>
                    <a:lnTo>
                      <a:pt x="2256" y="2896"/>
                    </a:lnTo>
                    <a:lnTo>
                      <a:pt x="2273" y="2783"/>
                    </a:lnTo>
                    <a:lnTo>
                      <a:pt x="2227" y="2759"/>
                    </a:lnTo>
                    <a:lnTo>
                      <a:pt x="2298" y="2739"/>
                    </a:lnTo>
                    <a:lnTo>
                      <a:pt x="2307" y="2643"/>
                    </a:lnTo>
                    <a:lnTo>
                      <a:pt x="2282" y="2600"/>
                    </a:lnTo>
                    <a:lnTo>
                      <a:pt x="2345" y="2587"/>
                    </a:lnTo>
                    <a:lnTo>
                      <a:pt x="2367" y="2541"/>
                    </a:lnTo>
                    <a:lnTo>
                      <a:pt x="2339" y="2536"/>
                    </a:lnTo>
                    <a:lnTo>
                      <a:pt x="2341" y="2515"/>
                    </a:lnTo>
                    <a:lnTo>
                      <a:pt x="2399" y="2491"/>
                    </a:lnTo>
                    <a:lnTo>
                      <a:pt x="2438" y="2432"/>
                    </a:lnTo>
                    <a:lnTo>
                      <a:pt x="2498" y="2419"/>
                    </a:lnTo>
                    <a:lnTo>
                      <a:pt x="2483" y="2341"/>
                    </a:lnTo>
                    <a:lnTo>
                      <a:pt x="2519" y="2365"/>
                    </a:lnTo>
                    <a:lnTo>
                      <a:pt x="2528" y="2333"/>
                    </a:lnTo>
                    <a:lnTo>
                      <a:pt x="2556" y="2359"/>
                    </a:lnTo>
                    <a:lnTo>
                      <a:pt x="2585" y="2327"/>
                    </a:lnTo>
                    <a:lnTo>
                      <a:pt x="2593" y="2367"/>
                    </a:lnTo>
                    <a:lnTo>
                      <a:pt x="2673" y="2343"/>
                    </a:lnTo>
                    <a:lnTo>
                      <a:pt x="2572" y="2414"/>
                    </a:lnTo>
                    <a:lnTo>
                      <a:pt x="2624" y="2401"/>
                    </a:lnTo>
                    <a:lnTo>
                      <a:pt x="2715" y="2357"/>
                    </a:lnTo>
                    <a:lnTo>
                      <a:pt x="2749" y="2324"/>
                    </a:lnTo>
                    <a:lnTo>
                      <a:pt x="2801" y="2279"/>
                    </a:lnTo>
                    <a:lnTo>
                      <a:pt x="2840" y="2185"/>
                    </a:lnTo>
                    <a:lnTo>
                      <a:pt x="2858" y="2023"/>
                    </a:lnTo>
                    <a:lnTo>
                      <a:pt x="2883" y="2017"/>
                    </a:lnTo>
                    <a:lnTo>
                      <a:pt x="2885" y="2070"/>
                    </a:lnTo>
                    <a:lnTo>
                      <a:pt x="2917" y="2073"/>
                    </a:lnTo>
                    <a:lnTo>
                      <a:pt x="2891" y="2108"/>
                    </a:lnTo>
                    <a:lnTo>
                      <a:pt x="3029" y="2042"/>
                    </a:lnTo>
                    <a:lnTo>
                      <a:pt x="3107" y="2040"/>
                    </a:lnTo>
                    <a:lnTo>
                      <a:pt x="3084" y="2010"/>
                    </a:lnTo>
                    <a:lnTo>
                      <a:pt x="3138" y="1936"/>
                    </a:lnTo>
                    <a:lnTo>
                      <a:pt x="3136" y="1795"/>
                    </a:lnTo>
                    <a:lnTo>
                      <a:pt x="3189" y="1654"/>
                    </a:lnTo>
                    <a:lnTo>
                      <a:pt x="3112" y="1488"/>
                    </a:lnTo>
                    <a:lnTo>
                      <a:pt x="3110" y="1430"/>
                    </a:lnTo>
                    <a:lnTo>
                      <a:pt x="3060" y="1369"/>
                    </a:lnTo>
                    <a:lnTo>
                      <a:pt x="3060" y="905"/>
                    </a:lnTo>
                    <a:lnTo>
                      <a:pt x="2976" y="904"/>
                    </a:lnTo>
                    <a:lnTo>
                      <a:pt x="2957" y="879"/>
                    </a:lnTo>
                    <a:lnTo>
                      <a:pt x="2774" y="780"/>
                    </a:lnTo>
                    <a:lnTo>
                      <a:pt x="2746" y="810"/>
                    </a:lnTo>
                    <a:lnTo>
                      <a:pt x="2686" y="787"/>
                    </a:lnTo>
                    <a:lnTo>
                      <a:pt x="2640" y="815"/>
                    </a:lnTo>
                    <a:lnTo>
                      <a:pt x="2601" y="802"/>
                    </a:lnTo>
                    <a:lnTo>
                      <a:pt x="2509" y="861"/>
                    </a:lnTo>
                    <a:lnTo>
                      <a:pt x="2396" y="793"/>
                    </a:lnTo>
                    <a:lnTo>
                      <a:pt x="2325" y="814"/>
                    </a:lnTo>
                    <a:lnTo>
                      <a:pt x="2311" y="854"/>
                    </a:lnTo>
                    <a:lnTo>
                      <a:pt x="2295" y="801"/>
                    </a:lnTo>
                    <a:lnTo>
                      <a:pt x="2240" y="824"/>
                    </a:lnTo>
                    <a:lnTo>
                      <a:pt x="2189" y="775"/>
                    </a:lnTo>
                    <a:lnTo>
                      <a:pt x="2132" y="813"/>
                    </a:lnTo>
                    <a:lnTo>
                      <a:pt x="2110" y="803"/>
                    </a:lnTo>
                    <a:lnTo>
                      <a:pt x="2076" y="725"/>
                    </a:lnTo>
                    <a:lnTo>
                      <a:pt x="1989" y="750"/>
                    </a:lnTo>
                    <a:lnTo>
                      <a:pt x="1957" y="722"/>
                    </a:lnTo>
                    <a:lnTo>
                      <a:pt x="1818" y="705"/>
                    </a:lnTo>
                    <a:lnTo>
                      <a:pt x="1772" y="628"/>
                    </a:lnTo>
                    <a:lnTo>
                      <a:pt x="1760" y="656"/>
                    </a:lnTo>
                    <a:lnTo>
                      <a:pt x="1704" y="654"/>
                    </a:lnTo>
                    <a:lnTo>
                      <a:pt x="1616" y="598"/>
                    </a:lnTo>
                    <a:lnTo>
                      <a:pt x="1616" y="0"/>
                    </a:lnTo>
                    <a:lnTo>
                      <a:pt x="1353" y="0"/>
                    </a:lnTo>
                    <a:lnTo>
                      <a:pt x="1137" y="0"/>
                    </a:lnTo>
                    <a:lnTo>
                      <a:pt x="876" y="0"/>
                    </a:lnTo>
                    <a:lnTo>
                      <a:pt x="876" y="309"/>
                    </a:lnTo>
                    <a:lnTo>
                      <a:pt x="876" y="698"/>
                    </a:lnTo>
                    <a:lnTo>
                      <a:pt x="876" y="1028"/>
                    </a:lnTo>
                    <a:lnTo>
                      <a:pt x="876" y="1369"/>
                    </a:lnTo>
                    <a:lnTo>
                      <a:pt x="650" y="1369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" name=""/>
              <p:cNvSpPr/>
              <p:nvPr/>
            </p:nvSpPr>
            <p:spPr>
              <a:xfrm>
                <a:off x="3091320" y="4411080"/>
                <a:ext cx="1784160" cy="1840680"/>
              </a:xfrm>
              <a:custGeom>
                <a:avLst/>
                <a:gdLst/>
                <a:ahLst/>
                <a:rect l="l" t="t" r="r" b="b"/>
                <a:pathLst>
                  <a:path w="3189" h="3126">
                    <a:moveTo>
                      <a:pt x="650" y="1369"/>
                    </a:moveTo>
                    <a:lnTo>
                      <a:pt x="295" y="1369"/>
                    </a:lnTo>
                    <a:lnTo>
                      <a:pt x="0" y="1369"/>
                    </a:lnTo>
                    <a:lnTo>
                      <a:pt x="17" y="1418"/>
                    </a:lnTo>
                    <a:lnTo>
                      <a:pt x="81" y="1455"/>
                    </a:lnTo>
                    <a:lnTo>
                      <a:pt x="112" y="1515"/>
                    </a:lnTo>
                    <a:lnTo>
                      <a:pt x="169" y="1540"/>
                    </a:lnTo>
                    <a:lnTo>
                      <a:pt x="293" y="1680"/>
                    </a:lnTo>
                    <a:lnTo>
                      <a:pt x="423" y="1769"/>
                    </a:lnTo>
                    <a:lnTo>
                      <a:pt x="486" y="1998"/>
                    </a:lnTo>
                    <a:lnTo>
                      <a:pt x="550" y="2086"/>
                    </a:lnTo>
                    <a:lnTo>
                      <a:pt x="740" y="2233"/>
                    </a:lnTo>
                    <a:lnTo>
                      <a:pt x="840" y="2252"/>
                    </a:lnTo>
                    <a:lnTo>
                      <a:pt x="959" y="2021"/>
                    </a:lnTo>
                    <a:lnTo>
                      <a:pt x="1008" y="2002"/>
                    </a:lnTo>
                    <a:lnTo>
                      <a:pt x="1254" y="2008"/>
                    </a:lnTo>
                    <a:lnTo>
                      <a:pt x="1294" y="2049"/>
                    </a:lnTo>
                    <a:lnTo>
                      <a:pt x="1439" y="2207"/>
                    </a:lnTo>
                    <a:lnTo>
                      <a:pt x="1525" y="2420"/>
                    </a:lnTo>
                    <a:lnTo>
                      <a:pt x="1597" y="2500"/>
                    </a:lnTo>
                    <a:lnTo>
                      <a:pt x="1636" y="2585"/>
                    </a:lnTo>
                    <a:lnTo>
                      <a:pt x="1712" y="2640"/>
                    </a:lnTo>
                    <a:lnTo>
                      <a:pt x="1778" y="2859"/>
                    </a:lnTo>
                    <a:lnTo>
                      <a:pt x="1853" y="2978"/>
                    </a:lnTo>
                    <a:lnTo>
                      <a:pt x="1927" y="3029"/>
                    </a:lnTo>
                    <a:lnTo>
                      <a:pt x="2055" y="3074"/>
                    </a:lnTo>
                    <a:lnTo>
                      <a:pt x="2174" y="3085"/>
                    </a:lnTo>
                    <a:lnTo>
                      <a:pt x="2256" y="3126"/>
                    </a:lnTo>
                    <a:lnTo>
                      <a:pt x="2335" y="3123"/>
                    </a:lnTo>
                    <a:lnTo>
                      <a:pt x="2297" y="3058"/>
                    </a:lnTo>
                    <a:lnTo>
                      <a:pt x="2256" y="2896"/>
                    </a:lnTo>
                    <a:lnTo>
                      <a:pt x="2273" y="2783"/>
                    </a:lnTo>
                    <a:lnTo>
                      <a:pt x="2227" y="2759"/>
                    </a:lnTo>
                    <a:lnTo>
                      <a:pt x="2298" y="2739"/>
                    </a:lnTo>
                    <a:lnTo>
                      <a:pt x="2307" y="2643"/>
                    </a:lnTo>
                    <a:lnTo>
                      <a:pt x="2282" y="2600"/>
                    </a:lnTo>
                    <a:lnTo>
                      <a:pt x="2345" y="2587"/>
                    </a:lnTo>
                    <a:lnTo>
                      <a:pt x="2367" y="2541"/>
                    </a:lnTo>
                    <a:lnTo>
                      <a:pt x="2339" y="2536"/>
                    </a:lnTo>
                    <a:lnTo>
                      <a:pt x="2341" y="2515"/>
                    </a:lnTo>
                    <a:lnTo>
                      <a:pt x="2399" y="2491"/>
                    </a:lnTo>
                    <a:lnTo>
                      <a:pt x="2438" y="2432"/>
                    </a:lnTo>
                    <a:lnTo>
                      <a:pt x="2498" y="2419"/>
                    </a:lnTo>
                    <a:lnTo>
                      <a:pt x="2483" y="2341"/>
                    </a:lnTo>
                    <a:lnTo>
                      <a:pt x="2519" y="2365"/>
                    </a:lnTo>
                    <a:lnTo>
                      <a:pt x="2528" y="2333"/>
                    </a:lnTo>
                    <a:lnTo>
                      <a:pt x="2556" y="2359"/>
                    </a:lnTo>
                    <a:lnTo>
                      <a:pt x="2585" y="2327"/>
                    </a:lnTo>
                    <a:lnTo>
                      <a:pt x="2593" y="2367"/>
                    </a:lnTo>
                    <a:lnTo>
                      <a:pt x="2673" y="2343"/>
                    </a:lnTo>
                    <a:lnTo>
                      <a:pt x="2572" y="2414"/>
                    </a:lnTo>
                    <a:lnTo>
                      <a:pt x="2624" y="2401"/>
                    </a:lnTo>
                    <a:lnTo>
                      <a:pt x="2715" y="2357"/>
                    </a:lnTo>
                    <a:lnTo>
                      <a:pt x="2749" y="2324"/>
                    </a:lnTo>
                    <a:lnTo>
                      <a:pt x="2801" y="2279"/>
                    </a:lnTo>
                    <a:lnTo>
                      <a:pt x="2840" y="2185"/>
                    </a:lnTo>
                    <a:lnTo>
                      <a:pt x="2858" y="2023"/>
                    </a:lnTo>
                    <a:lnTo>
                      <a:pt x="2883" y="2017"/>
                    </a:lnTo>
                    <a:lnTo>
                      <a:pt x="2885" y="2070"/>
                    </a:lnTo>
                    <a:lnTo>
                      <a:pt x="2917" y="2073"/>
                    </a:lnTo>
                    <a:lnTo>
                      <a:pt x="2891" y="2108"/>
                    </a:lnTo>
                    <a:lnTo>
                      <a:pt x="3029" y="2042"/>
                    </a:lnTo>
                    <a:lnTo>
                      <a:pt x="3107" y="2040"/>
                    </a:lnTo>
                    <a:lnTo>
                      <a:pt x="3084" y="2010"/>
                    </a:lnTo>
                    <a:lnTo>
                      <a:pt x="3138" y="1936"/>
                    </a:lnTo>
                    <a:lnTo>
                      <a:pt x="3136" y="1795"/>
                    </a:lnTo>
                    <a:lnTo>
                      <a:pt x="3189" y="1654"/>
                    </a:lnTo>
                    <a:lnTo>
                      <a:pt x="3112" y="1488"/>
                    </a:lnTo>
                    <a:lnTo>
                      <a:pt x="3110" y="1430"/>
                    </a:lnTo>
                    <a:lnTo>
                      <a:pt x="3060" y="1369"/>
                    </a:lnTo>
                    <a:lnTo>
                      <a:pt x="3060" y="905"/>
                    </a:lnTo>
                    <a:lnTo>
                      <a:pt x="2976" y="904"/>
                    </a:lnTo>
                    <a:lnTo>
                      <a:pt x="2957" y="879"/>
                    </a:lnTo>
                    <a:lnTo>
                      <a:pt x="2774" y="780"/>
                    </a:lnTo>
                    <a:lnTo>
                      <a:pt x="2746" y="810"/>
                    </a:lnTo>
                    <a:lnTo>
                      <a:pt x="2686" y="787"/>
                    </a:lnTo>
                    <a:lnTo>
                      <a:pt x="2640" y="815"/>
                    </a:lnTo>
                    <a:lnTo>
                      <a:pt x="2601" y="802"/>
                    </a:lnTo>
                    <a:lnTo>
                      <a:pt x="2509" y="861"/>
                    </a:lnTo>
                    <a:lnTo>
                      <a:pt x="2396" y="793"/>
                    </a:lnTo>
                    <a:lnTo>
                      <a:pt x="2325" y="814"/>
                    </a:lnTo>
                    <a:lnTo>
                      <a:pt x="2311" y="854"/>
                    </a:lnTo>
                    <a:lnTo>
                      <a:pt x="2295" y="801"/>
                    </a:lnTo>
                    <a:lnTo>
                      <a:pt x="2240" y="824"/>
                    </a:lnTo>
                    <a:lnTo>
                      <a:pt x="2189" y="775"/>
                    </a:lnTo>
                    <a:lnTo>
                      <a:pt x="2132" y="813"/>
                    </a:lnTo>
                    <a:lnTo>
                      <a:pt x="2110" y="803"/>
                    </a:lnTo>
                    <a:lnTo>
                      <a:pt x="2076" y="725"/>
                    </a:lnTo>
                    <a:lnTo>
                      <a:pt x="1989" y="750"/>
                    </a:lnTo>
                    <a:lnTo>
                      <a:pt x="1957" y="722"/>
                    </a:lnTo>
                    <a:lnTo>
                      <a:pt x="1818" y="705"/>
                    </a:lnTo>
                    <a:lnTo>
                      <a:pt x="1772" y="628"/>
                    </a:lnTo>
                    <a:lnTo>
                      <a:pt x="1760" y="656"/>
                    </a:lnTo>
                    <a:lnTo>
                      <a:pt x="1704" y="654"/>
                    </a:lnTo>
                    <a:lnTo>
                      <a:pt x="1616" y="598"/>
                    </a:lnTo>
                    <a:lnTo>
                      <a:pt x="1616" y="0"/>
                    </a:lnTo>
                    <a:lnTo>
                      <a:pt x="1353" y="0"/>
                    </a:lnTo>
                    <a:lnTo>
                      <a:pt x="1137" y="0"/>
                    </a:lnTo>
                    <a:lnTo>
                      <a:pt x="876" y="0"/>
                    </a:lnTo>
                    <a:lnTo>
                      <a:pt x="876" y="309"/>
                    </a:lnTo>
                    <a:lnTo>
                      <a:pt x="876" y="698"/>
                    </a:lnTo>
                    <a:lnTo>
                      <a:pt x="876" y="1028"/>
                    </a:lnTo>
                    <a:lnTo>
                      <a:pt x="876" y="1369"/>
                    </a:lnTo>
                    <a:lnTo>
                      <a:pt x="650" y="1369"/>
                    </a:lnTo>
                    <a:lnTo>
                      <a:pt x="650" y="1369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3588840" y="4316760"/>
                <a:ext cx="1157760" cy="610560"/>
              </a:xfrm>
              <a:custGeom>
                <a:avLst/>
                <a:gdLst/>
                <a:ahLst/>
                <a:rect l="l" t="t" r="r" b="b"/>
                <a:pathLst>
                  <a:path w="2068" h="1037">
                    <a:moveTo>
                      <a:pt x="248" y="158"/>
                    </a:moveTo>
                    <a:lnTo>
                      <a:pt x="464" y="158"/>
                    </a:lnTo>
                    <a:lnTo>
                      <a:pt x="727" y="158"/>
                    </a:lnTo>
                    <a:lnTo>
                      <a:pt x="727" y="756"/>
                    </a:lnTo>
                    <a:lnTo>
                      <a:pt x="815" y="812"/>
                    </a:lnTo>
                    <a:lnTo>
                      <a:pt x="871" y="814"/>
                    </a:lnTo>
                    <a:lnTo>
                      <a:pt x="883" y="786"/>
                    </a:lnTo>
                    <a:lnTo>
                      <a:pt x="929" y="863"/>
                    </a:lnTo>
                    <a:lnTo>
                      <a:pt x="1068" y="880"/>
                    </a:lnTo>
                    <a:lnTo>
                      <a:pt x="1100" y="908"/>
                    </a:lnTo>
                    <a:lnTo>
                      <a:pt x="1187" y="883"/>
                    </a:lnTo>
                    <a:lnTo>
                      <a:pt x="1221" y="961"/>
                    </a:lnTo>
                    <a:lnTo>
                      <a:pt x="1243" y="971"/>
                    </a:lnTo>
                    <a:lnTo>
                      <a:pt x="1300" y="933"/>
                    </a:lnTo>
                    <a:lnTo>
                      <a:pt x="1351" y="982"/>
                    </a:lnTo>
                    <a:lnTo>
                      <a:pt x="1406" y="959"/>
                    </a:lnTo>
                    <a:lnTo>
                      <a:pt x="1422" y="1012"/>
                    </a:lnTo>
                    <a:lnTo>
                      <a:pt x="1436" y="972"/>
                    </a:lnTo>
                    <a:lnTo>
                      <a:pt x="1507" y="951"/>
                    </a:lnTo>
                    <a:lnTo>
                      <a:pt x="1620" y="1019"/>
                    </a:lnTo>
                    <a:lnTo>
                      <a:pt x="1712" y="960"/>
                    </a:lnTo>
                    <a:lnTo>
                      <a:pt x="1751" y="973"/>
                    </a:lnTo>
                    <a:lnTo>
                      <a:pt x="1797" y="945"/>
                    </a:lnTo>
                    <a:lnTo>
                      <a:pt x="1857" y="968"/>
                    </a:lnTo>
                    <a:lnTo>
                      <a:pt x="1885" y="938"/>
                    </a:lnTo>
                    <a:lnTo>
                      <a:pt x="2068" y="1037"/>
                    </a:lnTo>
                    <a:lnTo>
                      <a:pt x="2068" y="504"/>
                    </a:lnTo>
                    <a:lnTo>
                      <a:pt x="2034" y="154"/>
                    </a:lnTo>
                    <a:lnTo>
                      <a:pt x="2034" y="0"/>
                    </a:lnTo>
                    <a:lnTo>
                      <a:pt x="1665" y="0"/>
                    </a:lnTo>
                    <a:lnTo>
                      <a:pt x="1233" y="0"/>
                    </a:lnTo>
                    <a:lnTo>
                      <a:pt x="828" y="0"/>
                    </a:lnTo>
                    <a:lnTo>
                      <a:pt x="478" y="0"/>
                    </a:lnTo>
                    <a:lnTo>
                      <a:pt x="0" y="0"/>
                    </a:lnTo>
                    <a:lnTo>
                      <a:pt x="0" y="158"/>
                    </a:lnTo>
                    <a:lnTo>
                      <a:pt x="248" y="158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>
                <a:off x="3588840" y="4316760"/>
                <a:ext cx="1157760" cy="610560"/>
              </a:xfrm>
              <a:custGeom>
                <a:avLst/>
                <a:gdLst/>
                <a:ahLst/>
                <a:rect l="l" t="t" r="r" b="b"/>
                <a:pathLst>
                  <a:path w="2068" h="1037">
                    <a:moveTo>
                      <a:pt x="248" y="158"/>
                    </a:moveTo>
                    <a:lnTo>
                      <a:pt x="464" y="158"/>
                    </a:lnTo>
                    <a:lnTo>
                      <a:pt x="727" y="158"/>
                    </a:lnTo>
                    <a:lnTo>
                      <a:pt x="727" y="756"/>
                    </a:lnTo>
                    <a:lnTo>
                      <a:pt x="815" y="812"/>
                    </a:lnTo>
                    <a:lnTo>
                      <a:pt x="871" y="814"/>
                    </a:lnTo>
                    <a:lnTo>
                      <a:pt x="883" y="786"/>
                    </a:lnTo>
                    <a:lnTo>
                      <a:pt x="929" y="863"/>
                    </a:lnTo>
                    <a:lnTo>
                      <a:pt x="1068" y="880"/>
                    </a:lnTo>
                    <a:lnTo>
                      <a:pt x="1100" y="908"/>
                    </a:lnTo>
                    <a:lnTo>
                      <a:pt x="1187" y="883"/>
                    </a:lnTo>
                    <a:lnTo>
                      <a:pt x="1221" y="961"/>
                    </a:lnTo>
                    <a:lnTo>
                      <a:pt x="1243" y="971"/>
                    </a:lnTo>
                    <a:lnTo>
                      <a:pt x="1300" y="933"/>
                    </a:lnTo>
                    <a:lnTo>
                      <a:pt x="1351" y="982"/>
                    </a:lnTo>
                    <a:lnTo>
                      <a:pt x="1406" y="959"/>
                    </a:lnTo>
                    <a:lnTo>
                      <a:pt x="1422" y="1012"/>
                    </a:lnTo>
                    <a:lnTo>
                      <a:pt x="1436" y="972"/>
                    </a:lnTo>
                    <a:lnTo>
                      <a:pt x="1507" y="951"/>
                    </a:lnTo>
                    <a:lnTo>
                      <a:pt x="1620" y="1019"/>
                    </a:lnTo>
                    <a:lnTo>
                      <a:pt x="1712" y="960"/>
                    </a:lnTo>
                    <a:lnTo>
                      <a:pt x="1751" y="973"/>
                    </a:lnTo>
                    <a:lnTo>
                      <a:pt x="1797" y="945"/>
                    </a:lnTo>
                    <a:lnTo>
                      <a:pt x="1857" y="968"/>
                    </a:lnTo>
                    <a:lnTo>
                      <a:pt x="1885" y="938"/>
                    </a:lnTo>
                    <a:lnTo>
                      <a:pt x="2068" y="1037"/>
                    </a:lnTo>
                    <a:lnTo>
                      <a:pt x="2068" y="504"/>
                    </a:lnTo>
                    <a:lnTo>
                      <a:pt x="2034" y="154"/>
                    </a:lnTo>
                    <a:lnTo>
                      <a:pt x="2034" y="0"/>
                    </a:lnTo>
                    <a:lnTo>
                      <a:pt x="1665" y="0"/>
                    </a:lnTo>
                    <a:lnTo>
                      <a:pt x="1233" y="0"/>
                    </a:lnTo>
                    <a:lnTo>
                      <a:pt x="828" y="0"/>
                    </a:lnTo>
                    <a:lnTo>
                      <a:pt x="478" y="0"/>
                    </a:lnTo>
                    <a:lnTo>
                      <a:pt x="0" y="0"/>
                    </a:lnTo>
                    <a:lnTo>
                      <a:pt x="0" y="158"/>
                    </a:lnTo>
                    <a:lnTo>
                      <a:pt x="248" y="158"/>
                    </a:lnTo>
                    <a:lnTo>
                      <a:pt x="248" y="158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>
                <a:off x="3449520" y="2548080"/>
                <a:ext cx="1027080" cy="708120"/>
              </a:xfrm>
              <a:custGeom>
                <a:avLst/>
                <a:gdLst/>
                <a:ahLst/>
                <a:rect l="l" t="t" r="r" b="b"/>
                <a:pathLst>
                  <a:path w="1836" h="1203">
                    <a:moveTo>
                      <a:pt x="1708" y="0"/>
                    </a:moveTo>
                    <a:lnTo>
                      <a:pt x="1495" y="0"/>
                    </a:lnTo>
                    <a:lnTo>
                      <a:pt x="1169" y="0"/>
                    </a:lnTo>
                    <a:lnTo>
                      <a:pt x="747" y="0"/>
                    </a:lnTo>
                    <a:lnTo>
                      <a:pt x="352" y="0"/>
                    </a:lnTo>
                    <a:lnTo>
                      <a:pt x="0" y="0"/>
                    </a:lnTo>
                    <a:lnTo>
                      <a:pt x="0" y="687"/>
                    </a:lnTo>
                    <a:lnTo>
                      <a:pt x="0" y="1035"/>
                    </a:lnTo>
                    <a:lnTo>
                      <a:pt x="468" y="1035"/>
                    </a:lnTo>
                    <a:lnTo>
                      <a:pt x="919" y="1035"/>
                    </a:lnTo>
                    <a:lnTo>
                      <a:pt x="1342" y="1035"/>
                    </a:lnTo>
                    <a:lnTo>
                      <a:pt x="1460" y="1113"/>
                    </a:lnTo>
                    <a:lnTo>
                      <a:pt x="1498" y="1083"/>
                    </a:lnTo>
                    <a:lnTo>
                      <a:pt x="1643" y="1081"/>
                    </a:lnTo>
                    <a:lnTo>
                      <a:pt x="1776" y="1149"/>
                    </a:lnTo>
                    <a:lnTo>
                      <a:pt x="1795" y="1199"/>
                    </a:lnTo>
                    <a:lnTo>
                      <a:pt x="1829" y="1203"/>
                    </a:lnTo>
                    <a:lnTo>
                      <a:pt x="1790" y="1127"/>
                    </a:lnTo>
                    <a:lnTo>
                      <a:pt x="1836" y="994"/>
                    </a:lnTo>
                    <a:lnTo>
                      <a:pt x="1807" y="958"/>
                    </a:lnTo>
                    <a:lnTo>
                      <a:pt x="1801" y="864"/>
                    </a:lnTo>
                    <a:lnTo>
                      <a:pt x="1836" y="864"/>
                    </a:lnTo>
                    <a:lnTo>
                      <a:pt x="1836" y="231"/>
                    </a:lnTo>
                    <a:lnTo>
                      <a:pt x="1738" y="126"/>
                    </a:lnTo>
                    <a:lnTo>
                      <a:pt x="1812" y="0"/>
                    </a:lnTo>
                    <a:lnTo>
                      <a:pt x="1708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" name=""/>
              <p:cNvSpPr/>
              <p:nvPr/>
            </p:nvSpPr>
            <p:spPr>
              <a:xfrm>
                <a:off x="3449520" y="2548080"/>
                <a:ext cx="1027080" cy="708120"/>
              </a:xfrm>
              <a:custGeom>
                <a:avLst/>
                <a:gdLst/>
                <a:ahLst/>
                <a:rect l="l" t="t" r="r" b="b"/>
                <a:pathLst>
                  <a:path w="1836" h="1203">
                    <a:moveTo>
                      <a:pt x="1708" y="0"/>
                    </a:moveTo>
                    <a:lnTo>
                      <a:pt x="1495" y="0"/>
                    </a:lnTo>
                    <a:lnTo>
                      <a:pt x="1169" y="0"/>
                    </a:lnTo>
                    <a:lnTo>
                      <a:pt x="747" y="0"/>
                    </a:lnTo>
                    <a:lnTo>
                      <a:pt x="352" y="0"/>
                    </a:lnTo>
                    <a:lnTo>
                      <a:pt x="0" y="0"/>
                    </a:lnTo>
                    <a:lnTo>
                      <a:pt x="0" y="687"/>
                    </a:lnTo>
                    <a:lnTo>
                      <a:pt x="0" y="1035"/>
                    </a:lnTo>
                    <a:lnTo>
                      <a:pt x="468" y="1035"/>
                    </a:lnTo>
                    <a:lnTo>
                      <a:pt x="919" y="1035"/>
                    </a:lnTo>
                    <a:lnTo>
                      <a:pt x="1342" y="1035"/>
                    </a:lnTo>
                    <a:lnTo>
                      <a:pt x="1460" y="1113"/>
                    </a:lnTo>
                    <a:lnTo>
                      <a:pt x="1498" y="1083"/>
                    </a:lnTo>
                    <a:lnTo>
                      <a:pt x="1643" y="1081"/>
                    </a:lnTo>
                    <a:lnTo>
                      <a:pt x="1776" y="1149"/>
                    </a:lnTo>
                    <a:lnTo>
                      <a:pt x="1795" y="1199"/>
                    </a:lnTo>
                    <a:lnTo>
                      <a:pt x="1829" y="1203"/>
                    </a:lnTo>
                    <a:lnTo>
                      <a:pt x="1790" y="1127"/>
                    </a:lnTo>
                    <a:lnTo>
                      <a:pt x="1836" y="994"/>
                    </a:lnTo>
                    <a:lnTo>
                      <a:pt x="1807" y="958"/>
                    </a:lnTo>
                    <a:lnTo>
                      <a:pt x="1801" y="864"/>
                    </a:lnTo>
                    <a:lnTo>
                      <a:pt x="1836" y="864"/>
                    </a:lnTo>
                    <a:lnTo>
                      <a:pt x="1836" y="231"/>
                    </a:lnTo>
                    <a:lnTo>
                      <a:pt x="1738" y="126"/>
                    </a:lnTo>
                    <a:lnTo>
                      <a:pt x="1812" y="0"/>
                    </a:lnTo>
                    <a:lnTo>
                      <a:pt x="1708" y="0"/>
                    </a:lnTo>
                    <a:lnTo>
                      <a:pt x="1708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" name=""/>
              <p:cNvSpPr/>
              <p:nvPr/>
            </p:nvSpPr>
            <p:spPr>
              <a:xfrm>
                <a:off x="3449520" y="1885320"/>
                <a:ext cx="1013760" cy="662760"/>
              </a:xfrm>
              <a:custGeom>
                <a:avLst/>
                <a:gdLst/>
                <a:ahLst/>
                <a:rect l="l" t="t" r="r" b="b"/>
                <a:pathLst>
                  <a:path w="1812" h="1126">
                    <a:moveTo>
                      <a:pt x="1337" y="0"/>
                    </a:moveTo>
                    <a:lnTo>
                      <a:pt x="972" y="0"/>
                    </a:lnTo>
                    <a:lnTo>
                      <a:pt x="646" y="0"/>
                    </a:lnTo>
                    <a:lnTo>
                      <a:pt x="314" y="0"/>
                    </a:lnTo>
                    <a:lnTo>
                      <a:pt x="0" y="0"/>
                    </a:lnTo>
                    <a:lnTo>
                      <a:pt x="0" y="540"/>
                    </a:lnTo>
                    <a:lnTo>
                      <a:pt x="0" y="1126"/>
                    </a:lnTo>
                    <a:lnTo>
                      <a:pt x="352" y="1126"/>
                    </a:lnTo>
                    <a:lnTo>
                      <a:pt x="747" y="1126"/>
                    </a:lnTo>
                    <a:lnTo>
                      <a:pt x="1169" y="1126"/>
                    </a:lnTo>
                    <a:lnTo>
                      <a:pt x="1495" y="1126"/>
                    </a:lnTo>
                    <a:lnTo>
                      <a:pt x="1812" y="1126"/>
                    </a:lnTo>
                    <a:lnTo>
                      <a:pt x="1810" y="1046"/>
                    </a:lnTo>
                    <a:lnTo>
                      <a:pt x="1752" y="868"/>
                    </a:lnTo>
                    <a:lnTo>
                      <a:pt x="1745" y="730"/>
                    </a:lnTo>
                    <a:lnTo>
                      <a:pt x="1738" y="518"/>
                    </a:lnTo>
                    <a:lnTo>
                      <a:pt x="1671" y="307"/>
                    </a:lnTo>
                    <a:lnTo>
                      <a:pt x="1681" y="117"/>
                    </a:lnTo>
                    <a:lnTo>
                      <a:pt x="1646" y="0"/>
                    </a:lnTo>
                    <a:lnTo>
                      <a:pt x="1337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3449520" y="1885320"/>
                <a:ext cx="1013760" cy="662760"/>
              </a:xfrm>
              <a:custGeom>
                <a:avLst/>
                <a:gdLst/>
                <a:ahLst/>
                <a:rect l="l" t="t" r="r" b="b"/>
                <a:pathLst>
                  <a:path w="1812" h="1126">
                    <a:moveTo>
                      <a:pt x="1337" y="0"/>
                    </a:moveTo>
                    <a:lnTo>
                      <a:pt x="972" y="0"/>
                    </a:lnTo>
                    <a:lnTo>
                      <a:pt x="646" y="0"/>
                    </a:lnTo>
                    <a:lnTo>
                      <a:pt x="314" y="0"/>
                    </a:lnTo>
                    <a:lnTo>
                      <a:pt x="0" y="0"/>
                    </a:lnTo>
                    <a:lnTo>
                      <a:pt x="0" y="540"/>
                    </a:lnTo>
                    <a:lnTo>
                      <a:pt x="0" y="1126"/>
                    </a:lnTo>
                    <a:lnTo>
                      <a:pt x="352" y="1126"/>
                    </a:lnTo>
                    <a:lnTo>
                      <a:pt x="747" y="1126"/>
                    </a:lnTo>
                    <a:lnTo>
                      <a:pt x="1169" y="1126"/>
                    </a:lnTo>
                    <a:lnTo>
                      <a:pt x="1495" y="1126"/>
                    </a:lnTo>
                    <a:lnTo>
                      <a:pt x="1812" y="1126"/>
                    </a:lnTo>
                    <a:lnTo>
                      <a:pt x="1810" y="1046"/>
                    </a:lnTo>
                    <a:lnTo>
                      <a:pt x="1752" y="868"/>
                    </a:lnTo>
                    <a:lnTo>
                      <a:pt x="1745" y="730"/>
                    </a:lnTo>
                    <a:lnTo>
                      <a:pt x="1738" y="518"/>
                    </a:lnTo>
                    <a:lnTo>
                      <a:pt x="1671" y="307"/>
                    </a:lnTo>
                    <a:lnTo>
                      <a:pt x="1681" y="117"/>
                    </a:lnTo>
                    <a:lnTo>
                      <a:pt x="1646" y="0"/>
                    </a:lnTo>
                    <a:lnTo>
                      <a:pt x="1337" y="0"/>
                    </a:lnTo>
                    <a:lnTo>
                      <a:pt x="1337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>
                <a:off x="3792240" y="1379520"/>
                <a:ext cx="864000" cy="505800"/>
              </a:xfrm>
              <a:custGeom>
                <a:avLst/>
                <a:gdLst/>
                <a:ahLst/>
                <a:rect l="l" t="t" r="r" b="b"/>
                <a:pathLst>
                  <a:path w="509" h="280">
                    <a:moveTo>
                      <a:pt x="509" y="227"/>
                    </a:moveTo>
                    <a:lnTo>
                      <a:pt x="509" y="146"/>
                    </a:lnTo>
                    <a:lnTo>
                      <a:pt x="508" y="1"/>
                    </a:lnTo>
                    <a:lnTo>
                      <a:pt x="10" y="0"/>
                    </a:lnTo>
                    <a:lnTo>
                      <a:pt x="0" y="86"/>
                    </a:lnTo>
                    <a:lnTo>
                      <a:pt x="7" y="196"/>
                    </a:lnTo>
                    <a:lnTo>
                      <a:pt x="12" y="280"/>
                    </a:lnTo>
                    <a:lnTo>
                      <a:pt x="12" y="280"/>
                    </a:lnTo>
                    <a:lnTo>
                      <a:pt x="119" y="280"/>
                    </a:lnTo>
                    <a:lnTo>
                      <a:pt x="239" y="280"/>
                    </a:lnTo>
                    <a:lnTo>
                      <a:pt x="341" y="280"/>
                    </a:lnTo>
                    <a:lnTo>
                      <a:pt x="509" y="280"/>
                    </a:lnTo>
                    <a:lnTo>
                      <a:pt x="509" y="227"/>
                    </a:lnTo>
                    <a:lnTo>
                      <a:pt x="509" y="227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>
                <a:off x="4371120" y="1785960"/>
                <a:ext cx="1020600" cy="1269720"/>
              </a:xfrm>
              <a:custGeom>
                <a:avLst/>
                <a:gdLst/>
                <a:ahLst/>
                <a:rect l="l" t="t" r="r" b="b"/>
                <a:pathLst>
                  <a:path w="1824" h="2157">
                    <a:moveTo>
                      <a:pt x="267" y="2157"/>
                    </a:moveTo>
                    <a:lnTo>
                      <a:pt x="513" y="2157"/>
                    </a:lnTo>
                    <a:lnTo>
                      <a:pt x="815" y="2157"/>
                    </a:lnTo>
                    <a:lnTo>
                      <a:pt x="1158" y="2157"/>
                    </a:lnTo>
                    <a:lnTo>
                      <a:pt x="1458" y="2157"/>
                    </a:lnTo>
                    <a:lnTo>
                      <a:pt x="1428" y="2012"/>
                    </a:lnTo>
                    <a:lnTo>
                      <a:pt x="1318" y="1930"/>
                    </a:lnTo>
                    <a:lnTo>
                      <a:pt x="1252" y="1828"/>
                    </a:lnTo>
                    <a:lnTo>
                      <a:pt x="1172" y="1809"/>
                    </a:lnTo>
                    <a:lnTo>
                      <a:pt x="1072" y="1719"/>
                    </a:lnTo>
                    <a:lnTo>
                      <a:pt x="1086" y="1528"/>
                    </a:lnTo>
                    <a:lnTo>
                      <a:pt x="1110" y="1480"/>
                    </a:lnTo>
                    <a:lnTo>
                      <a:pt x="1053" y="1422"/>
                    </a:lnTo>
                    <a:lnTo>
                      <a:pt x="1055" y="1377"/>
                    </a:lnTo>
                    <a:lnTo>
                      <a:pt x="1101" y="1304"/>
                    </a:lnTo>
                    <a:lnTo>
                      <a:pt x="1198" y="1241"/>
                    </a:lnTo>
                    <a:lnTo>
                      <a:pt x="1198" y="1030"/>
                    </a:lnTo>
                    <a:lnTo>
                      <a:pt x="1229" y="999"/>
                    </a:lnTo>
                    <a:lnTo>
                      <a:pt x="1252" y="1020"/>
                    </a:lnTo>
                    <a:lnTo>
                      <a:pt x="1449" y="828"/>
                    </a:lnTo>
                    <a:lnTo>
                      <a:pt x="1824" y="544"/>
                    </a:lnTo>
                    <a:lnTo>
                      <a:pt x="1550" y="479"/>
                    </a:lnTo>
                    <a:lnTo>
                      <a:pt x="1423" y="516"/>
                    </a:lnTo>
                    <a:lnTo>
                      <a:pt x="1079" y="298"/>
                    </a:lnTo>
                    <a:lnTo>
                      <a:pt x="883" y="316"/>
                    </a:lnTo>
                    <a:lnTo>
                      <a:pt x="763" y="258"/>
                    </a:lnTo>
                    <a:lnTo>
                      <a:pt x="658" y="262"/>
                    </a:lnTo>
                    <a:lnTo>
                      <a:pt x="560" y="7"/>
                    </a:lnTo>
                    <a:lnTo>
                      <a:pt x="509" y="0"/>
                    </a:lnTo>
                    <a:lnTo>
                      <a:pt x="509" y="167"/>
                    </a:lnTo>
                    <a:lnTo>
                      <a:pt x="0" y="167"/>
                    </a:lnTo>
                    <a:lnTo>
                      <a:pt x="35" y="284"/>
                    </a:lnTo>
                    <a:lnTo>
                      <a:pt x="25" y="474"/>
                    </a:lnTo>
                    <a:lnTo>
                      <a:pt x="92" y="685"/>
                    </a:lnTo>
                    <a:lnTo>
                      <a:pt x="99" y="897"/>
                    </a:lnTo>
                    <a:lnTo>
                      <a:pt x="106" y="1035"/>
                    </a:lnTo>
                    <a:lnTo>
                      <a:pt x="164" y="1213"/>
                    </a:lnTo>
                    <a:lnTo>
                      <a:pt x="166" y="1293"/>
                    </a:lnTo>
                    <a:lnTo>
                      <a:pt x="92" y="1419"/>
                    </a:lnTo>
                    <a:lnTo>
                      <a:pt x="190" y="1524"/>
                    </a:lnTo>
                    <a:lnTo>
                      <a:pt x="190" y="2157"/>
                    </a:lnTo>
                    <a:lnTo>
                      <a:pt x="267" y="215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" name=""/>
              <p:cNvSpPr/>
              <p:nvPr/>
            </p:nvSpPr>
            <p:spPr>
              <a:xfrm>
                <a:off x="4371120" y="1785960"/>
                <a:ext cx="1020600" cy="1269720"/>
              </a:xfrm>
              <a:custGeom>
                <a:avLst/>
                <a:gdLst/>
                <a:ahLst/>
                <a:rect l="l" t="t" r="r" b="b"/>
                <a:pathLst>
                  <a:path w="1824" h="2157">
                    <a:moveTo>
                      <a:pt x="267" y="2157"/>
                    </a:moveTo>
                    <a:lnTo>
                      <a:pt x="513" y="2157"/>
                    </a:lnTo>
                    <a:lnTo>
                      <a:pt x="815" y="2157"/>
                    </a:lnTo>
                    <a:lnTo>
                      <a:pt x="1158" y="2157"/>
                    </a:lnTo>
                    <a:lnTo>
                      <a:pt x="1458" y="2157"/>
                    </a:lnTo>
                    <a:lnTo>
                      <a:pt x="1428" y="2012"/>
                    </a:lnTo>
                    <a:lnTo>
                      <a:pt x="1318" y="1930"/>
                    </a:lnTo>
                    <a:lnTo>
                      <a:pt x="1252" y="1828"/>
                    </a:lnTo>
                    <a:lnTo>
                      <a:pt x="1172" y="1809"/>
                    </a:lnTo>
                    <a:lnTo>
                      <a:pt x="1072" y="1719"/>
                    </a:lnTo>
                    <a:lnTo>
                      <a:pt x="1086" y="1528"/>
                    </a:lnTo>
                    <a:lnTo>
                      <a:pt x="1110" y="1480"/>
                    </a:lnTo>
                    <a:lnTo>
                      <a:pt x="1053" y="1422"/>
                    </a:lnTo>
                    <a:lnTo>
                      <a:pt x="1055" y="1377"/>
                    </a:lnTo>
                    <a:lnTo>
                      <a:pt x="1101" y="1304"/>
                    </a:lnTo>
                    <a:lnTo>
                      <a:pt x="1198" y="1241"/>
                    </a:lnTo>
                    <a:lnTo>
                      <a:pt x="1198" y="1030"/>
                    </a:lnTo>
                    <a:lnTo>
                      <a:pt x="1229" y="999"/>
                    </a:lnTo>
                    <a:lnTo>
                      <a:pt x="1252" y="1020"/>
                    </a:lnTo>
                    <a:lnTo>
                      <a:pt x="1449" y="828"/>
                    </a:lnTo>
                    <a:lnTo>
                      <a:pt x="1824" y="544"/>
                    </a:lnTo>
                    <a:lnTo>
                      <a:pt x="1550" y="479"/>
                    </a:lnTo>
                    <a:lnTo>
                      <a:pt x="1423" y="516"/>
                    </a:lnTo>
                    <a:lnTo>
                      <a:pt x="1079" y="298"/>
                    </a:lnTo>
                    <a:lnTo>
                      <a:pt x="883" y="316"/>
                    </a:lnTo>
                    <a:lnTo>
                      <a:pt x="763" y="258"/>
                    </a:lnTo>
                    <a:lnTo>
                      <a:pt x="658" y="262"/>
                    </a:lnTo>
                    <a:lnTo>
                      <a:pt x="560" y="7"/>
                    </a:lnTo>
                    <a:lnTo>
                      <a:pt x="509" y="0"/>
                    </a:lnTo>
                    <a:lnTo>
                      <a:pt x="509" y="167"/>
                    </a:lnTo>
                    <a:lnTo>
                      <a:pt x="0" y="167"/>
                    </a:lnTo>
                    <a:lnTo>
                      <a:pt x="35" y="284"/>
                    </a:lnTo>
                    <a:lnTo>
                      <a:pt x="25" y="474"/>
                    </a:lnTo>
                    <a:lnTo>
                      <a:pt x="92" y="685"/>
                    </a:lnTo>
                    <a:lnTo>
                      <a:pt x="99" y="897"/>
                    </a:lnTo>
                    <a:lnTo>
                      <a:pt x="106" y="1035"/>
                    </a:lnTo>
                    <a:lnTo>
                      <a:pt x="164" y="1213"/>
                    </a:lnTo>
                    <a:lnTo>
                      <a:pt x="166" y="1293"/>
                    </a:lnTo>
                    <a:lnTo>
                      <a:pt x="92" y="1419"/>
                    </a:lnTo>
                    <a:lnTo>
                      <a:pt x="190" y="1524"/>
                    </a:lnTo>
                    <a:lnTo>
                      <a:pt x="190" y="2157"/>
                    </a:lnTo>
                    <a:lnTo>
                      <a:pt x="267" y="2157"/>
                    </a:lnTo>
                    <a:lnTo>
                      <a:pt x="267" y="2157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" name=""/>
              <p:cNvSpPr/>
              <p:nvPr/>
            </p:nvSpPr>
            <p:spPr>
              <a:xfrm>
                <a:off x="4451040" y="3055680"/>
                <a:ext cx="880920" cy="624960"/>
              </a:xfrm>
              <a:custGeom>
                <a:avLst/>
                <a:gdLst/>
                <a:ahLst/>
                <a:rect l="l" t="t" r="r" b="b"/>
                <a:pathLst>
                  <a:path w="1576" h="1062">
                    <a:moveTo>
                      <a:pt x="123" y="0"/>
                    </a:moveTo>
                    <a:lnTo>
                      <a:pt x="369" y="0"/>
                    </a:lnTo>
                    <a:lnTo>
                      <a:pt x="671" y="0"/>
                    </a:lnTo>
                    <a:lnTo>
                      <a:pt x="1014" y="0"/>
                    </a:lnTo>
                    <a:lnTo>
                      <a:pt x="1314" y="0"/>
                    </a:lnTo>
                    <a:lnTo>
                      <a:pt x="1356" y="264"/>
                    </a:lnTo>
                    <a:lnTo>
                      <a:pt x="1442" y="295"/>
                    </a:lnTo>
                    <a:lnTo>
                      <a:pt x="1455" y="355"/>
                    </a:lnTo>
                    <a:lnTo>
                      <a:pt x="1570" y="474"/>
                    </a:lnTo>
                    <a:lnTo>
                      <a:pt x="1576" y="517"/>
                    </a:lnTo>
                    <a:lnTo>
                      <a:pt x="1563" y="576"/>
                    </a:lnTo>
                    <a:lnTo>
                      <a:pt x="1524" y="654"/>
                    </a:lnTo>
                    <a:lnTo>
                      <a:pt x="1358" y="714"/>
                    </a:lnTo>
                    <a:lnTo>
                      <a:pt x="1343" y="773"/>
                    </a:lnTo>
                    <a:lnTo>
                      <a:pt x="1378" y="814"/>
                    </a:lnTo>
                    <a:lnTo>
                      <a:pt x="1380" y="861"/>
                    </a:lnTo>
                    <a:lnTo>
                      <a:pt x="1334" y="958"/>
                    </a:lnTo>
                    <a:lnTo>
                      <a:pt x="1269" y="993"/>
                    </a:lnTo>
                    <a:lnTo>
                      <a:pt x="1278" y="1048"/>
                    </a:lnTo>
                    <a:lnTo>
                      <a:pt x="1254" y="1062"/>
                    </a:lnTo>
                    <a:lnTo>
                      <a:pt x="1188" y="982"/>
                    </a:lnTo>
                    <a:lnTo>
                      <a:pt x="999" y="982"/>
                    </a:lnTo>
                    <a:lnTo>
                      <a:pt x="715" y="982"/>
                    </a:lnTo>
                    <a:lnTo>
                      <a:pt x="451" y="982"/>
                    </a:lnTo>
                    <a:lnTo>
                      <a:pt x="214" y="982"/>
                    </a:lnTo>
                    <a:lnTo>
                      <a:pt x="186" y="939"/>
                    </a:lnTo>
                    <a:lnTo>
                      <a:pt x="200" y="889"/>
                    </a:lnTo>
                    <a:lnTo>
                      <a:pt x="189" y="833"/>
                    </a:lnTo>
                    <a:lnTo>
                      <a:pt x="186" y="748"/>
                    </a:lnTo>
                    <a:lnTo>
                      <a:pt x="167" y="737"/>
                    </a:lnTo>
                    <a:lnTo>
                      <a:pt x="175" y="697"/>
                    </a:lnTo>
                    <a:lnTo>
                      <a:pt x="135" y="669"/>
                    </a:lnTo>
                    <a:lnTo>
                      <a:pt x="141" y="582"/>
                    </a:lnTo>
                    <a:lnTo>
                      <a:pt x="73" y="453"/>
                    </a:lnTo>
                    <a:lnTo>
                      <a:pt x="59" y="344"/>
                    </a:lnTo>
                    <a:lnTo>
                      <a:pt x="39" y="339"/>
                    </a:lnTo>
                    <a:lnTo>
                      <a:pt x="0" y="263"/>
                    </a:lnTo>
                    <a:lnTo>
                      <a:pt x="46" y="130"/>
                    </a:lnTo>
                    <a:lnTo>
                      <a:pt x="17" y="94"/>
                    </a:lnTo>
                    <a:lnTo>
                      <a:pt x="11" y="0"/>
                    </a:lnTo>
                    <a:lnTo>
                      <a:pt x="12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" name=""/>
              <p:cNvSpPr/>
              <p:nvPr/>
            </p:nvSpPr>
            <p:spPr>
              <a:xfrm>
                <a:off x="4451040" y="3055680"/>
                <a:ext cx="880920" cy="624960"/>
              </a:xfrm>
              <a:custGeom>
                <a:avLst/>
                <a:gdLst/>
                <a:ahLst/>
                <a:rect l="l" t="t" r="r" b="b"/>
                <a:pathLst>
                  <a:path w="1576" h="1062">
                    <a:moveTo>
                      <a:pt x="123" y="0"/>
                    </a:moveTo>
                    <a:lnTo>
                      <a:pt x="369" y="0"/>
                    </a:lnTo>
                    <a:lnTo>
                      <a:pt x="671" y="0"/>
                    </a:lnTo>
                    <a:lnTo>
                      <a:pt x="1014" y="0"/>
                    </a:lnTo>
                    <a:lnTo>
                      <a:pt x="1314" y="0"/>
                    </a:lnTo>
                    <a:lnTo>
                      <a:pt x="1356" y="264"/>
                    </a:lnTo>
                    <a:lnTo>
                      <a:pt x="1442" y="295"/>
                    </a:lnTo>
                    <a:lnTo>
                      <a:pt x="1455" y="355"/>
                    </a:lnTo>
                    <a:lnTo>
                      <a:pt x="1570" y="474"/>
                    </a:lnTo>
                    <a:lnTo>
                      <a:pt x="1576" y="517"/>
                    </a:lnTo>
                    <a:lnTo>
                      <a:pt x="1563" y="576"/>
                    </a:lnTo>
                    <a:lnTo>
                      <a:pt x="1524" y="654"/>
                    </a:lnTo>
                    <a:lnTo>
                      <a:pt x="1358" y="714"/>
                    </a:lnTo>
                    <a:lnTo>
                      <a:pt x="1343" y="773"/>
                    </a:lnTo>
                    <a:lnTo>
                      <a:pt x="1378" y="814"/>
                    </a:lnTo>
                    <a:lnTo>
                      <a:pt x="1380" y="861"/>
                    </a:lnTo>
                    <a:lnTo>
                      <a:pt x="1334" y="958"/>
                    </a:lnTo>
                    <a:lnTo>
                      <a:pt x="1269" y="993"/>
                    </a:lnTo>
                    <a:lnTo>
                      <a:pt x="1278" y="1048"/>
                    </a:lnTo>
                    <a:lnTo>
                      <a:pt x="1254" y="1062"/>
                    </a:lnTo>
                    <a:lnTo>
                      <a:pt x="1188" y="982"/>
                    </a:lnTo>
                    <a:lnTo>
                      <a:pt x="999" y="982"/>
                    </a:lnTo>
                    <a:lnTo>
                      <a:pt x="715" y="982"/>
                    </a:lnTo>
                    <a:lnTo>
                      <a:pt x="451" y="982"/>
                    </a:lnTo>
                    <a:lnTo>
                      <a:pt x="214" y="982"/>
                    </a:lnTo>
                    <a:lnTo>
                      <a:pt x="186" y="939"/>
                    </a:lnTo>
                    <a:lnTo>
                      <a:pt x="200" y="889"/>
                    </a:lnTo>
                    <a:lnTo>
                      <a:pt x="189" y="833"/>
                    </a:lnTo>
                    <a:lnTo>
                      <a:pt x="186" y="748"/>
                    </a:lnTo>
                    <a:lnTo>
                      <a:pt x="167" y="737"/>
                    </a:lnTo>
                    <a:lnTo>
                      <a:pt x="175" y="697"/>
                    </a:lnTo>
                    <a:lnTo>
                      <a:pt x="135" y="669"/>
                    </a:lnTo>
                    <a:lnTo>
                      <a:pt x="141" y="582"/>
                    </a:lnTo>
                    <a:lnTo>
                      <a:pt x="73" y="453"/>
                    </a:lnTo>
                    <a:lnTo>
                      <a:pt x="59" y="344"/>
                    </a:lnTo>
                    <a:lnTo>
                      <a:pt x="39" y="339"/>
                    </a:lnTo>
                    <a:lnTo>
                      <a:pt x="0" y="263"/>
                    </a:lnTo>
                    <a:lnTo>
                      <a:pt x="46" y="130"/>
                    </a:lnTo>
                    <a:lnTo>
                      <a:pt x="17" y="94"/>
                    </a:lnTo>
                    <a:lnTo>
                      <a:pt x="11" y="0"/>
                    </a:lnTo>
                    <a:lnTo>
                      <a:pt x="123" y="0"/>
                    </a:lnTo>
                    <a:lnTo>
                      <a:pt x="123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5423760" y="3915720"/>
                <a:ext cx="1018800" cy="504000"/>
              </a:xfrm>
              <a:custGeom>
                <a:avLst/>
                <a:gdLst/>
                <a:ahLst/>
                <a:rect l="l" t="t" r="r" b="b"/>
                <a:pathLst>
                  <a:path w="1822" h="857">
                    <a:moveTo>
                      <a:pt x="604" y="782"/>
                    </a:moveTo>
                    <a:lnTo>
                      <a:pt x="888" y="783"/>
                    </a:lnTo>
                    <a:lnTo>
                      <a:pt x="1052" y="785"/>
                    </a:lnTo>
                    <a:lnTo>
                      <a:pt x="1406" y="786"/>
                    </a:lnTo>
                    <a:lnTo>
                      <a:pt x="1539" y="763"/>
                    </a:lnTo>
                    <a:lnTo>
                      <a:pt x="1603" y="714"/>
                    </a:lnTo>
                    <a:lnTo>
                      <a:pt x="1644" y="644"/>
                    </a:lnTo>
                    <a:lnTo>
                      <a:pt x="1822" y="514"/>
                    </a:lnTo>
                    <a:lnTo>
                      <a:pt x="1743" y="469"/>
                    </a:lnTo>
                    <a:lnTo>
                      <a:pt x="1658" y="316"/>
                    </a:lnTo>
                    <a:lnTo>
                      <a:pt x="1671" y="234"/>
                    </a:lnTo>
                    <a:lnTo>
                      <a:pt x="1613" y="181"/>
                    </a:lnTo>
                    <a:lnTo>
                      <a:pt x="1595" y="128"/>
                    </a:lnTo>
                    <a:lnTo>
                      <a:pt x="1536" y="169"/>
                    </a:lnTo>
                    <a:lnTo>
                      <a:pt x="1499" y="176"/>
                    </a:lnTo>
                    <a:lnTo>
                      <a:pt x="1448" y="142"/>
                    </a:lnTo>
                    <a:lnTo>
                      <a:pt x="1414" y="167"/>
                    </a:lnTo>
                    <a:lnTo>
                      <a:pt x="1391" y="160"/>
                    </a:lnTo>
                    <a:lnTo>
                      <a:pt x="1361" y="122"/>
                    </a:lnTo>
                    <a:lnTo>
                      <a:pt x="1278" y="105"/>
                    </a:lnTo>
                    <a:lnTo>
                      <a:pt x="1221" y="11"/>
                    </a:lnTo>
                    <a:lnTo>
                      <a:pt x="1152" y="0"/>
                    </a:lnTo>
                    <a:lnTo>
                      <a:pt x="1116" y="29"/>
                    </a:lnTo>
                    <a:lnTo>
                      <a:pt x="1134" y="116"/>
                    </a:lnTo>
                    <a:lnTo>
                      <a:pt x="1043" y="147"/>
                    </a:lnTo>
                    <a:lnTo>
                      <a:pt x="979" y="135"/>
                    </a:lnTo>
                    <a:lnTo>
                      <a:pt x="985" y="194"/>
                    </a:lnTo>
                    <a:lnTo>
                      <a:pt x="940" y="224"/>
                    </a:lnTo>
                    <a:lnTo>
                      <a:pt x="923" y="272"/>
                    </a:lnTo>
                    <a:lnTo>
                      <a:pt x="885" y="278"/>
                    </a:lnTo>
                    <a:lnTo>
                      <a:pt x="864" y="355"/>
                    </a:lnTo>
                    <a:lnTo>
                      <a:pt x="833" y="378"/>
                    </a:lnTo>
                    <a:lnTo>
                      <a:pt x="755" y="305"/>
                    </a:lnTo>
                    <a:lnTo>
                      <a:pt x="764" y="325"/>
                    </a:lnTo>
                    <a:lnTo>
                      <a:pt x="732" y="326"/>
                    </a:lnTo>
                    <a:lnTo>
                      <a:pt x="690" y="416"/>
                    </a:lnTo>
                    <a:lnTo>
                      <a:pt x="642" y="370"/>
                    </a:lnTo>
                    <a:lnTo>
                      <a:pt x="572" y="434"/>
                    </a:lnTo>
                    <a:lnTo>
                      <a:pt x="459" y="376"/>
                    </a:lnTo>
                    <a:lnTo>
                      <a:pt x="444" y="423"/>
                    </a:lnTo>
                    <a:lnTo>
                      <a:pt x="436" y="397"/>
                    </a:lnTo>
                    <a:lnTo>
                      <a:pt x="386" y="391"/>
                    </a:lnTo>
                    <a:lnTo>
                      <a:pt x="369" y="438"/>
                    </a:lnTo>
                    <a:lnTo>
                      <a:pt x="350" y="420"/>
                    </a:lnTo>
                    <a:lnTo>
                      <a:pt x="321" y="475"/>
                    </a:lnTo>
                    <a:lnTo>
                      <a:pt x="340" y="531"/>
                    </a:lnTo>
                    <a:lnTo>
                      <a:pt x="242" y="560"/>
                    </a:lnTo>
                    <a:lnTo>
                      <a:pt x="257" y="637"/>
                    </a:lnTo>
                    <a:lnTo>
                      <a:pt x="231" y="664"/>
                    </a:lnTo>
                    <a:lnTo>
                      <a:pt x="119" y="614"/>
                    </a:lnTo>
                    <a:lnTo>
                      <a:pt x="75" y="662"/>
                    </a:lnTo>
                    <a:lnTo>
                      <a:pt x="89" y="694"/>
                    </a:lnTo>
                    <a:lnTo>
                      <a:pt x="85" y="756"/>
                    </a:lnTo>
                    <a:lnTo>
                      <a:pt x="58" y="820"/>
                    </a:lnTo>
                    <a:lnTo>
                      <a:pt x="25" y="802"/>
                    </a:lnTo>
                    <a:lnTo>
                      <a:pt x="0" y="857"/>
                    </a:lnTo>
                    <a:lnTo>
                      <a:pt x="350" y="840"/>
                    </a:lnTo>
                    <a:lnTo>
                      <a:pt x="341" y="781"/>
                    </a:lnTo>
                    <a:lnTo>
                      <a:pt x="604" y="78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5423760" y="3915720"/>
                <a:ext cx="1018800" cy="504000"/>
              </a:xfrm>
              <a:custGeom>
                <a:avLst/>
                <a:gdLst/>
                <a:ahLst/>
                <a:rect l="l" t="t" r="r" b="b"/>
                <a:pathLst>
                  <a:path w="1822" h="857">
                    <a:moveTo>
                      <a:pt x="604" y="782"/>
                    </a:moveTo>
                    <a:lnTo>
                      <a:pt x="888" y="783"/>
                    </a:lnTo>
                    <a:lnTo>
                      <a:pt x="1052" y="785"/>
                    </a:lnTo>
                    <a:lnTo>
                      <a:pt x="1406" y="786"/>
                    </a:lnTo>
                    <a:lnTo>
                      <a:pt x="1539" y="763"/>
                    </a:lnTo>
                    <a:lnTo>
                      <a:pt x="1603" y="714"/>
                    </a:lnTo>
                    <a:lnTo>
                      <a:pt x="1644" y="644"/>
                    </a:lnTo>
                    <a:lnTo>
                      <a:pt x="1822" y="514"/>
                    </a:lnTo>
                    <a:lnTo>
                      <a:pt x="1743" y="469"/>
                    </a:lnTo>
                    <a:lnTo>
                      <a:pt x="1658" y="316"/>
                    </a:lnTo>
                    <a:lnTo>
                      <a:pt x="1671" y="234"/>
                    </a:lnTo>
                    <a:lnTo>
                      <a:pt x="1613" y="181"/>
                    </a:lnTo>
                    <a:lnTo>
                      <a:pt x="1595" y="128"/>
                    </a:lnTo>
                    <a:lnTo>
                      <a:pt x="1536" y="169"/>
                    </a:lnTo>
                    <a:lnTo>
                      <a:pt x="1499" y="176"/>
                    </a:lnTo>
                    <a:lnTo>
                      <a:pt x="1448" y="142"/>
                    </a:lnTo>
                    <a:lnTo>
                      <a:pt x="1414" y="167"/>
                    </a:lnTo>
                    <a:lnTo>
                      <a:pt x="1391" y="160"/>
                    </a:lnTo>
                    <a:lnTo>
                      <a:pt x="1361" y="122"/>
                    </a:lnTo>
                    <a:lnTo>
                      <a:pt x="1278" y="105"/>
                    </a:lnTo>
                    <a:lnTo>
                      <a:pt x="1221" y="11"/>
                    </a:lnTo>
                    <a:lnTo>
                      <a:pt x="1152" y="0"/>
                    </a:lnTo>
                    <a:lnTo>
                      <a:pt x="1116" y="29"/>
                    </a:lnTo>
                    <a:lnTo>
                      <a:pt x="1134" y="116"/>
                    </a:lnTo>
                    <a:lnTo>
                      <a:pt x="1043" y="147"/>
                    </a:lnTo>
                    <a:lnTo>
                      <a:pt x="979" y="135"/>
                    </a:lnTo>
                    <a:lnTo>
                      <a:pt x="985" y="194"/>
                    </a:lnTo>
                    <a:lnTo>
                      <a:pt x="940" y="224"/>
                    </a:lnTo>
                    <a:lnTo>
                      <a:pt x="923" y="272"/>
                    </a:lnTo>
                    <a:lnTo>
                      <a:pt x="885" y="278"/>
                    </a:lnTo>
                    <a:lnTo>
                      <a:pt x="864" y="355"/>
                    </a:lnTo>
                    <a:lnTo>
                      <a:pt x="833" y="378"/>
                    </a:lnTo>
                    <a:lnTo>
                      <a:pt x="755" y="305"/>
                    </a:lnTo>
                    <a:lnTo>
                      <a:pt x="764" y="325"/>
                    </a:lnTo>
                    <a:lnTo>
                      <a:pt x="732" y="326"/>
                    </a:lnTo>
                    <a:lnTo>
                      <a:pt x="690" y="416"/>
                    </a:lnTo>
                    <a:lnTo>
                      <a:pt x="642" y="370"/>
                    </a:lnTo>
                    <a:lnTo>
                      <a:pt x="572" y="434"/>
                    </a:lnTo>
                    <a:lnTo>
                      <a:pt x="459" y="376"/>
                    </a:lnTo>
                    <a:lnTo>
                      <a:pt x="444" y="423"/>
                    </a:lnTo>
                    <a:lnTo>
                      <a:pt x="436" y="397"/>
                    </a:lnTo>
                    <a:lnTo>
                      <a:pt x="386" y="391"/>
                    </a:lnTo>
                    <a:lnTo>
                      <a:pt x="369" y="438"/>
                    </a:lnTo>
                    <a:lnTo>
                      <a:pt x="350" y="420"/>
                    </a:lnTo>
                    <a:lnTo>
                      <a:pt x="321" y="475"/>
                    </a:lnTo>
                    <a:lnTo>
                      <a:pt x="340" y="531"/>
                    </a:lnTo>
                    <a:lnTo>
                      <a:pt x="242" y="560"/>
                    </a:lnTo>
                    <a:lnTo>
                      <a:pt x="257" y="637"/>
                    </a:lnTo>
                    <a:lnTo>
                      <a:pt x="231" y="664"/>
                    </a:lnTo>
                    <a:lnTo>
                      <a:pt x="119" y="614"/>
                    </a:lnTo>
                    <a:lnTo>
                      <a:pt x="75" y="662"/>
                    </a:lnTo>
                    <a:lnTo>
                      <a:pt x="89" y="694"/>
                    </a:lnTo>
                    <a:lnTo>
                      <a:pt x="85" y="756"/>
                    </a:lnTo>
                    <a:lnTo>
                      <a:pt x="58" y="820"/>
                    </a:lnTo>
                    <a:lnTo>
                      <a:pt x="25" y="802"/>
                    </a:lnTo>
                    <a:lnTo>
                      <a:pt x="0" y="857"/>
                    </a:lnTo>
                    <a:lnTo>
                      <a:pt x="350" y="840"/>
                    </a:lnTo>
                    <a:lnTo>
                      <a:pt x="341" y="781"/>
                    </a:lnTo>
                    <a:lnTo>
                      <a:pt x="604" y="782"/>
                    </a:lnTo>
                    <a:lnTo>
                      <a:pt x="604" y="782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" name=""/>
              <p:cNvSpPr/>
              <p:nvPr/>
            </p:nvSpPr>
            <p:spPr>
              <a:xfrm>
                <a:off x="4726080" y="4407480"/>
                <a:ext cx="672120" cy="631800"/>
              </a:xfrm>
              <a:custGeom>
                <a:avLst/>
                <a:gdLst/>
                <a:ahLst/>
                <a:rect l="l" t="t" r="r" b="b"/>
                <a:pathLst>
                  <a:path w="1199" h="1073">
                    <a:moveTo>
                      <a:pt x="932" y="0"/>
                    </a:moveTo>
                    <a:lnTo>
                      <a:pt x="755" y="0"/>
                    </a:lnTo>
                    <a:lnTo>
                      <a:pt x="347" y="0"/>
                    </a:lnTo>
                    <a:lnTo>
                      <a:pt x="0" y="0"/>
                    </a:lnTo>
                    <a:lnTo>
                      <a:pt x="34" y="350"/>
                    </a:lnTo>
                    <a:lnTo>
                      <a:pt x="34" y="883"/>
                    </a:lnTo>
                    <a:lnTo>
                      <a:pt x="53" y="908"/>
                    </a:lnTo>
                    <a:lnTo>
                      <a:pt x="137" y="909"/>
                    </a:lnTo>
                    <a:lnTo>
                      <a:pt x="137" y="1073"/>
                    </a:lnTo>
                    <a:lnTo>
                      <a:pt x="496" y="1072"/>
                    </a:lnTo>
                    <a:lnTo>
                      <a:pt x="839" y="1071"/>
                    </a:lnTo>
                    <a:lnTo>
                      <a:pt x="852" y="1022"/>
                    </a:lnTo>
                    <a:lnTo>
                      <a:pt x="831" y="981"/>
                    </a:lnTo>
                    <a:lnTo>
                      <a:pt x="844" y="932"/>
                    </a:lnTo>
                    <a:lnTo>
                      <a:pt x="818" y="908"/>
                    </a:lnTo>
                    <a:lnTo>
                      <a:pt x="839" y="887"/>
                    </a:lnTo>
                    <a:lnTo>
                      <a:pt x="819" y="870"/>
                    </a:lnTo>
                    <a:lnTo>
                      <a:pt x="859" y="837"/>
                    </a:lnTo>
                    <a:lnTo>
                      <a:pt x="853" y="779"/>
                    </a:lnTo>
                    <a:lnTo>
                      <a:pt x="904" y="759"/>
                    </a:lnTo>
                    <a:lnTo>
                      <a:pt x="885" y="729"/>
                    </a:lnTo>
                    <a:lnTo>
                      <a:pt x="931" y="690"/>
                    </a:lnTo>
                    <a:lnTo>
                      <a:pt x="931" y="661"/>
                    </a:lnTo>
                    <a:lnTo>
                      <a:pt x="976" y="645"/>
                    </a:lnTo>
                    <a:lnTo>
                      <a:pt x="982" y="551"/>
                    </a:lnTo>
                    <a:lnTo>
                      <a:pt x="1053" y="494"/>
                    </a:lnTo>
                    <a:lnTo>
                      <a:pt x="1041" y="465"/>
                    </a:lnTo>
                    <a:lnTo>
                      <a:pt x="1094" y="429"/>
                    </a:lnTo>
                    <a:lnTo>
                      <a:pt x="1089" y="363"/>
                    </a:lnTo>
                    <a:lnTo>
                      <a:pt x="1137" y="306"/>
                    </a:lnTo>
                    <a:lnTo>
                      <a:pt x="1130" y="245"/>
                    </a:lnTo>
                    <a:lnTo>
                      <a:pt x="1199" y="191"/>
                    </a:lnTo>
                    <a:lnTo>
                      <a:pt x="1182" y="160"/>
                    </a:lnTo>
                    <a:lnTo>
                      <a:pt x="1024" y="160"/>
                    </a:lnTo>
                    <a:lnTo>
                      <a:pt x="1101" y="71"/>
                    </a:lnTo>
                    <a:lnTo>
                      <a:pt x="1078" y="0"/>
                    </a:lnTo>
                    <a:lnTo>
                      <a:pt x="932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" name=""/>
              <p:cNvSpPr/>
              <p:nvPr/>
            </p:nvSpPr>
            <p:spPr>
              <a:xfrm>
                <a:off x="4726080" y="4407480"/>
                <a:ext cx="672120" cy="631800"/>
              </a:xfrm>
              <a:custGeom>
                <a:avLst/>
                <a:gdLst/>
                <a:ahLst/>
                <a:rect l="l" t="t" r="r" b="b"/>
                <a:pathLst>
                  <a:path w="1199" h="1073">
                    <a:moveTo>
                      <a:pt x="932" y="0"/>
                    </a:moveTo>
                    <a:lnTo>
                      <a:pt x="755" y="0"/>
                    </a:lnTo>
                    <a:lnTo>
                      <a:pt x="347" y="0"/>
                    </a:lnTo>
                    <a:lnTo>
                      <a:pt x="0" y="0"/>
                    </a:lnTo>
                    <a:lnTo>
                      <a:pt x="34" y="350"/>
                    </a:lnTo>
                    <a:lnTo>
                      <a:pt x="34" y="883"/>
                    </a:lnTo>
                    <a:lnTo>
                      <a:pt x="53" y="908"/>
                    </a:lnTo>
                    <a:lnTo>
                      <a:pt x="137" y="909"/>
                    </a:lnTo>
                    <a:lnTo>
                      <a:pt x="137" y="1073"/>
                    </a:lnTo>
                    <a:lnTo>
                      <a:pt x="496" y="1072"/>
                    </a:lnTo>
                    <a:lnTo>
                      <a:pt x="839" y="1071"/>
                    </a:lnTo>
                    <a:lnTo>
                      <a:pt x="852" y="1022"/>
                    </a:lnTo>
                    <a:lnTo>
                      <a:pt x="831" y="981"/>
                    </a:lnTo>
                    <a:lnTo>
                      <a:pt x="844" y="932"/>
                    </a:lnTo>
                    <a:lnTo>
                      <a:pt x="818" y="908"/>
                    </a:lnTo>
                    <a:lnTo>
                      <a:pt x="839" y="887"/>
                    </a:lnTo>
                    <a:lnTo>
                      <a:pt x="819" y="870"/>
                    </a:lnTo>
                    <a:lnTo>
                      <a:pt x="859" y="837"/>
                    </a:lnTo>
                    <a:lnTo>
                      <a:pt x="853" y="779"/>
                    </a:lnTo>
                    <a:lnTo>
                      <a:pt x="904" y="759"/>
                    </a:lnTo>
                    <a:lnTo>
                      <a:pt x="885" y="729"/>
                    </a:lnTo>
                    <a:lnTo>
                      <a:pt x="931" y="690"/>
                    </a:lnTo>
                    <a:lnTo>
                      <a:pt x="931" y="661"/>
                    </a:lnTo>
                    <a:lnTo>
                      <a:pt x="976" y="645"/>
                    </a:lnTo>
                    <a:lnTo>
                      <a:pt x="982" y="551"/>
                    </a:lnTo>
                    <a:lnTo>
                      <a:pt x="1053" y="494"/>
                    </a:lnTo>
                    <a:lnTo>
                      <a:pt x="1041" y="465"/>
                    </a:lnTo>
                    <a:lnTo>
                      <a:pt x="1094" y="429"/>
                    </a:lnTo>
                    <a:lnTo>
                      <a:pt x="1089" y="363"/>
                    </a:lnTo>
                    <a:lnTo>
                      <a:pt x="1137" y="306"/>
                    </a:lnTo>
                    <a:lnTo>
                      <a:pt x="1130" y="245"/>
                    </a:lnTo>
                    <a:lnTo>
                      <a:pt x="1199" y="191"/>
                    </a:lnTo>
                    <a:lnTo>
                      <a:pt x="1182" y="160"/>
                    </a:lnTo>
                    <a:lnTo>
                      <a:pt x="1024" y="160"/>
                    </a:lnTo>
                    <a:lnTo>
                      <a:pt x="1101" y="71"/>
                    </a:lnTo>
                    <a:lnTo>
                      <a:pt x="1078" y="0"/>
                    </a:lnTo>
                    <a:lnTo>
                      <a:pt x="932" y="0"/>
                    </a:lnTo>
                    <a:lnTo>
                      <a:pt x="932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" name=""/>
              <p:cNvSpPr/>
              <p:nvPr/>
            </p:nvSpPr>
            <p:spPr>
              <a:xfrm>
                <a:off x="4569840" y="3633840"/>
                <a:ext cx="903240" cy="868680"/>
              </a:xfrm>
              <a:custGeom>
                <a:avLst/>
                <a:gdLst/>
                <a:ahLst/>
                <a:rect l="l" t="t" r="r" b="b"/>
                <a:pathLst>
                  <a:path w="1611" h="1474">
                    <a:moveTo>
                      <a:pt x="785" y="0"/>
                    </a:moveTo>
                    <a:lnTo>
                      <a:pt x="501" y="0"/>
                    </a:lnTo>
                    <a:lnTo>
                      <a:pt x="237" y="0"/>
                    </a:lnTo>
                    <a:lnTo>
                      <a:pt x="0" y="0"/>
                    </a:lnTo>
                    <a:lnTo>
                      <a:pt x="17" y="28"/>
                    </a:lnTo>
                    <a:lnTo>
                      <a:pt x="27" y="97"/>
                    </a:lnTo>
                    <a:lnTo>
                      <a:pt x="70" y="120"/>
                    </a:lnTo>
                    <a:lnTo>
                      <a:pt x="84" y="188"/>
                    </a:lnTo>
                    <a:lnTo>
                      <a:pt x="160" y="243"/>
                    </a:lnTo>
                    <a:lnTo>
                      <a:pt x="197" y="233"/>
                    </a:lnTo>
                    <a:lnTo>
                      <a:pt x="216" y="283"/>
                    </a:lnTo>
                    <a:lnTo>
                      <a:pt x="194" y="285"/>
                    </a:lnTo>
                    <a:lnTo>
                      <a:pt x="159" y="346"/>
                    </a:lnTo>
                    <a:lnTo>
                      <a:pt x="227" y="455"/>
                    </a:lnTo>
                    <a:lnTo>
                      <a:pt x="279" y="474"/>
                    </a:lnTo>
                    <a:lnTo>
                      <a:pt x="279" y="1314"/>
                    </a:lnTo>
                    <a:lnTo>
                      <a:pt x="626" y="1314"/>
                    </a:lnTo>
                    <a:lnTo>
                      <a:pt x="1034" y="1314"/>
                    </a:lnTo>
                    <a:lnTo>
                      <a:pt x="1211" y="1314"/>
                    </a:lnTo>
                    <a:lnTo>
                      <a:pt x="1357" y="1314"/>
                    </a:lnTo>
                    <a:lnTo>
                      <a:pt x="1380" y="1385"/>
                    </a:lnTo>
                    <a:lnTo>
                      <a:pt x="1303" y="1474"/>
                    </a:lnTo>
                    <a:lnTo>
                      <a:pt x="1461" y="1474"/>
                    </a:lnTo>
                    <a:lnTo>
                      <a:pt x="1492" y="1433"/>
                    </a:lnTo>
                    <a:lnTo>
                      <a:pt x="1471" y="1400"/>
                    </a:lnTo>
                    <a:lnTo>
                      <a:pt x="1502" y="1395"/>
                    </a:lnTo>
                    <a:lnTo>
                      <a:pt x="1487" y="1372"/>
                    </a:lnTo>
                    <a:lnTo>
                      <a:pt x="1511" y="1357"/>
                    </a:lnTo>
                    <a:lnTo>
                      <a:pt x="1501" y="1304"/>
                    </a:lnTo>
                    <a:lnTo>
                      <a:pt x="1522" y="1335"/>
                    </a:lnTo>
                    <a:lnTo>
                      <a:pt x="1547" y="1280"/>
                    </a:lnTo>
                    <a:lnTo>
                      <a:pt x="1580" y="1298"/>
                    </a:lnTo>
                    <a:lnTo>
                      <a:pt x="1607" y="1234"/>
                    </a:lnTo>
                    <a:lnTo>
                      <a:pt x="1611" y="1172"/>
                    </a:lnTo>
                    <a:lnTo>
                      <a:pt x="1573" y="1135"/>
                    </a:lnTo>
                    <a:lnTo>
                      <a:pt x="1571" y="1163"/>
                    </a:lnTo>
                    <a:lnTo>
                      <a:pt x="1545" y="1147"/>
                    </a:lnTo>
                    <a:lnTo>
                      <a:pt x="1513" y="1078"/>
                    </a:lnTo>
                    <a:lnTo>
                      <a:pt x="1532" y="1032"/>
                    </a:lnTo>
                    <a:lnTo>
                      <a:pt x="1512" y="947"/>
                    </a:lnTo>
                    <a:lnTo>
                      <a:pt x="1310" y="776"/>
                    </a:lnTo>
                    <a:lnTo>
                      <a:pt x="1306" y="733"/>
                    </a:lnTo>
                    <a:lnTo>
                      <a:pt x="1366" y="576"/>
                    </a:lnTo>
                    <a:lnTo>
                      <a:pt x="1291" y="536"/>
                    </a:lnTo>
                    <a:lnTo>
                      <a:pt x="1244" y="561"/>
                    </a:lnTo>
                    <a:lnTo>
                      <a:pt x="1206" y="427"/>
                    </a:lnTo>
                    <a:lnTo>
                      <a:pt x="1063" y="289"/>
                    </a:lnTo>
                    <a:lnTo>
                      <a:pt x="1029" y="159"/>
                    </a:lnTo>
                    <a:lnTo>
                      <a:pt x="1040" y="80"/>
                    </a:lnTo>
                    <a:lnTo>
                      <a:pt x="974" y="0"/>
                    </a:lnTo>
                    <a:lnTo>
                      <a:pt x="785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" name=""/>
              <p:cNvSpPr/>
              <p:nvPr/>
            </p:nvSpPr>
            <p:spPr>
              <a:xfrm>
                <a:off x="4569840" y="3633840"/>
                <a:ext cx="903240" cy="868680"/>
              </a:xfrm>
              <a:custGeom>
                <a:avLst/>
                <a:gdLst/>
                <a:ahLst/>
                <a:rect l="l" t="t" r="r" b="b"/>
                <a:pathLst>
                  <a:path w="1611" h="1474">
                    <a:moveTo>
                      <a:pt x="785" y="0"/>
                    </a:moveTo>
                    <a:lnTo>
                      <a:pt x="501" y="0"/>
                    </a:lnTo>
                    <a:lnTo>
                      <a:pt x="237" y="0"/>
                    </a:lnTo>
                    <a:lnTo>
                      <a:pt x="0" y="0"/>
                    </a:lnTo>
                    <a:lnTo>
                      <a:pt x="17" y="28"/>
                    </a:lnTo>
                    <a:lnTo>
                      <a:pt x="27" y="97"/>
                    </a:lnTo>
                    <a:lnTo>
                      <a:pt x="70" y="120"/>
                    </a:lnTo>
                    <a:lnTo>
                      <a:pt x="84" y="188"/>
                    </a:lnTo>
                    <a:lnTo>
                      <a:pt x="160" y="243"/>
                    </a:lnTo>
                    <a:lnTo>
                      <a:pt x="197" y="233"/>
                    </a:lnTo>
                    <a:lnTo>
                      <a:pt x="216" y="283"/>
                    </a:lnTo>
                    <a:lnTo>
                      <a:pt x="194" y="285"/>
                    </a:lnTo>
                    <a:lnTo>
                      <a:pt x="159" y="346"/>
                    </a:lnTo>
                    <a:lnTo>
                      <a:pt x="227" y="455"/>
                    </a:lnTo>
                    <a:lnTo>
                      <a:pt x="279" y="474"/>
                    </a:lnTo>
                    <a:lnTo>
                      <a:pt x="279" y="1314"/>
                    </a:lnTo>
                    <a:lnTo>
                      <a:pt x="626" y="1314"/>
                    </a:lnTo>
                    <a:lnTo>
                      <a:pt x="1034" y="1314"/>
                    </a:lnTo>
                    <a:lnTo>
                      <a:pt x="1211" y="1314"/>
                    </a:lnTo>
                    <a:lnTo>
                      <a:pt x="1357" y="1314"/>
                    </a:lnTo>
                    <a:lnTo>
                      <a:pt x="1380" y="1385"/>
                    </a:lnTo>
                    <a:lnTo>
                      <a:pt x="1303" y="1474"/>
                    </a:lnTo>
                    <a:lnTo>
                      <a:pt x="1461" y="1474"/>
                    </a:lnTo>
                    <a:lnTo>
                      <a:pt x="1492" y="1433"/>
                    </a:lnTo>
                    <a:lnTo>
                      <a:pt x="1471" y="1400"/>
                    </a:lnTo>
                    <a:lnTo>
                      <a:pt x="1502" y="1395"/>
                    </a:lnTo>
                    <a:lnTo>
                      <a:pt x="1487" y="1372"/>
                    </a:lnTo>
                    <a:lnTo>
                      <a:pt x="1511" y="1357"/>
                    </a:lnTo>
                    <a:lnTo>
                      <a:pt x="1501" y="1304"/>
                    </a:lnTo>
                    <a:lnTo>
                      <a:pt x="1522" y="1335"/>
                    </a:lnTo>
                    <a:lnTo>
                      <a:pt x="1547" y="1280"/>
                    </a:lnTo>
                    <a:lnTo>
                      <a:pt x="1580" y="1298"/>
                    </a:lnTo>
                    <a:lnTo>
                      <a:pt x="1607" y="1234"/>
                    </a:lnTo>
                    <a:lnTo>
                      <a:pt x="1611" y="1172"/>
                    </a:lnTo>
                    <a:lnTo>
                      <a:pt x="1573" y="1135"/>
                    </a:lnTo>
                    <a:lnTo>
                      <a:pt x="1571" y="1163"/>
                    </a:lnTo>
                    <a:lnTo>
                      <a:pt x="1545" y="1147"/>
                    </a:lnTo>
                    <a:lnTo>
                      <a:pt x="1513" y="1078"/>
                    </a:lnTo>
                    <a:lnTo>
                      <a:pt x="1532" y="1032"/>
                    </a:lnTo>
                    <a:lnTo>
                      <a:pt x="1512" y="947"/>
                    </a:lnTo>
                    <a:lnTo>
                      <a:pt x="1310" y="776"/>
                    </a:lnTo>
                    <a:lnTo>
                      <a:pt x="1306" y="733"/>
                    </a:lnTo>
                    <a:lnTo>
                      <a:pt x="1366" y="576"/>
                    </a:lnTo>
                    <a:lnTo>
                      <a:pt x="1291" y="536"/>
                    </a:lnTo>
                    <a:lnTo>
                      <a:pt x="1244" y="561"/>
                    </a:lnTo>
                    <a:lnTo>
                      <a:pt x="1206" y="427"/>
                    </a:lnTo>
                    <a:lnTo>
                      <a:pt x="1063" y="289"/>
                    </a:lnTo>
                    <a:lnTo>
                      <a:pt x="1029" y="159"/>
                    </a:lnTo>
                    <a:lnTo>
                      <a:pt x="1040" y="80"/>
                    </a:lnTo>
                    <a:lnTo>
                      <a:pt x="974" y="0"/>
                    </a:lnTo>
                    <a:lnTo>
                      <a:pt x="785" y="0"/>
                    </a:lnTo>
                    <a:lnTo>
                      <a:pt x="785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" name=""/>
              <p:cNvSpPr/>
              <p:nvPr/>
            </p:nvSpPr>
            <p:spPr>
              <a:xfrm>
                <a:off x="4804200" y="5037840"/>
                <a:ext cx="665640" cy="687960"/>
              </a:xfrm>
              <a:custGeom>
                <a:avLst/>
                <a:gdLst/>
                <a:ahLst/>
                <a:rect l="l" t="t" r="r" b="b"/>
                <a:pathLst>
                  <a:path w="1188" h="1168">
                    <a:moveTo>
                      <a:pt x="1078" y="814"/>
                    </a:moveTo>
                    <a:lnTo>
                      <a:pt x="945" y="770"/>
                    </a:lnTo>
                    <a:lnTo>
                      <a:pt x="888" y="787"/>
                    </a:lnTo>
                    <a:lnTo>
                      <a:pt x="876" y="838"/>
                    </a:lnTo>
                    <a:lnTo>
                      <a:pt x="912" y="870"/>
                    </a:lnTo>
                    <a:lnTo>
                      <a:pt x="1019" y="842"/>
                    </a:lnTo>
                    <a:lnTo>
                      <a:pt x="1029" y="894"/>
                    </a:lnTo>
                    <a:lnTo>
                      <a:pt x="1047" y="896"/>
                    </a:lnTo>
                    <a:lnTo>
                      <a:pt x="1126" y="850"/>
                    </a:lnTo>
                    <a:lnTo>
                      <a:pt x="1145" y="863"/>
                    </a:lnTo>
                    <a:lnTo>
                      <a:pt x="1134" y="928"/>
                    </a:lnTo>
                    <a:lnTo>
                      <a:pt x="1062" y="1014"/>
                    </a:lnTo>
                    <a:lnTo>
                      <a:pt x="1188" y="1124"/>
                    </a:lnTo>
                    <a:lnTo>
                      <a:pt x="1166" y="1151"/>
                    </a:lnTo>
                    <a:lnTo>
                      <a:pt x="1156" y="1162"/>
                    </a:lnTo>
                    <a:lnTo>
                      <a:pt x="1130" y="1168"/>
                    </a:lnTo>
                    <a:lnTo>
                      <a:pt x="1085" y="1104"/>
                    </a:lnTo>
                    <a:lnTo>
                      <a:pt x="1002" y="1047"/>
                    </a:lnTo>
                    <a:lnTo>
                      <a:pt x="971" y="1054"/>
                    </a:lnTo>
                    <a:lnTo>
                      <a:pt x="937" y="1124"/>
                    </a:lnTo>
                    <a:lnTo>
                      <a:pt x="826" y="1109"/>
                    </a:lnTo>
                    <a:lnTo>
                      <a:pt x="790" y="1129"/>
                    </a:lnTo>
                    <a:lnTo>
                      <a:pt x="690" y="1100"/>
                    </a:lnTo>
                    <a:lnTo>
                      <a:pt x="640" y="1024"/>
                    </a:lnTo>
                    <a:lnTo>
                      <a:pt x="514" y="947"/>
                    </a:lnTo>
                    <a:lnTo>
                      <a:pt x="472" y="946"/>
                    </a:lnTo>
                    <a:lnTo>
                      <a:pt x="469" y="989"/>
                    </a:lnTo>
                    <a:lnTo>
                      <a:pt x="432" y="1013"/>
                    </a:lnTo>
                    <a:lnTo>
                      <a:pt x="340" y="1005"/>
                    </a:lnTo>
                    <a:lnTo>
                      <a:pt x="182" y="950"/>
                    </a:lnTo>
                    <a:lnTo>
                      <a:pt x="47" y="973"/>
                    </a:lnTo>
                    <a:lnTo>
                      <a:pt x="24" y="943"/>
                    </a:lnTo>
                    <a:lnTo>
                      <a:pt x="78" y="869"/>
                    </a:lnTo>
                    <a:lnTo>
                      <a:pt x="76" y="728"/>
                    </a:lnTo>
                    <a:lnTo>
                      <a:pt x="129" y="587"/>
                    </a:lnTo>
                    <a:lnTo>
                      <a:pt x="52" y="421"/>
                    </a:lnTo>
                    <a:lnTo>
                      <a:pt x="50" y="363"/>
                    </a:lnTo>
                    <a:lnTo>
                      <a:pt x="0" y="302"/>
                    </a:lnTo>
                    <a:lnTo>
                      <a:pt x="0" y="2"/>
                    </a:lnTo>
                    <a:lnTo>
                      <a:pt x="359" y="1"/>
                    </a:lnTo>
                    <a:lnTo>
                      <a:pt x="702" y="0"/>
                    </a:lnTo>
                    <a:lnTo>
                      <a:pt x="698" y="13"/>
                    </a:lnTo>
                    <a:lnTo>
                      <a:pt x="719" y="27"/>
                    </a:lnTo>
                    <a:lnTo>
                      <a:pt x="700" y="75"/>
                    </a:lnTo>
                    <a:lnTo>
                      <a:pt x="721" y="94"/>
                    </a:lnTo>
                    <a:lnTo>
                      <a:pt x="698" y="109"/>
                    </a:lnTo>
                    <a:lnTo>
                      <a:pt x="713" y="164"/>
                    </a:lnTo>
                    <a:lnTo>
                      <a:pt x="761" y="205"/>
                    </a:lnTo>
                    <a:lnTo>
                      <a:pt x="714" y="262"/>
                    </a:lnTo>
                    <a:lnTo>
                      <a:pt x="717" y="298"/>
                    </a:lnTo>
                    <a:lnTo>
                      <a:pt x="651" y="354"/>
                    </a:lnTo>
                    <a:lnTo>
                      <a:pt x="610" y="447"/>
                    </a:lnTo>
                    <a:lnTo>
                      <a:pt x="612" y="510"/>
                    </a:lnTo>
                    <a:lnTo>
                      <a:pt x="581" y="519"/>
                    </a:lnTo>
                    <a:lnTo>
                      <a:pt x="599" y="577"/>
                    </a:lnTo>
                    <a:lnTo>
                      <a:pt x="579" y="598"/>
                    </a:lnTo>
                    <a:lnTo>
                      <a:pt x="816" y="597"/>
                    </a:lnTo>
                    <a:lnTo>
                      <a:pt x="1045" y="596"/>
                    </a:lnTo>
                    <a:lnTo>
                      <a:pt x="1019" y="693"/>
                    </a:lnTo>
                    <a:lnTo>
                      <a:pt x="1078" y="81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" name=""/>
              <p:cNvSpPr/>
              <p:nvPr/>
            </p:nvSpPr>
            <p:spPr>
              <a:xfrm>
                <a:off x="4804200" y="5037840"/>
                <a:ext cx="665640" cy="687960"/>
              </a:xfrm>
              <a:custGeom>
                <a:avLst/>
                <a:gdLst/>
                <a:ahLst/>
                <a:rect l="l" t="t" r="r" b="b"/>
                <a:pathLst>
                  <a:path w="1188" h="1168">
                    <a:moveTo>
                      <a:pt x="1078" y="814"/>
                    </a:moveTo>
                    <a:lnTo>
                      <a:pt x="945" y="770"/>
                    </a:lnTo>
                    <a:lnTo>
                      <a:pt x="888" y="787"/>
                    </a:lnTo>
                    <a:lnTo>
                      <a:pt x="876" y="838"/>
                    </a:lnTo>
                    <a:lnTo>
                      <a:pt x="912" y="870"/>
                    </a:lnTo>
                    <a:lnTo>
                      <a:pt x="1019" y="842"/>
                    </a:lnTo>
                    <a:lnTo>
                      <a:pt x="1029" y="894"/>
                    </a:lnTo>
                    <a:lnTo>
                      <a:pt x="1047" y="896"/>
                    </a:lnTo>
                    <a:lnTo>
                      <a:pt x="1126" y="850"/>
                    </a:lnTo>
                    <a:lnTo>
                      <a:pt x="1145" y="863"/>
                    </a:lnTo>
                    <a:lnTo>
                      <a:pt x="1134" y="928"/>
                    </a:lnTo>
                    <a:lnTo>
                      <a:pt x="1062" y="1014"/>
                    </a:lnTo>
                    <a:lnTo>
                      <a:pt x="1188" y="1124"/>
                    </a:lnTo>
                    <a:lnTo>
                      <a:pt x="1166" y="1151"/>
                    </a:lnTo>
                    <a:lnTo>
                      <a:pt x="1156" y="1162"/>
                    </a:lnTo>
                    <a:lnTo>
                      <a:pt x="1130" y="1168"/>
                    </a:lnTo>
                    <a:lnTo>
                      <a:pt x="1085" y="1104"/>
                    </a:lnTo>
                    <a:lnTo>
                      <a:pt x="1002" y="1047"/>
                    </a:lnTo>
                    <a:lnTo>
                      <a:pt x="971" y="1054"/>
                    </a:lnTo>
                    <a:lnTo>
                      <a:pt x="937" y="1124"/>
                    </a:lnTo>
                    <a:lnTo>
                      <a:pt x="826" y="1109"/>
                    </a:lnTo>
                    <a:lnTo>
                      <a:pt x="790" y="1129"/>
                    </a:lnTo>
                    <a:lnTo>
                      <a:pt x="690" y="1100"/>
                    </a:lnTo>
                    <a:lnTo>
                      <a:pt x="640" y="1024"/>
                    </a:lnTo>
                    <a:lnTo>
                      <a:pt x="514" y="947"/>
                    </a:lnTo>
                    <a:lnTo>
                      <a:pt x="472" y="946"/>
                    </a:lnTo>
                    <a:lnTo>
                      <a:pt x="469" y="989"/>
                    </a:lnTo>
                    <a:lnTo>
                      <a:pt x="432" y="1013"/>
                    </a:lnTo>
                    <a:lnTo>
                      <a:pt x="340" y="1005"/>
                    </a:lnTo>
                    <a:lnTo>
                      <a:pt x="182" y="950"/>
                    </a:lnTo>
                    <a:lnTo>
                      <a:pt x="47" y="973"/>
                    </a:lnTo>
                    <a:lnTo>
                      <a:pt x="24" y="943"/>
                    </a:lnTo>
                    <a:lnTo>
                      <a:pt x="78" y="869"/>
                    </a:lnTo>
                    <a:lnTo>
                      <a:pt x="76" y="728"/>
                    </a:lnTo>
                    <a:lnTo>
                      <a:pt x="129" y="587"/>
                    </a:lnTo>
                    <a:lnTo>
                      <a:pt x="52" y="421"/>
                    </a:lnTo>
                    <a:lnTo>
                      <a:pt x="50" y="363"/>
                    </a:lnTo>
                    <a:lnTo>
                      <a:pt x="0" y="302"/>
                    </a:lnTo>
                    <a:lnTo>
                      <a:pt x="0" y="2"/>
                    </a:lnTo>
                    <a:lnTo>
                      <a:pt x="359" y="1"/>
                    </a:lnTo>
                    <a:lnTo>
                      <a:pt x="702" y="0"/>
                    </a:lnTo>
                    <a:lnTo>
                      <a:pt x="698" y="13"/>
                    </a:lnTo>
                    <a:lnTo>
                      <a:pt x="719" y="27"/>
                    </a:lnTo>
                    <a:lnTo>
                      <a:pt x="700" y="75"/>
                    </a:lnTo>
                    <a:lnTo>
                      <a:pt x="721" y="94"/>
                    </a:lnTo>
                    <a:lnTo>
                      <a:pt x="698" y="109"/>
                    </a:lnTo>
                    <a:lnTo>
                      <a:pt x="713" y="164"/>
                    </a:lnTo>
                    <a:lnTo>
                      <a:pt x="761" y="205"/>
                    </a:lnTo>
                    <a:lnTo>
                      <a:pt x="714" y="262"/>
                    </a:lnTo>
                    <a:lnTo>
                      <a:pt x="717" y="298"/>
                    </a:lnTo>
                    <a:lnTo>
                      <a:pt x="651" y="354"/>
                    </a:lnTo>
                    <a:lnTo>
                      <a:pt x="610" y="447"/>
                    </a:lnTo>
                    <a:lnTo>
                      <a:pt x="612" y="510"/>
                    </a:lnTo>
                    <a:lnTo>
                      <a:pt x="581" y="519"/>
                    </a:lnTo>
                    <a:lnTo>
                      <a:pt x="599" y="577"/>
                    </a:lnTo>
                    <a:lnTo>
                      <a:pt x="579" y="598"/>
                    </a:lnTo>
                    <a:lnTo>
                      <a:pt x="816" y="597"/>
                    </a:lnTo>
                    <a:lnTo>
                      <a:pt x="1045" y="596"/>
                    </a:lnTo>
                    <a:lnTo>
                      <a:pt x="1019" y="693"/>
                    </a:lnTo>
                    <a:lnTo>
                      <a:pt x="1078" y="814"/>
                    </a:lnTo>
                    <a:lnTo>
                      <a:pt x="1078" y="814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" name=""/>
              <p:cNvSpPr/>
              <p:nvPr/>
            </p:nvSpPr>
            <p:spPr>
              <a:xfrm>
                <a:off x="5558040" y="4681800"/>
                <a:ext cx="486720" cy="836280"/>
              </a:xfrm>
              <a:custGeom>
                <a:avLst/>
                <a:gdLst/>
                <a:ahLst/>
                <a:rect l="l" t="t" r="r" b="b"/>
                <a:pathLst>
                  <a:path w="871" h="1420">
                    <a:moveTo>
                      <a:pt x="20" y="1380"/>
                    </a:moveTo>
                    <a:lnTo>
                      <a:pt x="76" y="1376"/>
                    </a:lnTo>
                    <a:lnTo>
                      <a:pt x="114" y="1226"/>
                    </a:lnTo>
                    <a:lnTo>
                      <a:pt x="126" y="1420"/>
                    </a:lnTo>
                    <a:lnTo>
                      <a:pt x="260" y="1386"/>
                    </a:lnTo>
                    <a:lnTo>
                      <a:pt x="264" y="1304"/>
                    </a:lnTo>
                    <a:lnTo>
                      <a:pt x="210" y="1244"/>
                    </a:lnTo>
                    <a:lnTo>
                      <a:pt x="214" y="1202"/>
                    </a:lnTo>
                    <a:lnTo>
                      <a:pt x="521" y="1202"/>
                    </a:lnTo>
                    <a:lnTo>
                      <a:pt x="844" y="1202"/>
                    </a:lnTo>
                    <a:lnTo>
                      <a:pt x="821" y="1151"/>
                    </a:lnTo>
                    <a:lnTo>
                      <a:pt x="842" y="980"/>
                    </a:lnTo>
                    <a:lnTo>
                      <a:pt x="822" y="936"/>
                    </a:lnTo>
                    <a:lnTo>
                      <a:pt x="833" y="870"/>
                    </a:lnTo>
                    <a:lnTo>
                      <a:pt x="871" y="828"/>
                    </a:lnTo>
                    <a:lnTo>
                      <a:pt x="846" y="809"/>
                    </a:lnTo>
                    <a:lnTo>
                      <a:pt x="854" y="782"/>
                    </a:lnTo>
                    <a:lnTo>
                      <a:pt x="820" y="717"/>
                    </a:lnTo>
                    <a:lnTo>
                      <a:pt x="800" y="611"/>
                    </a:lnTo>
                    <a:lnTo>
                      <a:pt x="757" y="359"/>
                    </a:lnTo>
                    <a:lnTo>
                      <a:pt x="694" y="0"/>
                    </a:lnTo>
                    <a:lnTo>
                      <a:pt x="372" y="0"/>
                    </a:lnTo>
                    <a:lnTo>
                      <a:pt x="72" y="0"/>
                    </a:lnTo>
                    <a:lnTo>
                      <a:pt x="97" y="33"/>
                    </a:lnTo>
                    <a:lnTo>
                      <a:pt x="53" y="448"/>
                    </a:lnTo>
                    <a:lnTo>
                      <a:pt x="0" y="937"/>
                    </a:lnTo>
                    <a:lnTo>
                      <a:pt x="20" y="138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" name=""/>
              <p:cNvSpPr/>
              <p:nvPr/>
            </p:nvSpPr>
            <p:spPr>
              <a:xfrm>
                <a:off x="5558040" y="4681800"/>
                <a:ext cx="486720" cy="836280"/>
              </a:xfrm>
              <a:custGeom>
                <a:avLst/>
                <a:gdLst/>
                <a:ahLst/>
                <a:rect l="l" t="t" r="r" b="b"/>
                <a:pathLst>
                  <a:path w="871" h="1420">
                    <a:moveTo>
                      <a:pt x="20" y="1380"/>
                    </a:moveTo>
                    <a:lnTo>
                      <a:pt x="76" y="1376"/>
                    </a:lnTo>
                    <a:lnTo>
                      <a:pt x="114" y="1226"/>
                    </a:lnTo>
                    <a:lnTo>
                      <a:pt x="126" y="1420"/>
                    </a:lnTo>
                    <a:lnTo>
                      <a:pt x="260" y="1386"/>
                    </a:lnTo>
                    <a:lnTo>
                      <a:pt x="264" y="1304"/>
                    </a:lnTo>
                    <a:lnTo>
                      <a:pt x="210" y="1244"/>
                    </a:lnTo>
                    <a:lnTo>
                      <a:pt x="214" y="1202"/>
                    </a:lnTo>
                    <a:lnTo>
                      <a:pt x="521" y="1202"/>
                    </a:lnTo>
                    <a:lnTo>
                      <a:pt x="844" y="1202"/>
                    </a:lnTo>
                    <a:lnTo>
                      <a:pt x="821" y="1151"/>
                    </a:lnTo>
                    <a:lnTo>
                      <a:pt x="842" y="980"/>
                    </a:lnTo>
                    <a:lnTo>
                      <a:pt x="822" y="936"/>
                    </a:lnTo>
                    <a:lnTo>
                      <a:pt x="833" y="870"/>
                    </a:lnTo>
                    <a:lnTo>
                      <a:pt x="871" y="828"/>
                    </a:lnTo>
                    <a:lnTo>
                      <a:pt x="846" y="809"/>
                    </a:lnTo>
                    <a:lnTo>
                      <a:pt x="854" y="782"/>
                    </a:lnTo>
                    <a:lnTo>
                      <a:pt x="820" y="717"/>
                    </a:lnTo>
                    <a:lnTo>
                      <a:pt x="800" y="611"/>
                    </a:lnTo>
                    <a:lnTo>
                      <a:pt x="757" y="359"/>
                    </a:lnTo>
                    <a:lnTo>
                      <a:pt x="694" y="0"/>
                    </a:lnTo>
                    <a:lnTo>
                      <a:pt x="372" y="0"/>
                    </a:lnTo>
                    <a:lnTo>
                      <a:pt x="72" y="0"/>
                    </a:lnTo>
                    <a:lnTo>
                      <a:pt x="97" y="33"/>
                    </a:lnTo>
                    <a:lnTo>
                      <a:pt x="53" y="448"/>
                    </a:lnTo>
                    <a:lnTo>
                      <a:pt x="0" y="937"/>
                    </a:lnTo>
                    <a:lnTo>
                      <a:pt x="20" y="1380"/>
                    </a:lnTo>
                    <a:lnTo>
                      <a:pt x="20" y="138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" name=""/>
              <p:cNvSpPr/>
              <p:nvPr/>
            </p:nvSpPr>
            <p:spPr>
              <a:xfrm>
                <a:off x="5675400" y="5390280"/>
                <a:ext cx="1018800" cy="982080"/>
              </a:xfrm>
              <a:custGeom>
                <a:avLst/>
                <a:gdLst/>
                <a:ahLst/>
                <a:rect l="l" t="t" r="r" b="b"/>
                <a:pathLst>
                  <a:path w="1817" h="1671">
                    <a:moveTo>
                      <a:pt x="50" y="184"/>
                    </a:moveTo>
                    <a:lnTo>
                      <a:pt x="132" y="124"/>
                    </a:lnTo>
                    <a:lnTo>
                      <a:pt x="127" y="170"/>
                    </a:lnTo>
                    <a:lnTo>
                      <a:pt x="305" y="145"/>
                    </a:lnTo>
                    <a:lnTo>
                      <a:pt x="325" y="154"/>
                    </a:lnTo>
                    <a:lnTo>
                      <a:pt x="311" y="183"/>
                    </a:lnTo>
                    <a:lnTo>
                      <a:pt x="501" y="286"/>
                    </a:lnTo>
                    <a:lnTo>
                      <a:pt x="564" y="370"/>
                    </a:lnTo>
                    <a:lnTo>
                      <a:pt x="625" y="355"/>
                    </a:lnTo>
                    <a:lnTo>
                      <a:pt x="777" y="309"/>
                    </a:lnTo>
                    <a:lnTo>
                      <a:pt x="809" y="265"/>
                    </a:lnTo>
                    <a:lnTo>
                      <a:pt x="914" y="282"/>
                    </a:lnTo>
                    <a:lnTo>
                      <a:pt x="1011" y="379"/>
                    </a:lnTo>
                    <a:lnTo>
                      <a:pt x="1014" y="424"/>
                    </a:lnTo>
                    <a:lnTo>
                      <a:pt x="1172" y="554"/>
                    </a:lnTo>
                    <a:lnTo>
                      <a:pt x="1185" y="674"/>
                    </a:lnTo>
                    <a:lnTo>
                      <a:pt x="1162" y="861"/>
                    </a:lnTo>
                    <a:lnTo>
                      <a:pt x="1172" y="913"/>
                    </a:lnTo>
                    <a:lnTo>
                      <a:pt x="1192" y="914"/>
                    </a:lnTo>
                    <a:lnTo>
                      <a:pt x="1196" y="870"/>
                    </a:lnTo>
                    <a:lnTo>
                      <a:pt x="1234" y="894"/>
                    </a:lnTo>
                    <a:lnTo>
                      <a:pt x="1215" y="1044"/>
                    </a:lnTo>
                    <a:lnTo>
                      <a:pt x="1298" y="1182"/>
                    </a:lnTo>
                    <a:lnTo>
                      <a:pt x="1338" y="1174"/>
                    </a:lnTo>
                    <a:lnTo>
                      <a:pt x="1350" y="1253"/>
                    </a:lnTo>
                    <a:lnTo>
                      <a:pt x="1375" y="1250"/>
                    </a:lnTo>
                    <a:lnTo>
                      <a:pt x="1359" y="1287"/>
                    </a:lnTo>
                    <a:lnTo>
                      <a:pt x="1426" y="1436"/>
                    </a:lnTo>
                    <a:lnTo>
                      <a:pt x="1510" y="1488"/>
                    </a:lnTo>
                    <a:lnTo>
                      <a:pt x="1554" y="1590"/>
                    </a:lnTo>
                    <a:lnTo>
                      <a:pt x="1556" y="1657"/>
                    </a:lnTo>
                    <a:lnTo>
                      <a:pt x="1631" y="1671"/>
                    </a:lnTo>
                    <a:lnTo>
                      <a:pt x="1729" y="1633"/>
                    </a:lnTo>
                    <a:lnTo>
                      <a:pt x="1763" y="1650"/>
                    </a:lnTo>
                    <a:lnTo>
                      <a:pt x="1815" y="1411"/>
                    </a:lnTo>
                    <a:lnTo>
                      <a:pt x="1817" y="1167"/>
                    </a:lnTo>
                    <a:lnTo>
                      <a:pt x="1702" y="885"/>
                    </a:lnTo>
                    <a:lnTo>
                      <a:pt x="1689" y="706"/>
                    </a:lnTo>
                    <a:lnTo>
                      <a:pt x="1578" y="510"/>
                    </a:lnTo>
                    <a:lnTo>
                      <a:pt x="1518" y="328"/>
                    </a:lnTo>
                    <a:lnTo>
                      <a:pt x="1470" y="111"/>
                    </a:lnTo>
                    <a:lnTo>
                      <a:pt x="1480" y="83"/>
                    </a:lnTo>
                    <a:lnTo>
                      <a:pt x="1371" y="53"/>
                    </a:lnTo>
                    <a:lnTo>
                      <a:pt x="1352" y="77"/>
                    </a:lnTo>
                    <a:lnTo>
                      <a:pt x="1352" y="183"/>
                    </a:lnTo>
                    <a:lnTo>
                      <a:pt x="1321" y="187"/>
                    </a:lnTo>
                    <a:lnTo>
                      <a:pt x="1306" y="128"/>
                    </a:lnTo>
                    <a:lnTo>
                      <a:pt x="994" y="106"/>
                    </a:lnTo>
                    <a:lnTo>
                      <a:pt x="667" y="85"/>
                    </a:lnTo>
                    <a:lnTo>
                      <a:pt x="634" y="0"/>
                    </a:lnTo>
                    <a:lnTo>
                      <a:pt x="311" y="0"/>
                    </a:lnTo>
                    <a:lnTo>
                      <a:pt x="4" y="0"/>
                    </a:lnTo>
                    <a:lnTo>
                      <a:pt x="0" y="42"/>
                    </a:lnTo>
                    <a:lnTo>
                      <a:pt x="54" y="102"/>
                    </a:lnTo>
                    <a:lnTo>
                      <a:pt x="50" y="18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" name=""/>
              <p:cNvSpPr/>
              <p:nvPr/>
            </p:nvSpPr>
            <p:spPr>
              <a:xfrm>
                <a:off x="5675400" y="5390280"/>
                <a:ext cx="1018800" cy="982080"/>
              </a:xfrm>
              <a:custGeom>
                <a:avLst/>
                <a:gdLst/>
                <a:ahLst/>
                <a:rect l="l" t="t" r="r" b="b"/>
                <a:pathLst>
                  <a:path w="1817" h="1671">
                    <a:moveTo>
                      <a:pt x="50" y="184"/>
                    </a:moveTo>
                    <a:lnTo>
                      <a:pt x="132" y="124"/>
                    </a:lnTo>
                    <a:lnTo>
                      <a:pt x="127" y="170"/>
                    </a:lnTo>
                    <a:lnTo>
                      <a:pt x="305" y="145"/>
                    </a:lnTo>
                    <a:lnTo>
                      <a:pt x="325" y="154"/>
                    </a:lnTo>
                    <a:lnTo>
                      <a:pt x="311" y="183"/>
                    </a:lnTo>
                    <a:lnTo>
                      <a:pt x="501" y="286"/>
                    </a:lnTo>
                    <a:lnTo>
                      <a:pt x="564" y="370"/>
                    </a:lnTo>
                    <a:lnTo>
                      <a:pt x="625" y="355"/>
                    </a:lnTo>
                    <a:lnTo>
                      <a:pt x="777" y="309"/>
                    </a:lnTo>
                    <a:lnTo>
                      <a:pt x="809" y="265"/>
                    </a:lnTo>
                    <a:lnTo>
                      <a:pt x="914" y="282"/>
                    </a:lnTo>
                    <a:lnTo>
                      <a:pt x="1011" y="379"/>
                    </a:lnTo>
                    <a:lnTo>
                      <a:pt x="1014" y="424"/>
                    </a:lnTo>
                    <a:lnTo>
                      <a:pt x="1172" y="554"/>
                    </a:lnTo>
                    <a:lnTo>
                      <a:pt x="1185" y="674"/>
                    </a:lnTo>
                    <a:lnTo>
                      <a:pt x="1162" y="861"/>
                    </a:lnTo>
                    <a:lnTo>
                      <a:pt x="1172" y="913"/>
                    </a:lnTo>
                    <a:lnTo>
                      <a:pt x="1192" y="914"/>
                    </a:lnTo>
                    <a:lnTo>
                      <a:pt x="1196" y="870"/>
                    </a:lnTo>
                    <a:lnTo>
                      <a:pt x="1234" y="894"/>
                    </a:lnTo>
                    <a:lnTo>
                      <a:pt x="1215" y="1044"/>
                    </a:lnTo>
                    <a:lnTo>
                      <a:pt x="1298" y="1182"/>
                    </a:lnTo>
                    <a:lnTo>
                      <a:pt x="1338" y="1174"/>
                    </a:lnTo>
                    <a:lnTo>
                      <a:pt x="1350" y="1253"/>
                    </a:lnTo>
                    <a:lnTo>
                      <a:pt x="1375" y="1250"/>
                    </a:lnTo>
                    <a:lnTo>
                      <a:pt x="1359" y="1287"/>
                    </a:lnTo>
                    <a:lnTo>
                      <a:pt x="1426" y="1436"/>
                    </a:lnTo>
                    <a:lnTo>
                      <a:pt x="1510" y="1488"/>
                    </a:lnTo>
                    <a:lnTo>
                      <a:pt x="1554" y="1590"/>
                    </a:lnTo>
                    <a:lnTo>
                      <a:pt x="1556" y="1657"/>
                    </a:lnTo>
                    <a:lnTo>
                      <a:pt x="1631" y="1671"/>
                    </a:lnTo>
                    <a:lnTo>
                      <a:pt x="1729" y="1633"/>
                    </a:lnTo>
                    <a:lnTo>
                      <a:pt x="1763" y="1650"/>
                    </a:lnTo>
                    <a:lnTo>
                      <a:pt x="1815" y="1411"/>
                    </a:lnTo>
                    <a:lnTo>
                      <a:pt x="1817" y="1167"/>
                    </a:lnTo>
                    <a:lnTo>
                      <a:pt x="1702" y="885"/>
                    </a:lnTo>
                    <a:lnTo>
                      <a:pt x="1689" y="706"/>
                    </a:lnTo>
                    <a:lnTo>
                      <a:pt x="1578" y="510"/>
                    </a:lnTo>
                    <a:lnTo>
                      <a:pt x="1518" y="328"/>
                    </a:lnTo>
                    <a:lnTo>
                      <a:pt x="1470" y="111"/>
                    </a:lnTo>
                    <a:lnTo>
                      <a:pt x="1480" y="83"/>
                    </a:lnTo>
                    <a:lnTo>
                      <a:pt x="1371" y="53"/>
                    </a:lnTo>
                    <a:lnTo>
                      <a:pt x="1352" y="77"/>
                    </a:lnTo>
                    <a:lnTo>
                      <a:pt x="1352" y="183"/>
                    </a:lnTo>
                    <a:lnTo>
                      <a:pt x="1321" y="187"/>
                    </a:lnTo>
                    <a:lnTo>
                      <a:pt x="1306" y="128"/>
                    </a:lnTo>
                    <a:lnTo>
                      <a:pt x="994" y="106"/>
                    </a:lnTo>
                    <a:lnTo>
                      <a:pt x="667" y="85"/>
                    </a:lnTo>
                    <a:lnTo>
                      <a:pt x="634" y="0"/>
                    </a:lnTo>
                    <a:lnTo>
                      <a:pt x="311" y="0"/>
                    </a:lnTo>
                    <a:lnTo>
                      <a:pt x="4" y="0"/>
                    </a:lnTo>
                    <a:lnTo>
                      <a:pt x="0" y="42"/>
                    </a:lnTo>
                    <a:lnTo>
                      <a:pt x="54" y="102"/>
                    </a:lnTo>
                    <a:lnTo>
                      <a:pt x="50" y="184"/>
                    </a:lnTo>
                    <a:lnTo>
                      <a:pt x="50" y="184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" name=""/>
              <p:cNvSpPr/>
              <p:nvPr/>
            </p:nvSpPr>
            <p:spPr>
              <a:xfrm>
                <a:off x="5310360" y="4374720"/>
                <a:ext cx="1175040" cy="307080"/>
              </a:xfrm>
              <a:custGeom>
                <a:avLst/>
                <a:gdLst/>
                <a:ahLst/>
                <a:rect l="l" t="t" r="r" b="b"/>
                <a:pathLst>
                  <a:path w="2099" h="520">
                    <a:moveTo>
                      <a:pt x="2099" y="5"/>
                    </a:moveTo>
                    <a:lnTo>
                      <a:pt x="1608" y="5"/>
                    </a:lnTo>
                    <a:lnTo>
                      <a:pt x="1254" y="4"/>
                    </a:lnTo>
                    <a:lnTo>
                      <a:pt x="1090" y="2"/>
                    </a:lnTo>
                    <a:lnTo>
                      <a:pt x="806" y="1"/>
                    </a:lnTo>
                    <a:lnTo>
                      <a:pt x="543" y="0"/>
                    </a:lnTo>
                    <a:lnTo>
                      <a:pt x="552" y="59"/>
                    </a:lnTo>
                    <a:lnTo>
                      <a:pt x="202" y="76"/>
                    </a:lnTo>
                    <a:lnTo>
                      <a:pt x="181" y="45"/>
                    </a:lnTo>
                    <a:lnTo>
                      <a:pt x="191" y="98"/>
                    </a:lnTo>
                    <a:lnTo>
                      <a:pt x="167" y="113"/>
                    </a:lnTo>
                    <a:lnTo>
                      <a:pt x="182" y="136"/>
                    </a:lnTo>
                    <a:lnTo>
                      <a:pt x="151" y="141"/>
                    </a:lnTo>
                    <a:lnTo>
                      <a:pt x="172" y="174"/>
                    </a:lnTo>
                    <a:lnTo>
                      <a:pt x="141" y="215"/>
                    </a:lnTo>
                    <a:lnTo>
                      <a:pt x="158" y="246"/>
                    </a:lnTo>
                    <a:lnTo>
                      <a:pt x="89" y="300"/>
                    </a:lnTo>
                    <a:lnTo>
                      <a:pt x="96" y="361"/>
                    </a:lnTo>
                    <a:lnTo>
                      <a:pt x="48" y="418"/>
                    </a:lnTo>
                    <a:lnTo>
                      <a:pt x="53" y="484"/>
                    </a:lnTo>
                    <a:lnTo>
                      <a:pt x="0" y="520"/>
                    </a:lnTo>
                    <a:lnTo>
                      <a:pt x="258" y="520"/>
                    </a:lnTo>
                    <a:lnTo>
                      <a:pt x="515" y="520"/>
                    </a:lnTo>
                    <a:lnTo>
                      <a:pt x="815" y="520"/>
                    </a:lnTo>
                    <a:lnTo>
                      <a:pt x="1453" y="520"/>
                    </a:lnTo>
                    <a:lnTo>
                      <a:pt x="1461" y="452"/>
                    </a:lnTo>
                    <a:lnTo>
                      <a:pt x="1512" y="443"/>
                    </a:lnTo>
                    <a:lnTo>
                      <a:pt x="1558" y="365"/>
                    </a:lnTo>
                    <a:lnTo>
                      <a:pt x="1653" y="348"/>
                    </a:lnTo>
                    <a:lnTo>
                      <a:pt x="1776" y="282"/>
                    </a:lnTo>
                    <a:lnTo>
                      <a:pt x="1796" y="230"/>
                    </a:lnTo>
                    <a:lnTo>
                      <a:pt x="1862" y="196"/>
                    </a:lnTo>
                    <a:lnTo>
                      <a:pt x="1880" y="227"/>
                    </a:lnTo>
                    <a:lnTo>
                      <a:pt x="1945" y="172"/>
                    </a:lnTo>
                    <a:lnTo>
                      <a:pt x="1998" y="183"/>
                    </a:lnTo>
                    <a:lnTo>
                      <a:pt x="2038" y="120"/>
                    </a:lnTo>
                    <a:lnTo>
                      <a:pt x="2086" y="109"/>
                    </a:lnTo>
                    <a:lnTo>
                      <a:pt x="2099" y="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" name=""/>
              <p:cNvSpPr/>
              <p:nvPr/>
            </p:nvSpPr>
            <p:spPr>
              <a:xfrm>
                <a:off x="5310360" y="4374720"/>
                <a:ext cx="1175040" cy="307080"/>
              </a:xfrm>
              <a:custGeom>
                <a:avLst/>
                <a:gdLst/>
                <a:ahLst/>
                <a:rect l="l" t="t" r="r" b="b"/>
                <a:pathLst>
                  <a:path w="2099" h="520">
                    <a:moveTo>
                      <a:pt x="2099" y="5"/>
                    </a:moveTo>
                    <a:lnTo>
                      <a:pt x="1608" y="5"/>
                    </a:lnTo>
                    <a:lnTo>
                      <a:pt x="1254" y="4"/>
                    </a:lnTo>
                    <a:lnTo>
                      <a:pt x="1090" y="2"/>
                    </a:lnTo>
                    <a:lnTo>
                      <a:pt x="806" y="1"/>
                    </a:lnTo>
                    <a:lnTo>
                      <a:pt x="543" y="0"/>
                    </a:lnTo>
                    <a:lnTo>
                      <a:pt x="552" y="59"/>
                    </a:lnTo>
                    <a:lnTo>
                      <a:pt x="202" y="76"/>
                    </a:lnTo>
                    <a:lnTo>
                      <a:pt x="181" y="45"/>
                    </a:lnTo>
                    <a:lnTo>
                      <a:pt x="191" y="98"/>
                    </a:lnTo>
                    <a:lnTo>
                      <a:pt x="167" y="113"/>
                    </a:lnTo>
                    <a:lnTo>
                      <a:pt x="182" y="136"/>
                    </a:lnTo>
                    <a:lnTo>
                      <a:pt x="151" y="141"/>
                    </a:lnTo>
                    <a:lnTo>
                      <a:pt x="172" y="174"/>
                    </a:lnTo>
                    <a:lnTo>
                      <a:pt x="141" y="215"/>
                    </a:lnTo>
                    <a:lnTo>
                      <a:pt x="158" y="246"/>
                    </a:lnTo>
                    <a:lnTo>
                      <a:pt x="89" y="300"/>
                    </a:lnTo>
                    <a:lnTo>
                      <a:pt x="96" y="361"/>
                    </a:lnTo>
                    <a:lnTo>
                      <a:pt x="48" y="418"/>
                    </a:lnTo>
                    <a:lnTo>
                      <a:pt x="53" y="484"/>
                    </a:lnTo>
                    <a:lnTo>
                      <a:pt x="0" y="520"/>
                    </a:lnTo>
                    <a:lnTo>
                      <a:pt x="258" y="520"/>
                    </a:lnTo>
                    <a:lnTo>
                      <a:pt x="515" y="520"/>
                    </a:lnTo>
                    <a:lnTo>
                      <a:pt x="815" y="520"/>
                    </a:lnTo>
                    <a:lnTo>
                      <a:pt x="1453" y="520"/>
                    </a:lnTo>
                    <a:lnTo>
                      <a:pt x="1461" y="452"/>
                    </a:lnTo>
                    <a:lnTo>
                      <a:pt x="1512" y="443"/>
                    </a:lnTo>
                    <a:lnTo>
                      <a:pt x="1558" y="365"/>
                    </a:lnTo>
                    <a:lnTo>
                      <a:pt x="1653" y="348"/>
                    </a:lnTo>
                    <a:lnTo>
                      <a:pt x="1776" y="282"/>
                    </a:lnTo>
                    <a:lnTo>
                      <a:pt x="1796" y="230"/>
                    </a:lnTo>
                    <a:lnTo>
                      <a:pt x="1862" y="196"/>
                    </a:lnTo>
                    <a:lnTo>
                      <a:pt x="1880" y="227"/>
                    </a:lnTo>
                    <a:lnTo>
                      <a:pt x="1945" y="172"/>
                    </a:lnTo>
                    <a:lnTo>
                      <a:pt x="1998" y="183"/>
                    </a:lnTo>
                    <a:lnTo>
                      <a:pt x="2038" y="120"/>
                    </a:lnTo>
                    <a:lnTo>
                      <a:pt x="2086" y="109"/>
                    </a:lnTo>
                    <a:lnTo>
                      <a:pt x="2099" y="5"/>
                    </a:lnTo>
                    <a:lnTo>
                      <a:pt x="2099" y="5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" name=""/>
              <p:cNvSpPr/>
              <p:nvPr/>
            </p:nvSpPr>
            <p:spPr>
              <a:xfrm>
                <a:off x="5128560" y="4681800"/>
                <a:ext cx="483840" cy="836280"/>
              </a:xfrm>
              <a:custGeom>
                <a:avLst/>
                <a:gdLst/>
                <a:ahLst/>
                <a:rect l="l" t="t" r="r" b="b"/>
                <a:pathLst>
                  <a:path w="865" h="1420">
                    <a:moveTo>
                      <a:pt x="788" y="1380"/>
                    </a:moveTo>
                    <a:lnTo>
                      <a:pt x="642" y="1372"/>
                    </a:lnTo>
                    <a:lnTo>
                      <a:pt x="499" y="1420"/>
                    </a:lnTo>
                    <a:lnTo>
                      <a:pt x="440" y="1299"/>
                    </a:lnTo>
                    <a:lnTo>
                      <a:pt x="466" y="1202"/>
                    </a:lnTo>
                    <a:lnTo>
                      <a:pt x="237" y="1203"/>
                    </a:lnTo>
                    <a:lnTo>
                      <a:pt x="0" y="1204"/>
                    </a:lnTo>
                    <a:lnTo>
                      <a:pt x="20" y="1183"/>
                    </a:lnTo>
                    <a:lnTo>
                      <a:pt x="2" y="1125"/>
                    </a:lnTo>
                    <a:lnTo>
                      <a:pt x="33" y="1116"/>
                    </a:lnTo>
                    <a:lnTo>
                      <a:pt x="31" y="1053"/>
                    </a:lnTo>
                    <a:lnTo>
                      <a:pt x="72" y="960"/>
                    </a:lnTo>
                    <a:lnTo>
                      <a:pt x="138" y="904"/>
                    </a:lnTo>
                    <a:lnTo>
                      <a:pt x="135" y="868"/>
                    </a:lnTo>
                    <a:lnTo>
                      <a:pt x="182" y="811"/>
                    </a:lnTo>
                    <a:lnTo>
                      <a:pt x="134" y="770"/>
                    </a:lnTo>
                    <a:lnTo>
                      <a:pt x="119" y="715"/>
                    </a:lnTo>
                    <a:lnTo>
                      <a:pt x="142" y="700"/>
                    </a:lnTo>
                    <a:lnTo>
                      <a:pt x="121" y="681"/>
                    </a:lnTo>
                    <a:lnTo>
                      <a:pt x="140" y="633"/>
                    </a:lnTo>
                    <a:lnTo>
                      <a:pt x="119" y="619"/>
                    </a:lnTo>
                    <a:lnTo>
                      <a:pt x="123" y="606"/>
                    </a:lnTo>
                    <a:lnTo>
                      <a:pt x="136" y="557"/>
                    </a:lnTo>
                    <a:lnTo>
                      <a:pt x="115" y="516"/>
                    </a:lnTo>
                    <a:lnTo>
                      <a:pt x="128" y="467"/>
                    </a:lnTo>
                    <a:lnTo>
                      <a:pt x="102" y="443"/>
                    </a:lnTo>
                    <a:lnTo>
                      <a:pt x="123" y="422"/>
                    </a:lnTo>
                    <a:lnTo>
                      <a:pt x="103" y="405"/>
                    </a:lnTo>
                    <a:lnTo>
                      <a:pt x="143" y="372"/>
                    </a:lnTo>
                    <a:lnTo>
                      <a:pt x="137" y="314"/>
                    </a:lnTo>
                    <a:lnTo>
                      <a:pt x="188" y="294"/>
                    </a:lnTo>
                    <a:lnTo>
                      <a:pt x="169" y="264"/>
                    </a:lnTo>
                    <a:lnTo>
                      <a:pt x="215" y="225"/>
                    </a:lnTo>
                    <a:lnTo>
                      <a:pt x="215" y="196"/>
                    </a:lnTo>
                    <a:lnTo>
                      <a:pt x="260" y="180"/>
                    </a:lnTo>
                    <a:lnTo>
                      <a:pt x="266" y="86"/>
                    </a:lnTo>
                    <a:lnTo>
                      <a:pt x="337" y="29"/>
                    </a:lnTo>
                    <a:lnTo>
                      <a:pt x="325" y="0"/>
                    </a:lnTo>
                    <a:lnTo>
                      <a:pt x="583" y="0"/>
                    </a:lnTo>
                    <a:lnTo>
                      <a:pt x="840" y="0"/>
                    </a:lnTo>
                    <a:lnTo>
                      <a:pt x="865" y="33"/>
                    </a:lnTo>
                    <a:lnTo>
                      <a:pt x="821" y="448"/>
                    </a:lnTo>
                    <a:lnTo>
                      <a:pt x="768" y="937"/>
                    </a:lnTo>
                    <a:lnTo>
                      <a:pt x="788" y="138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" name=""/>
              <p:cNvSpPr/>
              <p:nvPr/>
            </p:nvSpPr>
            <p:spPr>
              <a:xfrm>
                <a:off x="5128560" y="4681800"/>
                <a:ext cx="483840" cy="836280"/>
              </a:xfrm>
              <a:custGeom>
                <a:avLst/>
                <a:gdLst/>
                <a:ahLst/>
                <a:rect l="l" t="t" r="r" b="b"/>
                <a:pathLst>
                  <a:path w="865" h="1420">
                    <a:moveTo>
                      <a:pt x="788" y="1380"/>
                    </a:moveTo>
                    <a:lnTo>
                      <a:pt x="642" y="1372"/>
                    </a:lnTo>
                    <a:lnTo>
                      <a:pt x="499" y="1420"/>
                    </a:lnTo>
                    <a:lnTo>
                      <a:pt x="440" y="1299"/>
                    </a:lnTo>
                    <a:lnTo>
                      <a:pt x="466" y="1202"/>
                    </a:lnTo>
                    <a:lnTo>
                      <a:pt x="237" y="1203"/>
                    </a:lnTo>
                    <a:lnTo>
                      <a:pt x="0" y="1204"/>
                    </a:lnTo>
                    <a:lnTo>
                      <a:pt x="20" y="1183"/>
                    </a:lnTo>
                    <a:lnTo>
                      <a:pt x="2" y="1125"/>
                    </a:lnTo>
                    <a:lnTo>
                      <a:pt x="33" y="1116"/>
                    </a:lnTo>
                    <a:lnTo>
                      <a:pt x="31" y="1053"/>
                    </a:lnTo>
                    <a:lnTo>
                      <a:pt x="72" y="960"/>
                    </a:lnTo>
                    <a:lnTo>
                      <a:pt x="138" y="904"/>
                    </a:lnTo>
                    <a:lnTo>
                      <a:pt x="135" y="868"/>
                    </a:lnTo>
                    <a:lnTo>
                      <a:pt x="182" y="811"/>
                    </a:lnTo>
                    <a:lnTo>
                      <a:pt x="134" y="770"/>
                    </a:lnTo>
                    <a:lnTo>
                      <a:pt x="119" y="715"/>
                    </a:lnTo>
                    <a:lnTo>
                      <a:pt x="142" y="700"/>
                    </a:lnTo>
                    <a:lnTo>
                      <a:pt x="121" y="681"/>
                    </a:lnTo>
                    <a:lnTo>
                      <a:pt x="140" y="633"/>
                    </a:lnTo>
                    <a:lnTo>
                      <a:pt x="119" y="619"/>
                    </a:lnTo>
                    <a:lnTo>
                      <a:pt x="123" y="606"/>
                    </a:lnTo>
                    <a:lnTo>
                      <a:pt x="136" y="557"/>
                    </a:lnTo>
                    <a:lnTo>
                      <a:pt x="115" y="516"/>
                    </a:lnTo>
                    <a:lnTo>
                      <a:pt x="128" y="467"/>
                    </a:lnTo>
                    <a:lnTo>
                      <a:pt x="102" y="443"/>
                    </a:lnTo>
                    <a:lnTo>
                      <a:pt x="123" y="422"/>
                    </a:lnTo>
                    <a:lnTo>
                      <a:pt x="103" y="405"/>
                    </a:lnTo>
                    <a:lnTo>
                      <a:pt x="143" y="372"/>
                    </a:lnTo>
                    <a:lnTo>
                      <a:pt x="137" y="314"/>
                    </a:lnTo>
                    <a:lnTo>
                      <a:pt x="188" y="294"/>
                    </a:lnTo>
                    <a:lnTo>
                      <a:pt x="169" y="264"/>
                    </a:lnTo>
                    <a:lnTo>
                      <a:pt x="215" y="225"/>
                    </a:lnTo>
                    <a:lnTo>
                      <a:pt x="215" y="196"/>
                    </a:lnTo>
                    <a:lnTo>
                      <a:pt x="260" y="180"/>
                    </a:lnTo>
                    <a:lnTo>
                      <a:pt x="266" y="86"/>
                    </a:lnTo>
                    <a:lnTo>
                      <a:pt x="337" y="29"/>
                    </a:lnTo>
                    <a:lnTo>
                      <a:pt x="325" y="0"/>
                    </a:lnTo>
                    <a:lnTo>
                      <a:pt x="583" y="0"/>
                    </a:lnTo>
                    <a:lnTo>
                      <a:pt x="840" y="0"/>
                    </a:lnTo>
                    <a:lnTo>
                      <a:pt x="865" y="33"/>
                    </a:lnTo>
                    <a:lnTo>
                      <a:pt x="821" y="448"/>
                    </a:lnTo>
                    <a:lnTo>
                      <a:pt x="768" y="937"/>
                    </a:lnTo>
                    <a:lnTo>
                      <a:pt x="788" y="1380"/>
                    </a:lnTo>
                    <a:lnTo>
                      <a:pt x="788" y="138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" name=""/>
              <p:cNvSpPr/>
              <p:nvPr/>
            </p:nvSpPr>
            <p:spPr>
              <a:xfrm>
                <a:off x="4960440" y="2335320"/>
                <a:ext cx="790920" cy="930240"/>
              </a:xfrm>
              <a:custGeom>
                <a:avLst/>
                <a:gdLst/>
                <a:ahLst/>
                <a:rect l="l" t="t" r="r" b="b"/>
                <a:pathLst>
                  <a:path w="1414" h="1578">
                    <a:moveTo>
                      <a:pt x="602" y="126"/>
                    </a:moveTo>
                    <a:lnTo>
                      <a:pt x="495" y="135"/>
                    </a:lnTo>
                    <a:lnTo>
                      <a:pt x="501" y="28"/>
                    </a:lnTo>
                    <a:lnTo>
                      <a:pt x="473" y="0"/>
                    </a:lnTo>
                    <a:lnTo>
                      <a:pt x="311" y="107"/>
                    </a:lnTo>
                    <a:lnTo>
                      <a:pt x="218" y="116"/>
                    </a:lnTo>
                    <a:lnTo>
                      <a:pt x="199" y="86"/>
                    </a:lnTo>
                    <a:lnTo>
                      <a:pt x="176" y="65"/>
                    </a:lnTo>
                    <a:lnTo>
                      <a:pt x="145" y="96"/>
                    </a:lnTo>
                    <a:lnTo>
                      <a:pt x="145" y="307"/>
                    </a:lnTo>
                    <a:lnTo>
                      <a:pt x="48" y="370"/>
                    </a:lnTo>
                    <a:lnTo>
                      <a:pt x="2" y="443"/>
                    </a:lnTo>
                    <a:lnTo>
                      <a:pt x="0" y="488"/>
                    </a:lnTo>
                    <a:lnTo>
                      <a:pt x="57" y="546"/>
                    </a:lnTo>
                    <a:lnTo>
                      <a:pt x="33" y="594"/>
                    </a:lnTo>
                    <a:lnTo>
                      <a:pt x="19" y="785"/>
                    </a:lnTo>
                    <a:lnTo>
                      <a:pt x="119" y="875"/>
                    </a:lnTo>
                    <a:lnTo>
                      <a:pt x="199" y="894"/>
                    </a:lnTo>
                    <a:lnTo>
                      <a:pt x="265" y="996"/>
                    </a:lnTo>
                    <a:lnTo>
                      <a:pt x="375" y="1078"/>
                    </a:lnTo>
                    <a:lnTo>
                      <a:pt x="405" y="1223"/>
                    </a:lnTo>
                    <a:lnTo>
                      <a:pt x="447" y="1487"/>
                    </a:lnTo>
                    <a:lnTo>
                      <a:pt x="533" y="1518"/>
                    </a:lnTo>
                    <a:lnTo>
                      <a:pt x="546" y="1578"/>
                    </a:lnTo>
                    <a:lnTo>
                      <a:pt x="926" y="1578"/>
                    </a:lnTo>
                    <a:lnTo>
                      <a:pt x="1232" y="1578"/>
                    </a:lnTo>
                    <a:lnTo>
                      <a:pt x="1214" y="1322"/>
                    </a:lnTo>
                    <a:lnTo>
                      <a:pt x="1265" y="1166"/>
                    </a:lnTo>
                    <a:lnTo>
                      <a:pt x="1315" y="866"/>
                    </a:lnTo>
                    <a:lnTo>
                      <a:pt x="1414" y="649"/>
                    </a:lnTo>
                    <a:lnTo>
                      <a:pt x="1404" y="607"/>
                    </a:lnTo>
                    <a:lnTo>
                      <a:pt x="1342" y="680"/>
                    </a:lnTo>
                    <a:lnTo>
                      <a:pt x="1329" y="758"/>
                    </a:lnTo>
                    <a:lnTo>
                      <a:pt x="1195" y="860"/>
                    </a:lnTo>
                    <a:lnTo>
                      <a:pt x="1238" y="743"/>
                    </a:lnTo>
                    <a:lnTo>
                      <a:pt x="1283" y="661"/>
                    </a:lnTo>
                    <a:lnTo>
                      <a:pt x="1250" y="631"/>
                    </a:lnTo>
                    <a:lnTo>
                      <a:pt x="1265" y="559"/>
                    </a:lnTo>
                    <a:lnTo>
                      <a:pt x="1215" y="566"/>
                    </a:lnTo>
                    <a:lnTo>
                      <a:pt x="1235" y="451"/>
                    </a:lnTo>
                    <a:lnTo>
                      <a:pt x="1159" y="409"/>
                    </a:lnTo>
                    <a:lnTo>
                      <a:pt x="1159" y="362"/>
                    </a:lnTo>
                    <a:lnTo>
                      <a:pt x="672" y="215"/>
                    </a:lnTo>
                    <a:lnTo>
                      <a:pt x="647" y="153"/>
                    </a:lnTo>
                    <a:lnTo>
                      <a:pt x="602" y="126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" name=""/>
              <p:cNvSpPr/>
              <p:nvPr/>
            </p:nvSpPr>
            <p:spPr>
              <a:xfrm>
                <a:off x="4960440" y="2335320"/>
                <a:ext cx="790920" cy="930240"/>
              </a:xfrm>
              <a:custGeom>
                <a:avLst/>
                <a:gdLst/>
                <a:ahLst/>
                <a:rect l="l" t="t" r="r" b="b"/>
                <a:pathLst>
                  <a:path w="1414" h="1578">
                    <a:moveTo>
                      <a:pt x="602" y="126"/>
                    </a:moveTo>
                    <a:lnTo>
                      <a:pt x="495" y="135"/>
                    </a:lnTo>
                    <a:lnTo>
                      <a:pt x="501" y="28"/>
                    </a:lnTo>
                    <a:lnTo>
                      <a:pt x="473" y="0"/>
                    </a:lnTo>
                    <a:lnTo>
                      <a:pt x="311" y="107"/>
                    </a:lnTo>
                    <a:lnTo>
                      <a:pt x="218" y="116"/>
                    </a:lnTo>
                    <a:lnTo>
                      <a:pt x="199" y="86"/>
                    </a:lnTo>
                    <a:lnTo>
                      <a:pt x="176" y="65"/>
                    </a:lnTo>
                    <a:lnTo>
                      <a:pt x="145" y="96"/>
                    </a:lnTo>
                    <a:lnTo>
                      <a:pt x="145" y="307"/>
                    </a:lnTo>
                    <a:lnTo>
                      <a:pt x="48" y="370"/>
                    </a:lnTo>
                    <a:lnTo>
                      <a:pt x="2" y="443"/>
                    </a:lnTo>
                    <a:lnTo>
                      <a:pt x="0" y="488"/>
                    </a:lnTo>
                    <a:lnTo>
                      <a:pt x="57" y="546"/>
                    </a:lnTo>
                    <a:lnTo>
                      <a:pt x="33" y="594"/>
                    </a:lnTo>
                    <a:lnTo>
                      <a:pt x="19" y="785"/>
                    </a:lnTo>
                    <a:lnTo>
                      <a:pt x="119" y="875"/>
                    </a:lnTo>
                    <a:lnTo>
                      <a:pt x="199" y="894"/>
                    </a:lnTo>
                    <a:lnTo>
                      <a:pt x="265" y="996"/>
                    </a:lnTo>
                    <a:lnTo>
                      <a:pt x="375" y="1078"/>
                    </a:lnTo>
                    <a:lnTo>
                      <a:pt x="405" y="1223"/>
                    </a:lnTo>
                    <a:lnTo>
                      <a:pt x="447" y="1487"/>
                    </a:lnTo>
                    <a:lnTo>
                      <a:pt x="533" y="1518"/>
                    </a:lnTo>
                    <a:lnTo>
                      <a:pt x="546" y="1578"/>
                    </a:lnTo>
                    <a:lnTo>
                      <a:pt x="926" y="1578"/>
                    </a:lnTo>
                    <a:lnTo>
                      <a:pt x="1232" y="1578"/>
                    </a:lnTo>
                    <a:lnTo>
                      <a:pt x="1214" y="1322"/>
                    </a:lnTo>
                    <a:lnTo>
                      <a:pt x="1265" y="1166"/>
                    </a:lnTo>
                    <a:lnTo>
                      <a:pt x="1315" y="866"/>
                    </a:lnTo>
                    <a:lnTo>
                      <a:pt x="1414" y="649"/>
                    </a:lnTo>
                    <a:lnTo>
                      <a:pt x="1404" y="607"/>
                    </a:lnTo>
                    <a:lnTo>
                      <a:pt x="1342" y="680"/>
                    </a:lnTo>
                    <a:lnTo>
                      <a:pt x="1329" y="758"/>
                    </a:lnTo>
                    <a:lnTo>
                      <a:pt x="1195" y="860"/>
                    </a:lnTo>
                    <a:lnTo>
                      <a:pt x="1238" y="743"/>
                    </a:lnTo>
                    <a:lnTo>
                      <a:pt x="1283" y="661"/>
                    </a:lnTo>
                    <a:lnTo>
                      <a:pt x="1250" y="631"/>
                    </a:lnTo>
                    <a:lnTo>
                      <a:pt x="1265" y="559"/>
                    </a:lnTo>
                    <a:lnTo>
                      <a:pt x="1215" y="566"/>
                    </a:lnTo>
                    <a:lnTo>
                      <a:pt x="1235" y="451"/>
                    </a:lnTo>
                    <a:lnTo>
                      <a:pt x="1159" y="409"/>
                    </a:lnTo>
                    <a:lnTo>
                      <a:pt x="1159" y="362"/>
                    </a:lnTo>
                    <a:lnTo>
                      <a:pt x="672" y="215"/>
                    </a:lnTo>
                    <a:lnTo>
                      <a:pt x="647" y="153"/>
                    </a:lnTo>
                    <a:lnTo>
                      <a:pt x="602" y="126"/>
                    </a:lnTo>
                    <a:lnTo>
                      <a:pt x="602" y="126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" name=""/>
              <p:cNvSpPr/>
              <p:nvPr/>
            </p:nvSpPr>
            <p:spPr>
              <a:xfrm>
                <a:off x="5147280" y="3265560"/>
                <a:ext cx="543240" cy="1058400"/>
              </a:xfrm>
              <a:custGeom>
                <a:avLst/>
                <a:gdLst/>
                <a:ahLst/>
                <a:rect l="l" t="t" r="r" b="b"/>
                <a:pathLst>
                  <a:path w="971" h="1799">
                    <a:moveTo>
                      <a:pt x="11" y="707"/>
                    </a:moveTo>
                    <a:lnTo>
                      <a:pt x="0" y="786"/>
                    </a:lnTo>
                    <a:lnTo>
                      <a:pt x="34" y="916"/>
                    </a:lnTo>
                    <a:lnTo>
                      <a:pt x="177" y="1054"/>
                    </a:lnTo>
                    <a:lnTo>
                      <a:pt x="215" y="1188"/>
                    </a:lnTo>
                    <a:lnTo>
                      <a:pt x="262" y="1163"/>
                    </a:lnTo>
                    <a:lnTo>
                      <a:pt x="337" y="1203"/>
                    </a:lnTo>
                    <a:lnTo>
                      <a:pt x="277" y="1360"/>
                    </a:lnTo>
                    <a:lnTo>
                      <a:pt x="281" y="1403"/>
                    </a:lnTo>
                    <a:lnTo>
                      <a:pt x="483" y="1574"/>
                    </a:lnTo>
                    <a:lnTo>
                      <a:pt x="503" y="1659"/>
                    </a:lnTo>
                    <a:lnTo>
                      <a:pt x="484" y="1705"/>
                    </a:lnTo>
                    <a:lnTo>
                      <a:pt x="516" y="1774"/>
                    </a:lnTo>
                    <a:lnTo>
                      <a:pt x="542" y="1790"/>
                    </a:lnTo>
                    <a:lnTo>
                      <a:pt x="544" y="1762"/>
                    </a:lnTo>
                    <a:lnTo>
                      <a:pt x="582" y="1799"/>
                    </a:lnTo>
                    <a:lnTo>
                      <a:pt x="568" y="1767"/>
                    </a:lnTo>
                    <a:lnTo>
                      <a:pt x="612" y="1719"/>
                    </a:lnTo>
                    <a:lnTo>
                      <a:pt x="724" y="1769"/>
                    </a:lnTo>
                    <a:lnTo>
                      <a:pt x="750" y="1742"/>
                    </a:lnTo>
                    <a:lnTo>
                      <a:pt x="735" y="1665"/>
                    </a:lnTo>
                    <a:lnTo>
                      <a:pt x="833" y="1636"/>
                    </a:lnTo>
                    <a:lnTo>
                      <a:pt x="814" y="1580"/>
                    </a:lnTo>
                    <a:lnTo>
                      <a:pt x="843" y="1525"/>
                    </a:lnTo>
                    <a:lnTo>
                      <a:pt x="826" y="1507"/>
                    </a:lnTo>
                    <a:lnTo>
                      <a:pt x="843" y="1504"/>
                    </a:lnTo>
                    <a:lnTo>
                      <a:pt x="846" y="1442"/>
                    </a:lnTo>
                    <a:lnTo>
                      <a:pt x="868" y="1427"/>
                    </a:lnTo>
                    <a:lnTo>
                      <a:pt x="855" y="1398"/>
                    </a:lnTo>
                    <a:lnTo>
                      <a:pt x="938" y="1313"/>
                    </a:lnTo>
                    <a:lnTo>
                      <a:pt x="971" y="1234"/>
                    </a:lnTo>
                    <a:lnTo>
                      <a:pt x="965" y="1167"/>
                    </a:lnTo>
                    <a:lnTo>
                      <a:pt x="932" y="1116"/>
                    </a:lnTo>
                    <a:lnTo>
                      <a:pt x="966" y="1030"/>
                    </a:lnTo>
                    <a:lnTo>
                      <a:pt x="966" y="680"/>
                    </a:lnTo>
                    <a:lnTo>
                      <a:pt x="966" y="253"/>
                    </a:lnTo>
                    <a:lnTo>
                      <a:pt x="953" y="227"/>
                    </a:lnTo>
                    <a:lnTo>
                      <a:pt x="898" y="65"/>
                    </a:lnTo>
                    <a:lnTo>
                      <a:pt x="898" y="0"/>
                    </a:lnTo>
                    <a:lnTo>
                      <a:pt x="592" y="0"/>
                    </a:lnTo>
                    <a:lnTo>
                      <a:pt x="212" y="0"/>
                    </a:lnTo>
                    <a:lnTo>
                      <a:pt x="327" y="119"/>
                    </a:lnTo>
                    <a:lnTo>
                      <a:pt x="333" y="162"/>
                    </a:lnTo>
                    <a:lnTo>
                      <a:pt x="320" y="221"/>
                    </a:lnTo>
                    <a:lnTo>
                      <a:pt x="281" y="299"/>
                    </a:lnTo>
                    <a:lnTo>
                      <a:pt x="115" y="359"/>
                    </a:lnTo>
                    <a:lnTo>
                      <a:pt x="100" y="418"/>
                    </a:lnTo>
                    <a:lnTo>
                      <a:pt x="135" y="459"/>
                    </a:lnTo>
                    <a:lnTo>
                      <a:pt x="137" y="506"/>
                    </a:lnTo>
                    <a:lnTo>
                      <a:pt x="91" y="603"/>
                    </a:lnTo>
                    <a:lnTo>
                      <a:pt x="26" y="638"/>
                    </a:lnTo>
                    <a:lnTo>
                      <a:pt x="35" y="693"/>
                    </a:lnTo>
                    <a:lnTo>
                      <a:pt x="11" y="70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" name=""/>
              <p:cNvSpPr/>
              <p:nvPr/>
            </p:nvSpPr>
            <p:spPr>
              <a:xfrm>
                <a:off x="5147280" y="3265560"/>
                <a:ext cx="543240" cy="1058400"/>
              </a:xfrm>
              <a:custGeom>
                <a:avLst/>
                <a:gdLst/>
                <a:ahLst/>
                <a:rect l="l" t="t" r="r" b="b"/>
                <a:pathLst>
                  <a:path w="971" h="1799">
                    <a:moveTo>
                      <a:pt x="11" y="707"/>
                    </a:moveTo>
                    <a:lnTo>
                      <a:pt x="0" y="786"/>
                    </a:lnTo>
                    <a:lnTo>
                      <a:pt x="34" y="916"/>
                    </a:lnTo>
                    <a:lnTo>
                      <a:pt x="177" y="1054"/>
                    </a:lnTo>
                    <a:lnTo>
                      <a:pt x="215" y="1188"/>
                    </a:lnTo>
                    <a:lnTo>
                      <a:pt x="262" y="1163"/>
                    </a:lnTo>
                    <a:lnTo>
                      <a:pt x="337" y="1203"/>
                    </a:lnTo>
                    <a:lnTo>
                      <a:pt x="277" y="1360"/>
                    </a:lnTo>
                    <a:lnTo>
                      <a:pt x="281" y="1403"/>
                    </a:lnTo>
                    <a:lnTo>
                      <a:pt x="483" y="1574"/>
                    </a:lnTo>
                    <a:lnTo>
                      <a:pt x="503" y="1659"/>
                    </a:lnTo>
                    <a:lnTo>
                      <a:pt x="484" y="1705"/>
                    </a:lnTo>
                    <a:lnTo>
                      <a:pt x="516" y="1774"/>
                    </a:lnTo>
                    <a:lnTo>
                      <a:pt x="542" y="1790"/>
                    </a:lnTo>
                    <a:lnTo>
                      <a:pt x="544" y="1762"/>
                    </a:lnTo>
                    <a:lnTo>
                      <a:pt x="582" y="1799"/>
                    </a:lnTo>
                    <a:lnTo>
                      <a:pt x="568" y="1767"/>
                    </a:lnTo>
                    <a:lnTo>
                      <a:pt x="612" y="1719"/>
                    </a:lnTo>
                    <a:lnTo>
                      <a:pt x="724" y="1769"/>
                    </a:lnTo>
                    <a:lnTo>
                      <a:pt x="750" y="1742"/>
                    </a:lnTo>
                    <a:lnTo>
                      <a:pt x="735" y="1665"/>
                    </a:lnTo>
                    <a:lnTo>
                      <a:pt x="833" y="1636"/>
                    </a:lnTo>
                    <a:lnTo>
                      <a:pt x="814" y="1580"/>
                    </a:lnTo>
                    <a:lnTo>
                      <a:pt x="843" y="1525"/>
                    </a:lnTo>
                    <a:lnTo>
                      <a:pt x="826" y="1507"/>
                    </a:lnTo>
                    <a:lnTo>
                      <a:pt x="843" y="1504"/>
                    </a:lnTo>
                    <a:lnTo>
                      <a:pt x="846" y="1442"/>
                    </a:lnTo>
                    <a:lnTo>
                      <a:pt x="868" y="1427"/>
                    </a:lnTo>
                    <a:lnTo>
                      <a:pt x="855" y="1398"/>
                    </a:lnTo>
                    <a:lnTo>
                      <a:pt x="938" y="1313"/>
                    </a:lnTo>
                    <a:lnTo>
                      <a:pt x="971" y="1234"/>
                    </a:lnTo>
                    <a:lnTo>
                      <a:pt x="965" y="1167"/>
                    </a:lnTo>
                    <a:lnTo>
                      <a:pt x="932" y="1116"/>
                    </a:lnTo>
                    <a:lnTo>
                      <a:pt x="966" y="1030"/>
                    </a:lnTo>
                    <a:lnTo>
                      <a:pt x="966" y="680"/>
                    </a:lnTo>
                    <a:lnTo>
                      <a:pt x="966" y="253"/>
                    </a:lnTo>
                    <a:lnTo>
                      <a:pt x="953" y="227"/>
                    </a:lnTo>
                    <a:lnTo>
                      <a:pt x="898" y="65"/>
                    </a:lnTo>
                    <a:lnTo>
                      <a:pt x="898" y="0"/>
                    </a:lnTo>
                    <a:lnTo>
                      <a:pt x="592" y="0"/>
                    </a:lnTo>
                    <a:lnTo>
                      <a:pt x="212" y="0"/>
                    </a:lnTo>
                    <a:lnTo>
                      <a:pt x="327" y="119"/>
                    </a:lnTo>
                    <a:lnTo>
                      <a:pt x="333" y="162"/>
                    </a:lnTo>
                    <a:lnTo>
                      <a:pt x="320" y="221"/>
                    </a:lnTo>
                    <a:lnTo>
                      <a:pt x="281" y="299"/>
                    </a:lnTo>
                    <a:lnTo>
                      <a:pt x="115" y="359"/>
                    </a:lnTo>
                    <a:lnTo>
                      <a:pt x="100" y="418"/>
                    </a:lnTo>
                    <a:lnTo>
                      <a:pt x="135" y="459"/>
                    </a:lnTo>
                    <a:lnTo>
                      <a:pt x="137" y="506"/>
                    </a:lnTo>
                    <a:lnTo>
                      <a:pt x="91" y="603"/>
                    </a:lnTo>
                    <a:lnTo>
                      <a:pt x="26" y="638"/>
                    </a:lnTo>
                    <a:lnTo>
                      <a:pt x="35" y="693"/>
                    </a:lnTo>
                    <a:lnTo>
                      <a:pt x="11" y="707"/>
                    </a:lnTo>
                    <a:lnTo>
                      <a:pt x="11" y="707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" name=""/>
              <p:cNvSpPr/>
              <p:nvPr/>
            </p:nvSpPr>
            <p:spPr>
              <a:xfrm>
                <a:off x="6123600" y="4378320"/>
                <a:ext cx="1175040" cy="511200"/>
              </a:xfrm>
              <a:custGeom>
                <a:avLst/>
                <a:gdLst/>
                <a:ahLst/>
                <a:rect l="l" t="t" r="r" b="b"/>
                <a:pathLst>
                  <a:path w="2097" h="867">
                    <a:moveTo>
                      <a:pt x="1865" y="0"/>
                    </a:moveTo>
                    <a:lnTo>
                      <a:pt x="1582" y="0"/>
                    </a:lnTo>
                    <a:lnTo>
                      <a:pt x="1054" y="0"/>
                    </a:lnTo>
                    <a:lnTo>
                      <a:pt x="646" y="0"/>
                    </a:lnTo>
                    <a:lnTo>
                      <a:pt x="633" y="104"/>
                    </a:lnTo>
                    <a:lnTo>
                      <a:pt x="585" y="115"/>
                    </a:lnTo>
                    <a:lnTo>
                      <a:pt x="545" y="178"/>
                    </a:lnTo>
                    <a:lnTo>
                      <a:pt x="492" y="167"/>
                    </a:lnTo>
                    <a:lnTo>
                      <a:pt x="427" y="222"/>
                    </a:lnTo>
                    <a:lnTo>
                      <a:pt x="409" y="191"/>
                    </a:lnTo>
                    <a:lnTo>
                      <a:pt x="343" y="225"/>
                    </a:lnTo>
                    <a:lnTo>
                      <a:pt x="323" y="277"/>
                    </a:lnTo>
                    <a:lnTo>
                      <a:pt x="200" y="343"/>
                    </a:lnTo>
                    <a:lnTo>
                      <a:pt x="105" y="360"/>
                    </a:lnTo>
                    <a:lnTo>
                      <a:pt x="59" y="438"/>
                    </a:lnTo>
                    <a:lnTo>
                      <a:pt x="8" y="447"/>
                    </a:lnTo>
                    <a:lnTo>
                      <a:pt x="0" y="515"/>
                    </a:lnTo>
                    <a:lnTo>
                      <a:pt x="297" y="515"/>
                    </a:lnTo>
                    <a:lnTo>
                      <a:pt x="468" y="451"/>
                    </a:lnTo>
                    <a:lnTo>
                      <a:pt x="791" y="472"/>
                    </a:lnTo>
                    <a:lnTo>
                      <a:pt x="796" y="502"/>
                    </a:lnTo>
                    <a:lnTo>
                      <a:pt x="821" y="483"/>
                    </a:lnTo>
                    <a:lnTo>
                      <a:pt x="856" y="532"/>
                    </a:lnTo>
                    <a:lnTo>
                      <a:pt x="855" y="576"/>
                    </a:lnTo>
                    <a:lnTo>
                      <a:pt x="1127" y="576"/>
                    </a:lnTo>
                    <a:lnTo>
                      <a:pt x="1400" y="867"/>
                    </a:lnTo>
                    <a:lnTo>
                      <a:pt x="1501" y="849"/>
                    </a:lnTo>
                    <a:lnTo>
                      <a:pt x="1585" y="809"/>
                    </a:lnTo>
                    <a:lnTo>
                      <a:pt x="1687" y="676"/>
                    </a:lnTo>
                    <a:lnTo>
                      <a:pt x="1768" y="635"/>
                    </a:lnTo>
                    <a:lnTo>
                      <a:pt x="1860" y="630"/>
                    </a:lnTo>
                    <a:lnTo>
                      <a:pt x="1927" y="587"/>
                    </a:lnTo>
                    <a:lnTo>
                      <a:pt x="1934" y="528"/>
                    </a:lnTo>
                    <a:lnTo>
                      <a:pt x="1868" y="528"/>
                    </a:lnTo>
                    <a:lnTo>
                      <a:pt x="1920" y="441"/>
                    </a:lnTo>
                    <a:lnTo>
                      <a:pt x="1834" y="392"/>
                    </a:lnTo>
                    <a:lnTo>
                      <a:pt x="1919" y="367"/>
                    </a:lnTo>
                    <a:lnTo>
                      <a:pt x="1960" y="420"/>
                    </a:lnTo>
                    <a:lnTo>
                      <a:pt x="2005" y="419"/>
                    </a:lnTo>
                    <a:lnTo>
                      <a:pt x="2097" y="332"/>
                    </a:lnTo>
                    <a:lnTo>
                      <a:pt x="2074" y="232"/>
                    </a:lnTo>
                    <a:lnTo>
                      <a:pt x="2026" y="306"/>
                    </a:lnTo>
                    <a:lnTo>
                      <a:pt x="2012" y="229"/>
                    </a:lnTo>
                    <a:lnTo>
                      <a:pt x="1902" y="247"/>
                    </a:lnTo>
                    <a:lnTo>
                      <a:pt x="1874" y="242"/>
                    </a:lnTo>
                    <a:lnTo>
                      <a:pt x="1868" y="205"/>
                    </a:lnTo>
                    <a:lnTo>
                      <a:pt x="1877" y="126"/>
                    </a:lnTo>
                    <a:lnTo>
                      <a:pt x="1907" y="202"/>
                    </a:lnTo>
                    <a:lnTo>
                      <a:pt x="2013" y="146"/>
                    </a:lnTo>
                    <a:lnTo>
                      <a:pt x="2066" y="158"/>
                    </a:lnTo>
                    <a:lnTo>
                      <a:pt x="2080" y="192"/>
                    </a:lnTo>
                    <a:lnTo>
                      <a:pt x="2043" y="74"/>
                    </a:lnTo>
                    <a:lnTo>
                      <a:pt x="2058" y="0"/>
                    </a:lnTo>
                    <a:lnTo>
                      <a:pt x="1865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" name=""/>
              <p:cNvSpPr/>
              <p:nvPr/>
            </p:nvSpPr>
            <p:spPr>
              <a:xfrm>
                <a:off x="6123600" y="4378320"/>
                <a:ext cx="1175040" cy="511200"/>
              </a:xfrm>
              <a:custGeom>
                <a:avLst/>
                <a:gdLst/>
                <a:ahLst/>
                <a:rect l="l" t="t" r="r" b="b"/>
                <a:pathLst>
                  <a:path w="2097" h="867">
                    <a:moveTo>
                      <a:pt x="1865" y="0"/>
                    </a:moveTo>
                    <a:lnTo>
                      <a:pt x="1582" y="0"/>
                    </a:lnTo>
                    <a:lnTo>
                      <a:pt x="1054" y="0"/>
                    </a:lnTo>
                    <a:lnTo>
                      <a:pt x="646" y="0"/>
                    </a:lnTo>
                    <a:lnTo>
                      <a:pt x="633" y="104"/>
                    </a:lnTo>
                    <a:lnTo>
                      <a:pt x="585" y="115"/>
                    </a:lnTo>
                    <a:lnTo>
                      <a:pt x="545" y="178"/>
                    </a:lnTo>
                    <a:lnTo>
                      <a:pt x="492" y="167"/>
                    </a:lnTo>
                    <a:lnTo>
                      <a:pt x="427" y="222"/>
                    </a:lnTo>
                    <a:lnTo>
                      <a:pt x="409" y="191"/>
                    </a:lnTo>
                    <a:lnTo>
                      <a:pt x="343" y="225"/>
                    </a:lnTo>
                    <a:lnTo>
                      <a:pt x="323" y="277"/>
                    </a:lnTo>
                    <a:lnTo>
                      <a:pt x="200" y="343"/>
                    </a:lnTo>
                    <a:lnTo>
                      <a:pt x="105" y="360"/>
                    </a:lnTo>
                    <a:lnTo>
                      <a:pt x="59" y="438"/>
                    </a:lnTo>
                    <a:lnTo>
                      <a:pt x="8" y="447"/>
                    </a:lnTo>
                    <a:lnTo>
                      <a:pt x="0" y="515"/>
                    </a:lnTo>
                    <a:lnTo>
                      <a:pt x="297" y="515"/>
                    </a:lnTo>
                    <a:lnTo>
                      <a:pt x="468" y="451"/>
                    </a:lnTo>
                    <a:lnTo>
                      <a:pt x="791" y="472"/>
                    </a:lnTo>
                    <a:lnTo>
                      <a:pt x="796" y="502"/>
                    </a:lnTo>
                    <a:lnTo>
                      <a:pt x="821" y="483"/>
                    </a:lnTo>
                    <a:lnTo>
                      <a:pt x="856" y="532"/>
                    </a:lnTo>
                    <a:lnTo>
                      <a:pt x="855" y="576"/>
                    </a:lnTo>
                    <a:lnTo>
                      <a:pt x="1127" y="576"/>
                    </a:lnTo>
                    <a:lnTo>
                      <a:pt x="1400" y="867"/>
                    </a:lnTo>
                    <a:lnTo>
                      <a:pt x="1501" y="849"/>
                    </a:lnTo>
                    <a:lnTo>
                      <a:pt x="1585" y="809"/>
                    </a:lnTo>
                    <a:lnTo>
                      <a:pt x="1687" y="676"/>
                    </a:lnTo>
                    <a:lnTo>
                      <a:pt x="1768" y="635"/>
                    </a:lnTo>
                    <a:lnTo>
                      <a:pt x="1860" y="630"/>
                    </a:lnTo>
                    <a:lnTo>
                      <a:pt x="1927" y="587"/>
                    </a:lnTo>
                    <a:lnTo>
                      <a:pt x="1934" y="528"/>
                    </a:lnTo>
                    <a:lnTo>
                      <a:pt x="1868" y="528"/>
                    </a:lnTo>
                    <a:lnTo>
                      <a:pt x="1920" y="441"/>
                    </a:lnTo>
                    <a:lnTo>
                      <a:pt x="1834" y="392"/>
                    </a:lnTo>
                    <a:lnTo>
                      <a:pt x="1919" y="367"/>
                    </a:lnTo>
                    <a:lnTo>
                      <a:pt x="1960" y="420"/>
                    </a:lnTo>
                    <a:lnTo>
                      <a:pt x="2005" y="419"/>
                    </a:lnTo>
                    <a:lnTo>
                      <a:pt x="2097" y="332"/>
                    </a:lnTo>
                    <a:lnTo>
                      <a:pt x="2074" y="232"/>
                    </a:lnTo>
                    <a:lnTo>
                      <a:pt x="2026" y="306"/>
                    </a:lnTo>
                    <a:lnTo>
                      <a:pt x="2012" y="229"/>
                    </a:lnTo>
                    <a:lnTo>
                      <a:pt x="1902" y="247"/>
                    </a:lnTo>
                    <a:lnTo>
                      <a:pt x="1874" y="242"/>
                    </a:lnTo>
                    <a:lnTo>
                      <a:pt x="1868" y="205"/>
                    </a:lnTo>
                    <a:lnTo>
                      <a:pt x="1877" y="126"/>
                    </a:lnTo>
                    <a:lnTo>
                      <a:pt x="1907" y="202"/>
                    </a:lnTo>
                    <a:lnTo>
                      <a:pt x="2013" y="146"/>
                    </a:lnTo>
                    <a:lnTo>
                      <a:pt x="2066" y="158"/>
                    </a:lnTo>
                    <a:lnTo>
                      <a:pt x="2080" y="192"/>
                    </a:lnTo>
                    <a:lnTo>
                      <a:pt x="2043" y="74"/>
                    </a:lnTo>
                    <a:lnTo>
                      <a:pt x="2058" y="0"/>
                    </a:lnTo>
                    <a:lnTo>
                      <a:pt x="1865" y="0"/>
                    </a:lnTo>
                    <a:lnTo>
                      <a:pt x="1865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" name=""/>
              <p:cNvSpPr/>
              <p:nvPr/>
            </p:nvSpPr>
            <p:spPr>
              <a:xfrm>
                <a:off x="6210000" y="3856320"/>
                <a:ext cx="1065960" cy="521640"/>
              </a:xfrm>
              <a:custGeom>
                <a:avLst/>
                <a:gdLst/>
                <a:ahLst/>
                <a:rect l="l" t="t" r="r" b="b"/>
                <a:pathLst>
                  <a:path w="1903" h="888">
                    <a:moveTo>
                      <a:pt x="1710" y="888"/>
                    </a:moveTo>
                    <a:lnTo>
                      <a:pt x="1427" y="888"/>
                    </a:lnTo>
                    <a:lnTo>
                      <a:pt x="899" y="888"/>
                    </a:lnTo>
                    <a:lnTo>
                      <a:pt x="0" y="888"/>
                    </a:lnTo>
                    <a:lnTo>
                      <a:pt x="133" y="865"/>
                    </a:lnTo>
                    <a:lnTo>
                      <a:pt x="197" y="816"/>
                    </a:lnTo>
                    <a:lnTo>
                      <a:pt x="238" y="746"/>
                    </a:lnTo>
                    <a:lnTo>
                      <a:pt x="416" y="615"/>
                    </a:lnTo>
                    <a:lnTo>
                      <a:pt x="425" y="669"/>
                    </a:lnTo>
                    <a:lnTo>
                      <a:pt x="447" y="694"/>
                    </a:lnTo>
                    <a:lnTo>
                      <a:pt x="499" y="720"/>
                    </a:lnTo>
                    <a:lnTo>
                      <a:pt x="563" y="680"/>
                    </a:lnTo>
                    <a:lnTo>
                      <a:pt x="598" y="709"/>
                    </a:lnTo>
                    <a:lnTo>
                      <a:pt x="675" y="686"/>
                    </a:lnTo>
                    <a:lnTo>
                      <a:pt x="685" y="651"/>
                    </a:lnTo>
                    <a:lnTo>
                      <a:pt x="783" y="650"/>
                    </a:lnTo>
                    <a:lnTo>
                      <a:pt x="825" y="621"/>
                    </a:lnTo>
                    <a:lnTo>
                      <a:pt x="838" y="588"/>
                    </a:lnTo>
                    <a:lnTo>
                      <a:pt x="823" y="569"/>
                    </a:lnTo>
                    <a:lnTo>
                      <a:pt x="942" y="383"/>
                    </a:lnTo>
                    <a:lnTo>
                      <a:pt x="978" y="281"/>
                    </a:lnTo>
                    <a:lnTo>
                      <a:pt x="1065" y="334"/>
                    </a:lnTo>
                    <a:lnTo>
                      <a:pt x="1136" y="197"/>
                    </a:lnTo>
                    <a:lnTo>
                      <a:pt x="1165" y="219"/>
                    </a:lnTo>
                    <a:lnTo>
                      <a:pt x="1275" y="98"/>
                    </a:lnTo>
                    <a:lnTo>
                      <a:pt x="1297" y="0"/>
                    </a:lnTo>
                    <a:lnTo>
                      <a:pt x="1417" y="100"/>
                    </a:lnTo>
                    <a:lnTo>
                      <a:pt x="1440" y="41"/>
                    </a:lnTo>
                    <a:lnTo>
                      <a:pt x="1508" y="73"/>
                    </a:lnTo>
                    <a:lnTo>
                      <a:pt x="1495" y="102"/>
                    </a:lnTo>
                    <a:lnTo>
                      <a:pt x="1511" y="125"/>
                    </a:lnTo>
                    <a:lnTo>
                      <a:pt x="1590" y="167"/>
                    </a:lnTo>
                    <a:lnTo>
                      <a:pt x="1610" y="212"/>
                    </a:lnTo>
                    <a:lnTo>
                      <a:pt x="1610" y="235"/>
                    </a:lnTo>
                    <a:lnTo>
                      <a:pt x="1553" y="315"/>
                    </a:lnTo>
                    <a:lnTo>
                      <a:pt x="1561" y="341"/>
                    </a:lnTo>
                    <a:lnTo>
                      <a:pt x="1801" y="493"/>
                    </a:lnTo>
                    <a:lnTo>
                      <a:pt x="1773" y="588"/>
                    </a:lnTo>
                    <a:lnTo>
                      <a:pt x="1816" y="677"/>
                    </a:lnTo>
                    <a:lnTo>
                      <a:pt x="1781" y="703"/>
                    </a:lnTo>
                    <a:lnTo>
                      <a:pt x="1818" y="761"/>
                    </a:lnTo>
                    <a:lnTo>
                      <a:pt x="1755" y="771"/>
                    </a:lnTo>
                    <a:lnTo>
                      <a:pt x="1751" y="794"/>
                    </a:lnTo>
                    <a:lnTo>
                      <a:pt x="1897" y="825"/>
                    </a:lnTo>
                    <a:lnTo>
                      <a:pt x="1903" y="888"/>
                    </a:lnTo>
                    <a:lnTo>
                      <a:pt x="1710" y="888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" name=""/>
              <p:cNvSpPr/>
              <p:nvPr/>
            </p:nvSpPr>
            <p:spPr>
              <a:xfrm>
                <a:off x="6210000" y="3856320"/>
                <a:ext cx="1065960" cy="521640"/>
              </a:xfrm>
              <a:custGeom>
                <a:avLst/>
                <a:gdLst/>
                <a:ahLst/>
                <a:rect l="l" t="t" r="r" b="b"/>
                <a:pathLst>
                  <a:path w="1903" h="888">
                    <a:moveTo>
                      <a:pt x="1710" y="888"/>
                    </a:moveTo>
                    <a:lnTo>
                      <a:pt x="1427" y="888"/>
                    </a:lnTo>
                    <a:lnTo>
                      <a:pt x="899" y="888"/>
                    </a:lnTo>
                    <a:lnTo>
                      <a:pt x="0" y="888"/>
                    </a:lnTo>
                    <a:lnTo>
                      <a:pt x="133" y="865"/>
                    </a:lnTo>
                    <a:lnTo>
                      <a:pt x="197" y="816"/>
                    </a:lnTo>
                    <a:lnTo>
                      <a:pt x="238" y="746"/>
                    </a:lnTo>
                    <a:lnTo>
                      <a:pt x="416" y="615"/>
                    </a:lnTo>
                    <a:lnTo>
                      <a:pt x="425" y="669"/>
                    </a:lnTo>
                    <a:lnTo>
                      <a:pt x="447" y="694"/>
                    </a:lnTo>
                    <a:lnTo>
                      <a:pt x="499" y="720"/>
                    </a:lnTo>
                    <a:lnTo>
                      <a:pt x="563" y="680"/>
                    </a:lnTo>
                    <a:lnTo>
                      <a:pt x="598" y="709"/>
                    </a:lnTo>
                    <a:lnTo>
                      <a:pt x="675" y="686"/>
                    </a:lnTo>
                    <a:lnTo>
                      <a:pt x="685" y="651"/>
                    </a:lnTo>
                    <a:lnTo>
                      <a:pt x="783" y="650"/>
                    </a:lnTo>
                    <a:lnTo>
                      <a:pt x="825" y="621"/>
                    </a:lnTo>
                    <a:lnTo>
                      <a:pt x="838" y="588"/>
                    </a:lnTo>
                    <a:lnTo>
                      <a:pt x="823" y="569"/>
                    </a:lnTo>
                    <a:lnTo>
                      <a:pt x="942" y="383"/>
                    </a:lnTo>
                    <a:lnTo>
                      <a:pt x="978" y="281"/>
                    </a:lnTo>
                    <a:lnTo>
                      <a:pt x="1065" y="334"/>
                    </a:lnTo>
                    <a:lnTo>
                      <a:pt x="1136" y="197"/>
                    </a:lnTo>
                    <a:lnTo>
                      <a:pt x="1165" y="219"/>
                    </a:lnTo>
                    <a:lnTo>
                      <a:pt x="1275" y="98"/>
                    </a:lnTo>
                    <a:lnTo>
                      <a:pt x="1297" y="0"/>
                    </a:lnTo>
                    <a:lnTo>
                      <a:pt x="1417" y="100"/>
                    </a:lnTo>
                    <a:lnTo>
                      <a:pt x="1440" y="41"/>
                    </a:lnTo>
                    <a:lnTo>
                      <a:pt x="1508" y="73"/>
                    </a:lnTo>
                    <a:lnTo>
                      <a:pt x="1495" y="102"/>
                    </a:lnTo>
                    <a:lnTo>
                      <a:pt x="1511" y="125"/>
                    </a:lnTo>
                    <a:lnTo>
                      <a:pt x="1590" y="167"/>
                    </a:lnTo>
                    <a:lnTo>
                      <a:pt x="1610" y="212"/>
                    </a:lnTo>
                    <a:lnTo>
                      <a:pt x="1610" y="235"/>
                    </a:lnTo>
                    <a:lnTo>
                      <a:pt x="1553" y="315"/>
                    </a:lnTo>
                    <a:lnTo>
                      <a:pt x="1561" y="341"/>
                    </a:lnTo>
                    <a:lnTo>
                      <a:pt x="1801" y="493"/>
                    </a:lnTo>
                    <a:lnTo>
                      <a:pt x="1773" y="588"/>
                    </a:lnTo>
                    <a:lnTo>
                      <a:pt x="1816" y="677"/>
                    </a:lnTo>
                    <a:lnTo>
                      <a:pt x="1781" y="703"/>
                    </a:lnTo>
                    <a:lnTo>
                      <a:pt x="1818" y="761"/>
                    </a:lnTo>
                    <a:lnTo>
                      <a:pt x="1755" y="771"/>
                    </a:lnTo>
                    <a:lnTo>
                      <a:pt x="1751" y="794"/>
                    </a:lnTo>
                    <a:lnTo>
                      <a:pt x="1897" y="825"/>
                    </a:lnTo>
                    <a:lnTo>
                      <a:pt x="1903" y="888"/>
                    </a:lnTo>
                    <a:lnTo>
                      <a:pt x="1710" y="888"/>
                    </a:lnTo>
                    <a:lnTo>
                      <a:pt x="1710" y="888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" name=""/>
              <p:cNvSpPr/>
              <p:nvPr/>
            </p:nvSpPr>
            <p:spPr>
              <a:xfrm>
                <a:off x="6778800" y="3805560"/>
                <a:ext cx="602640" cy="330480"/>
              </a:xfrm>
              <a:custGeom>
                <a:avLst/>
                <a:gdLst/>
                <a:ahLst/>
                <a:rect l="l" t="t" r="r" b="b"/>
                <a:pathLst>
                  <a:path w="1077" h="565">
                    <a:moveTo>
                      <a:pt x="896" y="0"/>
                    </a:moveTo>
                    <a:lnTo>
                      <a:pt x="487" y="0"/>
                    </a:lnTo>
                    <a:lnTo>
                      <a:pt x="2" y="0"/>
                    </a:lnTo>
                    <a:lnTo>
                      <a:pt x="0" y="168"/>
                    </a:lnTo>
                    <a:lnTo>
                      <a:pt x="93" y="82"/>
                    </a:lnTo>
                    <a:lnTo>
                      <a:pt x="128" y="88"/>
                    </a:lnTo>
                    <a:lnTo>
                      <a:pt x="173" y="25"/>
                    </a:lnTo>
                    <a:lnTo>
                      <a:pt x="221" y="63"/>
                    </a:lnTo>
                    <a:lnTo>
                      <a:pt x="248" y="62"/>
                    </a:lnTo>
                    <a:lnTo>
                      <a:pt x="256" y="32"/>
                    </a:lnTo>
                    <a:lnTo>
                      <a:pt x="316" y="8"/>
                    </a:lnTo>
                    <a:lnTo>
                      <a:pt x="398" y="36"/>
                    </a:lnTo>
                    <a:lnTo>
                      <a:pt x="423" y="127"/>
                    </a:lnTo>
                    <a:lnTo>
                      <a:pt x="491" y="159"/>
                    </a:lnTo>
                    <a:lnTo>
                      <a:pt x="478" y="188"/>
                    </a:lnTo>
                    <a:lnTo>
                      <a:pt x="494" y="211"/>
                    </a:lnTo>
                    <a:lnTo>
                      <a:pt x="573" y="253"/>
                    </a:lnTo>
                    <a:lnTo>
                      <a:pt x="593" y="236"/>
                    </a:lnTo>
                    <a:lnTo>
                      <a:pt x="626" y="269"/>
                    </a:lnTo>
                    <a:lnTo>
                      <a:pt x="593" y="298"/>
                    </a:lnTo>
                    <a:lnTo>
                      <a:pt x="593" y="321"/>
                    </a:lnTo>
                    <a:lnTo>
                      <a:pt x="554" y="406"/>
                    </a:lnTo>
                    <a:lnTo>
                      <a:pt x="772" y="518"/>
                    </a:lnTo>
                    <a:lnTo>
                      <a:pt x="755" y="446"/>
                    </a:lnTo>
                    <a:lnTo>
                      <a:pt x="723" y="415"/>
                    </a:lnTo>
                    <a:lnTo>
                      <a:pt x="746" y="408"/>
                    </a:lnTo>
                    <a:lnTo>
                      <a:pt x="730" y="168"/>
                    </a:lnTo>
                    <a:lnTo>
                      <a:pt x="847" y="73"/>
                    </a:lnTo>
                    <a:lnTo>
                      <a:pt x="863" y="50"/>
                    </a:lnTo>
                    <a:lnTo>
                      <a:pt x="869" y="99"/>
                    </a:lnTo>
                    <a:lnTo>
                      <a:pt x="818" y="150"/>
                    </a:lnTo>
                    <a:lnTo>
                      <a:pt x="823" y="219"/>
                    </a:lnTo>
                    <a:lnTo>
                      <a:pt x="790" y="256"/>
                    </a:lnTo>
                    <a:lnTo>
                      <a:pt x="829" y="278"/>
                    </a:lnTo>
                    <a:lnTo>
                      <a:pt x="831" y="347"/>
                    </a:lnTo>
                    <a:lnTo>
                      <a:pt x="797" y="402"/>
                    </a:lnTo>
                    <a:lnTo>
                      <a:pt x="831" y="463"/>
                    </a:lnTo>
                    <a:lnTo>
                      <a:pt x="886" y="473"/>
                    </a:lnTo>
                    <a:lnTo>
                      <a:pt x="919" y="565"/>
                    </a:lnTo>
                    <a:lnTo>
                      <a:pt x="1032" y="543"/>
                    </a:lnTo>
                    <a:lnTo>
                      <a:pt x="1031" y="501"/>
                    </a:lnTo>
                    <a:lnTo>
                      <a:pt x="1077" y="412"/>
                    </a:lnTo>
                    <a:lnTo>
                      <a:pt x="914" y="409"/>
                    </a:lnTo>
                    <a:lnTo>
                      <a:pt x="896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" name=""/>
              <p:cNvSpPr/>
              <p:nvPr/>
            </p:nvSpPr>
            <p:spPr>
              <a:xfrm>
                <a:off x="6778800" y="3805560"/>
                <a:ext cx="602640" cy="330480"/>
              </a:xfrm>
              <a:custGeom>
                <a:avLst/>
                <a:gdLst/>
                <a:ahLst/>
                <a:rect l="l" t="t" r="r" b="b"/>
                <a:pathLst>
                  <a:path w="1077" h="565">
                    <a:moveTo>
                      <a:pt x="896" y="0"/>
                    </a:moveTo>
                    <a:lnTo>
                      <a:pt x="487" y="0"/>
                    </a:lnTo>
                    <a:lnTo>
                      <a:pt x="2" y="0"/>
                    </a:lnTo>
                    <a:lnTo>
                      <a:pt x="0" y="168"/>
                    </a:lnTo>
                    <a:lnTo>
                      <a:pt x="93" y="82"/>
                    </a:lnTo>
                    <a:lnTo>
                      <a:pt x="128" y="88"/>
                    </a:lnTo>
                    <a:lnTo>
                      <a:pt x="173" y="25"/>
                    </a:lnTo>
                    <a:lnTo>
                      <a:pt x="221" y="63"/>
                    </a:lnTo>
                    <a:lnTo>
                      <a:pt x="248" y="62"/>
                    </a:lnTo>
                    <a:lnTo>
                      <a:pt x="256" y="32"/>
                    </a:lnTo>
                    <a:lnTo>
                      <a:pt x="316" y="8"/>
                    </a:lnTo>
                    <a:lnTo>
                      <a:pt x="398" y="36"/>
                    </a:lnTo>
                    <a:lnTo>
                      <a:pt x="423" y="127"/>
                    </a:lnTo>
                    <a:lnTo>
                      <a:pt x="491" y="159"/>
                    </a:lnTo>
                    <a:lnTo>
                      <a:pt x="478" y="188"/>
                    </a:lnTo>
                    <a:lnTo>
                      <a:pt x="494" y="211"/>
                    </a:lnTo>
                    <a:lnTo>
                      <a:pt x="573" y="253"/>
                    </a:lnTo>
                    <a:lnTo>
                      <a:pt x="593" y="236"/>
                    </a:lnTo>
                    <a:lnTo>
                      <a:pt x="626" y="269"/>
                    </a:lnTo>
                    <a:lnTo>
                      <a:pt x="593" y="298"/>
                    </a:lnTo>
                    <a:lnTo>
                      <a:pt x="593" y="321"/>
                    </a:lnTo>
                    <a:lnTo>
                      <a:pt x="554" y="406"/>
                    </a:lnTo>
                    <a:lnTo>
                      <a:pt x="772" y="518"/>
                    </a:lnTo>
                    <a:lnTo>
                      <a:pt x="755" y="446"/>
                    </a:lnTo>
                    <a:lnTo>
                      <a:pt x="723" y="415"/>
                    </a:lnTo>
                    <a:lnTo>
                      <a:pt x="746" y="408"/>
                    </a:lnTo>
                    <a:lnTo>
                      <a:pt x="730" y="168"/>
                    </a:lnTo>
                    <a:lnTo>
                      <a:pt x="847" y="73"/>
                    </a:lnTo>
                    <a:lnTo>
                      <a:pt x="863" y="50"/>
                    </a:lnTo>
                    <a:lnTo>
                      <a:pt x="869" y="99"/>
                    </a:lnTo>
                    <a:lnTo>
                      <a:pt x="818" y="150"/>
                    </a:lnTo>
                    <a:lnTo>
                      <a:pt x="823" y="219"/>
                    </a:lnTo>
                    <a:lnTo>
                      <a:pt x="790" y="256"/>
                    </a:lnTo>
                    <a:lnTo>
                      <a:pt x="829" y="278"/>
                    </a:lnTo>
                    <a:lnTo>
                      <a:pt x="831" y="347"/>
                    </a:lnTo>
                    <a:lnTo>
                      <a:pt x="797" y="402"/>
                    </a:lnTo>
                    <a:lnTo>
                      <a:pt x="831" y="463"/>
                    </a:lnTo>
                    <a:lnTo>
                      <a:pt x="886" y="473"/>
                    </a:lnTo>
                    <a:lnTo>
                      <a:pt x="919" y="565"/>
                    </a:lnTo>
                    <a:lnTo>
                      <a:pt x="1032" y="543"/>
                    </a:lnTo>
                    <a:lnTo>
                      <a:pt x="1031" y="501"/>
                    </a:lnTo>
                    <a:lnTo>
                      <a:pt x="1077" y="412"/>
                    </a:lnTo>
                    <a:lnTo>
                      <a:pt x="914" y="409"/>
                    </a:lnTo>
                    <a:lnTo>
                      <a:pt x="896" y="0"/>
                    </a:lnTo>
                    <a:lnTo>
                      <a:pt x="896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" name=""/>
              <p:cNvSpPr/>
              <p:nvPr/>
            </p:nvSpPr>
            <p:spPr>
              <a:xfrm>
                <a:off x="6639840" y="3305160"/>
                <a:ext cx="789120" cy="500040"/>
              </a:xfrm>
              <a:custGeom>
                <a:avLst/>
                <a:gdLst/>
                <a:ahLst/>
                <a:rect l="l" t="t" r="r" b="b"/>
                <a:pathLst>
                  <a:path w="1410" h="848">
                    <a:moveTo>
                      <a:pt x="1056" y="91"/>
                    </a:moveTo>
                    <a:lnTo>
                      <a:pt x="939" y="91"/>
                    </a:lnTo>
                    <a:lnTo>
                      <a:pt x="565" y="91"/>
                    </a:lnTo>
                    <a:lnTo>
                      <a:pt x="183" y="91"/>
                    </a:lnTo>
                    <a:lnTo>
                      <a:pt x="183" y="0"/>
                    </a:lnTo>
                    <a:lnTo>
                      <a:pt x="0" y="99"/>
                    </a:lnTo>
                    <a:lnTo>
                      <a:pt x="0" y="848"/>
                    </a:lnTo>
                    <a:lnTo>
                      <a:pt x="737" y="848"/>
                    </a:lnTo>
                    <a:lnTo>
                      <a:pt x="1146" y="848"/>
                    </a:lnTo>
                    <a:lnTo>
                      <a:pt x="1181" y="807"/>
                    </a:lnTo>
                    <a:lnTo>
                      <a:pt x="1240" y="824"/>
                    </a:lnTo>
                    <a:lnTo>
                      <a:pt x="1306" y="797"/>
                    </a:lnTo>
                    <a:lnTo>
                      <a:pt x="1403" y="703"/>
                    </a:lnTo>
                    <a:lnTo>
                      <a:pt x="1326" y="618"/>
                    </a:lnTo>
                    <a:lnTo>
                      <a:pt x="1318" y="574"/>
                    </a:lnTo>
                    <a:lnTo>
                      <a:pt x="1292" y="569"/>
                    </a:lnTo>
                    <a:lnTo>
                      <a:pt x="1292" y="506"/>
                    </a:lnTo>
                    <a:lnTo>
                      <a:pt x="1323" y="466"/>
                    </a:lnTo>
                    <a:lnTo>
                      <a:pt x="1306" y="429"/>
                    </a:lnTo>
                    <a:lnTo>
                      <a:pt x="1378" y="334"/>
                    </a:lnTo>
                    <a:lnTo>
                      <a:pt x="1410" y="304"/>
                    </a:lnTo>
                    <a:lnTo>
                      <a:pt x="1341" y="262"/>
                    </a:lnTo>
                    <a:lnTo>
                      <a:pt x="1318" y="148"/>
                    </a:lnTo>
                    <a:lnTo>
                      <a:pt x="1241" y="91"/>
                    </a:lnTo>
                    <a:lnTo>
                      <a:pt x="1056" y="9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" name=""/>
              <p:cNvSpPr/>
              <p:nvPr/>
            </p:nvSpPr>
            <p:spPr>
              <a:xfrm>
                <a:off x="6639840" y="3305160"/>
                <a:ext cx="789120" cy="500040"/>
              </a:xfrm>
              <a:custGeom>
                <a:avLst/>
                <a:gdLst/>
                <a:ahLst/>
                <a:rect l="l" t="t" r="r" b="b"/>
                <a:pathLst>
                  <a:path w="1410" h="848">
                    <a:moveTo>
                      <a:pt x="1056" y="91"/>
                    </a:moveTo>
                    <a:lnTo>
                      <a:pt x="939" y="91"/>
                    </a:lnTo>
                    <a:lnTo>
                      <a:pt x="565" y="91"/>
                    </a:lnTo>
                    <a:lnTo>
                      <a:pt x="183" y="91"/>
                    </a:lnTo>
                    <a:lnTo>
                      <a:pt x="183" y="0"/>
                    </a:lnTo>
                    <a:lnTo>
                      <a:pt x="0" y="99"/>
                    </a:lnTo>
                    <a:lnTo>
                      <a:pt x="0" y="848"/>
                    </a:lnTo>
                    <a:lnTo>
                      <a:pt x="737" y="848"/>
                    </a:lnTo>
                    <a:lnTo>
                      <a:pt x="1146" y="848"/>
                    </a:lnTo>
                    <a:lnTo>
                      <a:pt x="1181" y="807"/>
                    </a:lnTo>
                    <a:lnTo>
                      <a:pt x="1240" y="824"/>
                    </a:lnTo>
                    <a:lnTo>
                      <a:pt x="1306" y="797"/>
                    </a:lnTo>
                    <a:lnTo>
                      <a:pt x="1403" y="703"/>
                    </a:lnTo>
                    <a:lnTo>
                      <a:pt x="1326" y="618"/>
                    </a:lnTo>
                    <a:lnTo>
                      <a:pt x="1318" y="574"/>
                    </a:lnTo>
                    <a:lnTo>
                      <a:pt x="1292" y="569"/>
                    </a:lnTo>
                    <a:lnTo>
                      <a:pt x="1292" y="506"/>
                    </a:lnTo>
                    <a:lnTo>
                      <a:pt x="1323" y="466"/>
                    </a:lnTo>
                    <a:lnTo>
                      <a:pt x="1306" y="429"/>
                    </a:lnTo>
                    <a:lnTo>
                      <a:pt x="1378" y="334"/>
                    </a:lnTo>
                    <a:lnTo>
                      <a:pt x="1410" y="304"/>
                    </a:lnTo>
                    <a:lnTo>
                      <a:pt x="1341" y="262"/>
                    </a:lnTo>
                    <a:lnTo>
                      <a:pt x="1318" y="148"/>
                    </a:lnTo>
                    <a:lnTo>
                      <a:pt x="1241" y="91"/>
                    </a:lnTo>
                    <a:lnTo>
                      <a:pt x="1056" y="91"/>
                    </a:lnTo>
                    <a:lnTo>
                      <a:pt x="1056" y="91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" name=""/>
              <p:cNvSpPr/>
              <p:nvPr/>
            </p:nvSpPr>
            <p:spPr>
              <a:xfrm>
                <a:off x="6741360" y="2752200"/>
                <a:ext cx="886320" cy="863280"/>
              </a:xfrm>
              <a:custGeom>
                <a:avLst/>
                <a:gdLst/>
                <a:ahLst/>
                <a:rect l="l" t="t" r="r" b="b"/>
                <a:pathLst>
                  <a:path w="1580" h="1467">
                    <a:moveTo>
                      <a:pt x="1058" y="1032"/>
                    </a:moveTo>
                    <a:lnTo>
                      <a:pt x="756" y="1032"/>
                    </a:lnTo>
                    <a:lnTo>
                      <a:pt x="382" y="1032"/>
                    </a:lnTo>
                    <a:lnTo>
                      <a:pt x="0" y="1032"/>
                    </a:lnTo>
                    <a:lnTo>
                      <a:pt x="0" y="941"/>
                    </a:lnTo>
                    <a:lnTo>
                      <a:pt x="228" y="755"/>
                    </a:lnTo>
                    <a:lnTo>
                      <a:pt x="180" y="611"/>
                    </a:lnTo>
                    <a:lnTo>
                      <a:pt x="409" y="554"/>
                    </a:lnTo>
                    <a:lnTo>
                      <a:pt x="540" y="601"/>
                    </a:lnTo>
                    <a:lnTo>
                      <a:pt x="692" y="587"/>
                    </a:lnTo>
                    <a:lnTo>
                      <a:pt x="879" y="501"/>
                    </a:lnTo>
                    <a:lnTo>
                      <a:pt x="879" y="427"/>
                    </a:lnTo>
                    <a:lnTo>
                      <a:pt x="855" y="384"/>
                    </a:lnTo>
                    <a:lnTo>
                      <a:pt x="895" y="346"/>
                    </a:lnTo>
                    <a:lnTo>
                      <a:pt x="844" y="305"/>
                    </a:lnTo>
                    <a:lnTo>
                      <a:pt x="950" y="221"/>
                    </a:lnTo>
                    <a:lnTo>
                      <a:pt x="999" y="117"/>
                    </a:lnTo>
                    <a:lnTo>
                      <a:pt x="1157" y="0"/>
                    </a:lnTo>
                    <a:lnTo>
                      <a:pt x="1553" y="0"/>
                    </a:lnTo>
                    <a:lnTo>
                      <a:pt x="1547" y="129"/>
                    </a:lnTo>
                    <a:lnTo>
                      <a:pt x="1569" y="186"/>
                    </a:lnTo>
                    <a:lnTo>
                      <a:pt x="1532" y="324"/>
                    </a:lnTo>
                    <a:lnTo>
                      <a:pt x="1549" y="434"/>
                    </a:lnTo>
                    <a:lnTo>
                      <a:pt x="1536" y="469"/>
                    </a:lnTo>
                    <a:lnTo>
                      <a:pt x="1580" y="502"/>
                    </a:lnTo>
                    <a:lnTo>
                      <a:pt x="1578" y="782"/>
                    </a:lnTo>
                    <a:lnTo>
                      <a:pt x="1523" y="1019"/>
                    </a:lnTo>
                    <a:lnTo>
                      <a:pt x="1505" y="1265"/>
                    </a:lnTo>
                    <a:lnTo>
                      <a:pt x="1521" y="1295"/>
                    </a:lnTo>
                    <a:lnTo>
                      <a:pt x="1464" y="1332"/>
                    </a:lnTo>
                    <a:lnTo>
                      <a:pt x="1483" y="1363"/>
                    </a:lnTo>
                    <a:lnTo>
                      <a:pt x="1392" y="1467"/>
                    </a:lnTo>
                    <a:lnTo>
                      <a:pt x="1424" y="1373"/>
                    </a:lnTo>
                    <a:lnTo>
                      <a:pt x="1227" y="1245"/>
                    </a:lnTo>
                    <a:lnTo>
                      <a:pt x="1158" y="1203"/>
                    </a:lnTo>
                    <a:lnTo>
                      <a:pt x="1135" y="1089"/>
                    </a:lnTo>
                    <a:lnTo>
                      <a:pt x="1058" y="103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" name=""/>
              <p:cNvSpPr/>
              <p:nvPr/>
            </p:nvSpPr>
            <p:spPr>
              <a:xfrm>
                <a:off x="6741360" y="2752200"/>
                <a:ext cx="886320" cy="863280"/>
              </a:xfrm>
              <a:custGeom>
                <a:avLst/>
                <a:gdLst/>
                <a:ahLst/>
                <a:rect l="l" t="t" r="r" b="b"/>
                <a:pathLst>
                  <a:path w="1580" h="1467">
                    <a:moveTo>
                      <a:pt x="1058" y="1032"/>
                    </a:moveTo>
                    <a:lnTo>
                      <a:pt x="756" y="1032"/>
                    </a:lnTo>
                    <a:lnTo>
                      <a:pt x="382" y="1032"/>
                    </a:lnTo>
                    <a:lnTo>
                      <a:pt x="0" y="1032"/>
                    </a:lnTo>
                    <a:lnTo>
                      <a:pt x="0" y="941"/>
                    </a:lnTo>
                    <a:lnTo>
                      <a:pt x="228" y="755"/>
                    </a:lnTo>
                    <a:lnTo>
                      <a:pt x="180" y="611"/>
                    </a:lnTo>
                    <a:lnTo>
                      <a:pt x="409" y="554"/>
                    </a:lnTo>
                    <a:lnTo>
                      <a:pt x="540" y="601"/>
                    </a:lnTo>
                    <a:lnTo>
                      <a:pt x="692" y="587"/>
                    </a:lnTo>
                    <a:lnTo>
                      <a:pt x="879" y="501"/>
                    </a:lnTo>
                    <a:lnTo>
                      <a:pt x="879" y="427"/>
                    </a:lnTo>
                    <a:lnTo>
                      <a:pt x="855" y="384"/>
                    </a:lnTo>
                    <a:lnTo>
                      <a:pt x="895" y="346"/>
                    </a:lnTo>
                    <a:lnTo>
                      <a:pt x="844" y="305"/>
                    </a:lnTo>
                    <a:lnTo>
                      <a:pt x="950" y="221"/>
                    </a:lnTo>
                    <a:lnTo>
                      <a:pt x="999" y="117"/>
                    </a:lnTo>
                    <a:lnTo>
                      <a:pt x="1157" y="0"/>
                    </a:lnTo>
                    <a:lnTo>
                      <a:pt x="1553" y="0"/>
                    </a:lnTo>
                    <a:lnTo>
                      <a:pt x="1547" y="129"/>
                    </a:lnTo>
                    <a:lnTo>
                      <a:pt x="1569" y="186"/>
                    </a:lnTo>
                    <a:lnTo>
                      <a:pt x="1532" y="324"/>
                    </a:lnTo>
                    <a:lnTo>
                      <a:pt x="1549" y="434"/>
                    </a:lnTo>
                    <a:lnTo>
                      <a:pt x="1536" y="469"/>
                    </a:lnTo>
                    <a:lnTo>
                      <a:pt x="1580" y="502"/>
                    </a:lnTo>
                    <a:lnTo>
                      <a:pt x="1578" y="782"/>
                    </a:lnTo>
                    <a:lnTo>
                      <a:pt x="1523" y="1019"/>
                    </a:lnTo>
                    <a:lnTo>
                      <a:pt x="1505" y="1265"/>
                    </a:lnTo>
                    <a:lnTo>
                      <a:pt x="1521" y="1295"/>
                    </a:lnTo>
                    <a:lnTo>
                      <a:pt x="1464" y="1332"/>
                    </a:lnTo>
                    <a:lnTo>
                      <a:pt x="1483" y="1363"/>
                    </a:lnTo>
                    <a:lnTo>
                      <a:pt x="1392" y="1467"/>
                    </a:lnTo>
                    <a:lnTo>
                      <a:pt x="1424" y="1373"/>
                    </a:lnTo>
                    <a:lnTo>
                      <a:pt x="1227" y="1245"/>
                    </a:lnTo>
                    <a:lnTo>
                      <a:pt x="1158" y="1203"/>
                    </a:lnTo>
                    <a:lnTo>
                      <a:pt x="1135" y="1089"/>
                    </a:lnTo>
                    <a:lnTo>
                      <a:pt x="1058" y="1032"/>
                    </a:lnTo>
                    <a:lnTo>
                      <a:pt x="1058" y="1032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" name=""/>
              <p:cNvSpPr/>
              <p:nvPr/>
            </p:nvSpPr>
            <p:spPr>
              <a:xfrm>
                <a:off x="6760440" y="1375560"/>
                <a:ext cx="2960640" cy="1376280"/>
              </a:xfrm>
              <a:custGeom>
                <a:avLst/>
                <a:gdLst/>
                <a:ahLst/>
                <a:rect l="l" t="t" r="r" b="b"/>
                <a:pathLst>
                  <a:path w="1744" h="762">
                    <a:moveTo>
                      <a:pt x="0" y="7"/>
                    </a:moveTo>
                    <a:lnTo>
                      <a:pt x="4" y="157"/>
                    </a:lnTo>
                    <a:lnTo>
                      <a:pt x="4" y="280"/>
                    </a:lnTo>
                    <a:lnTo>
                      <a:pt x="4" y="389"/>
                    </a:lnTo>
                    <a:lnTo>
                      <a:pt x="4" y="470"/>
                    </a:lnTo>
                    <a:lnTo>
                      <a:pt x="14" y="491"/>
                    </a:lnTo>
                    <a:lnTo>
                      <a:pt x="14" y="510"/>
                    </a:lnTo>
                    <a:lnTo>
                      <a:pt x="37" y="545"/>
                    </a:lnTo>
                    <a:lnTo>
                      <a:pt x="53" y="581"/>
                    </a:lnTo>
                    <a:lnTo>
                      <a:pt x="73" y="602"/>
                    </a:lnTo>
                    <a:lnTo>
                      <a:pt x="165" y="622"/>
                    </a:lnTo>
                    <a:lnTo>
                      <a:pt x="190" y="650"/>
                    </a:lnTo>
                    <a:lnTo>
                      <a:pt x="225" y="656"/>
                    </a:lnTo>
                    <a:lnTo>
                      <a:pt x="239" y="692"/>
                    </a:lnTo>
                    <a:lnTo>
                      <a:pt x="261" y="704"/>
                    </a:lnTo>
                    <a:lnTo>
                      <a:pt x="283" y="698"/>
                    </a:lnTo>
                    <a:lnTo>
                      <a:pt x="303" y="713"/>
                    </a:lnTo>
                    <a:lnTo>
                      <a:pt x="349" y="690"/>
                    </a:lnTo>
                    <a:lnTo>
                      <a:pt x="397" y="683"/>
                    </a:lnTo>
                    <a:lnTo>
                      <a:pt x="417" y="694"/>
                    </a:lnTo>
                    <a:lnTo>
                      <a:pt x="411" y="723"/>
                    </a:lnTo>
                    <a:lnTo>
                      <a:pt x="423" y="736"/>
                    </a:lnTo>
                    <a:lnTo>
                      <a:pt x="392" y="762"/>
                    </a:lnTo>
                    <a:lnTo>
                      <a:pt x="568" y="762"/>
                    </a:lnTo>
                    <a:lnTo>
                      <a:pt x="646" y="762"/>
                    </a:lnTo>
                    <a:lnTo>
                      <a:pt x="660" y="732"/>
                    </a:lnTo>
                    <a:lnTo>
                      <a:pt x="682" y="728"/>
                    </a:lnTo>
                    <a:lnTo>
                      <a:pt x="722" y="723"/>
                    </a:lnTo>
                    <a:lnTo>
                      <a:pt x="722" y="703"/>
                    </a:lnTo>
                    <a:lnTo>
                      <a:pt x="739" y="685"/>
                    </a:lnTo>
                    <a:lnTo>
                      <a:pt x="744" y="632"/>
                    </a:lnTo>
                    <a:lnTo>
                      <a:pt x="765" y="579"/>
                    </a:lnTo>
                    <a:lnTo>
                      <a:pt x="771" y="544"/>
                    </a:lnTo>
                    <a:lnTo>
                      <a:pt x="811" y="477"/>
                    </a:lnTo>
                    <a:lnTo>
                      <a:pt x="828" y="472"/>
                    </a:lnTo>
                    <a:lnTo>
                      <a:pt x="843" y="491"/>
                    </a:lnTo>
                    <a:lnTo>
                      <a:pt x="883" y="472"/>
                    </a:lnTo>
                    <a:lnTo>
                      <a:pt x="898" y="455"/>
                    </a:lnTo>
                    <a:lnTo>
                      <a:pt x="899" y="411"/>
                    </a:lnTo>
                    <a:lnTo>
                      <a:pt x="919" y="410"/>
                    </a:lnTo>
                    <a:lnTo>
                      <a:pt x="920" y="401"/>
                    </a:lnTo>
                    <a:lnTo>
                      <a:pt x="960" y="402"/>
                    </a:lnTo>
                    <a:lnTo>
                      <a:pt x="980" y="421"/>
                    </a:lnTo>
                    <a:lnTo>
                      <a:pt x="1013" y="414"/>
                    </a:lnTo>
                    <a:lnTo>
                      <a:pt x="1021" y="402"/>
                    </a:lnTo>
                    <a:lnTo>
                      <a:pt x="1070" y="396"/>
                    </a:lnTo>
                    <a:lnTo>
                      <a:pt x="1110" y="409"/>
                    </a:lnTo>
                    <a:lnTo>
                      <a:pt x="1108" y="377"/>
                    </a:lnTo>
                    <a:lnTo>
                      <a:pt x="1157" y="391"/>
                    </a:lnTo>
                    <a:lnTo>
                      <a:pt x="1233" y="333"/>
                    </a:lnTo>
                    <a:lnTo>
                      <a:pt x="1233" y="309"/>
                    </a:lnTo>
                    <a:lnTo>
                      <a:pt x="1224" y="298"/>
                    </a:lnTo>
                    <a:lnTo>
                      <a:pt x="1237" y="300"/>
                    </a:lnTo>
                    <a:lnTo>
                      <a:pt x="1226" y="277"/>
                    </a:lnTo>
                    <a:lnTo>
                      <a:pt x="1169" y="245"/>
                    </a:lnTo>
                    <a:lnTo>
                      <a:pt x="1127" y="241"/>
                    </a:lnTo>
                    <a:lnTo>
                      <a:pt x="1048" y="254"/>
                    </a:lnTo>
                    <a:lnTo>
                      <a:pt x="863" y="351"/>
                    </a:lnTo>
                    <a:lnTo>
                      <a:pt x="809" y="403"/>
                    </a:lnTo>
                    <a:lnTo>
                      <a:pt x="791" y="441"/>
                    </a:lnTo>
                    <a:lnTo>
                      <a:pt x="718" y="525"/>
                    </a:lnTo>
                    <a:lnTo>
                      <a:pt x="683" y="539"/>
                    </a:lnTo>
                    <a:lnTo>
                      <a:pt x="760" y="463"/>
                    </a:lnTo>
                    <a:lnTo>
                      <a:pt x="792" y="402"/>
                    </a:lnTo>
                    <a:lnTo>
                      <a:pt x="791" y="377"/>
                    </a:lnTo>
                    <a:lnTo>
                      <a:pt x="823" y="362"/>
                    </a:lnTo>
                    <a:lnTo>
                      <a:pt x="863" y="295"/>
                    </a:lnTo>
                    <a:lnTo>
                      <a:pt x="905" y="254"/>
                    </a:lnTo>
                    <a:lnTo>
                      <a:pt x="930" y="237"/>
                    </a:lnTo>
                    <a:lnTo>
                      <a:pt x="990" y="230"/>
                    </a:lnTo>
                    <a:lnTo>
                      <a:pt x="1010" y="174"/>
                    </a:lnTo>
                    <a:lnTo>
                      <a:pt x="1033" y="143"/>
                    </a:lnTo>
                    <a:lnTo>
                      <a:pt x="1044" y="138"/>
                    </a:lnTo>
                    <a:lnTo>
                      <a:pt x="1061" y="134"/>
                    </a:lnTo>
                    <a:lnTo>
                      <a:pt x="1070" y="119"/>
                    </a:lnTo>
                    <a:lnTo>
                      <a:pt x="1217" y="107"/>
                    </a:lnTo>
                    <a:lnTo>
                      <a:pt x="1424" y="117"/>
                    </a:lnTo>
                    <a:lnTo>
                      <a:pt x="1447" y="137"/>
                    </a:lnTo>
                    <a:lnTo>
                      <a:pt x="1544" y="115"/>
                    </a:lnTo>
                    <a:lnTo>
                      <a:pt x="1562" y="94"/>
                    </a:lnTo>
                    <a:lnTo>
                      <a:pt x="1556" y="111"/>
                    </a:lnTo>
                    <a:lnTo>
                      <a:pt x="1572" y="118"/>
                    </a:lnTo>
                    <a:lnTo>
                      <a:pt x="1605" y="90"/>
                    </a:lnTo>
                    <a:lnTo>
                      <a:pt x="1744" y="15"/>
                    </a:lnTo>
                    <a:cubicBezTo>
                      <a:pt x="1477" y="2"/>
                      <a:pt x="5" y="11"/>
                      <a:pt x="4" y="11"/>
                    </a:cubicBezTo>
                    <a:cubicBezTo>
                      <a:pt x="24" y="0"/>
                      <a:pt x="1739" y="15"/>
                      <a:pt x="1740" y="15"/>
                    </a:cubicBezTo>
                    <a:lnTo>
                      <a:pt x="1736" y="11"/>
                    </a:lnTo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" name=""/>
              <p:cNvSpPr/>
              <p:nvPr/>
            </p:nvSpPr>
            <p:spPr>
              <a:xfrm>
                <a:off x="7719480" y="2690640"/>
                <a:ext cx="246240" cy="520200"/>
              </a:xfrm>
              <a:custGeom>
                <a:avLst/>
                <a:gdLst/>
                <a:ahLst/>
                <a:rect l="l" t="t" r="r" b="b"/>
                <a:pathLst>
                  <a:path w="440" h="886">
                    <a:moveTo>
                      <a:pt x="440" y="767"/>
                    </a:moveTo>
                    <a:lnTo>
                      <a:pt x="382" y="657"/>
                    </a:lnTo>
                    <a:lnTo>
                      <a:pt x="370" y="339"/>
                    </a:lnTo>
                    <a:lnTo>
                      <a:pt x="356" y="0"/>
                    </a:lnTo>
                    <a:lnTo>
                      <a:pt x="290" y="12"/>
                    </a:lnTo>
                    <a:lnTo>
                      <a:pt x="247" y="104"/>
                    </a:lnTo>
                    <a:lnTo>
                      <a:pt x="254" y="130"/>
                    </a:lnTo>
                    <a:lnTo>
                      <a:pt x="222" y="183"/>
                    </a:lnTo>
                    <a:lnTo>
                      <a:pt x="234" y="265"/>
                    </a:lnTo>
                    <a:lnTo>
                      <a:pt x="127" y="340"/>
                    </a:lnTo>
                    <a:lnTo>
                      <a:pt x="110" y="458"/>
                    </a:lnTo>
                    <a:lnTo>
                      <a:pt x="37" y="606"/>
                    </a:lnTo>
                    <a:lnTo>
                      <a:pt x="0" y="841"/>
                    </a:lnTo>
                    <a:lnTo>
                      <a:pt x="21" y="886"/>
                    </a:lnTo>
                    <a:lnTo>
                      <a:pt x="306" y="886"/>
                    </a:lnTo>
                    <a:lnTo>
                      <a:pt x="398" y="832"/>
                    </a:lnTo>
                    <a:lnTo>
                      <a:pt x="422" y="836"/>
                    </a:lnTo>
                    <a:lnTo>
                      <a:pt x="440" y="76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" name=""/>
              <p:cNvSpPr/>
              <p:nvPr/>
            </p:nvSpPr>
            <p:spPr>
              <a:xfrm>
                <a:off x="7719480" y="2690640"/>
                <a:ext cx="246240" cy="520200"/>
              </a:xfrm>
              <a:custGeom>
                <a:avLst/>
                <a:gdLst/>
                <a:ahLst/>
                <a:rect l="l" t="t" r="r" b="b"/>
                <a:pathLst>
                  <a:path w="440" h="886">
                    <a:moveTo>
                      <a:pt x="440" y="767"/>
                    </a:moveTo>
                    <a:lnTo>
                      <a:pt x="382" y="657"/>
                    </a:lnTo>
                    <a:lnTo>
                      <a:pt x="370" y="339"/>
                    </a:lnTo>
                    <a:lnTo>
                      <a:pt x="356" y="0"/>
                    </a:lnTo>
                    <a:lnTo>
                      <a:pt x="290" y="12"/>
                    </a:lnTo>
                    <a:lnTo>
                      <a:pt x="247" y="104"/>
                    </a:lnTo>
                    <a:lnTo>
                      <a:pt x="254" y="130"/>
                    </a:lnTo>
                    <a:lnTo>
                      <a:pt x="222" y="183"/>
                    </a:lnTo>
                    <a:lnTo>
                      <a:pt x="234" y="265"/>
                    </a:lnTo>
                    <a:lnTo>
                      <a:pt x="127" y="340"/>
                    </a:lnTo>
                    <a:lnTo>
                      <a:pt x="110" y="458"/>
                    </a:lnTo>
                    <a:lnTo>
                      <a:pt x="37" y="606"/>
                    </a:lnTo>
                    <a:lnTo>
                      <a:pt x="0" y="841"/>
                    </a:lnTo>
                    <a:lnTo>
                      <a:pt x="21" y="886"/>
                    </a:lnTo>
                    <a:lnTo>
                      <a:pt x="306" y="886"/>
                    </a:lnTo>
                    <a:lnTo>
                      <a:pt x="398" y="832"/>
                    </a:lnTo>
                    <a:lnTo>
                      <a:pt x="422" y="836"/>
                    </a:lnTo>
                    <a:lnTo>
                      <a:pt x="440" y="767"/>
                    </a:lnTo>
                    <a:lnTo>
                      <a:pt x="440" y="767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" name=""/>
              <p:cNvSpPr/>
              <p:nvPr/>
            </p:nvSpPr>
            <p:spPr>
              <a:xfrm>
                <a:off x="7920000" y="2228760"/>
                <a:ext cx="565200" cy="913680"/>
              </a:xfrm>
              <a:custGeom>
                <a:avLst/>
                <a:gdLst/>
                <a:ahLst/>
                <a:rect l="l" t="t" r="r" b="b"/>
                <a:pathLst>
                  <a:path w="1010" h="1552">
                    <a:moveTo>
                      <a:pt x="14" y="1124"/>
                    </a:moveTo>
                    <a:lnTo>
                      <a:pt x="0" y="785"/>
                    </a:lnTo>
                    <a:lnTo>
                      <a:pt x="122" y="769"/>
                    </a:lnTo>
                    <a:lnTo>
                      <a:pt x="122" y="708"/>
                    </a:lnTo>
                    <a:lnTo>
                      <a:pt x="174" y="652"/>
                    </a:lnTo>
                    <a:lnTo>
                      <a:pt x="187" y="489"/>
                    </a:lnTo>
                    <a:lnTo>
                      <a:pt x="251" y="329"/>
                    </a:lnTo>
                    <a:lnTo>
                      <a:pt x="269" y="221"/>
                    </a:lnTo>
                    <a:lnTo>
                      <a:pt x="390" y="15"/>
                    </a:lnTo>
                    <a:lnTo>
                      <a:pt x="444" y="0"/>
                    </a:lnTo>
                    <a:lnTo>
                      <a:pt x="488" y="59"/>
                    </a:lnTo>
                    <a:lnTo>
                      <a:pt x="497" y="79"/>
                    </a:lnTo>
                    <a:lnTo>
                      <a:pt x="553" y="98"/>
                    </a:lnTo>
                    <a:lnTo>
                      <a:pt x="691" y="31"/>
                    </a:lnTo>
                    <a:lnTo>
                      <a:pt x="807" y="149"/>
                    </a:lnTo>
                    <a:lnTo>
                      <a:pt x="807" y="394"/>
                    </a:lnTo>
                    <a:lnTo>
                      <a:pt x="807" y="644"/>
                    </a:lnTo>
                    <a:lnTo>
                      <a:pt x="873" y="677"/>
                    </a:lnTo>
                    <a:lnTo>
                      <a:pt x="878" y="773"/>
                    </a:lnTo>
                    <a:lnTo>
                      <a:pt x="928" y="822"/>
                    </a:lnTo>
                    <a:lnTo>
                      <a:pt x="967" y="829"/>
                    </a:lnTo>
                    <a:lnTo>
                      <a:pt x="991" y="812"/>
                    </a:lnTo>
                    <a:lnTo>
                      <a:pt x="1000" y="887"/>
                    </a:lnTo>
                    <a:lnTo>
                      <a:pt x="983" y="923"/>
                    </a:lnTo>
                    <a:lnTo>
                      <a:pt x="1010" y="929"/>
                    </a:lnTo>
                    <a:lnTo>
                      <a:pt x="1010" y="973"/>
                    </a:lnTo>
                    <a:lnTo>
                      <a:pt x="815" y="1045"/>
                    </a:lnTo>
                    <a:lnTo>
                      <a:pt x="688" y="1145"/>
                    </a:lnTo>
                    <a:lnTo>
                      <a:pt x="604" y="1116"/>
                    </a:lnTo>
                    <a:lnTo>
                      <a:pt x="590" y="1058"/>
                    </a:lnTo>
                    <a:lnTo>
                      <a:pt x="566" y="1060"/>
                    </a:lnTo>
                    <a:lnTo>
                      <a:pt x="494" y="1231"/>
                    </a:lnTo>
                    <a:lnTo>
                      <a:pt x="455" y="1225"/>
                    </a:lnTo>
                    <a:lnTo>
                      <a:pt x="402" y="1282"/>
                    </a:lnTo>
                    <a:lnTo>
                      <a:pt x="367" y="1262"/>
                    </a:lnTo>
                    <a:lnTo>
                      <a:pt x="340" y="1326"/>
                    </a:lnTo>
                    <a:lnTo>
                      <a:pt x="318" y="1288"/>
                    </a:lnTo>
                    <a:lnTo>
                      <a:pt x="264" y="1303"/>
                    </a:lnTo>
                    <a:lnTo>
                      <a:pt x="150" y="1495"/>
                    </a:lnTo>
                    <a:lnTo>
                      <a:pt x="84" y="1552"/>
                    </a:lnTo>
                    <a:lnTo>
                      <a:pt x="26" y="1442"/>
                    </a:lnTo>
                    <a:lnTo>
                      <a:pt x="14" y="112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" name=""/>
              <p:cNvSpPr/>
              <p:nvPr/>
            </p:nvSpPr>
            <p:spPr>
              <a:xfrm>
                <a:off x="7920000" y="2228760"/>
                <a:ext cx="565200" cy="913680"/>
              </a:xfrm>
              <a:custGeom>
                <a:avLst/>
                <a:gdLst/>
                <a:ahLst/>
                <a:rect l="l" t="t" r="r" b="b"/>
                <a:pathLst>
                  <a:path w="1010" h="1552">
                    <a:moveTo>
                      <a:pt x="14" y="1124"/>
                    </a:moveTo>
                    <a:lnTo>
                      <a:pt x="0" y="785"/>
                    </a:lnTo>
                    <a:lnTo>
                      <a:pt x="122" y="769"/>
                    </a:lnTo>
                    <a:lnTo>
                      <a:pt x="122" y="708"/>
                    </a:lnTo>
                    <a:lnTo>
                      <a:pt x="174" y="652"/>
                    </a:lnTo>
                    <a:lnTo>
                      <a:pt x="187" y="489"/>
                    </a:lnTo>
                    <a:lnTo>
                      <a:pt x="251" y="329"/>
                    </a:lnTo>
                    <a:lnTo>
                      <a:pt x="269" y="221"/>
                    </a:lnTo>
                    <a:lnTo>
                      <a:pt x="390" y="15"/>
                    </a:lnTo>
                    <a:lnTo>
                      <a:pt x="444" y="0"/>
                    </a:lnTo>
                    <a:lnTo>
                      <a:pt x="488" y="59"/>
                    </a:lnTo>
                    <a:lnTo>
                      <a:pt x="497" y="79"/>
                    </a:lnTo>
                    <a:lnTo>
                      <a:pt x="553" y="98"/>
                    </a:lnTo>
                    <a:lnTo>
                      <a:pt x="691" y="31"/>
                    </a:lnTo>
                    <a:lnTo>
                      <a:pt x="807" y="149"/>
                    </a:lnTo>
                    <a:lnTo>
                      <a:pt x="807" y="394"/>
                    </a:lnTo>
                    <a:lnTo>
                      <a:pt x="807" y="644"/>
                    </a:lnTo>
                    <a:lnTo>
                      <a:pt x="873" y="677"/>
                    </a:lnTo>
                    <a:lnTo>
                      <a:pt x="878" y="773"/>
                    </a:lnTo>
                    <a:lnTo>
                      <a:pt x="928" y="822"/>
                    </a:lnTo>
                    <a:lnTo>
                      <a:pt x="967" y="829"/>
                    </a:lnTo>
                    <a:lnTo>
                      <a:pt x="991" y="812"/>
                    </a:lnTo>
                    <a:lnTo>
                      <a:pt x="1000" y="887"/>
                    </a:lnTo>
                    <a:lnTo>
                      <a:pt x="983" y="923"/>
                    </a:lnTo>
                    <a:lnTo>
                      <a:pt x="1010" y="929"/>
                    </a:lnTo>
                    <a:lnTo>
                      <a:pt x="1010" y="973"/>
                    </a:lnTo>
                    <a:lnTo>
                      <a:pt x="815" y="1045"/>
                    </a:lnTo>
                    <a:lnTo>
                      <a:pt x="688" y="1145"/>
                    </a:lnTo>
                    <a:lnTo>
                      <a:pt x="604" y="1116"/>
                    </a:lnTo>
                    <a:lnTo>
                      <a:pt x="590" y="1058"/>
                    </a:lnTo>
                    <a:lnTo>
                      <a:pt x="566" y="1060"/>
                    </a:lnTo>
                    <a:lnTo>
                      <a:pt x="494" y="1231"/>
                    </a:lnTo>
                    <a:lnTo>
                      <a:pt x="455" y="1225"/>
                    </a:lnTo>
                    <a:lnTo>
                      <a:pt x="402" y="1282"/>
                    </a:lnTo>
                    <a:lnTo>
                      <a:pt x="367" y="1262"/>
                    </a:lnTo>
                    <a:lnTo>
                      <a:pt x="340" y="1326"/>
                    </a:lnTo>
                    <a:lnTo>
                      <a:pt x="318" y="1288"/>
                    </a:lnTo>
                    <a:lnTo>
                      <a:pt x="264" y="1303"/>
                    </a:lnTo>
                    <a:lnTo>
                      <a:pt x="150" y="1495"/>
                    </a:lnTo>
                    <a:lnTo>
                      <a:pt x="84" y="1552"/>
                    </a:lnTo>
                    <a:lnTo>
                      <a:pt x="26" y="1442"/>
                    </a:lnTo>
                    <a:lnTo>
                      <a:pt x="14" y="1124"/>
                    </a:lnTo>
                    <a:lnTo>
                      <a:pt x="14" y="1124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" name=""/>
              <p:cNvSpPr/>
              <p:nvPr/>
            </p:nvSpPr>
            <p:spPr>
              <a:xfrm>
                <a:off x="8193240" y="2089440"/>
                <a:ext cx="731520" cy="633960"/>
              </a:xfrm>
              <a:custGeom>
                <a:avLst/>
                <a:gdLst/>
                <a:ahLst/>
                <a:rect l="l" t="t" r="r" b="b"/>
                <a:pathLst>
                  <a:path w="1310" h="1077">
                    <a:moveTo>
                      <a:pt x="1270" y="743"/>
                    </a:moveTo>
                    <a:lnTo>
                      <a:pt x="1310" y="718"/>
                    </a:lnTo>
                    <a:lnTo>
                      <a:pt x="1291" y="700"/>
                    </a:lnTo>
                    <a:lnTo>
                      <a:pt x="1123" y="651"/>
                    </a:lnTo>
                    <a:lnTo>
                      <a:pt x="1043" y="488"/>
                    </a:lnTo>
                    <a:lnTo>
                      <a:pt x="1043" y="355"/>
                    </a:lnTo>
                    <a:lnTo>
                      <a:pt x="942" y="349"/>
                    </a:lnTo>
                    <a:lnTo>
                      <a:pt x="1013" y="266"/>
                    </a:lnTo>
                    <a:lnTo>
                      <a:pt x="1054" y="156"/>
                    </a:lnTo>
                    <a:lnTo>
                      <a:pt x="1056" y="105"/>
                    </a:lnTo>
                    <a:lnTo>
                      <a:pt x="981" y="49"/>
                    </a:lnTo>
                    <a:lnTo>
                      <a:pt x="851" y="121"/>
                    </a:lnTo>
                    <a:lnTo>
                      <a:pt x="809" y="41"/>
                    </a:lnTo>
                    <a:lnTo>
                      <a:pt x="690" y="0"/>
                    </a:lnTo>
                    <a:lnTo>
                      <a:pt x="539" y="19"/>
                    </a:lnTo>
                    <a:lnTo>
                      <a:pt x="515" y="56"/>
                    </a:lnTo>
                    <a:lnTo>
                      <a:pt x="416" y="77"/>
                    </a:lnTo>
                    <a:lnTo>
                      <a:pt x="354" y="19"/>
                    </a:lnTo>
                    <a:lnTo>
                      <a:pt x="233" y="18"/>
                    </a:lnTo>
                    <a:lnTo>
                      <a:pt x="230" y="45"/>
                    </a:lnTo>
                    <a:lnTo>
                      <a:pt x="170" y="47"/>
                    </a:lnTo>
                    <a:lnTo>
                      <a:pt x="168" y="183"/>
                    </a:lnTo>
                    <a:lnTo>
                      <a:pt x="121" y="234"/>
                    </a:lnTo>
                    <a:lnTo>
                      <a:pt x="0" y="294"/>
                    </a:lnTo>
                    <a:lnTo>
                      <a:pt x="9" y="314"/>
                    </a:lnTo>
                    <a:lnTo>
                      <a:pt x="65" y="333"/>
                    </a:lnTo>
                    <a:lnTo>
                      <a:pt x="203" y="266"/>
                    </a:lnTo>
                    <a:lnTo>
                      <a:pt x="319" y="384"/>
                    </a:lnTo>
                    <a:lnTo>
                      <a:pt x="319" y="629"/>
                    </a:lnTo>
                    <a:lnTo>
                      <a:pt x="319" y="879"/>
                    </a:lnTo>
                    <a:lnTo>
                      <a:pt x="385" y="912"/>
                    </a:lnTo>
                    <a:lnTo>
                      <a:pt x="390" y="1008"/>
                    </a:lnTo>
                    <a:lnTo>
                      <a:pt x="440" y="1057"/>
                    </a:lnTo>
                    <a:lnTo>
                      <a:pt x="479" y="1064"/>
                    </a:lnTo>
                    <a:lnTo>
                      <a:pt x="503" y="1047"/>
                    </a:lnTo>
                    <a:lnTo>
                      <a:pt x="599" y="1077"/>
                    </a:lnTo>
                    <a:lnTo>
                      <a:pt x="695" y="1064"/>
                    </a:lnTo>
                    <a:lnTo>
                      <a:pt x="740" y="1046"/>
                    </a:lnTo>
                    <a:lnTo>
                      <a:pt x="761" y="1011"/>
                    </a:lnTo>
                    <a:lnTo>
                      <a:pt x="840" y="1014"/>
                    </a:lnTo>
                    <a:lnTo>
                      <a:pt x="1074" y="864"/>
                    </a:lnTo>
                    <a:lnTo>
                      <a:pt x="1115" y="784"/>
                    </a:lnTo>
                    <a:lnTo>
                      <a:pt x="1129" y="819"/>
                    </a:lnTo>
                    <a:lnTo>
                      <a:pt x="1163" y="818"/>
                    </a:lnTo>
                    <a:lnTo>
                      <a:pt x="1191" y="766"/>
                    </a:lnTo>
                    <a:lnTo>
                      <a:pt x="1270" y="743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" name=""/>
              <p:cNvSpPr/>
              <p:nvPr/>
            </p:nvSpPr>
            <p:spPr>
              <a:xfrm>
                <a:off x="8193240" y="2089440"/>
                <a:ext cx="731520" cy="633960"/>
              </a:xfrm>
              <a:custGeom>
                <a:avLst/>
                <a:gdLst/>
                <a:ahLst/>
                <a:rect l="l" t="t" r="r" b="b"/>
                <a:pathLst>
                  <a:path w="1310" h="1077">
                    <a:moveTo>
                      <a:pt x="1270" y="743"/>
                    </a:moveTo>
                    <a:lnTo>
                      <a:pt x="1310" y="718"/>
                    </a:lnTo>
                    <a:lnTo>
                      <a:pt x="1291" y="700"/>
                    </a:lnTo>
                    <a:lnTo>
                      <a:pt x="1123" y="651"/>
                    </a:lnTo>
                    <a:lnTo>
                      <a:pt x="1043" y="488"/>
                    </a:lnTo>
                    <a:lnTo>
                      <a:pt x="1043" y="355"/>
                    </a:lnTo>
                    <a:lnTo>
                      <a:pt x="942" y="349"/>
                    </a:lnTo>
                    <a:lnTo>
                      <a:pt x="1013" y="266"/>
                    </a:lnTo>
                    <a:lnTo>
                      <a:pt x="1054" y="156"/>
                    </a:lnTo>
                    <a:lnTo>
                      <a:pt x="1056" y="105"/>
                    </a:lnTo>
                    <a:lnTo>
                      <a:pt x="981" y="49"/>
                    </a:lnTo>
                    <a:lnTo>
                      <a:pt x="851" y="121"/>
                    </a:lnTo>
                    <a:lnTo>
                      <a:pt x="809" y="41"/>
                    </a:lnTo>
                    <a:lnTo>
                      <a:pt x="690" y="0"/>
                    </a:lnTo>
                    <a:lnTo>
                      <a:pt x="539" y="19"/>
                    </a:lnTo>
                    <a:lnTo>
                      <a:pt x="515" y="56"/>
                    </a:lnTo>
                    <a:lnTo>
                      <a:pt x="416" y="77"/>
                    </a:lnTo>
                    <a:lnTo>
                      <a:pt x="354" y="19"/>
                    </a:lnTo>
                    <a:lnTo>
                      <a:pt x="233" y="18"/>
                    </a:lnTo>
                    <a:lnTo>
                      <a:pt x="230" y="45"/>
                    </a:lnTo>
                    <a:lnTo>
                      <a:pt x="170" y="47"/>
                    </a:lnTo>
                    <a:lnTo>
                      <a:pt x="168" y="183"/>
                    </a:lnTo>
                    <a:lnTo>
                      <a:pt x="121" y="234"/>
                    </a:lnTo>
                    <a:lnTo>
                      <a:pt x="0" y="294"/>
                    </a:lnTo>
                    <a:lnTo>
                      <a:pt x="9" y="314"/>
                    </a:lnTo>
                    <a:lnTo>
                      <a:pt x="65" y="333"/>
                    </a:lnTo>
                    <a:lnTo>
                      <a:pt x="203" y="266"/>
                    </a:lnTo>
                    <a:lnTo>
                      <a:pt x="319" y="384"/>
                    </a:lnTo>
                    <a:lnTo>
                      <a:pt x="319" y="629"/>
                    </a:lnTo>
                    <a:lnTo>
                      <a:pt x="319" y="879"/>
                    </a:lnTo>
                    <a:lnTo>
                      <a:pt x="385" y="912"/>
                    </a:lnTo>
                    <a:lnTo>
                      <a:pt x="390" y="1008"/>
                    </a:lnTo>
                    <a:lnTo>
                      <a:pt x="440" y="1057"/>
                    </a:lnTo>
                    <a:lnTo>
                      <a:pt x="479" y="1064"/>
                    </a:lnTo>
                    <a:lnTo>
                      <a:pt x="503" y="1047"/>
                    </a:lnTo>
                    <a:lnTo>
                      <a:pt x="599" y="1077"/>
                    </a:lnTo>
                    <a:lnTo>
                      <a:pt x="695" y="1064"/>
                    </a:lnTo>
                    <a:lnTo>
                      <a:pt x="740" y="1046"/>
                    </a:lnTo>
                    <a:lnTo>
                      <a:pt x="761" y="1011"/>
                    </a:lnTo>
                    <a:lnTo>
                      <a:pt x="840" y="1014"/>
                    </a:lnTo>
                    <a:lnTo>
                      <a:pt x="1074" y="864"/>
                    </a:lnTo>
                    <a:lnTo>
                      <a:pt x="1115" y="784"/>
                    </a:lnTo>
                    <a:lnTo>
                      <a:pt x="1129" y="819"/>
                    </a:lnTo>
                    <a:lnTo>
                      <a:pt x="1163" y="818"/>
                    </a:lnTo>
                    <a:lnTo>
                      <a:pt x="1191" y="766"/>
                    </a:lnTo>
                    <a:lnTo>
                      <a:pt x="1270" y="743"/>
                    </a:lnTo>
                    <a:lnTo>
                      <a:pt x="1270" y="743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8599320" y="2528640"/>
                <a:ext cx="699120" cy="527040"/>
              </a:xfrm>
              <a:custGeom>
                <a:avLst/>
                <a:gdLst/>
                <a:ahLst/>
                <a:rect l="l" t="t" r="r" b="b"/>
                <a:pathLst>
                  <a:path w="1248" h="898">
                    <a:moveTo>
                      <a:pt x="1176" y="165"/>
                    </a:moveTo>
                    <a:lnTo>
                      <a:pt x="1145" y="126"/>
                    </a:lnTo>
                    <a:lnTo>
                      <a:pt x="1033" y="134"/>
                    </a:lnTo>
                    <a:lnTo>
                      <a:pt x="1039" y="94"/>
                    </a:lnTo>
                    <a:lnTo>
                      <a:pt x="1018" y="49"/>
                    </a:lnTo>
                    <a:lnTo>
                      <a:pt x="931" y="113"/>
                    </a:lnTo>
                    <a:lnTo>
                      <a:pt x="835" y="125"/>
                    </a:lnTo>
                    <a:lnTo>
                      <a:pt x="818" y="94"/>
                    </a:lnTo>
                    <a:lnTo>
                      <a:pt x="538" y="27"/>
                    </a:lnTo>
                    <a:lnTo>
                      <a:pt x="543" y="0"/>
                    </a:lnTo>
                    <a:lnTo>
                      <a:pt x="464" y="23"/>
                    </a:lnTo>
                    <a:lnTo>
                      <a:pt x="436" y="75"/>
                    </a:lnTo>
                    <a:lnTo>
                      <a:pt x="324" y="192"/>
                    </a:lnTo>
                    <a:lnTo>
                      <a:pt x="332" y="247"/>
                    </a:lnTo>
                    <a:lnTo>
                      <a:pt x="436" y="210"/>
                    </a:lnTo>
                    <a:lnTo>
                      <a:pt x="679" y="222"/>
                    </a:lnTo>
                    <a:lnTo>
                      <a:pt x="674" y="249"/>
                    </a:lnTo>
                    <a:lnTo>
                      <a:pt x="570" y="263"/>
                    </a:lnTo>
                    <a:lnTo>
                      <a:pt x="484" y="334"/>
                    </a:lnTo>
                    <a:lnTo>
                      <a:pt x="417" y="260"/>
                    </a:lnTo>
                    <a:lnTo>
                      <a:pt x="150" y="436"/>
                    </a:lnTo>
                    <a:lnTo>
                      <a:pt x="153" y="460"/>
                    </a:lnTo>
                    <a:lnTo>
                      <a:pt x="79" y="480"/>
                    </a:lnTo>
                    <a:lnTo>
                      <a:pt x="0" y="571"/>
                    </a:lnTo>
                    <a:lnTo>
                      <a:pt x="71" y="512"/>
                    </a:lnTo>
                    <a:lnTo>
                      <a:pt x="16" y="598"/>
                    </a:lnTo>
                    <a:lnTo>
                      <a:pt x="10" y="721"/>
                    </a:lnTo>
                    <a:lnTo>
                      <a:pt x="32" y="787"/>
                    </a:lnTo>
                    <a:lnTo>
                      <a:pt x="67" y="791"/>
                    </a:lnTo>
                    <a:lnTo>
                      <a:pt x="116" y="882"/>
                    </a:lnTo>
                    <a:lnTo>
                      <a:pt x="179" y="898"/>
                    </a:lnTo>
                    <a:lnTo>
                      <a:pt x="212" y="829"/>
                    </a:lnTo>
                    <a:lnTo>
                      <a:pt x="270" y="832"/>
                    </a:lnTo>
                    <a:lnTo>
                      <a:pt x="460" y="619"/>
                    </a:lnTo>
                    <a:lnTo>
                      <a:pt x="495" y="510"/>
                    </a:lnTo>
                    <a:lnTo>
                      <a:pt x="509" y="549"/>
                    </a:lnTo>
                    <a:lnTo>
                      <a:pt x="545" y="487"/>
                    </a:lnTo>
                    <a:lnTo>
                      <a:pt x="578" y="549"/>
                    </a:lnTo>
                    <a:lnTo>
                      <a:pt x="631" y="549"/>
                    </a:lnTo>
                    <a:lnTo>
                      <a:pt x="623" y="465"/>
                    </a:lnTo>
                    <a:lnTo>
                      <a:pt x="679" y="491"/>
                    </a:lnTo>
                    <a:lnTo>
                      <a:pt x="800" y="454"/>
                    </a:lnTo>
                    <a:lnTo>
                      <a:pt x="1104" y="284"/>
                    </a:lnTo>
                    <a:lnTo>
                      <a:pt x="1219" y="274"/>
                    </a:lnTo>
                    <a:lnTo>
                      <a:pt x="1248" y="252"/>
                    </a:lnTo>
                    <a:lnTo>
                      <a:pt x="1230" y="238"/>
                    </a:lnTo>
                    <a:lnTo>
                      <a:pt x="1161" y="232"/>
                    </a:lnTo>
                    <a:lnTo>
                      <a:pt x="1192" y="187"/>
                    </a:lnTo>
                    <a:lnTo>
                      <a:pt x="1176" y="16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8599320" y="2528640"/>
                <a:ext cx="699120" cy="527040"/>
              </a:xfrm>
              <a:custGeom>
                <a:avLst/>
                <a:gdLst/>
                <a:ahLst/>
                <a:rect l="l" t="t" r="r" b="b"/>
                <a:pathLst>
                  <a:path w="1248" h="898">
                    <a:moveTo>
                      <a:pt x="1176" y="165"/>
                    </a:moveTo>
                    <a:lnTo>
                      <a:pt x="1145" y="126"/>
                    </a:lnTo>
                    <a:lnTo>
                      <a:pt x="1033" y="134"/>
                    </a:lnTo>
                    <a:lnTo>
                      <a:pt x="1039" y="94"/>
                    </a:lnTo>
                    <a:lnTo>
                      <a:pt x="1018" y="49"/>
                    </a:lnTo>
                    <a:lnTo>
                      <a:pt x="931" y="113"/>
                    </a:lnTo>
                    <a:lnTo>
                      <a:pt x="835" y="125"/>
                    </a:lnTo>
                    <a:lnTo>
                      <a:pt x="818" y="94"/>
                    </a:lnTo>
                    <a:lnTo>
                      <a:pt x="538" y="27"/>
                    </a:lnTo>
                    <a:lnTo>
                      <a:pt x="543" y="0"/>
                    </a:lnTo>
                    <a:lnTo>
                      <a:pt x="464" y="23"/>
                    </a:lnTo>
                    <a:lnTo>
                      <a:pt x="436" y="75"/>
                    </a:lnTo>
                    <a:lnTo>
                      <a:pt x="324" y="192"/>
                    </a:lnTo>
                    <a:lnTo>
                      <a:pt x="332" y="247"/>
                    </a:lnTo>
                    <a:lnTo>
                      <a:pt x="436" y="210"/>
                    </a:lnTo>
                    <a:lnTo>
                      <a:pt x="679" y="222"/>
                    </a:lnTo>
                    <a:lnTo>
                      <a:pt x="674" y="249"/>
                    </a:lnTo>
                    <a:lnTo>
                      <a:pt x="570" y="263"/>
                    </a:lnTo>
                    <a:lnTo>
                      <a:pt x="484" y="334"/>
                    </a:lnTo>
                    <a:lnTo>
                      <a:pt x="417" y="260"/>
                    </a:lnTo>
                    <a:lnTo>
                      <a:pt x="150" y="436"/>
                    </a:lnTo>
                    <a:lnTo>
                      <a:pt x="153" y="460"/>
                    </a:lnTo>
                    <a:lnTo>
                      <a:pt x="79" y="480"/>
                    </a:lnTo>
                    <a:lnTo>
                      <a:pt x="0" y="571"/>
                    </a:lnTo>
                    <a:lnTo>
                      <a:pt x="71" y="512"/>
                    </a:lnTo>
                    <a:lnTo>
                      <a:pt x="16" y="598"/>
                    </a:lnTo>
                    <a:lnTo>
                      <a:pt x="10" y="721"/>
                    </a:lnTo>
                    <a:lnTo>
                      <a:pt x="32" y="787"/>
                    </a:lnTo>
                    <a:lnTo>
                      <a:pt x="67" y="791"/>
                    </a:lnTo>
                    <a:lnTo>
                      <a:pt x="116" y="882"/>
                    </a:lnTo>
                    <a:lnTo>
                      <a:pt x="179" y="898"/>
                    </a:lnTo>
                    <a:lnTo>
                      <a:pt x="212" y="829"/>
                    </a:lnTo>
                    <a:lnTo>
                      <a:pt x="270" y="832"/>
                    </a:lnTo>
                    <a:lnTo>
                      <a:pt x="460" y="619"/>
                    </a:lnTo>
                    <a:lnTo>
                      <a:pt x="495" y="510"/>
                    </a:lnTo>
                    <a:lnTo>
                      <a:pt x="509" y="549"/>
                    </a:lnTo>
                    <a:lnTo>
                      <a:pt x="545" y="487"/>
                    </a:lnTo>
                    <a:lnTo>
                      <a:pt x="578" y="549"/>
                    </a:lnTo>
                    <a:lnTo>
                      <a:pt x="631" y="549"/>
                    </a:lnTo>
                    <a:lnTo>
                      <a:pt x="623" y="465"/>
                    </a:lnTo>
                    <a:lnTo>
                      <a:pt x="679" y="491"/>
                    </a:lnTo>
                    <a:lnTo>
                      <a:pt x="800" y="454"/>
                    </a:lnTo>
                    <a:lnTo>
                      <a:pt x="1104" y="284"/>
                    </a:lnTo>
                    <a:lnTo>
                      <a:pt x="1219" y="274"/>
                    </a:lnTo>
                    <a:lnTo>
                      <a:pt x="1248" y="252"/>
                    </a:lnTo>
                    <a:lnTo>
                      <a:pt x="1230" y="238"/>
                    </a:lnTo>
                    <a:lnTo>
                      <a:pt x="1161" y="232"/>
                    </a:lnTo>
                    <a:lnTo>
                      <a:pt x="1192" y="187"/>
                    </a:lnTo>
                    <a:lnTo>
                      <a:pt x="1176" y="165"/>
                    </a:lnTo>
                    <a:lnTo>
                      <a:pt x="1176" y="165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7600680" y="2752200"/>
                <a:ext cx="261360" cy="458640"/>
              </a:xfrm>
              <a:custGeom>
                <a:avLst/>
                <a:gdLst/>
                <a:ahLst/>
                <a:rect l="l" t="t" r="r" b="b"/>
                <a:pathLst>
                  <a:path w="469" h="782">
                    <a:moveTo>
                      <a:pt x="236" y="782"/>
                    </a:moveTo>
                    <a:lnTo>
                      <a:pt x="215" y="737"/>
                    </a:lnTo>
                    <a:lnTo>
                      <a:pt x="252" y="502"/>
                    </a:lnTo>
                    <a:lnTo>
                      <a:pt x="325" y="354"/>
                    </a:lnTo>
                    <a:lnTo>
                      <a:pt x="342" y="236"/>
                    </a:lnTo>
                    <a:lnTo>
                      <a:pt x="449" y="161"/>
                    </a:lnTo>
                    <a:lnTo>
                      <a:pt x="437" y="79"/>
                    </a:lnTo>
                    <a:lnTo>
                      <a:pt x="469" y="26"/>
                    </a:lnTo>
                    <a:lnTo>
                      <a:pt x="462" y="0"/>
                    </a:lnTo>
                    <a:lnTo>
                      <a:pt x="224" y="0"/>
                    </a:lnTo>
                    <a:lnTo>
                      <a:pt x="21" y="0"/>
                    </a:lnTo>
                    <a:lnTo>
                      <a:pt x="15" y="129"/>
                    </a:lnTo>
                    <a:lnTo>
                      <a:pt x="37" y="186"/>
                    </a:lnTo>
                    <a:lnTo>
                      <a:pt x="0" y="324"/>
                    </a:lnTo>
                    <a:lnTo>
                      <a:pt x="17" y="434"/>
                    </a:lnTo>
                    <a:lnTo>
                      <a:pt x="4" y="469"/>
                    </a:lnTo>
                    <a:lnTo>
                      <a:pt x="48" y="502"/>
                    </a:lnTo>
                    <a:lnTo>
                      <a:pt x="46" y="782"/>
                    </a:lnTo>
                    <a:lnTo>
                      <a:pt x="236" y="78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" name=""/>
              <p:cNvSpPr/>
              <p:nvPr/>
            </p:nvSpPr>
            <p:spPr>
              <a:xfrm>
                <a:off x="7600680" y="2752200"/>
                <a:ext cx="261360" cy="458640"/>
              </a:xfrm>
              <a:custGeom>
                <a:avLst/>
                <a:gdLst/>
                <a:ahLst/>
                <a:rect l="l" t="t" r="r" b="b"/>
                <a:pathLst>
                  <a:path w="469" h="782">
                    <a:moveTo>
                      <a:pt x="236" y="782"/>
                    </a:moveTo>
                    <a:lnTo>
                      <a:pt x="215" y="737"/>
                    </a:lnTo>
                    <a:lnTo>
                      <a:pt x="252" y="502"/>
                    </a:lnTo>
                    <a:lnTo>
                      <a:pt x="325" y="354"/>
                    </a:lnTo>
                    <a:lnTo>
                      <a:pt x="342" y="236"/>
                    </a:lnTo>
                    <a:lnTo>
                      <a:pt x="449" y="161"/>
                    </a:lnTo>
                    <a:lnTo>
                      <a:pt x="437" y="79"/>
                    </a:lnTo>
                    <a:lnTo>
                      <a:pt x="469" y="26"/>
                    </a:lnTo>
                    <a:lnTo>
                      <a:pt x="462" y="0"/>
                    </a:lnTo>
                    <a:lnTo>
                      <a:pt x="224" y="0"/>
                    </a:lnTo>
                    <a:lnTo>
                      <a:pt x="21" y="0"/>
                    </a:lnTo>
                    <a:lnTo>
                      <a:pt x="15" y="129"/>
                    </a:lnTo>
                    <a:lnTo>
                      <a:pt x="37" y="186"/>
                    </a:lnTo>
                    <a:lnTo>
                      <a:pt x="0" y="324"/>
                    </a:lnTo>
                    <a:lnTo>
                      <a:pt x="17" y="434"/>
                    </a:lnTo>
                    <a:lnTo>
                      <a:pt x="4" y="469"/>
                    </a:lnTo>
                    <a:lnTo>
                      <a:pt x="48" y="502"/>
                    </a:lnTo>
                    <a:lnTo>
                      <a:pt x="46" y="782"/>
                    </a:lnTo>
                    <a:lnTo>
                      <a:pt x="236" y="782"/>
                    </a:lnTo>
                    <a:lnTo>
                      <a:pt x="236" y="782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" name=""/>
              <p:cNvSpPr/>
              <p:nvPr/>
            </p:nvSpPr>
            <p:spPr>
              <a:xfrm>
                <a:off x="7313760" y="3485880"/>
                <a:ext cx="225720" cy="460440"/>
              </a:xfrm>
              <a:custGeom>
                <a:avLst/>
                <a:gdLst/>
                <a:ahLst/>
                <a:rect l="l" t="t" r="r" b="b"/>
                <a:pathLst>
                  <a:path w="406" h="784">
                    <a:moveTo>
                      <a:pt x="11" y="596"/>
                    </a:moveTo>
                    <a:lnTo>
                      <a:pt x="70" y="669"/>
                    </a:lnTo>
                    <a:lnTo>
                      <a:pt x="178" y="711"/>
                    </a:lnTo>
                    <a:lnTo>
                      <a:pt x="182" y="784"/>
                    </a:lnTo>
                    <a:lnTo>
                      <a:pt x="215" y="748"/>
                    </a:lnTo>
                    <a:lnTo>
                      <a:pt x="341" y="566"/>
                    </a:lnTo>
                    <a:lnTo>
                      <a:pt x="358" y="476"/>
                    </a:lnTo>
                    <a:lnTo>
                      <a:pt x="384" y="464"/>
                    </a:lnTo>
                    <a:lnTo>
                      <a:pt x="406" y="373"/>
                    </a:lnTo>
                    <a:lnTo>
                      <a:pt x="340" y="274"/>
                    </a:lnTo>
                    <a:lnTo>
                      <a:pt x="372" y="222"/>
                    </a:lnTo>
                    <a:lnTo>
                      <a:pt x="404" y="128"/>
                    </a:lnTo>
                    <a:lnTo>
                      <a:pt x="207" y="0"/>
                    </a:lnTo>
                    <a:lnTo>
                      <a:pt x="175" y="30"/>
                    </a:lnTo>
                    <a:lnTo>
                      <a:pt x="103" y="125"/>
                    </a:lnTo>
                    <a:lnTo>
                      <a:pt x="120" y="162"/>
                    </a:lnTo>
                    <a:lnTo>
                      <a:pt x="89" y="202"/>
                    </a:lnTo>
                    <a:lnTo>
                      <a:pt x="89" y="265"/>
                    </a:lnTo>
                    <a:lnTo>
                      <a:pt x="115" y="270"/>
                    </a:lnTo>
                    <a:lnTo>
                      <a:pt x="123" y="314"/>
                    </a:lnTo>
                    <a:lnTo>
                      <a:pt x="200" y="399"/>
                    </a:lnTo>
                    <a:lnTo>
                      <a:pt x="103" y="493"/>
                    </a:lnTo>
                    <a:lnTo>
                      <a:pt x="37" y="520"/>
                    </a:lnTo>
                    <a:lnTo>
                      <a:pt x="0" y="576"/>
                    </a:lnTo>
                    <a:lnTo>
                      <a:pt x="11" y="596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" name=""/>
              <p:cNvSpPr/>
              <p:nvPr/>
            </p:nvSpPr>
            <p:spPr>
              <a:xfrm>
                <a:off x="7313760" y="3485880"/>
                <a:ext cx="225720" cy="460440"/>
              </a:xfrm>
              <a:custGeom>
                <a:avLst/>
                <a:gdLst/>
                <a:ahLst/>
                <a:rect l="l" t="t" r="r" b="b"/>
                <a:pathLst>
                  <a:path w="406" h="784">
                    <a:moveTo>
                      <a:pt x="11" y="596"/>
                    </a:moveTo>
                    <a:lnTo>
                      <a:pt x="70" y="669"/>
                    </a:lnTo>
                    <a:lnTo>
                      <a:pt x="178" y="711"/>
                    </a:lnTo>
                    <a:lnTo>
                      <a:pt x="182" y="784"/>
                    </a:lnTo>
                    <a:lnTo>
                      <a:pt x="215" y="748"/>
                    </a:lnTo>
                    <a:lnTo>
                      <a:pt x="341" y="566"/>
                    </a:lnTo>
                    <a:lnTo>
                      <a:pt x="358" y="476"/>
                    </a:lnTo>
                    <a:lnTo>
                      <a:pt x="384" y="464"/>
                    </a:lnTo>
                    <a:lnTo>
                      <a:pt x="406" y="373"/>
                    </a:lnTo>
                    <a:lnTo>
                      <a:pt x="340" y="274"/>
                    </a:lnTo>
                    <a:lnTo>
                      <a:pt x="372" y="222"/>
                    </a:lnTo>
                    <a:lnTo>
                      <a:pt x="404" y="128"/>
                    </a:lnTo>
                    <a:lnTo>
                      <a:pt x="207" y="0"/>
                    </a:lnTo>
                    <a:lnTo>
                      <a:pt x="175" y="30"/>
                    </a:lnTo>
                    <a:lnTo>
                      <a:pt x="103" y="125"/>
                    </a:lnTo>
                    <a:lnTo>
                      <a:pt x="120" y="162"/>
                    </a:lnTo>
                    <a:lnTo>
                      <a:pt x="89" y="202"/>
                    </a:lnTo>
                    <a:lnTo>
                      <a:pt x="89" y="265"/>
                    </a:lnTo>
                    <a:lnTo>
                      <a:pt x="115" y="270"/>
                    </a:lnTo>
                    <a:lnTo>
                      <a:pt x="123" y="314"/>
                    </a:lnTo>
                    <a:lnTo>
                      <a:pt x="200" y="399"/>
                    </a:lnTo>
                    <a:lnTo>
                      <a:pt x="103" y="493"/>
                    </a:lnTo>
                    <a:lnTo>
                      <a:pt x="37" y="520"/>
                    </a:lnTo>
                    <a:lnTo>
                      <a:pt x="0" y="576"/>
                    </a:lnTo>
                    <a:lnTo>
                      <a:pt x="11" y="596"/>
                    </a:lnTo>
                    <a:lnTo>
                      <a:pt x="11" y="596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" name=""/>
              <p:cNvSpPr/>
              <p:nvPr/>
            </p:nvSpPr>
            <p:spPr>
              <a:xfrm>
                <a:off x="7596000" y="3180600"/>
                <a:ext cx="495360" cy="270720"/>
              </a:xfrm>
              <a:custGeom>
                <a:avLst/>
                <a:gdLst/>
                <a:ahLst/>
                <a:rect l="l" t="t" r="r" b="b"/>
                <a:pathLst>
                  <a:path w="886" h="460">
                    <a:moveTo>
                      <a:pt x="0" y="291"/>
                    </a:moveTo>
                    <a:lnTo>
                      <a:pt x="55" y="54"/>
                    </a:lnTo>
                    <a:lnTo>
                      <a:pt x="530" y="54"/>
                    </a:lnTo>
                    <a:lnTo>
                      <a:pt x="622" y="0"/>
                    </a:lnTo>
                    <a:lnTo>
                      <a:pt x="646" y="4"/>
                    </a:lnTo>
                    <a:lnTo>
                      <a:pt x="692" y="100"/>
                    </a:lnTo>
                    <a:lnTo>
                      <a:pt x="626" y="198"/>
                    </a:lnTo>
                    <a:lnTo>
                      <a:pt x="690" y="250"/>
                    </a:lnTo>
                    <a:lnTo>
                      <a:pt x="734" y="366"/>
                    </a:lnTo>
                    <a:lnTo>
                      <a:pt x="768" y="392"/>
                    </a:lnTo>
                    <a:lnTo>
                      <a:pt x="854" y="393"/>
                    </a:lnTo>
                    <a:lnTo>
                      <a:pt x="865" y="345"/>
                    </a:lnTo>
                    <a:lnTo>
                      <a:pt x="851" y="321"/>
                    </a:lnTo>
                    <a:lnTo>
                      <a:pt x="874" y="320"/>
                    </a:lnTo>
                    <a:lnTo>
                      <a:pt x="886" y="391"/>
                    </a:lnTo>
                    <a:lnTo>
                      <a:pt x="826" y="437"/>
                    </a:lnTo>
                    <a:lnTo>
                      <a:pt x="746" y="453"/>
                    </a:lnTo>
                    <a:lnTo>
                      <a:pt x="697" y="414"/>
                    </a:lnTo>
                    <a:lnTo>
                      <a:pt x="599" y="460"/>
                    </a:lnTo>
                    <a:lnTo>
                      <a:pt x="556" y="402"/>
                    </a:lnTo>
                    <a:lnTo>
                      <a:pt x="519" y="373"/>
                    </a:lnTo>
                    <a:lnTo>
                      <a:pt x="508" y="291"/>
                    </a:lnTo>
                    <a:lnTo>
                      <a:pt x="0" y="29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" name=""/>
              <p:cNvSpPr/>
              <p:nvPr/>
            </p:nvSpPr>
            <p:spPr>
              <a:xfrm>
                <a:off x="7596000" y="3180600"/>
                <a:ext cx="495360" cy="270720"/>
              </a:xfrm>
              <a:custGeom>
                <a:avLst/>
                <a:gdLst/>
                <a:ahLst/>
                <a:rect l="l" t="t" r="r" b="b"/>
                <a:pathLst>
                  <a:path w="886" h="460">
                    <a:moveTo>
                      <a:pt x="0" y="291"/>
                    </a:moveTo>
                    <a:lnTo>
                      <a:pt x="55" y="54"/>
                    </a:lnTo>
                    <a:lnTo>
                      <a:pt x="530" y="54"/>
                    </a:lnTo>
                    <a:lnTo>
                      <a:pt x="622" y="0"/>
                    </a:lnTo>
                    <a:lnTo>
                      <a:pt x="646" y="4"/>
                    </a:lnTo>
                    <a:lnTo>
                      <a:pt x="692" y="100"/>
                    </a:lnTo>
                    <a:lnTo>
                      <a:pt x="626" y="198"/>
                    </a:lnTo>
                    <a:lnTo>
                      <a:pt x="690" y="250"/>
                    </a:lnTo>
                    <a:lnTo>
                      <a:pt x="734" y="366"/>
                    </a:lnTo>
                    <a:lnTo>
                      <a:pt x="768" y="392"/>
                    </a:lnTo>
                    <a:lnTo>
                      <a:pt x="854" y="393"/>
                    </a:lnTo>
                    <a:lnTo>
                      <a:pt x="865" y="345"/>
                    </a:lnTo>
                    <a:lnTo>
                      <a:pt x="851" y="321"/>
                    </a:lnTo>
                    <a:lnTo>
                      <a:pt x="874" y="320"/>
                    </a:lnTo>
                    <a:lnTo>
                      <a:pt x="886" y="391"/>
                    </a:lnTo>
                    <a:lnTo>
                      <a:pt x="826" y="437"/>
                    </a:lnTo>
                    <a:lnTo>
                      <a:pt x="746" y="453"/>
                    </a:lnTo>
                    <a:lnTo>
                      <a:pt x="697" y="414"/>
                    </a:lnTo>
                    <a:lnTo>
                      <a:pt x="599" y="460"/>
                    </a:lnTo>
                    <a:lnTo>
                      <a:pt x="556" y="402"/>
                    </a:lnTo>
                    <a:lnTo>
                      <a:pt x="519" y="373"/>
                    </a:lnTo>
                    <a:lnTo>
                      <a:pt x="508" y="291"/>
                    </a:lnTo>
                    <a:lnTo>
                      <a:pt x="0" y="291"/>
                    </a:lnTo>
                    <a:lnTo>
                      <a:pt x="0" y="291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" name=""/>
              <p:cNvSpPr/>
              <p:nvPr/>
            </p:nvSpPr>
            <p:spPr>
              <a:xfrm>
                <a:off x="7814520" y="3350520"/>
                <a:ext cx="91440" cy="142560"/>
              </a:xfrm>
              <a:custGeom>
                <a:avLst/>
                <a:gdLst/>
                <a:ahLst/>
                <a:rect l="l" t="t" r="r" b="b"/>
                <a:pathLst>
                  <a:path w="161" h="240">
                    <a:moveTo>
                      <a:pt x="0" y="240"/>
                    </a:moveTo>
                    <a:lnTo>
                      <a:pt x="126" y="192"/>
                    </a:lnTo>
                    <a:lnTo>
                      <a:pt x="161" y="111"/>
                    </a:lnTo>
                    <a:lnTo>
                      <a:pt x="124" y="82"/>
                    </a:lnTo>
                    <a:lnTo>
                      <a:pt x="113" y="0"/>
                    </a:lnTo>
                    <a:lnTo>
                      <a:pt x="13" y="0"/>
                    </a:lnTo>
                    <a:lnTo>
                      <a:pt x="0" y="24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" name=""/>
              <p:cNvSpPr/>
              <p:nvPr/>
            </p:nvSpPr>
            <p:spPr>
              <a:xfrm>
                <a:off x="7814520" y="3350520"/>
                <a:ext cx="91440" cy="142560"/>
              </a:xfrm>
              <a:custGeom>
                <a:avLst/>
                <a:gdLst/>
                <a:ahLst/>
                <a:rect l="l" t="t" r="r" b="b"/>
                <a:pathLst>
                  <a:path w="161" h="240">
                    <a:moveTo>
                      <a:pt x="0" y="240"/>
                    </a:moveTo>
                    <a:lnTo>
                      <a:pt x="126" y="192"/>
                    </a:lnTo>
                    <a:lnTo>
                      <a:pt x="161" y="111"/>
                    </a:lnTo>
                    <a:lnTo>
                      <a:pt x="124" y="82"/>
                    </a:lnTo>
                    <a:lnTo>
                      <a:pt x="113" y="0"/>
                    </a:lnTo>
                    <a:lnTo>
                      <a:pt x="13" y="0"/>
                    </a:lnTo>
                    <a:lnTo>
                      <a:pt x="0" y="240"/>
                    </a:lnTo>
                    <a:lnTo>
                      <a:pt x="0" y="24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" name=""/>
              <p:cNvSpPr/>
              <p:nvPr/>
            </p:nvSpPr>
            <p:spPr>
              <a:xfrm>
                <a:off x="7561440" y="3350520"/>
                <a:ext cx="261360" cy="203760"/>
              </a:xfrm>
              <a:custGeom>
                <a:avLst/>
                <a:gdLst/>
                <a:ahLst/>
                <a:rect l="l" t="t" r="r" b="b"/>
                <a:pathLst>
                  <a:path w="467" h="344">
                    <a:moveTo>
                      <a:pt x="19" y="344"/>
                    </a:moveTo>
                    <a:lnTo>
                      <a:pt x="171" y="293"/>
                    </a:lnTo>
                    <a:lnTo>
                      <a:pt x="224" y="248"/>
                    </a:lnTo>
                    <a:lnTo>
                      <a:pt x="338" y="247"/>
                    </a:lnTo>
                    <a:lnTo>
                      <a:pt x="454" y="240"/>
                    </a:lnTo>
                    <a:lnTo>
                      <a:pt x="467" y="0"/>
                    </a:lnTo>
                    <a:lnTo>
                      <a:pt x="59" y="0"/>
                    </a:lnTo>
                    <a:lnTo>
                      <a:pt x="41" y="246"/>
                    </a:lnTo>
                    <a:lnTo>
                      <a:pt x="57" y="276"/>
                    </a:lnTo>
                    <a:lnTo>
                      <a:pt x="0" y="313"/>
                    </a:lnTo>
                    <a:lnTo>
                      <a:pt x="19" y="34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" name=""/>
              <p:cNvSpPr/>
              <p:nvPr/>
            </p:nvSpPr>
            <p:spPr>
              <a:xfrm>
                <a:off x="7561440" y="3350520"/>
                <a:ext cx="261360" cy="203760"/>
              </a:xfrm>
              <a:custGeom>
                <a:avLst/>
                <a:gdLst/>
                <a:ahLst/>
                <a:rect l="l" t="t" r="r" b="b"/>
                <a:pathLst>
                  <a:path w="467" h="344">
                    <a:moveTo>
                      <a:pt x="19" y="344"/>
                    </a:moveTo>
                    <a:lnTo>
                      <a:pt x="171" y="293"/>
                    </a:lnTo>
                    <a:lnTo>
                      <a:pt x="224" y="248"/>
                    </a:lnTo>
                    <a:lnTo>
                      <a:pt x="338" y="247"/>
                    </a:lnTo>
                    <a:lnTo>
                      <a:pt x="454" y="240"/>
                    </a:lnTo>
                    <a:lnTo>
                      <a:pt x="467" y="0"/>
                    </a:lnTo>
                    <a:lnTo>
                      <a:pt x="59" y="0"/>
                    </a:lnTo>
                    <a:lnTo>
                      <a:pt x="41" y="246"/>
                    </a:lnTo>
                    <a:lnTo>
                      <a:pt x="57" y="276"/>
                    </a:lnTo>
                    <a:lnTo>
                      <a:pt x="0" y="313"/>
                    </a:lnTo>
                    <a:lnTo>
                      <a:pt x="19" y="344"/>
                    </a:lnTo>
                    <a:lnTo>
                      <a:pt x="19" y="344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" name=""/>
              <p:cNvSpPr/>
              <p:nvPr/>
            </p:nvSpPr>
            <p:spPr>
              <a:xfrm>
                <a:off x="7099920" y="3944880"/>
                <a:ext cx="30240" cy="34200"/>
              </a:xfrm>
              <a:custGeom>
                <a:avLst/>
                <a:gdLst/>
                <a:ahLst/>
                <a:rect l="l" t="t" r="r" b="b"/>
                <a:pathLst>
                  <a:path w="53" h="62">
                    <a:moveTo>
                      <a:pt x="20" y="62"/>
                    </a:moveTo>
                    <a:lnTo>
                      <a:pt x="0" y="17"/>
                    </a:lnTo>
                    <a:lnTo>
                      <a:pt x="20" y="0"/>
                    </a:lnTo>
                    <a:lnTo>
                      <a:pt x="53" y="33"/>
                    </a:lnTo>
                    <a:lnTo>
                      <a:pt x="20" y="6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600" bIns="-12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" name=""/>
              <p:cNvSpPr/>
              <p:nvPr/>
            </p:nvSpPr>
            <p:spPr>
              <a:xfrm>
                <a:off x="7099920" y="3944880"/>
                <a:ext cx="30240" cy="34200"/>
              </a:xfrm>
              <a:custGeom>
                <a:avLst/>
                <a:gdLst/>
                <a:ahLst/>
                <a:rect l="l" t="t" r="r" b="b"/>
                <a:pathLst>
                  <a:path w="53" h="62">
                    <a:moveTo>
                      <a:pt x="20" y="62"/>
                    </a:moveTo>
                    <a:lnTo>
                      <a:pt x="0" y="17"/>
                    </a:lnTo>
                    <a:lnTo>
                      <a:pt x="20" y="0"/>
                    </a:lnTo>
                    <a:lnTo>
                      <a:pt x="53" y="33"/>
                    </a:lnTo>
                    <a:lnTo>
                      <a:pt x="20" y="62"/>
                    </a:lnTo>
                    <a:lnTo>
                      <a:pt x="20" y="62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600" bIns="-12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" name=""/>
              <p:cNvSpPr/>
              <p:nvPr/>
            </p:nvSpPr>
            <p:spPr>
              <a:xfrm>
                <a:off x="6351120" y="3627000"/>
                <a:ext cx="665640" cy="653760"/>
              </a:xfrm>
              <a:custGeom>
                <a:avLst/>
                <a:gdLst/>
                <a:ahLst/>
                <a:rect l="l" t="t" r="r" b="b"/>
                <a:pathLst>
                  <a:path w="1188" h="1110">
                    <a:moveTo>
                      <a:pt x="15" y="728"/>
                    </a:moveTo>
                    <a:lnTo>
                      <a:pt x="77" y="718"/>
                    </a:lnTo>
                    <a:lnTo>
                      <a:pt x="145" y="537"/>
                    </a:lnTo>
                    <a:lnTo>
                      <a:pt x="171" y="542"/>
                    </a:lnTo>
                    <a:lnTo>
                      <a:pt x="173" y="577"/>
                    </a:lnTo>
                    <a:lnTo>
                      <a:pt x="212" y="562"/>
                    </a:lnTo>
                    <a:lnTo>
                      <a:pt x="200" y="514"/>
                    </a:lnTo>
                    <a:lnTo>
                      <a:pt x="231" y="453"/>
                    </a:lnTo>
                    <a:lnTo>
                      <a:pt x="288" y="404"/>
                    </a:lnTo>
                    <a:lnTo>
                      <a:pt x="310" y="426"/>
                    </a:lnTo>
                    <a:lnTo>
                      <a:pt x="345" y="410"/>
                    </a:lnTo>
                    <a:lnTo>
                      <a:pt x="428" y="336"/>
                    </a:lnTo>
                    <a:lnTo>
                      <a:pt x="495" y="110"/>
                    </a:lnTo>
                    <a:lnTo>
                      <a:pt x="476" y="19"/>
                    </a:lnTo>
                    <a:lnTo>
                      <a:pt x="515" y="0"/>
                    </a:lnTo>
                    <a:lnTo>
                      <a:pt x="515" y="304"/>
                    </a:lnTo>
                    <a:lnTo>
                      <a:pt x="767" y="304"/>
                    </a:lnTo>
                    <a:lnTo>
                      <a:pt x="765" y="472"/>
                    </a:lnTo>
                    <a:lnTo>
                      <a:pt x="858" y="386"/>
                    </a:lnTo>
                    <a:lnTo>
                      <a:pt x="893" y="392"/>
                    </a:lnTo>
                    <a:lnTo>
                      <a:pt x="938" y="329"/>
                    </a:lnTo>
                    <a:lnTo>
                      <a:pt x="986" y="367"/>
                    </a:lnTo>
                    <a:lnTo>
                      <a:pt x="1013" y="366"/>
                    </a:lnTo>
                    <a:lnTo>
                      <a:pt x="1021" y="336"/>
                    </a:lnTo>
                    <a:lnTo>
                      <a:pt x="1081" y="312"/>
                    </a:lnTo>
                    <a:lnTo>
                      <a:pt x="1163" y="340"/>
                    </a:lnTo>
                    <a:lnTo>
                      <a:pt x="1188" y="431"/>
                    </a:lnTo>
                    <a:lnTo>
                      <a:pt x="1165" y="490"/>
                    </a:lnTo>
                    <a:lnTo>
                      <a:pt x="1045" y="390"/>
                    </a:lnTo>
                    <a:lnTo>
                      <a:pt x="1023" y="488"/>
                    </a:lnTo>
                    <a:lnTo>
                      <a:pt x="913" y="609"/>
                    </a:lnTo>
                    <a:lnTo>
                      <a:pt x="884" y="587"/>
                    </a:lnTo>
                    <a:lnTo>
                      <a:pt x="813" y="724"/>
                    </a:lnTo>
                    <a:lnTo>
                      <a:pt x="726" y="671"/>
                    </a:lnTo>
                    <a:lnTo>
                      <a:pt x="690" y="773"/>
                    </a:lnTo>
                    <a:lnTo>
                      <a:pt x="571" y="959"/>
                    </a:lnTo>
                    <a:lnTo>
                      <a:pt x="586" y="978"/>
                    </a:lnTo>
                    <a:lnTo>
                      <a:pt x="573" y="1011"/>
                    </a:lnTo>
                    <a:lnTo>
                      <a:pt x="531" y="1040"/>
                    </a:lnTo>
                    <a:lnTo>
                      <a:pt x="433" y="1041"/>
                    </a:lnTo>
                    <a:lnTo>
                      <a:pt x="423" y="1076"/>
                    </a:lnTo>
                    <a:lnTo>
                      <a:pt x="346" y="1099"/>
                    </a:lnTo>
                    <a:lnTo>
                      <a:pt x="311" y="1070"/>
                    </a:lnTo>
                    <a:lnTo>
                      <a:pt x="247" y="1110"/>
                    </a:lnTo>
                    <a:lnTo>
                      <a:pt x="195" y="1084"/>
                    </a:lnTo>
                    <a:lnTo>
                      <a:pt x="173" y="1059"/>
                    </a:lnTo>
                    <a:lnTo>
                      <a:pt x="164" y="1006"/>
                    </a:lnTo>
                    <a:lnTo>
                      <a:pt x="85" y="961"/>
                    </a:lnTo>
                    <a:lnTo>
                      <a:pt x="0" y="808"/>
                    </a:lnTo>
                    <a:lnTo>
                      <a:pt x="15" y="728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" name=""/>
              <p:cNvSpPr/>
              <p:nvPr/>
            </p:nvSpPr>
            <p:spPr>
              <a:xfrm>
                <a:off x="6351120" y="3627000"/>
                <a:ext cx="665640" cy="653760"/>
              </a:xfrm>
              <a:custGeom>
                <a:avLst/>
                <a:gdLst/>
                <a:ahLst/>
                <a:rect l="l" t="t" r="r" b="b"/>
                <a:pathLst>
                  <a:path w="1188" h="1110">
                    <a:moveTo>
                      <a:pt x="15" y="728"/>
                    </a:moveTo>
                    <a:lnTo>
                      <a:pt x="77" y="718"/>
                    </a:lnTo>
                    <a:lnTo>
                      <a:pt x="145" y="537"/>
                    </a:lnTo>
                    <a:lnTo>
                      <a:pt x="171" y="542"/>
                    </a:lnTo>
                    <a:lnTo>
                      <a:pt x="173" y="577"/>
                    </a:lnTo>
                    <a:lnTo>
                      <a:pt x="212" y="562"/>
                    </a:lnTo>
                    <a:lnTo>
                      <a:pt x="200" y="514"/>
                    </a:lnTo>
                    <a:lnTo>
                      <a:pt x="231" y="453"/>
                    </a:lnTo>
                    <a:lnTo>
                      <a:pt x="288" y="404"/>
                    </a:lnTo>
                    <a:lnTo>
                      <a:pt x="310" y="426"/>
                    </a:lnTo>
                    <a:lnTo>
                      <a:pt x="345" y="410"/>
                    </a:lnTo>
                    <a:lnTo>
                      <a:pt x="428" y="336"/>
                    </a:lnTo>
                    <a:lnTo>
                      <a:pt x="495" y="110"/>
                    </a:lnTo>
                    <a:lnTo>
                      <a:pt x="476" y="19"/>
                    </a:lnTo>
                    <a:lnTo>
                      <a:pt x="515" y="0"/>
                    </a:lnTo>
                    <a:lnTo>
                      <a:pt x="515" y="304"/>
                    </a:lnTo>
                    <a:lnTo>
                      <a:pt x="767" y="304"/>
                    </a:lnTo>
                    <a:lnTo>
                      <a:pt x="765" y="472"/>
                    </a:lnTo>
                    <a:lnTo>
                      <a:pt x="858" y="386"/>
                    </a:lnTo>
                    <a:lnTo>
                      <a:pt x="893" y="392"/>
                    </a:lnTo>
                    <a:lnTo>
                      <a:pt x="938" y="329"/>
                    </a:lnTo>
                    <a:lnTo>
                      <a:pt x="986" y="367"/>
                    </a:lnTo>
                    <a:lnTo>
                      <a:pt x="1013" y="366"/>
                    </a:lnTo>
                    <a:lnTo>
                      <a:pt x="1021" y="336"/>
                    </a:lnTo>
                    <a:lnTo>
                      <a:pt x="1081" y="312"/>
                    </a:lnTo>
                    <a:lnTo>
                      <a:pt x="1163" y="340"/>
                    </a:lnTo>
                    <a:lnTo>
                      <a:pt x="1188" y="431"/>
                    </a:lnTo>
                    <a:lnTo>
                      <a:pt x="1165" y="490"/>
                    </a:lnTo>
                    <a:lnTo>
                      <a:pt x="1045" y="390"/>
                    </a:lnTo>
                    <a:lnTo>
                      <a:pt x="1023" y="488"/>
                    </a:lnTo>
                    <a:lnTo>
                      <a:pt x="913" y="609"/>
                    </a:lnTo>
                    <a:lnTo>
                      <a:pt x="884" y="587"/>
                    </a:lnTo>
                    <a:lnTo>
                      <a:pt x="813" y="724"/>
                    </a:lnTo>
                    <a:lnTo>
                      <a:pt x="726" y="671"/>
                    </a:lnTo>
                    <a:lnTo>
                      <a:pt x="690" y="773"/>
                    </a:lnTo>
                    <a:lnTo>
                      <a:pt x="571" y="959"/>
                    </a:lnTo>
                    <a:lnTo>
                      <a:pt x="586" y="978"/>
                    </a:lnTo>
                    <a:lnTo>
                      <a:pt x="573" y="1011"/>
                    </a:lnTo>
                    <a:lnTo>
                      <a:pt x="531" y="1040"/>
                    </a:lnTo>
                    <a:lnTo>
                      <a:pt x="433" y="1041"/>
                    </a:lnTo>
                    <a:lnTo>
                      <a:pt x="423" y="1076"/>
                    </a:lnTo>
                    <a:lnTo>
                      <a:pt x="346" y="1099"/>
                    </a:lnTo>
                    <a:lnTo>
                      <a:pt x="311" y="1070"/>
                    </a:lnTo>
                    <a:lnTo>
                      <a:pt x="247" y="1110"/>
                    </a:lnTo>
                    <a:lnTo>
                      <a:pt x="195" y="1084"/>
                    </a:lnTo>
                    <a:lnTo>
                      <a:pt x="173" y="1059"/>
                    </a:lnTo>
                    <a:lnTo>
                      <a:pt x="164" y="1006"/>
                    </a:lnTo>
                    <a:lnTo>
                      <a:pt x="85" y="961"/>
                    </a:lnTo>
                    <a:lnTo>
                      <a:pt x="0" y="808"/>
                    </a:lnTo>
                    <a:lnTo>
                      <a:pt x="15" y="728"/>
                    </a:lnTo>
                    <a:lnTo>
                      <a:pt x="15" y="728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" name=""/>
              <p:cNvSpPr/>
              <p:nvPr/>
            </p:nvSpPr>
            <p:spPr>
              <a:xfrm>
                <a:off x="6057360" y="3363120"/>
                <a:ext cx="582480" cy="691920"/>
              </a:xfrm>
              <a:custGeom>
                <a:avLst/>
                <a:gdLst/>
                <a:ahLst/>
                <a:rect l="l" t="t" r="r" b="b"/>
                <a:pathLst>
                  <a:path w="1040" h="1173">
                    <a:moveTo>
                      <a:pt x="19" y="937"/>
                    </a:moveTo>
                    <a:lnTo>
                      <a:pt x="0" y="951"/>
                    </a:lnTo>
                    <a:lnTo>
                      <a:pt x="0" y="512"/>
                    </a:lnTo>
                    <a:lnTo>
                      <a:pt x="0" y="89"/>
                    </a:lnTo>
                    <a:lnTo>
                      <a:pt x="335" y="89"/>
                    </a:lnTo>
                    <a:lnTo>
                      <a:pt x="579" y="178"/>
                    </a:lnTo>
                    <a:lnTo>
                      <a:pt x="735" y="151"/>
                    </a:lnTo>
                    <a:lnTo>
                      <a:pt x="889" y="50"/>
                    </a:lnTo>
                    <a:lnTo>
                      <a:pt x="1040" y="0"/>
                    </a:lnTo>
                    <a:lnTo>
                      <a:pt x="1040" y="445"/>
                    </a:lnTo>
                    <a:lnTo>
                      <a:pt x="1001" y="464"/>
                    </a:lnTo>
                    <a:lnTo>
                      <a:pt x="1020" y="555"/>
                    </a:lnTo>
                    <a:lnTo>
                      <a:pt x="953" y="781"/>
                    </a:lnTo>
                    <a:lnTo>
                      <a:pt x="870" y="855"/>
                    </a:lnTo>
                    <a:lnTo>
                      <a:pt x="835" y="871"/>
                    </a:lnTo>
                    <a:lnTo>
                      <a:pt x="813" y="849"/>
                    </a:lnTo>
                    <a:lnTo>
                      <a:pt x="756" y="898"/>
                    </a:lnTo>
                    <a:lnTo>
                      <a:pt x="725" y="959"/>
                    </a:lnTo>
                    <a:lnTo>
                      <a:pt x="737" y="1007"/>
                    </a:lnTo>
                    <a:lnTo>
                      <a:pt x="698" y="1022"/>
                    </a:lnTo>
                    <a:lnTo>
                      <a:pt x="696" y="987"/>
                    </a:lnTo>
                    <a:lnTo>
                      <a:pt x="670" y="982"/>
                    </a:lnTo>
                    <a:lnTo>
                      <a:pt x="602" y="1163"/>
                    </a:lnTo>
                    <a:lnTo>
                      <a:pt x="540" y="1173"/>
                    </a:lnTo>
                    <a:lnTo>
                      <a:pt x="480" y="1118"/>
                    </a:lnTo>
                    <a:lnTo>
                      <a:pt x="462" y="1065"/>
                    </a:lnTo>
                    <a:lnTo>
                      <a:pt x="403" y="1106"/>
                    </a:lnTo>
                    <a:lnTo>
                      <a:pt x="366" y="1113"/>
                    </a:lnTo>
                    <a:lnTo>
                      <a:pt x="315" y="1079"/>
                    </a:lnTo>
                    <a:lnTo>
                      <a:pt x="281" y="1104"/>
                    </a:lnTo>
                    <a:lnTo>
                      <a:pt x="258" y="1097"/>
                    </a:lnTo>
                    <a:lnTo>
                      <a:pt x="228" y="1059"/>
                    </a:lnTo>
                    <a:lnTo>
                      <a:pt x="145" y="1042"/>
                    </a:lnTo>
                    <a:lnTo>
                      <a:pt x="88" y="948"/>
                    </a:lnTo>
                    <a:lnTo>
                      <a:pt x="19" y="93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" name=""/>
              <p:cNvSpPr/>
              <p:nvPr/>
            </p:nvSpPr>
            <p:spPr>
              <a:xfrm>
                <a:off x="6057360" y="3363120"/>
                <a:ext cx="582480" cy="691920"/>
              </a:xfrm>
              <a:custGeom>
                <a:avLst/>
                <a:gdLst/>
                <a:ahLst/>
                <a:rect l="l" t="t" r="r" b="b"/>
                <a:pathLst>
                  <a:path w="1040" h="1173">
                    <a:moveTo>
                      <a:pt x="19" y="937"/>
                    </a:moveTo>
                    <a:lnTo>
                      <a:pt x="0" y="951"/>
                    </a:lnTo>
                    <a:lnTo>
                      <a:pt x="0" y="512"/>
                    </a:lnTo>
                    <a:lnTo>
                      <a:pt x="0" y="89"/>
                    </a:lnTo>
                    <a:lnTo>
                      <a:pt x="335" y="89"/>
                    </a:lnTo>
                    <a:lnTo>
                      <a:pt x="579" y="178"/>
                    </a:lnTo>
                    <a:lnTo>
                      <a:pt x="735" y="151"/>
                    </a:lnTo>
                    <a:lnTo>
                      <a:pt x="889" y="50"/>
                    </a:lnTo>
                    <a:lnTo>
                      <a:pt x="1040" y="0"/>
                    </a:lnTo>
                    <a:lnTo>
                      <a:pt x="1040" y="445"/>
                    </a:lnTo>
                    <a:lnTo>
                      <a:pt x="1001" y="464"/>
                    </a:lnTo>
                    <a:lnTo>
                      <a:pt x="1020" y="555"/>
                    </a:lnTo>
                    <a:lnTo>
                      <a:pt x="953" y="781"/>
                    </a:lnTo>
                    <a:lnTo>
                      <a:pt x="870" y="855"/>
                    </a:lnTo>
                    <a:lnTo>
                      <a:pt x="835" y="871"/>
                    </a:lnTo>
                    <a:lnTo>
                      <a:pt x="813" y="849"/>
                    </a:lnTo>
                    <a:lnTo>
                      <a:pt x="756" y="898"/>
                    </a:lnTo>
                    <a:lnTo>
                      <a:pt x="725" y="959"/>
                    </a:lnTo>
                    <a:lnTo>
                      <a:pt x="737" y="1007"/>
                    </a:lnTo>
                    <a:lnTo>
                      <a:pt x="698" y="1022"/>
                    </a:lnTo>
                    <a:lnTo>
                      <a:pt x="696" y="987"/>
                    </a:lnTo>
                    <a:lnTo>
                      <a:pt x="670" y="982"/>
                    </a:lnTo>
                    <a:lnTo>
                      <a:pt x="602" y="1163"/>
                    </a:lnTo>
                    <a:lnTo>
                      <a:pt x="540" y="1173"/>
                    </a:lnTo>
                    <a:lnTo>
                      <a:pt x="480" y="1118"/>
                    </a:lnTo>
                    <a:lnTo>
                      <a:pt x="462" y="1065"/>
                    </a:lnTo>
                    <a:lnTo>
                      <a:pt x="403" y="1106"/>
                    </a:lnTo>
                    <a:lnTo>
                      <a:pt x="366" y="1113"/>
                    </a:lnTo>
                    <a:lnTo>
                      <a:pt x="315" y="1079"/>
                    </a:lnTo>
                    <a:lnTo>
                      <a:pt x="281" y="1104"/>
                    </a:lnTo>
                    <a:lnTo>
                      <a:pt x="258" y="1097"/>
                    </a:lnTo>
                    <a:lnTo>
                      <a:pt x="228" y="1059"/>
                    </a:lnTo>
                    <a:lnTo>
                      <a:pt x="145" y="1042"/>
                    </a:lnTo>
                    <a:lnTo>
                      <a:pt x="88" y="948"/>
                    </a:lnTo>
                    <a:lnTo>
                      <a:pt x="19" y="937"/>
                    </a:lnTo>
                    <a:lnTo>
                      <a:pt x="19" y="937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" name=""/>
              <p:cNvSpPr/>
              <p:nvPr/>
            </p:nvSpPr>
            <p:spPr>
              <a:xfrm>
                <a:off x="5298120" y="2217600"/>
                <a:ext cx="874080" cy="507240"/>
              </a:xfrm>
              <a:custGeom>
                <a:avLst/>
                <a:gdLst/>
                <a:ahLst/>
                <a:rect l="l" t="t" r="r" b="b"/>
                <a:pathLst>
                  <a:path w="1565" h="863">
                    <a:moveTo>
                      <a:pt x="0" y="328"/>
                    </a:moveTo>
                    <a:lnTo>
                      <a:pt x="263" y="224"/>
                    </a:lnTo>
                    <a:lnTo>
                      <a:pt x="478" y="47"/>
                    </a:lnTo>
                    <a:lnTo>
                      <a:pt x="625" y="0"/>
                    </a:lnTo>
                    <a:lnTo>
                      <a:pt x="634" y="25"/>
                    </a:lnTo>
                    <a:lnTo>
                      <a:pt x="470" y="192"/>
                    </a:lnTo>
                    <a:lnTo>
                      <a:pt x="468" y="267"/>
                    </a:lnTo>
                    <a:lnTo>
                      <a:pt x="502" y="230"/>
                    </a:lnTo>
                    <a:lnTo>
                      <a:pt x="593" y="223"/>
                    </a:lnTo>
                    <a:lnTo>
                      <a:pt x="673" y="272"/>
                    </a:lnTo>
                    <a:lnTo>
                      <a:pt x="751" y="367"/>
                    </a:lnTo>
                    <a:lnTo>
                      <a:pt x="898" y="380"/>
                    </a:lnTo>
                    <a:lnTo>
                      <a:pt x="1034" y="295"/>
                    </a:lnTo>
                    <a:lnTo>
                      <a:pt x="1288" y="267"/>
                    </a:lnTo>
                    <a:lnTo>
                      <a:pt x="1299" y="344"/>
                    </a:lnTo>
                    <a:lnTo>
                      <a:pt x="1338" y="365"/>
                    </a:lnTo>
                    <a:lnTo>
                      <a:pt x="1435" y="365"/>
                    </a:lnTo>
                    <a:lnTo>
                      <a:pt x="1470" y="365"/>
                    </a:lnTo>
                    <a:lnTo>
                      <a:pt x="1496" y="478"/>
                    </a:lnTo>
                    <a:lnTo>
                      <a:pt x="1565" y="549"/>
                    </a:lnTo>
                    <a:lnTo>
                      <a:pt x="1453" y="574"/>
                    </a:lnTo>
                    <a:lnTo>
                      <a:pt x="1413" y="534"/>
                    </a:lnTo>
                    <a:lnTo>
                      <a:pt x="1398" y="587"/>
                    </a:lnTo>
                    <a:lnTo>
                      <a:pt x="1362" y="587"/>
                    </a:lnTo>
                    <a:lnTo>
                      <a:pt x="1232" y="515"/>
                    </a:lnTo>
                    <a:lnTo>
                      <a:pt x="1017" y="594"/>
                    </a:lnTo>
                    <a:lnTo>
                      <a:pt x="916" y="681"/>
                    </a:lnTo>
                    <a:lnTo>
                      <a:pt x="919" y="594"/>
                    </a:lnTo>
                    <a:lnTo>
                      <a:pt x="839" y="634"/>
                    </a:lnTo>
                    <a:lnTo>
                      <a:pt x="681" y="863"/>
                    </a:lnTo>
                    <a:lnTo>
                      <a:pt x="648" y="833"/>
                    </a:lnTo>
                    <a:lnTo>
                      <a:pt x="663" y="761"/>
                    </a:lnTo>
                    <a:lnTo>
                      <a:pt x="613" y="768"/>
                    </a:lnTo>
                    <a:lnTo>
                      <a:pt x="633" y="653"/>
                    </a:lnTo>
                    <a:lnTo>
                      <a:pt x="557" y="611"/>
                    </a:lnTo>
                    <a:lnTo>
                      <a:pt x="557" y="564"/>
                    </a:lnTo>
                    <a:lnTo>
                      <a:pt x="70" y="417"/>
                    </a:lnTo>
                    <a:lnTo>
                      <a:pt x="45" y="355"/>
                    </a:lnTo>
                    <a:lnTo>
                      <a:pt x="0" y="328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" name=""/>
              <p:cNvSpPr/>
              <p:nvPr/>
            </p:nvSpPr>
            <p:spPr>
              <a:xfrm>
                <a:off x="5298120" y="2217600"/>
                <a:ext cx="874080" cy="507240"/>
              </a:xfrm>
              <a:custGeom>
                <a:avLst/>
                <a:gdLst/>
                <a:ahLst/>
                <a:rect l="l" t="t" r="r" b="b"/>
                <a:pathLst>
                  <a:path w="1565" h="863">
                    <a:moveTo>
                      <a:pt x="0" y="328"/>
                    </a:moveTo>
                    <a:lnTo>
                      <a:pt x="263" y="224"/>
                    </a:lnTo>
                    <a:lnTo>
                      <a:pt x="478" y="47"/>
                    </a:lnTo>
                    <a:lnTo>
                      <a:pt x="625" y="0"/>
                    </a:lnTo>
                    <a:lnTo>
                      <a:pt x="634" y="25"/>
                    </a:lnTo>
                    <a:lnTo>
                      <a:pt x="470" y="192"/>
                    </a:lnTo>
                    <a:lnTo>
                      <a:pt x="468" y="267"/>
                    </a:lnTo>
                    <a:lnTo>
                      <a:pt x="502" y="230"/>
                    </a:lnTo>
                    <a:lnTo>
                      <a:pt x="593" y="223"/>
                    </a:lnTo>
                    <a:lnTo>
                      <a:pt x="673" y="272"/>
                    </a:lnTo>
                    <a:lnTo>
                      <a:pt x="751" y="367"/>
                    </a:lnTo>
                    <a:lnTo>
                      <a:pt x="898" y="380"/>
                    </a:lnTo>
                    <a:lnTo>
                      <a:pt x="1034" y="295"/>
                    </a:lnTo>
                    <a:lnTo>
                      <a:pt x="1288" y="267"/>
                    </a:lnTo>
                    <a:lnTo>
                      <a:pt x="1299" y="344"/>
                    </a:lnTo>
                    <a:lnTo>
                      <a:pt x="1338" y="365"/>
                    </a:lnTo>
                    <a:lnTo>
                      <a:pt x="1435" y="365"/>
                    </a:lnTo>
                    <a:lnTo>
                      <a:pt x="1470" y="365"/>
                    </a:lnTo>
                    <a:lnTo>
                      <a:pt x="1496" y="478"/>
                    </a:lnTo>
                    <a:lnTo>
                      <a:pt x="1565" y="549"/>
                    </a:lnTo>
                    <a:lnTo>
                      <a:pt x="1453" y="574"/>
                    </a:lnTo>
                    <a:lnTo>
                      <a:pt x="1413" y="534"/>
                    </a:lnTo>
                    <a:lnTo>
                      <a:pt x="1398" y="587"/>
                    </a:lnTo>
                    <a:lnTo>
                      <a:pt x="1362" y="587"/>
                    </a:lnTo>
                    <a:lnTo>
                      <a:pt x="1232" y="515"/>
                    </a:lnTo>
                    <a:lnTo>
                      <a:pt x="1017" y="594"/>
                    </a:lnTo>
                    <a:lnTo>
                      <a:pt x="916" y="681"/>
                    </a:lnTo>
                    <a:lnTo>
                      <a:pt x="919" y="594"/>
                    </a:lnTo>
                    <a:lnTo>
                      <a:pt x="839" y="634"/>
                    </a:lnTo>
                    <a:lnTo>
                      <a:pt x="681" y="863"/>
                    </a:lnTo>
                    <a:lnTo>
                      <a:pt x="648" y="833"/>
                    </a:lnTo>
                    <a:lnTo>
                      <a:pt x="663" y="761"/>
                    </a:lnTo>
                    <a:lnTo>
                      <a:pt x="613" y="768"/>
                    </a:lnTo>
                    <a:lnTo>
                      <a:pt x="633" y="653"/>
                    </a:lnTo>
                    <a:lnTo>
                      <a:pt x="557" y="611"/>
                    </a:lnTo>
                    <a:lnTo>
                      <a:pt x="557" y="564"/>
                    </a:lnTo>
                    <a:lnTo>
                      <a:pt x="70" y="417"/>
                    </a:lnTo>
                    <a:lnTo>
                      <a:pt x="45" y="355"/>
                    </a:lnTo>
                    <a:lnTo>
                      <a:pt x="0" y="328"/>
                    </a:lnTo>
                    <a:lnTo>
                      <a:pt x="0" y="328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" name=""/>
              <p:cNvSpPr/>
              <p:nvPr/>
            </p:nvSpPr>
            <p:spPr>
              <a:xfrm>
                <a:off x="5768640" y="2600640"/>
                <a:ext cx="615960" cy="816480"/>
              </a:xfrm>
              <a:custGeom>
                <a:avLst/>
                <a:gdLst/>
                <a:ahLst/>
                <a:rect l="l" t="t" r="r" b="b"/>
                <a:pathLst>
                  <a:path w="1101" h="1385">
                    <a:moveTo>
                      <a:pt x="1101" y="918"/>
                    </a:moveTo>
                    <a:lnTo>
                      <a:pt x="1066" y="866"/>
                    </a:lnTo>
                    <a:lnTo>
                      <a:pt x="1031" y="662"/>
                    </a:lnTo>
                    <a:lnTo>
                      <a:pt x="977" y="574"/>
                    </a:lnTo>
                    <a:lnTo>
                      <a:pt x="867" y="610"/>
                    </a:lnTo>
                    <a:lnTo>
                      <a:pt x="798" y="713"/>
                    </a:lnTo>
                    <a:lnTo>
                      <a:pt x="752" y="717"/>
                    </a:lnTo>
                    <a:lnTo>
                      <a:pt x="732" y="693"/>
                    </a:lnTo>
                    <a:lnTo>
                      <a:pt x="764" y="607"/>
                    </a:lnTo>
                    <a:lnTo>
                      <a:pt x="825" y="555"/>
                    </a:lnTo>
                    <a:lnTo>
                      <a:pt x="882" y="451"/>
                    </a:lnTo>
                    <a:lnTo>
                      <a:pt x="846" y="241"/>
                    </a:lnTo>
                    <a:lnTo>
                      <a:pt x="867" y="218"/>
                    </a:lnTo>
                    <a:lnTo>
                      <a:pt x="839" y="157"/>
                    </a:lnTo>
                    <a:lnTo>
                      <a:pt x="638" y="23"/>
                    </a:lnTo>
                    <a:lnTo>
                      <a:pt x="475" y="0"/>
                    </a:lnTo>
                    <a:lnTo>
                      <a:pt x="451" y="54"/>
                    </a:lnTo>
                    <a:lnTo>
                      <a:pt x="478" y="110"/>
                    </a:lnTo>
                    <a:lnTo>
                      <a:pt x="371" y="157"/>
                    </a:lnTo>
                    <a:lnTo>
                      <a:pt x="360" y="272"/>
                    </a:lnTo>
                    <a:lnTo>
                      <a:pt x="323" y="308"/>
                    </a:lnTo>
                    <a:lnTo>
                      <a:pt x="301" y="208"/>
                    </a:lnTo>
                    <a:lnTo>
                      <a:pt x="197" y="288"/>
                    </a:lnTo>
                    <a:lnTo>
                      <a:pt x="165" y="360"/>
                    </a:lnTo>
                    <a:lnTo>
                      <a:pt x="157" y="512"/>
                    </a:lnTo>
                    <a:lnTo>
                      <a:pt x="133" y="533"/>
                    </a:lnTo>
                    <a:lnTo>
                      <a:pt x="98" y="719"/>
                    </a:lnTo>
                    <a:lnTo>
                      <a:pt x="164" y="863"/>
                    </a:lnTo>
                    <a:lnTo>
                      <a:pt x="171" y="913"/>
                    </a:lnTo>
                    <a:lnTo>
                      <a:pt x="163" y="1070"/>
                    </a:lnTo>
                    <a:lnTo>
                      <a:pt x="64" y="1324"/>
                    </a:lnTo>
                    <a:lnTo>
                      <a:pt x="0" y="1365"/>
                    </a:lnTo>
                    <a:lnTo>
                      <a:pt x="516" y="1368"/>
                    </a:lnTo>
                    <a:lnTo>
                      <a:pt x="516" y="1385"/>
                    </a:lnTo>
                    <a:lnTo>
                      <a:pt x="851" y="1385"/>
                    </a:lnTo>
                    <a:lnTo>
                      <a:pt x="930" y="1291"/>
                    </a:lnTo>
                    <a:lnTo>
                      <a:pt x="932" y="1239"/>
                    </a:lnTo>
                    <a:lnTo>
                      <a:pt x="977" y="1161"/>
                    </a:lnTo>
                    <a:lnTo>
                      <a:pt x="985" y="1104"/>
                    </a:lnTo>
                    <a:lnTo>
                      <a:pt x="1066" y="1077"/>
                    </a:lnTo>
                    <a:lnTo>
                      <a:pt x="1101" y="918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" name=""/>
              <p:cNvSpPr/>
              <p:nvPr/>
            </p:nvSpPr>
            <p:spPr>
              <a:xfrm>
                <a:off x="5768640" y="2600640"/>
                <a:ext cx="615960" cy="816480"/>
              </a:xfrm>
              <a:custGeom>
                <a:avLst/>
                <a:gdLst/>
                <a:ahLst/>
                <a:rect l="l" t="t" r="r" b="b"/>
                <a:pathLst>
                  <a:path w="1101" h="1385">
                    <a:moveTo>
                      <a:pt x="1101" y="918"/>
                    </a:moveTo>
                    <a:lnTo>
                      <a:pt x="1066" y="866"/>
                    </a:lnTo>
                    <a:lnTo>
                      <a:pt x="1031" y="662"/>
                    </a:lnTo>
                    <a:lnTo>
                      <a:pt x="977" y="574"/>
                    </a:lnTo>
                    <a:lnTo>
                      <a:pt x="867" y="610"/>
                    </a:lnTo>
                    <a:lnTo>
                      <a:pt x="798" y="713"/>
                    </a:lnTo>
                    <a:lnTo>
                      <a:pt x="752" y="717"/>
                    </a:lnTo>
                    <a:lnTo>
                      <a:pt x="732" y="693"/>
                    </a:lnTo>
                    <a:lnTo>
                      <a:pt x="764" y="607"/>
                    </a:lnTo>
                    <a:lnTo>
                      <a:pt x="825" y="555"/>
                    </a:lnTo>
                    <a:lnTo>
                      <a:pt x="882" y="451"/>
                    </a:lnTo>
                    <a:lnTo>
                      <a:pt x="846" y="241"/>
                    </a:lnTo>
                    <a:lnTo>
                      <a:pt x="867" y="218"/>
                    </a:lnTo>
                    <a:lnTo>
                      <a:pt x="839" y="157"/>
                    </a:lnTo>
                    <a:lnTo>
                      <a:pt x="638" y="23"/>
                    </a:lnTo>
                    <a:lnTo>
                      <a:pt x="475" y="0"/>
                    </a:lnTo>
                    <a:lnTo>
                      <a:pt x="451" y="54"/>
                    </a:lnTo>
                    <a:lnTo>
                      <a:pt x="478" y="110"/>
                    </a:lnTo>
                    <a:lnTo>
                      <a:pt x="371" y="157"/>
                    </a:lnTo>
                    <a:lnTo>
                      <a:pt x="360" y="272"/>
                    </a:lnTo>
                    <a:lnTo>
                      <a:pt x="323" y="308"/>
                    </a:lnTo>
                    <a:lnTo>
                      <a:pt x="301" y="208"/>
                    </a:lnTo>
                    <a:lnTo>
                      <a:pt x="197" y="288"/>
                    </a:lnTo>
                    <a:lnTo>
                      <a:pt x="165" y="360"/>
                    </a:lnTo>
                    <a:lnTo>
                      <a:pt x="157" y="512"/>
                    </a:lnTo>
                    <a:lnTo>
                      <a:pt x="133" y="533"/>
                    </a:lnTo>
                    <a:lnTo>
                      <a:pt x="98" y="719"/>
                    </a:lnTo>
                    <a:lnTo>
                      <a:pt x="164" y="863"/>
                    </a:lnTo>
                    <a:lnTo>
                      <a:pt x="171" y="913"/>
                    </a:lnTo>
                    <a:lnTo>
                      <a:pt x="163" y="1070"/>
                    </a:lnTo>
                    <a:lnTo>
                      <a:pt x="64" y="1324"/>
                    </a:lnTo>
                    <a:lnTo>
                      <a:pt x="0" y="1365"/>
                    </a:lnTo>
                    <a:lnTo>
                      <a:pt x="516" y="1368"/>
                    </a:lnTo>
                    <a:lnTo>
                      <a:pt x="516" y="1385"/>
                    </a:lnTo>
                    <a:lnTo>
                      <a:pt x="851" y="1385"/>
                    </a:lnTo>
                    <a:lnTo>
                      <a:pt x="930" y="1291"/>
                    </a:lnTo>
                    <a:lnTo>
                      <a:pt x="932" y="1239"/>
                    </a:lnTo>
                    <a:lnTo>
                      <a:pt x="977" y="1161"/>
                    </a:lnTo>
                    <a:lnTo>
                      <a:pt x="985" y="1104"/>
                    </a:lnTo>
                    <a:lnTo>
                      <a:pt x="1066" y="1077"/>
                    </a:lnTo>
                    <a:lnTo>
                      <a:pt x="1101" y="918"/>
                    </a:lnTo>
                    <a:lnTo>
                      <a:pt x="1101" y="918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" name=""/>
              <p:cNvSpPr/>
              <p:nvPr/>
            </p:nvSpPr>
            <p:spPr>
              <a:xfrm>
                <a:off x="6254280" y="4643640"/>
                <a:ext cx="651600" cy="567360"/>
              </a:xfrm>
              <a:custGeom>
                <a:avLst/>
                <a:gdLst/>
                <a:ahLst/>
                <a:rect l="l" t="t" r="r" b="b"/>
                <a:pathLst>
                  <a:path w="1167" h="962">
                    <a:moveTo>
                      <a:pt x="597" y="962"/>
                    </a:moveTo>
                    <a:lnTo>
                      <a:pt x="598" y="929"/>
                    </a:lnTo>
                    <a:lnTo>
                      <a:pt x="674" y="886"/>
                    </a:lnTo>
                    <a:lnTo>
                      <a:pt x="646" y="807"/>
                    </a:lnTo>
                    <a:lnTo>
                      <a:pt x="805" y="801"/>
                    </a:lnTo>
                    <a:lnTo>
                      <a:pt x="1012" y="631"/>
                    </a:lnTo>
                    <a:lnTo>
                      <a:pt x="1015" y="575"/>
                    </a:lnTo>
                    <a:lnTo>
                      <a:pt x="1167" y="416"/>
                    </a:lnTo>
                    <a:lnTo>
                      <a:pt x="894" y="125"/>
                    </a:lnTo>
                    <a:lnTo>
                      <a:pt x="622" y="125"/>
                    </a:lnTo>
                    <a:lnTo>
                      <a:pt x="623" y="81"/>
                    </a:lnTo>
                    <a:lnTo>
                      <a:pt x="588" y="32"/>
                    </a:lnTo>
                    <a:lnTo>
                      <a:pt x="563" y="51"/>
                    </a:lnTo>
                    <a:lnTo>
                      <a:pt x="558" y="21"/>
                    </a:lnTo>
                    <a:lnTo>
                      <a:pt x="235" y="0"/>
                    </a:lnTo>
                    <a:lnTo>
                      <a:pt x="64" y="64"/>
                    </a:lnTo>
                    <a:lnTo>
                      <a:pt x="0" y="157"/>
                    </a:lnTo>
                    <a:lnTo>
                      <a:pt x="81" y="227"/>
                    </a:lnTo>
                    <a:lnTo>
                      <a:pt x="117" y="228"/>
                    </a:lnTo>
                    <a:lnTo>
                      <a:pt x="195" y="387"/>
                    </a:lnTo>
                    <a:lnTo>
                      <a:pt x="347" y="534"/>
                    </a:lnTo>
                    <a:lnTo>
                      <a:pt x="345" y="566"/>
                    </a:lnTo>
                    <a:lnTo>
                      <a:pt x="388" y="627"/>
                    </a:lnTo>
                    <a:lnTo>
                      <a:pt x="452" y="671"/>
                    </a:lnTo>
                    <a:lnTo>
                      <a:pt x="473" y="789"/>
                    </a:lnTo>
                    <a:lnTo>
                      <a:pt x="514" y="815"/>
                    </a:lnTo>
                    <a:lnTo>
                      <a:pt x="540" y="875"/>
                    </a:lnTo>
                    <a:lnTo>
                      <a:pt x="538" y="933"/>
                    </a:lnTo>
                    <a:lnTo>
                      <a:pt x="597" y="96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" name=""/>
              <p:cNvSpPr/>
              <p:nvPr/>
            </p:nvSpPr>
            <p:spPr>
              <a:xfrm>
                <a:off x="6254280" y="4643640"/>
                <a:ext cx="651600" cy="567360"/>
              </a:xfrm>
              <a:custGeom>
                <a:avLst/>
                <a:gdLst/>
                <a:ahLst/>
                <a:rect l="l" t="t" r="r" b="b"/>
                <a:pathLst>
                  <a:path w="1167" h="962">
                    <a:moveTo>
                      <a:pt x="597" y="962"/>
                    </a:moveTo>
                    <a:lnTo>
                      <a:pt x="598" y="929"/>
                    </a:lnTo>
                    <a:lnTo>
                      <a:pt x="674" y="886"/>
                    </a:lnTo>
                    <a:lnTo>
                      <a:pt x="646" y="807"/>
                    </a:lnTo>
                    <a:lnTo>
                      <a:pt x="805" y="801"/>
                    </a:lnTo>
                    <a:lnTo>
                      <a:pt x="1012" y="631"/>
                    </a:lnTo>
                    <a:lnTo>
                      <a:pt x="1015" y="575"/>
                    </a:lnTo>
                    <a:lnTo>
                      <a:pt x="1167" y="416"/>
                    </a:lnTo>
                    <a:lnTo>
                      <a:pt x="894" y="125"/>
                    </a:lnTo>
                    <a:lnTo>
                      <a:pt x="622" y="125"/>
                    </a:lnTo>
                    <a:lnTo>
                      <a:pt x="623" y="81"/>
                    </a:lnTo>
                    <a:lnTo>
                      <a:pt x="588" y="32"/>
                    </a:lnTo>
                    <a:lnTo>
                      <a:pt x="563" y="51"/>
                    </a:lnTo>
                    <a:lnTo>
                      <a:pt x="558" y="21"/>
                    </a:lnTo>
                    <a:lnTo>
                      <a:pt x="235" y="0"/>
                    </a:lnTo>
                    <a:lnTo>
                      <a:pt x="64" y="64"/>
                    </a:lnTo>
                    <a:lnTo>
                      <a:pt x="0" y="157"/>
                    </a:lnTo>
                    <a:lnTo>
                      <a:pt x="81" y="227"/>
                    </a:lnTo>
                    <a:lnTo>
                      <a:pt x="117" y="228"/>
                    </a:lnTo>
                    <a:lnTo>
                      <a:pt x="195" y="387"/>
                    </a:lnTo>
                    <a:lnTo>
                      <a:pt x="347" y="534"/>
                    </a:lnTo>
                    <a:lnTo>
                      <a:pt x="345" y="566"/>
                    </a:lnTo>
                    <a:lnTo>
                      <a:pt x="388" y="627"/>
                    </a:lnTo>
                    <a:lnTo>
                      <a:pt x="452" y="671"/>
                    </a:lnTo>
                    <a:lnTo>
                      <a:pt x="473" y="789"/>
                    </a:lnTo>
                    <a:lnTo>
                      <a:pt x="514" y="815"/>
                    </a:lnTo>
                    <a:lnTo>
                      <a:pt x="540" y="875"/>
                    </a:lnTo>
                    <a:lnTo>
                      <a:pt x="538" y="933"/>
                    </a:lnTo>
                    <a:lnTo>
                      <a:pt x="597" y="962"/>
                    </a:lnTo>
                    <a:lnTo>
                      <a:pt x="597" y="962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" name=""/>
              <p:cNvSpPr/>
              <p:nvPr/>
            </p:nvSpPr>
            <p:spPr>
              <a:xfrm>
                <a:off x="7281720" y="3780360"/>
                <a:ext cx="108360" cy="266760"/>
              </a:xfrm>
              <a:custGeom>
                <a:avLst/>
                <a:gdLst/>
                <a:ahLst/>
                <a:rect l="l" t="t" r="r" b="b"/>
                <a:pathLst>
                  <a:path w="196" h="453">
                    <a:moveTo>
                      <a:pt x="0" y="41"/>
                    </a:moveTo>
                    <a:lnTo>
                      <a:pt x="35" y="0"/>
                    </a:lnTo>
                    <a:lnTo>
                      <a:pt x="94" y="17"/>
                    </a:lnTo>
                    <a:lnTo>
                      <a:pt x="57" y="73"/>
                    </a:lnTo>
                    <a:lnTo>
                      <a:pt x="60" y="125"/>
                    </a:lnTo>
                    <a:lnTo>
                      <a:pt x="172" y="345"/>
                    </a:lnTo>
                    <a:lnTo>
                      <a:pt x="196" y="424"/>
                    </a:lnTo>
                    <a:lnTo>
                      <a:pt x="181" y="453"/>
                    </a:lnTo>
                    <a:lnTo>
                      <a:pt x="18" y="450"/>
                    </a:lnTo>
                    <a:lnTo>
                      <a:pt x="0" y="4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" name=""/>
              <p:cNvSpPr/>
              <p:nvPr/>
            </p:nvSpPr>
            <p:spPr>
              <a:xfrm>
                <a:off x="7281720" y="3780360"/>
                <a:ext cx="108360" cy="266760"/>
              </a:xfrm>
              <a:custGeom>
                <a:avLst/>
                <a:gdLst/>
                <a:ahLst/>
                <a:rect l="l" t="t" r="r" b="b"/>
                <a:pathLst>
                  <a:path w="196" h="453">
                    <a:moveTo>
                      <a:pt x="0" y="41"/>
                    </a:moveTo>
                    <a:lnTo>
                      <a:pt x="35" y="0"/>
                    </a:lnTo>
                    <a:lnTo>
                      <a:pt x="94" y="17"/>
                    </a:lnTo>
                    <a:lnTo>
                      <a:pt x="57" y="73"/>
                    </a:lnTo>
                    <a:lnTo>
                      <a:pt x="60" y="125"/>
                    </a:lnTo>
                    <a:lnTo>
                      <a:pt x="172" y="345"/>
                    </a:lnTo>
                    <a:lnTo>
                      <a:pt x="196" y="424"/>
                    </a:lnTo>
                    <a:lnTo>
                      <a:pt x="181" y="453"/>
                    </a:lnTo>
                    <a:lnTo>
                      <a:pt x="18" y="450"/>
                    </a:lnTo>
                    <a:lnTo>
                      <a:pt x="0" y="41"/>
                    </a:lnTo>
                    <a:lnTo>
                      <a:pt x="0" y="41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" name=""/>
              <p:cNvSpPr/>
              <p:nvPr/>
            </p:nvSpPr>
            <p:spPr>
              <a:xfrm>
                <a:off x="7261200" y="4125600"/>
                <a:ext cx="95040" cy="167760"/>
              </a:xfrm>
              <a:custGeom>
                <a:avLst/>
                <a:gdLst/>
                <a:ahLst/>
                <a:rect l="l" t="t" r="r" b="b"/>
                <a:pathLst>
                  <a:path w="172" h="284">
                    <a:moveTo>
                      <a:pt x="59" y="22"/>
                    </a:moveTo>
                    <a:lnTo>
                      <a:pt x="80" y="30"/>
                    </a:lnTo>
                    <a:lnTo>
                      <a:pt x="72" y="57"/>
                    </a:lnTo>
                    <a:lnTo>
                      <a:pt x="0" y="187"/>
                    </a:lnTo>
                    <a:lnTo>
                      <a:pt x="19" y="284"/>
                    </a:lnTo>
                    <a:lnTo>
                      <a:pt x="69" y="248"/>
                    </a:lnTo>
                    <a:lnTo>
                      <a:pt x="99" y="134"/>
                    </a:lnTo>
                    <a:lnTo>
                      <a:pt x="172" y="0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" name=""/>
              <p:cNvSpPr/>
              <p:nvPr/>
            </p:nvSpPr>
            <p:spPr>
              <a:xfrm>
                <a:off x="7261200" y="4125600"/>
                <a:ext cx="95040" cy="167760"/>
              </a:xfrm>
              <a:custGeom>
                <a:avLst/>
                <a:gdLst/>
                <a:ahLst/>
                <a:rect l="l" t="t" r="r" b="b"/>
                <a:pathLst>
                  <a:path w="172" h="284">
                    <a:moveTo>
                      <a:pt x="59" y="22"/>
                    </a:moveTo>
                    <a:lnTo>
                      <a:pt x="80" y="30"/>
                    </a:lnTo>
                    <a:lnTo>
                      <a:pt x="72" y="57"/>
                    </a:lnTo>
                    <a:lnTo>
                      <a:pt x="0" y="187"/>
                    </a:lnTo>
                    <a:lnTo>
                      <a:pt x="19" y="284"/>
                    </a:lnTo>
                    <a:lnTo>
                      <a:pt x="69" y="248"/>
                    </a:lnTo>
                    <a:lnTo>
                      <a:pt x="99" y="134"/>
                    </a:lnTo>
                    <a:lnTo>
                      <a:pt x="172" y="0"/>
                    </a:lnTo>
                    <a:lnTo>
                      <a:pt x="59" y="22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" name=""/>
              <p:cNvSpPr/>
              <p:nvPr/>
            </p:nvSpPr>
            <p:spPr>
              <a:xfrm>
                <a:off x="4646520" y="1379520"/>
                <a:ext cx="2833560" cy="1987200"/>
              </a:xfrm>
              <a:custGeom>
                <a:avLst/>
                <a:gdLst/>
                <a:ahLst/>
                <a:rect l="l" t="t" r="r" b="b"/>
                <a:pathLst>
                  <a:path w="1669" h="1100">
                    <a:moveTo>
                      <a:pt x="1250" y="156"/>
                    </a:moveTo>
                    <a:lnTo>
                      <a:pt x="1250" y="278"/>
                    </a:lnTo>
                    <a:lnTo>
                      <a:pt x="1250" y="387"/>
                    </a:lnTo>
                    <a:lnTo>
                      <a:pt x="1250" y="467"/>
                    </a:lnTo>
                    <a:lnTo>
                      <a:pt x="1260" y="489"/>
                    </a:lnTo>
                    <a:lnTo>
                      <a:pt x="1260" y="508"/>
                    </a:lnTo>
                    <a:lnTo>
                      <a:pt x="1283" y="543"/>
                    </a:lnTo>
                    <a:lnTo>
                      <a:pt x="1299" y="579"/>
                    </a:lnTo>
                    <a:lnTo>
                      <a:pt x="1319" y="600"/>
                    </a:lnTo>
                    <a:lnTo>
                      <a:pt x="1411" y="620"/>
                    </a:lnTo>
                    <a:lnTo>
                      <a:pt x="1435" y="647"/>
                    </a:lnTo>
                    <a:lnTo>
                      <a:pt x="1471" y="654"/>
                    </a:lnTo>
                    <a:lnTo>
                      <a:pt x="1485" y="690"/>
                    </a:lnTo>
                    <a:lnTo>
                      <a:pt x="1507" y="702"/>
                    </a:lnTo>
                    <a:lnTo>
                      <a:pt x="1529" y="695"/>
                    </a:lnTo>
                    <a:lnTo>
                      <a:pt x="1549" y="711"/>
                    </a:lnTo>
                    <a:lnTo>
                      <a:pt x="1595" y="688"/>
                    </a:lnTo>
                    <a:lnTo>
                      <a:pt x="1643" y="681"/>
                    </a:lnTo>
                    <a:lnTo>
                      <a:pt x="1662" y="692"/>
                    </a:lnTo>
                    <a:lnTo>
                      <a:pt x="1657" y="720"/>
                    </a:lnTo>
                    <a:lnTo>
                      <a:pt x="1669" y="733"/>
                    </a:lnTo>
                    <a:lnTo>
                      <a:pt x="1637" y="760"/>
                    </a:lnTo>
                    <a:lnTo>
                      <a:pt x="1616" y="760"/>
                    </a:lnTo>
                    <a:lnTo>
                      <a:pt x="1564" y="798"/>
                    </a:lnTo>
                    <a:lnTo>
                      <a:pt x="1539" y="830"/>
                    </a:lnTo>
                    <a:lnTo>
                      <a:pt x="1463" y="863"/>
                    </a:lnTo>
                    <a:lnTo>
                      <a:pt x="1459" y="852"/>
                    </a:lnTo>
                    <a:lnTo>
                      <a:pt x="1441" y="854"/>
                    </a:lnTo>
                    <a:lnTo>
                      <a:pt x="1457" y="883"/>
                    </a:lnTo>
                    <a:lnTo>
                      <a:pt x="1414" y="876"/>
                    </a:lnTo>
                    <a:lnTo>
                      <a:pt x="1368" y="874"/>
                    </a:lnTo>
                    <a:lnTo>
                      <a:pt x="1285" y="900"/>
                    </a:lnTo>
                    <a:lnTo>
                      <a:pt x="1234" y="953"/>
                    </a:lnTo>
                    <a:lnTo>
                      <a:pt x="1267" y="964"/>
                    </a:lnTo>
                    <a:lnTo>
                      <a:pt x="1282" y="962"/>
                    </a:lnTo>
                    <a:lnTo>
                      <a:pt x="1294" y="959"/>
                    </a:lnTo>
                    <a:lnTo>
                      <a:pt x="1310" y="1006"/>
                    </a:lnTo>
                    <a:lnTo>
                      <a:pt x="1278" y="999"/>
                    </a:lnTo>
                    <a:lnTo>
                      <a:pt x="1242" y="999"/>
                    </a:lnTo>
                    <a:lnTo>
                      <a:pt x="1197" y="1012"/>
                    </a:lnTo>
                    <a:lnTo>
                      <a:pt x="1175" y="1033"/>
                    </a:lnTo>
                    <a:lnTo>
                      <a:pt x="1128" y="1021"/>
                    </a:lnTo>
                    <a:lnTo>
                      <a:pt x="1093" y="1036"/>
                    </a:lnTo>
                    <a:lnTo>
                      <a:pt x="1075" y="1063"/>
                    </a:lnTo>
                    <a:lnTo>
                      <a:pt x="1054" y="1067"/>
                    </a:lnTo>
                    <a:lnTo>
                      <a:pt x="1022" y="1100"/>
                    </a:lnTo>
                    <a:lnTo>
                      <a:pt x="968" y="1097"/>
                    </a:lnTo>
                    <a:lnTo>
                      <a:pt x="969" y="1080"/>
                    </a:lnTo>
                    <a:lnTo>
                      <a:pt x="983" y="1054"/>
                    </a:lnTo>
                    <a:lnTo>
                      <a:pt x="1001" y="1063"/>
                    </a:lnTo>
                    <a:lnTo>
                      <a:pt x="1020" y="1059"/>
                    </a:lnTo>
                    <a:lnTo>
                      <a:pt x="1024" y="1047"/>
                    </a:lnTo>
                    <a:lnTo>
                      <a:pt x="1013" y="1027"/>
                    </a:lnTo>
                    <a:lnTo>
                      <a:pt x="1024" y="975"/>
                    </a:lnTo>
                    <a:lnTo>
                      <a:pt x="1037" y="976"/>
                    </a:lnTo>
                    <a:lnTo>
                      <a:pt x="1074" y="945"/>
                    </a:lnTo>
                    <a:lnTo>
                      <a:pt x="1079" y="920"/>
                    </a:lnTo>
                    <a:lnTo>
                      <a:pt x="1075" y="854"/>
                    </a:lnTo>
                    <a:lnTo>
                      <a:pt x="1107" y="788"/>
                    </a:lnTo>
                    <a:lnTo>
                      <a:pt x="1102" y="758"/>
                    </a:lnTo>
                    <a:lnTo>
                      <a:pt x="1085" y="727"/>
                    </a:lnTo>
                    <a:lnTo>
                      <a:pt x="1110" y="729"/>
                    </a:lnTo>
                    <a:lnTo>
                      <a:pt x="1123" y="768"/>
                    </a:lnTo>
                    <a:lnTo>
                      <a:pt x="1136" y="759"/>
                    </a:lnTo>
                    <a:lnTo>
                      <a:pt x="1133" y="781"/>
                    </a:lnTo>
                    <a:lnTo>
                      <a:pt x="1139" y="781"/>
                    </a:lnTo>
                    <a:lnTo>
                      <a:pt x="1142" y="802"/>
                    </a:lnTo>
                    <a:lnTo>
                      <a:pt x="1157" y="787"/>
                    </a:lnTo>
                    <a:lnTo>
                      <a:pt x="1172" y="804"/>
                    </a:lnTo>
                    <a:lnTo>
                      <a:pt x="1211" y="811"/>
                    </a:lnTo>
                    <a:lnTo>
                      <a:pt x="1217" y="802"/>
                    </a:lnTo>
                    <a:lnTo>
                      <a:pt x="1211" y="774"/>
                    </a:lnTo>
                    <a:lnTo>
                      <a:pt x="1242" y="778"/>
                    </a:lnTo>
                    <a:lnTo>
                      <a:pt x="1242" y="771"/>
                    </a:lnTo>
                    <a:lnTo>
                      <a:pt x="1212" y="742"/>
                    </a:lnTo>
                    <a:lnTo>
                      <a:pt x="1213" y="714"/>
                    </a:lnTo>
                    <a:lnTo>
                      <a:pt x="1195" y="708"/>
                    </a:lnTo>
                    <a:lnTo>
                      <a:pt x="1174" y="686"/>
                    </a:lnTo>
                    <a:lnTo>
                      <a:pt x="1166" y="658"/>
                    </a:lnTo>
                    <a:lnTo>
                      <a:pt x="1152" y="649"/>
                    </a:lnTo>
                    <a:lnTo>
                      <a:pt x="1092" y="645"/>
                    </a:lnTo>
                    <a:lnTo>
                      <a:pt x="1089" y="630"/>
                    </a:lnTo>
                    <a:lnTo>
                      <a:pt x="995" y="615"/>
                    </a:lnTo>
                    <a:lnTo>
                      <a:pt x="972" y="622"/>
                    </a:lnTo>
                    <a:lnTo>
                      <a:pt x="915" y="601"/>
                    </a:lnTo>
                    <a:lnTo>
                      <a:pt x="888" y="606"/>
                    </a:lnTo>
                    <a:lnTo>
                      <a:pt x="871" y="569"/>
                    </a:lnTo>
                    <a:lnTo>
                      <a:pt x="868" y="583"/>
                    </a:lnTo>
                    <a:lnTo>
                      <a:pt x="857" y="583"/>
                    </a:lnTo>
                    <a:lnTo>
                      <a:pt x="859" y="555"/>
                    </a:lnTo>
                    <a:lnTo>
                      <a:pt x="853" y="548"/>
                    </a:lnTo>
                    <a:lnTo>
                      <a:pt x="862" y="536"/>
                    </a:lnTo>
                    <a:lnTo>
                      <a:pt x="843" y="526"/>
                    </a:lnTo>
                    <a:lnTo>
                      <a:pt x="838" y="505"/>
                    </a:lnTo>
                    <a:lnTo>
                      <a:pt x="845" y="481"/>
                    </a:lnTo>
                    <a:lnTo>
                      <a:pt x="818" y="443"/>
                    </a:lnTo>
                    <a:lnTo>
                      <a:pt x="825" y="401"/>
                    </a:lnTo>
                    <a:lnTo>
                      <a:pt x="759" y="408"/>
                    </a:lnTo>
                    <a:lnTo>
                      <a:pt x="742" y="395"/>
                    </a:lnTo>
                    <a:lnTo>
                      <a:pt x="704" y="310"/>
                    </a:lnTo>
                    <a:lnTo>
                      <a:pt x="651" y="303"/>
                    </a:lnTo>
                    <a:lnTo>
                      <a:pt x="651" y="362"/>
                    </a:lnTo>
                    <a:lnTo>
                      <a:pt x="623" y="295"/>
                    </a:lnTo>
                    <a:lnTo>
                      <a:pt x="572" y="277"/>
                    </a:lnTo>
                    <a:lnTo>
                      <a:pt x="563" y="286"/>
                    </a:lnTo>
                    <a:lnTo>
                      <a:pt x="565" y="315"/>
                    </a:lnTo>
                    <a:lnTo>
                      <a:pt x="543" y="343"/>
                    </a:lnTo>
                    <a:lnTo>
                      <a:pt x="534" y="335"/>
                    </a:lnTo>
                    <a:lnTo>
                      <a:pt x="544" y="299"/>
                    </a:lnTo>
                    <a:lnTo>
                      <a:pt x="519" y="353"/>
                    </a:lnTo>
                    <a:lnTo>
                      <a:pt x="511" y="357"/>
                    </a:lnTo>
                    <a:lnTo>
                      <a:pt x="508" y="328"/>
                    </a:lnTo>
                    <a:lnTo>
                      <a:pt x="470" y="388"/>
                    </a:lnTo>
                    <a:lnTo>
                      <a:pt x="439" y="403"/>
                    </a:lnTo>
                    <a:lnTo>
                      <a:pt x="349" y="381"/>
                    </a:lnTo>
                    <a:lnTo>
                      <a:pt x="307" y="393"/>
                    </a:lnTo>
                    <a:lnTo>
                      <a:pt x="194" y="322"/>
                    </a:lnTo>
                    <a:lnTo>
                      <a:pt x="129" y="328"/>
                    </a:lnTo>
                    <a:lnTo>
                      <a:pt x="90" y="309"/>
                    </a:lnTo>
                    <a:lnTo>
                      <a:pt x="55" y="311"/>
                    </a:lnTo>
                    <a:lnTo>
                      <a:pt x="23" y="228"/>
                    </a:lnTo>
                    <a:lnTo>
                      <a:pt x="6" y="225"/>
                    </a:lnTo>
                    <a:lnTo>
                      <a:pt x="6" y="142"/>
                    </a:lnTo>
                    <a:lnTo>
                      <a:pt x="6" y="28"/>
                    </a:lnTo>
                    <a:lnTo>
                      <a:pt x="0" y="0"/>
                    </a:lnTo>
                    <a:lnTo>
                      <a:pt x="1252" y="17"/>
                    </a:lnTo>
                    <a:lnTo>
                      <a:pt x="1243" y="9"/>
                    </a:lnTo>
                    <a:lnTo>
                      <a:pt x="1109" y="17"/>
                    </a:lnTo>
                    <a:lnTo>
                      <a:pt x="1237" y="14"/>
                    </a:lnTo>
                    <a:lnTo>
                      <a:pt x="1242" y="11"/>
                    </a:lnTo>
                    <a:lnTo>
                      <a:pt x="1250" y="156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" name=""/>
              <p:cNvSpPr/>
              <p:nvPr/>
            </p:nvSpPr>
            <p:spPr>
              <a:xfrm>
                <a:off x="8785800" y="5154840"/>
                <a:ext cx="16920" cy="18000"/>
              </a:xfrm>
              <a:custGeom>
                <a:avLst/>
                <a:gdLst/>
                <a:ahLst/>
                <a:rect l="l" t="t" r="r" b="b"/>
                <a:pathLst>
                  <a:path w="29" h="33">
                    <a:moveTo>
                      <a:pt x="29" y="0"/>
                    </a:moveTo>
                    <a:lnTo>
                      <a:pt x="0" y="33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800" bIns="-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" name=""/>
              <p:cNvSpPr/>
              <p:nvPr/>
            </p:nvSpPr>
            <p:spPr>
              <a:xfrm>
                <a:off x="8785800" y="5154840"/>
                <a:ext cx="16920" cy="18000"/>
              </a:xfrm>
              <a:custGeom>
                <a:avLst/>
                <a:gdLst/>
                <a:ahLst/>
                <a:rect l="l" t="t" r="r" b="b"/>
                <a:pathLst>
                  <a:path w="29" h="33">
                    <a:moveTo>
                      <a:pt x="29" y="0"/>
                    </a:moveTo>
                    <a:lnTo>
                      <a:pt x="0" y="33"/>
                    </a:lnTo>
                    <a:lnTo>
                      <a:pt x="29" y="0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800" bIns="-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" name=""/>
              <p:cNvSpPr/>
              <p:nvPr/>
            </p:nvSpPr>
            <p:spPr>
              <a:xfrm>
                <a:off x="7536240" y="3518280"/>
                <a:ext cx="271800" cy="119160"/>
              </a:xfrm>
              <a:custGeom>
                <a:avLst/>
                <a:gdLst/>
                <a:ahLst/>
                <a:rect l="l" t="t" r="r" b="b"/>
                <a:pathLst>
                  <a:path w="487" h="200">
                    <a:moveTo>
                      <a:pt x="421" y="18"/>
                    </a:moveTo>
                    <a:lnTo>
                      <a:pt x="422" y="0"/>
                    </a:lnTo>
                    <a:lnTo>
                      <a:pt x="331" y="67"/>
                    </a:lnTo>
                    <a:lnTo>
                      <a:pt x="69" y="115"/>
                    </a:lnTo>
                    <a:lnTo>
                      <a:pt x="5" y="158"/>
                    </a:lnTo>
                    <a:lnTo>
                      <a:pt x="0" y="191"/>
                    </a:lnTo>
                    <a:lnTo>
                      <a:pt x="45" y="200"/>
                    </a:lnTo>
                    <a:lnTo>
                      <a:pt x="428" y="82"/>
                    </a:lnTo>
                    <a:lnTo>
                      <a:pt x="487" y="50"/>
                    </a:lnTo>
                    <a:lnTo>
                      <a:pt x="481" y="32"/>
                    </a:lnTo>
                    <a:lnTo>
                      <a:pt x="436" y="45"/>
                    </a:lnTo>
                    <a:lnTo>
                      <a:pt x="371" y="67"/>
                    </a:lnTo>
                    <a:lnTo>
                      <a:pt x="421" y="18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" name=""/>
              <p:cNvSpPr/>
              <p:nvPr/>
            </p:nvSpPr>
            <p:spPr>
              <a:xfrm>
                <a:off x="7536240" y="3518280"/>
                <a:ext cx="271800" cy="119160"/>
              </a:xfrm>
              <a:custGeom>
                <a:avLst/>
                <a:gdLst/>
                <a:ahLst/>
                <a:rect l="l" t="t" r="r" b="b"/>
                <a:pathLst>
                  <a:path w="487" h="200">
                    <a:moveTo>
                      <a:pt x="421" y="18"/>
                    </a:moveTo>
                    <a:lnTo>
                      <a:pt x="422" y="0"/>
                    </a:lnTo>
                    <a:lnTo>
                      <a:pt x="331" y="67"/>
                    </a:lnTo>
                    <a:lnTo>
                      <a:pt x="69" y="115"/>
                    </a:lnTo>
                    <a:lnTo>
                      <a:pt x="5" y="158"/>
                    </a:lnTo>
                    <a:lnTo>
                      <a:pt x="0" y="191"/>
                    </a:lnTo>
                    <a:lnTo>
                      <a:pt x="45" y="200"/>
                    </a:lnTo>
                    <a:lnTo>
                      <a:pt x="428" y="82"/>
                    </a:lnTo>
                    <a:lnTo>
                      <a:pt x="487" y="50"/>
                    </a:lnTo>
                    <a:lnTo>
                      <a:pt x="481" y="32"/>
                    </a:lnTo>
                    <a:lnTo>
                      <a:pt x="436" y="45"/>
                    </a:lnTo>
                    <a:lnTo>
                      <a:pt x="371" y="67"/>
                    </a:lnTo>
                    <a:lnTo>
                      <a:pt x="421" y="18"/>
                    </a:lnTo>
                    <a:lnTo>
                      <a:pt x="421" y="18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" name=""/>
              <p:cNvSpPr/>
              <p:nvPr/>
            </p:nvSpPr>
            <p:spPr>
              <a:xfrm>
                <a:off x="8828280" y="1659600"/>
                <a:ext cx="368280" cy="192960"/>
              </a:xfrm>
              <a:custGeom>
                <a:avLst/>
                <a:gdLst/>
                <a:ahLst/>
                <a:rect l="l" t="t" r="r" b="b"/>
                <a:pathLst>
                  <a:path w="659" h="330">
                    <a:moveTo>
                      <a:pt x="108" y="0"/>
                    </a:moveTo>
                    <a:lnTo>
                      <a:pt x="453" y="125"/>
                    </a:lnTo>
                    <a:lnTo>
                      <a:pt x="531" y="200"/>
                    </a:lnTo>
                    <a:lnTo>
                      <a:pt x="616" y="217"/>
                    </a:lnTo>
                    <a:lnTo>
                      <a:pt x="659" y="309"/>
                    </a:lnTo>
                    <a:lnTo>
                      <a:pt x="523" y="330"/>
                    </a:lnTo>
                    <a:lnTo>
                      <a:pt x="249" y="236"/>
                    </a:lnTo>
                    <a:lnTo>
                      <a:pt x="197" y="141"/>
                    </a:lnTo>
                    <a:lnTo>
                      <a:pt x="2" y="30"/>
                    </a:lnTo>
                    <a:lnTo>
                      <a:pt x="0" y="3"/>
                    </a:lnTo>
                    <a:lnTo>
                      <a:pt x="108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" name=""/>
              <p:cNvSpPr/>
              <p:nvPr/>
            </p:nvSpPr>
            <p:spPr>
              <a:xfrm>
                <a:off x="8828280" y="1659600"/>
                <a:ext cx="368280" cy="192960"/>
              </a:xfrm>
              <a:custGeom>
                <a:avLst/>
                <a:gdLst/>
                <a:ahLst/>
                <a:rect l="l" t="t" r="r" b="b"/>
                <a:pathLst>
                  <a:path w="659" h="330">
                    <a:moveTo>
                      <a:pt x="108" y="0"/>
                    </a:moveTo>
                    <a:lnTo>
                      <a:pt x="453" y="125"/>
                    </a:lnTo>
                    <a:lnTo>
                      <a:pt x="531" y="200"/>
                    </a:lnTo>
                    <a:lnTo>
                      <a:pt x="616" y="217"/>
                    </a:lnTo>
                    <a:lnTo>
                      <a:pt x="659" y="309"/>
                    </a:lnTo>
                    <a:lnTo>
                      <a:pt x="523" y="330"/>
                    </a:lnTo>
                    <a:lnTo>
                      <a:pt x="249" y="236"/>
                    </a:lnTo>
                    <a:lnTo>
                      <a:pt x="197" y="141"/>
                    </a:lnTo>
                    <a:lnTo>
                      <a:pt x="2" y="30"/>
                    </a:lnTo>
                    <a:lnTo>
                      <a:pt x="0" y="3"/>
                    </a:lnTo>
                    <a:lnTo>
                      <a:pt x="108" y="0"/>
                    </a:lnTo>
                    <a:lnTo>
                      <a:pt x="108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" name=""/>
              <p:cNvSpPr/>
              <p:nvPr/>
            </p:nvSpPr>
            <p:spPr>
              <a:xfrm>
                <a:off x="8845200" y="2298960"/>
                <a:ext cx="310680" cy="236160"/>
              </a:xfrm>
              <a:custGeom>
                <a:avLst/>
                <a:gdLst/>
                <a:ahLst/>
                <a:rect l="l" t="t" r="r" b="b"/>
                <a:pathLst>
                  <a:path w="554" h="402">
                    <a:moveTo>
                      <a:pt x="89" y="61"/>
                    </a:moveTo>
                    <a:lnTo>
                      <a:pt x="65" y="110"/>
                    </a:lnTo>
                    <a:lnTo>
                      <a:pt x="142" y="209"/>
                    </a:lnTo>
                    <a:lnTo>
                      <a:pt x="215" y="205"/>
                    </a:lnTo>
                    <a:lnTo>
                      <a:pt x="338" y="252"/>
                    </a:lnTo>
                    <a:lnTo>
                      <a:pt x="552" y="228"/>
                    </a:lnTo>
                    <a:lnTo>
                      <a:pt x="554" y="254"/>
                    </a:lnTo>
                    <a:lnTo>
                      <a:pt x="457" y="311"/>
                    </a:lnTo>
                    <a:lnTo>
                      <a:pt x="461" y="388"/>
                    </a:lnTo>
                    <a:lnTo>
                      <a:pt x="412" y="402"/>
                    </a:lnTo>
                    <a:lnTo>
                      <a:pt x="360" y="378"/>
                    </a:lnTo>
                    <a:lnTo>
                      <a:pt x="311" y="301"/>
                    </a:lnTo>
                    <a:lnTo>
                      <a:pt x="252" y="329"/>
                    </a:lnTo>
                    <a:lnTo>
                      <a:pt x="91" y="246"/>
                    </a:lnTo>
                    <a:lnTo>
                      <a:pt x="60" y="207"/>
                    </a:lnTo>
                    <a:lnTo>
                      <a:pt x="65" y="179"/>
                    </a:lnTo>
                    <a:lnTo>
                      <a:pt x="4" y="150"/>
                    </a:lnTo>
                    <a:lnTo>
                      <a:pt x="0" y="101"/>
                    </a:lnTo>
                    <a:lnTo>
                      <a:pt x="91" y="0"/>
                    </a:lnTo>
                    <a:lnTo>
                      <a:pt x="89" y="6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" name=""/>
              <p:cNvSpPr/>
              <p:nvPr/>
            </p:nvSpPr>
            <p:spPr>
              <a:xfrm>
                <a:off x="8845200" y="2298960"/>
                <a:ext cx="310680" cy="236160"/>
              </a:xfrm>
              <a:custGeom>
                <a:avLst/>
                <a:gdLst/>
                <a:ahLst/>
                <a:rect l="l" t="t" r="r" b="b"/>
                <a:pathLst>
                  <a:path w="554" h="402">
                    <a:moveTo>
                      <a:pt x="89" y="61"/>
                    </a:moveTo>
                    <a:lnTo>
                      <a:pt x="65" y="110"/>
                    </a:lnTo>
                    <a:lnTo>
                      <a:pt x="142" y="209"/>
                    </a:lnTo>
                    <a:lnTo>
                      <a:pt x="215" y="205"/>
                    </a:lnTo>
                    <a:lnTo>
                      <a:pt x="338" y="252"/>
                    </a:lnTo>
                    <a:lnTo>
                      <a:pt x="552" y="228"/>
                    </a:lnTo>
                    <a:lnTo>
                      <a:pt x="554" y="254"/>
                    </a:lnTo>
                    <a:lnTo>
                      <a:pt x="457" y="311"/>
                    </a:lnTo>
                    <a:lnTo>
                      <a:pt x="461" y="388"/>
                    </a:lnTo>
                    <a:lnTo>
                      <a:pt x="412" y="402"/>
                    </a:lnTo>
                    <a:lnTo>
                      <a:pt x="360" y="378"/>
                    </a:lnTo>
                    <a:lnTo>
                      <a:pt x="311" y="301"/>
                    </a:lnTo>
                    <a:lnTo>
                      <a:pt x="252" y="329"/>
                    </a:lnTo>
                    <a:lnTo>
                      <a:pt x="91" y="246"/>
                    </a:lnTo>
                    <a:lnTo>
                      <a:pt x="60" y="207"/>
                    </a:lnTo>
                    <a:lnTo>
                      <a:pt x="65" y="179"/>
                    </a:lnTo>
                    <a:lnTo>
                      <a:pt x="4" y="150"/>
                    </a:lnTo>
                    <a:lnTo>
                      <a:pt x="0" y="101"/>
                    </a:lnTo>
                    <a:lnTo>
                      <a:pt x="91" y="0"/>
                    </a:lnTo>
                    <a:lnTo>
                      <a:pt x="89" y="61"/>
                    </a:lnTo>
                    <a:lnTo>
                      <a:pt x="89" y="61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" name=""/>
              <p:cNvSpPr/>
              <p:nvPr/>
            </p:nvSpPr>
            <p:spPr>
              <a:xfrm>
                <a:off x="9237600" y="2313360"/>
                <a:ext cx="220320" cy="299880"/>
              </a:xfrm>
              <a:custGeom>
                <a:avLst/>
                <a:gdLst/>
                <a:ahLst/>
                <a:rect l="l" t="t" r="r" b="b"/>
                <a:pathLst>
                  <a:path w="395" h="509">
                    <a:moveTo>
                      <a:pt x="208" y="15"/>
                    </a:moveTo>
                    <a:lnTo>
                      <a:pt x="194" y="0"/>
                    </a:lnTo>
                    <a:lnTo>
                      <a:pt x="189" y="45"/>
                    </a:lnTo>
                    <a:lnTo>
                      <a:pt x="22" y="316"/>
                    </a:lnTo>
                    <a:lnTo>
                      <a:pt x="0" y="447"/>
                    </a:lnTo>
                    <a:lnTo>
                      <a:pt x="37" y="509"/>
                    </a:lnTo>
                    <a:lnTo>
                      <a:pt x="227" y="503"/>
                    </a:lnTo>
                    <a:lnTo>
                      <a:pt x="395" y="380"/>
                    </a:lnTo>
                    <a:lnTo>
                      <a:pt x="374" y="355"/>
                    </a:lnTo>
                    <a:lnTo>
                      <a:pt x="379" y="297"/>
                    </a:lnTo>
                    <a:lnTo>
                      <a:pt x="340" y="273"/>
                    </a:lnTo>
                    <a:lnTo>
                      <a:pt x="308" y="332"/>
                    </a:lnTo>
                    <a:lnTo>
                      <a:pt x="300" y="288"/>
                    </a:lnTo>
                    <a:lnTo>
                      <a:pt x="194" y="328"/>
                    </a:lnTo>
                    <a:lnTo>
                      <a:pt x="241" y="261"/>
                    </a:lnTo>
                    <a:lnTo>
                      <a:pt x="216" y="251"/>
                    </a:lnTo>
                    <a:lnTo>
                      <a:pt x="267" y="66"/>
                    </a:lnTo>
                    <a:lnTo>
                      <a:pt x="245" y="10"/>
                    </a:lnTo>
                    <a:lnTo>
                      <a:pt x="208" y="1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" name=""/>
              <p:cNvSpPr/>
              <p:nvPr/>
            </p:nvSpPr>
            <p:spPr>
              <a:xfrm>
                <a:off x="9237600" y="2313360"/>
                <a:ext cx="220320" cy="299880"/>
              </a:xfrm>
              <a:custGeom>
                <a:avLst/>
                <a:gdLst/>
                <a:ahLst/>
                <a:rect l="l" t="t" r="r" b="b"/>
                <a:pathLst>
                  <a:path w="395" h="509">
                    <a:moveTo>
                      <a:pt x="208" y="15"/>
                    </a:moveTo>
                    <a:lnTo>
                      <a:pt x="194" y="0"/>
                    </a:lnTo>
                    <a:lnTo>
                      <a:pt x="189" y="45"/>
                    </a:lnTo>
                    <a:lnTo>
                      <a:pt x="22" y="316"/>
                    </a:lnTo>
                    <a:lnTo>
                      <a:pt x="0" y="447"/>
                    </a:lnTo>
                    <a:lnTo>
                      <a:pt x="37" y="509"/>
                    </a:lnTo>
                    <a:lnTo>
                      <a:pt x="227" y="503"/>
                    </a:lnTo>
                    <a:lnTo>
                      <a:pt x="395" y="380"/>
                    </a:lnTo>
                    <a:lnTo>
                      <a:pt x="374" y="355"/>
                    </a:lnTo>
                    <a:lnTo>
                      <a:pt x="379" y="297"/>
                    </a:lnTo>
                    <a:lnTo>
                      <a:pt x="340" y="273"/>
                    </a:lnTo>
                    <a:lnTo>
                      <a:pt x="308" y="332"/>
                    </a:lnTo>
                    <a:lnTo>
                      <a:pt x="300" y="288"/>
                    </a:lnTo>
                    <a:lnTo>
                      <a:pt x="194" y="328"/>
                    </a:lnTo>
                    <a:lnTo>
                      <a:pt x="241" y="261"/>
                    </a:lnTo>
                    <a:lnTo>
                      <a:pt x="216" y="251"/>
                    </a:lnTo>
                    <a:lnTo>
                      <a:pt x="267" y="66"/>
                    </a:lnTo>
                    <a:lnTo>
                      <a:pt x="245" y="10"/>
                    </a:lnTo>
                    <a:lnTo>
                      <a:pt x="208" y="15"/>
                    </a:lnTo>
                    <a:lnTo>
                      <a:pt x="208" y="15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" name=""/>
              <p:cNvSpPr/>
              <p:nvPr/>
            </p:nvSpPr>
            <p:spPr>
              <a:xfrm>
                <a:off x="7288200" y="4493880"/>
                <a:ext cx="40680" cy="153360"/>
              </a:xfrm>
              <a:custGeom>
                <a:avLst/>
                <a:gdLst/>
                <a:ahLst/>
                <a:rect l="l" t="t" r="r" b="b"/>
                <a:pathLst>
                  <a:path w="72" h="261">
                    <a:moveTo>
                      <a:pt x="0" y="261"/>
                    </a:moveTo>
                    <a:lnTo>
                      <a:pt x="53" y="255"/>
                    </a:lnTo>
                    <a:lnTo>
                      <a:pt x="72" y="133"/>
                    </a:lnTo>
                    <a:lnTo>
                      <a:pt x="14" y="0"/>
                    </a:lnTo>
                    <a:lnTo>
                      <a:pt x="59" y="133"/>
                    </a:lnTo>
                    <a:lnTo>
                      <a:pt x="44" y="239"/>
                    </a:lnTo>
                    <a:lnTo>
                      <a:pt x="0" y="26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" name=""/>
              <p:cNvSpPr/>
              <p:nvPr/>
            </p:nvSpPr>
            <p:spPr>
              <a:xfrm>
                <a:off x="7288200" y="4493880"/>
                <a:ext cx="40680" cy="153360"/>
              </a:xfrm>
              <a:custGeom>
                <a:avLst/>
                <a:gdLst/>
                <a:ahLst/>
                <a:rect l="l" t="t" r="r" b="b"/>
                <a:pathLst>
                  <a:path w="72" h="261">
                    <a:moveTo>
                      <a:pt x="0" y="261"/>
                    </a:moveTo>
                    <a:lnTo>
                      <a:pt x="53" y="255"/>
                    </a:lnTo>
                    <a:lnTo>
                      <a:pt x="72" y="133"/>
                    </a:lnTo>
                    <a:lnTo>
                      <a:pt x="14" y="0"/>
                    </a:lnTo>
                    <a:lnTo>
                      <a:pt x="59" y="133"/>
                    </a:lnTo>
                    <a:lnTo>
                      <a:pt x="44" y="239"/>
                    </a:lnTo>
                    <a:lnTo>
                      <a:pt x="0" y="261"/>
                    </a:lnTo>
                    <a:lnTo>
                      <a:pt x="0" y="261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" name=""/>
              <p:cNvSpPr/>
              <p:nvPr/>
            </p:nvSpPr>
            <p:spPr>
              <a:xfrm>
                <a:off x="6631200" y="6365520"/>
                <a:ext cx="26640" cy="41040"/>
              </a:xfrm>
              <a:custGeom>
                <a:avLst/>
                <a:gdLst/>
                <a:ahLst/>
                <a:rect l="l" t="t" r="r" b="b"/>
                <a:pathLst>
                  <a:path w="50" h="69">
                    <a:moveTo>
                      <a:pt x="50" y="0"/>
                    </a:moveTo>
                    <a:lnTo>
                      <a:pt x="0" y="69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760" bIns="-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" name=""/>
              <p:cNvSpPr/>
              <p:nvPr/>
            </p:nvSpPr>
            <p:spPr>
              <a:xfrm>
                <a:off x="6631200" y="6365520"/>
                <a:ext cx="26640" cy="41040"/>
              </a:xfrm>
              <a:custGeom>
                <a:avLst/>
                <a:gdLst/>
                <a:ahLst/>
                <a:rect l="l" t="t" r="r" b="b"/>
                <a:pathLst>
                  <a:path w="50" h="69">
                    <a:moveTo>
                      <a:pt x="50" y="0"/>
                    </a:moveTo>
                    <a:lnTo>
                      <a:pt x="0" y="69"/>
                    </a:lnTo>
                    <a:lnTo>
                      <a:pt x="50" y="0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760" bIns="-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" name=""/>
              <p:cNvSpPr/>
              <p:nvPr/>
            </p:nvSpPr>
            <p:spPr>
              <a:xfrm>
                <a:off x="6590520" y="6414480"/>
                <a:ext cx="23760" cy="16200"/>
              </a:xfrm>
              <a:custGeom>
                <a:avLst/>
                <a:gdLst/>
                <a:ahLst/>
                <a:rect l="l" t="t" r="r" b="b"/>
                <a:pathLst>
                  <a:path w="42" h="30">
                    <a:moveTo>
                      <a:pt x="42" y="0"/>
                    </a:moveTo>
                    <a:lnTo>
                      <a:pt x="0" y="30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600" bIns="-30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" name=""/>
              <p:cNvSpPr/>
              <p:nvPr/>
            </p:nvSpPr>
            <p:spPr>
              <a:xfrm>
                <a:off x="6590520" y="6414480"/>
                <a:ext cx="23760" cy="16200"/>
              </a:xfrm>
              <a:custGeom>
                <a:avLst/>
                <a:gdLst/>
                <a:ahLst/>
                <a:rect l="l" t="t" r="r" b="b"/>
                <a:pathLst>
                  <a:path w="42" h="30">
                    <a:moveTo>
                      <a:pt x="42" y="0"/>
                    </a:moveTo>
                    <a:lnTo>
                      <a:pt x="0" y="30"/>
                    </a:lnTo>
                    <a:lnTo>
                      <a:pt x="42" y="0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600" bIns="-30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" name=""/>
              <p:cNvSpPr/>
              <p:nvPr/>
            </p:nvSpPr>
            <p:spPr>
              <a:xfrm>
                <a:off x="6463080" y="6432480"/>
                <a:ext cx="68040" cy="34200"/>
              </a:xfrm>
              <a:custGeom>
                <a:avLst/>
                <a:gdLst/>
                <a:ahLst/>
                <a:rect l="l" t="t" r="r" b="b"/>
                <a:pathLst>
                  <a:path w="120" h="56">
                    <a:moveTo>
                      <a:pt x="118" y="32"/>
                    </a:moveTo>
                    <a:lnTo>
                      <a:pt x="0" y="56"/>
                    </a:lnTo>
                    <a:lnTo>
                      <a:pt x="92" y="0"/>
                    </a:lnTo>
                    <a:lnTo>
                      <a:pt x="120" y="7"/>
                    </a:lnTo>
                    <a:lnTo>
                      <a:pt x="118" y="3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600" bIns="-12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" name=""/>
              <p:cNvSpPr/>
              <p:nvPr/>
            </p:nvSpPr>
            <p:spPr>
              <a:xfrm>
                <a:off x="6463080" y="6432480"/>
                <a:ext cx="68040" cy="34200"/>
              </a:xfrm>
              <a:custGeom>
                <a:avLst/>
                <a:gdLst/>
                <a:ahLst/>
                <a:rect l="l" t="t" r="r" b="b"/>
                <a:pathLst>
                  <a:path w="120" h="56">
                    <a:moveTo>
                      <a:pt x="118" y="32"/>
                    </a:moveTo>
                    <a:lnTo>
                      <a:pt x="0" y="56"/>
                    </a:lnTo>
                    <a:lnTo>
                      <a:pt x="92" y="0"/>
                    </a:lnTo>
                    <a:lnTo>
                      <a:pt x="120" y="7"/>
                    </a:lnTo>
                    <a:lnTo>
                      <a:pt x="118" y="32"/>
                    </a:lnTo>
                    <a:lnTo>
                      <a:pt x="118" y="32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600" bIns="-12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" name=""/>
              <p:cNvSpPr/>
              <p:nvPr/>
            </p:nvSpPr>
            <p:spPr>
              <a:xfrm>
                <a:off x="7952400" y="3462120"/>
                <a:ext cx="52200" cy="30600"/>
              </a:xfrm>
              <a:custGeom>
                <a:avLst/>
                <a:gdLst/>
                <a:ahLst/>
                <a:rect l="l" t="t" r="r" b="b"/>
                <a:pathLst>
                  <a:path w="93" h="53">
                    <a:moveTo>
                      <a:pt x="0" y="39"/>
                    </a:moveTo>
                    <a:lnTo>
                      <a:pt x="93" y="53"/>
                    </a:lnTo>
                    <a:lnTo>
                      <a:pt x="93" y="17"/>
                    </a:lnTo>
                    <a:lnTo>
                      <a:pt x="60" y="0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200" bIns="-16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" name=""/>
              <p:cNvSpPr/>
              <p:nvPr/>
            </p:nvSpPr>
            <p:spPr>
              <a:xfrm>
                <a:off x="7952400" y="3462120"/>
                <a:ext cx="52200" cy="30600"/>
              </a:xfrm>
              <a:custGeom>
                <a:avLst/>
                <a:gdLst/>
                <a:ahLst/>
                <a:rect l="l" t="t" r="r" b="b"/>
                <a:pathLst>
                  <a:path w="93" h="53">
                    <a:moveTo>
                      <a:pt x="0" y="39"/>
                    </a:moveTo>
                    <a:lnTo>
                      <a:pt x="93" y="53"/>
                    </a:lnTo>
                    <a:lnTo>
                      <a:pt x="93" y="17"/>
                    </a:lnTo>
                    <a:lnTo>
                      <a:pt x="60" y="0"/>
                    </a:lnTo>
                    <a:lnTo>
                      <a:pt x="0" y="39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200" bIns="-16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" name=""/>
              <p:cNvSpPr/>
              <p:nvPr/>
            </p:nvSpPr>
            <p:spPr>
              <a:xfrm>
                <a:off x="8031960" y="3478680"/>
                <a:ext cx="38880" cy="30600"/>
              </a:xfrm>
              <a:custGeom>
                <a:avLst/>
                <a:gdLst/>
                <a:ahLst/>
                <a:rect l="l" t="t" r="r" b="b"/>
                <a:pathLst>
                  <a:path w="69" h="56">
                    <a:moveTo>
                      <a:pt x="0" y="37"/>
                    </a:moveTo>
                    <a:lnTo>
                      <a:pt x="60" y="56"/>
                    </a:lnTo>
                    <a:lnTo>
                      <a:pt x="69" y="32"/>
                    </a:lnTo>
                    <a:lnTo>
                      <a:pt x="53" y="0"/>
                    </a:lnTo>
                    <a:lnTo>
                      <a:pt x="41" y="32"/>
                    </a:lnTo>
                    <a:lnTo>
                      <a:pt x="0" y="3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200" bIns="-16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" name=""/>
              <p:cNvSpPr/>
              <p:nvPr/>
            </p:nvSpPr>
            <p:spPr>
              <a:xfrm>
                <a:off x="8031960" y="3478680"/>
                <a:ext cx="38880" cy="30600"/>
              </a:xfrm>
              <a:custGeom>
                <a:avLst/>
                <a:gdLst/>
                <a:ahLst/>
                <a:rect l="l" t="t" r="r" b="b"/>
                <a:pathLst>
                  <a:path w="69" h="56">
                    <a:moveTo>
                      <a:pt x="0" y="37"/>
                    </a:moveTo>
                    <a:lnTo>
                      <a:pt x="60" y="56"/>
                    </a:lnTo>
                    <a:lnTo>
                      <a:pt x="69" y="32"/>
                    </a:lnTo>
                    <a:lnTo>
                      <a:pt x="53" y="0"/>
                    </a:lnTo>
                    <a:lnTo>
                      <a:pt x="41" y="32"/>
                    </a:lnTo>
                    <a:lnTo>
                      <a:pt x="0" y="37"/>
                    </a:lnTo>
                    <a:lnTo>
                      <a:pt x="0" y="37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200" bIns="-16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" name=""/>
              <p:cNvSpPr/>
              <p:nvPr/>
            </p:nvSpPr>
            <p:spPr>
              <a:xfrm>
                <a:off x="8211960" y="2909520"/>
                <a:ext cx="22320" cy="34200"/>
              </a:xfrm>
              <a:custGeom>
                <a:avLst/>
                <a:gdLst/>
                <a:ahLst/>
                <a:rect l="l" t="t" r="r" b="b"/>
                <a:pathLst>
                  <a:path w="39" h="59">
                    <a:moveTo>
                      <a:pt x="0" y="34"/>
                    </a:moveTo>
                    <a:lnTo>
                      <a:pt x="13" y="59"/>
                    </a:lnTo>
                    <a:lnTo>
                      <a:pt x="39" y="45"/>
                    </a:lnTo>
                    <a:lnTo>
                      <a:pt x="27" y="0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600" bIns="-12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" name=""/>
              <p:cNvSpPr/>
              <p:nvPr/>
            </p:nvSpPr>
            <p:spPr>
              <a:xfrm>
                <a:off x="8211960" y="2909520"/>
                <a:ext cx="22320" cy="34200"/>
              </a:xfrm>
              <a:custGeom>
                <a:avLst/>
                <a:gdLst/>
                <a:ahLst/>
                <a:rect l="l" t="t" r="r" b="b"/>
                <a:pathLst>
                  <a:path w="39" h="59">
                    <a:moveTo>
                      <a:pt x="0" y="34"/>
                    </a:moveTo>
                    <a:lnTo>
                      <a:pt x="13" y="59"/>
                    </a:lnTo>
                    <a:lnTo>
                      <a:pt x="39" y="45"/>
                    </a:lnTo>
                    <a:lnTo>
                      <a:pt x="27" y="0"/>
                    </a:lnTo>
                    <a:lnTo>
                      <a:pt x="0" y="34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600" bIns="-12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" name=""/>
              <p:cNvSpPr/>
              <p:nvPr/>
            </p:nvSpPr>
            <p:spPr>
              <a:xfrm>
                <a:off x="8240760" y="2896920"/>
                <a:ext cx="13320" cy="23760"/>
              </a:xfrm>
              <a:custGeom>
                <a:avLst/>
                <a:gdLst/>
                <a:ahLst/>
                <a:rect l="l" t="t" r="r" b="b"/>
                <a:pathLst>
                  <a:path w="22" h="39">
                    <a:moveTo>
                      <a:pt x="0" y="31"/>
                    </a:moveTo>
                    <a:lnTo>
                      <a:pt x="17" y="39"/>
                    </a:lnTo>
                    <a:lnTo>
                      <a:pt x="22" y="0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" name=""/>
              <p:cNvSpPr/>
              <p:nvPr/>
            </p:nvSpPr>
            <p:spPr>
              <a:xfrm>
                <a:off x="8240760" y="2896920"/>
                <a:ext cx="13320" cy="23760"/>
              </a:xfrm>
              <a:custGeom>
                <a:avLst/>
                <a:gdLst/>
                <a:ahLst/>
                <a:rect l="l" t="t" r="r" b="b"/>
                <a:pathLst>
                  <a:path w="22" h="39">
                    <a:moveTo>
                      <a:pt x="0" y="31"/>
                    </a:moveTo>
                    <a:lnTo>
                      <a:pt x="17" y="39"/>
                    </a:lnTo>
                    <a:lnTo>
                      <a:pt x="22" y="0"/>
                    </a:lnTo>
                    <a:lnTo>
                      <a:pt x="0" y="31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" name=""/>
              <p:cNvSpPr/>
              <p:nvPr/>
            </p:nvSpPr>
            <p:spPr>
              <a:xfrm>
                <a:off x="8249400" y="2938680"/>
                <a:ext cx="11880" cy="14040"/>
              </a:xfrm>
              <a:custGeom>
                <a:avLst/>
                <a:gdLst/>
                <a:ahLst/>
                <a:rect l="l" t="t" r="r" b="b"/>
                <a:pathLst>
                  <a:path w="22" h="28">
                    <a:moveTo>
                      <a:pt x="0" y="0"/>
                    </a:moveTo>
                    <a:lnTo>
                      <a:pt x="12" y="28"/>
                    </a:lnTo>
                    <a:lnTo>
                      <a:pt x="2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" name=""/>
              <p:cNvSpPr/>
              <p:nvPr/>
            </p:nvSpPr>
            <p:spPr>
              <a:xfrm>
                <a:off x="8249400" y="2938680"/>
                <a:ext cx="11880" cy="14040"/>
              </a:xfrm>
              <a:custGeom>
                <a:avLst/>
                <a:gdLst/>
                <a:ahLst/>
                <a:rect l="l" t="t" r="r" b="b"/>
                <a:pathLst>
                  <a:path w="22" h="28">
                    <a:moveTo>
                      <a:pt x="0" y="0"/>
                    </a:moveTo>
                    <a:lnTo>
                      <a:pt x="12" y="28"/>
                    </a:lnTo>
                    <a:lnTo>
                      <a:pt x="2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" name=""/>
              <p:cNvSpPr/>
              <p:nvPr/>
            </p:nvSpPr>
            <p:spPr>
              <a:xfrm>
                <a:off x="8488800" y="2788560"/>
                <a:ext cx="21600" cy="39600"/>
              </a:xfrm>
              <a:custGeom>
                <a:avLst/>
                <a:gdLst/>
                <a:ahLst/>
                <a:rect l="l" t="t" r="r" b="b"/>
                <a:pathLst>
                  <a:path w="38" h="71">
                    <a:moveTo>
                      <a:pt x="21" y="0"/>
                    </a:moveTo>
                    <a:lnTo>
                      <a:pt x="0" y="71"/>
                    </a:lnTo>
                    <a:lnTo>
                      <a:pt x="34" y="50"/>
                    </a:lnTo>
                    <a:lnTo>
                      <a:pt x="38" y="9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" name=""/>
              <p:cNvSpPr/>
              <p:nvPr/>
            </p:nvSpPr>
            <p:spPr>
              <a:xfrm>
                <a:off x="8488800" y="2788560"/>
                <a:ext cx="21600" cy="39600"/>
              </a:xfrm>
              <a:custGeom>
                <a:avLst/>
                <a:gdLst/>
                <a:ahLst/>
                <a:rect l="l" t="t" r="r" b="b"/>
                <a:pathLst>
                  <a:path w="38" h="71">
                    <a:moveTo>
                      <a:pt x="21" y="0"/>
                    </a:moveTo>
                    <a:lnTo>
                      <a:pt x="0" y="71"/>
                    </a:lnTo>
                    <a:lnTo>
                      <a:pt x="34" y="50"/>
                    </a:lnTo>
                    <a:lnTo>
                      <a:pt x="38" y="9"/>
                    </a:lnTo>
                    <a:lnTo>
                      <a:pt x="21" y="0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" name=""/>
              <p:cNvSpPr/>
              <p:nvPr/>
            </p:nvSpPr>
            <p:spPr>
              <a:xfrm>
                <a:off x="4405320" y="5854320"/>
                <a:ext cx="79560" cy="95760"/>
              </a:xfrm>
              <a:custGeom>
                <a:avLst/>
                <a:gdLst/>
                <a:ahLst/>
                <a:rect l="l" t="t" r="r" b="b"/>
                <a:pathLst>
                  <a:path w="146" h="162">
                    <a:moveTo>
                      <a:pt x="32" y="88"/>
                    </a:moveTo>
                    <a:lnTo>
                      <a:pt x="146" y="0"/>
                    </a:lnTo>
                    <a:lnTo>
                      <a:pt x="16" y="162"/>
                    </a:lnTo>
                    <a:lnTo>
                      <a:pt x="0" y="153"/>
                    </a:lnTo>
                    <a:lnTo>
                      <a:pt x="32" y="88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" name=""/>
              <p:cNvSpPr/>
              <p:nvPr/>
            </p:nvSpPr>
            <p:spPr>
              <a:xfrm>
                <a:off x="4405320" y="5854320"/>
                <a:ext cx="79560" cy="95760"/>
              </a:xfrm>
              <a:custGeom>
                <a:avLst/>
                <a:gdLst/>
                <a:ahLst/>
                <a:rect l="l" t="t" r="r" b="b"/>
                <a:pathLst>
                  <a:path w="146" h="162">
                    <a:moveTo>
                      <a:pt x="32" y="88"/>
                    </a:moveTo>
                    <a:lnTo>
                      <a:pt x="146" y="0"/>
                    </a:lnTo>
                    <a:lnTo>
                      <a:pt x="16" y="162"/>
                    </a:lnTo>
                    <a:lnTo>
                      <a:pt x="0" y="153"/>
                    </a:lnTo>
                    <a:lnTo>
                      <a:pt x="32" y="88"/>
                    </a:lnTo>
                    <a:lnTo>
                      <a:pt x="32" y="88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" name=""/>
              <p:cNvSpPr/>
              <p:nvPr/>
            </p:nvSpPr>
            <p:spPr>
              <a:xfrm>
                <a:off x="155520" y="1442520"/>
                <a:ext cx="682560" cy="576360"/>
              </a:xfrm>
              <a:custGeom>
                <a:avLst/>
                <a:gdLst/>
                <a:ahLst/>
                <a:rect l="l" t="t" r="r" b="b"/>
                <a:pathLst>
                  <a:path w="1218" h="982">
                    <a:moveTo>
                      <a:pt x="201" y="185"/>
                    </a:moveTo>
                    <a:lnTo>
                      <a:pt x="201" y="98"/>
                    </a:lnTo>
                    <a:lnTo>
                      <a:pt x="85" y="64"/>
                    </a:lnTo>
                    <a:lnTo>
                      <a:pt x="59" y="122"/>
                    </a:lnTo>
                    <a:lnTo>
                      <a:pt x="0" y="80"/>
                    </a:lnTo>
                    <a:lnTo>
                      <a:pt x="12" y="28"/>
                    </a:lnTo>
                    <a:lnTo>
                      <a:pt x="79" y="0"/>
                    </a:lnTo>
                    <a:lnTo>
                      <a:pt x="658" y="209"/>
                    </a:lnTo>
                    <a:lnTo>
                      <a:pt x="832" y="448"/>
                    </a:lnTo>
                    <a:lnTo>
                      <a:pt x="856" y="530"/>
                    </a:lnTo>
                    <a:lnTo>
                      <a:pt x="1105" y="695"/>
                    </a:lnTo>
                    <a:lnTo>
                      <a:pt x="1168" y="867"/>
                    </a:lnTo>
                    <a:lnTo>
                      <a:pt x="1192" y="861"/>
                    </a:lnTo>
                    <a:lnTo>
                      <a:pt x="1218" y="922"/>
                    </a:lnTo>
                    <a:lnTo>
                      <a:pt x="1137" y="982"/>
                    </a:lnTo>
                    <a:lnTo>
                      <a:pt x="871" y="869"/>
                    </a:lnTo>
                    <a:lnTo>
                      <a:pt x="894" y="801"/>
                    </a:lnTo>
                    <a:lnTo>
                      <a:pt x="843" y="841"/>
                    </a:lnTo>
                    <a:lnTo>
                      <a:pt x="795" y="789"/>
                    </a:lnTo>
                    <a:lnTo>
                      <a:pt x="841" y="731"/>
                    </a:lnTo>
                    <a:lnTo>
                      <a:pt x="680" y="744"/>
                    </a:lnTo>
                    <a:lnTo>
                      <a:pt x="635" y="705"/>
                    </a:lnTo>
                    <a:lnTo>
                      <a:pt x="697" y="700"/>
                    </a:lnTo>
                    <a:lnTo>
                      <a:pt x="635" y="622"/>
                    </a:lnTo>
                    <a:lnTo>
                      <a:pt x="461" y="567"/>
                    </a:lnTo>
                    <a:lnTo>
                      <a:pt x="442" y="514"/>
                    </a:lnTo>
                    <a:lnTo>
                      <a:pt x="570" y="478"/>
                    </a:lnTo>
                    <a:lnTo>
                      <a:pt x="485" y="468"/>
                    </a:lnTo>
                    <a:lnTo>
                      <a:pt x="466" y="428"/>
                    </a:lnTo>
                    <a:lnTo>
                      <a:pt x="439" y="450"/>
                    </a:lnTo>
                    <a:lnTo>
                      <a:pt x="351" y="364"/>
                    </a:lnTo>
                    <a:lnTo>
                      <a:pt x="318" y="392"/>
                    </a:lnTo>
                    <a:lnTo>
                      <a:pt x="287" y="364"/>
                    </a:lnTo>
                    <a:lnTo>
                      <a:pt x="309" y="296"/>
                    </a:lnTo>
                    <a:lnTo>
                      <a:pt x="262" y="274"/>
                    </a:lnTo>
                    <a:lnTo>
                      <a:pt x="250" y="322"/>
                    </a:lnTo>
                    <a:lnTo>
                      <a:pt x="217" y="272"/>
                    </a:lnTo>
                    <a:lnTo>
                      <a:pt x="131" y="294"/>
                    </a:lnTo>
                    <a:lnTo>
                      <a:pt x="134" y="220"/>
                    </a:lnTo>
                    <a:lnTo>
                      <a:pt x="105" y="170"/>
                    </a:lnTo>
                    <a:lnTo>
                      <a:pt x="201" y="18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" name=""/>
              <p:cNvSpPr/>
              <p:nvPr/>
            </p:nvSpPr>
            <p:spPr>
              <a:xfrm>
                <a:off x="155520" y="1442520"/>
                <a:ext cx="682560" cy="576360"/>
              </a:xfrm>
              <a:custGeom>
                <a:avLst/>
                <a:gdLst/>
                <a:ahLst/>
                <a:rect l="l" t="t" r="r" b="b"/>
                <a:pathLst>
                  <a:path w="1218" h="982">
                    <a:moveTo>
                      <a:pt x="201" y="185"/>
                    </a:moveTo>
                    <a:lnTo>
                      <a:pt x="201" y="98"/>
                    </a:lnTo>
                    <a:lnTo>
                      <a:pt x="85" y="64"/>
                    </a:lnTo>
                    <a:lnTo>
                      <a:pt x="59" y="122"/>
                    </a:lnTo>
                    <a:lnTo>
                      <a:pt x="0" y="80"/>
                    </a:lnTo>
                    <a:lnTo>
                      <a:pt x="12" y="28"/>
                    </a:lnTo>
                    <a:lnTo>
                      <a:pt x="79" y="0"/>
                    </a:lnTo>
                    <a:lnTo>
                      <a:pt x="658" y="209"/>
                    </a:lnTo>
                    <a:lnTo>
                      <a:pt x="832" y="448"/>
                    </a:lnTo>
                    <a:lnTo>
                      <a:pt x="856" y="530"/>
                    </a:lnTo>
                    <a:lnTo>
                      <a:pt x="1105" y="695"/>
                    </a:lnTo>
                    <a:lnTo>
                      <a:pt x="1168" y="867"/>
                    </a:lnTo>
                    <a:lnTo>
                      <a:pt x="1192" y="861"/>
                    </a:lnTo>
                    <a:lnTo>
                      <a:pt x="1218" y="922"/>
                    </a:lnTo>
                    <a:lnTo>
                      <a:pt x="1137" y="982"/>
                    </a:lnTo>
                    <a:lnTo>
                      <a:pt x="871" y="869"/>
                    </a:lnTo>
                    <a:lnTo>
                      <a:pt x="894" y="801"/>
                    </a:lnTo>
                    <a:lnTo>
                      <a:pt x="843" y="841"/>
                    </a:lnTo>
                    <a:lnTo>
                      <a:pt x="795" y="789"/>
                    </a:lnTo>
                    <a:lnTo>
                      <a:pt x="841" y="731"/>
                    </a:lnTo>
                    <a:lnTo>
                      <a:pt x="680" y="744"/>
                    </a:lnTo>
                    <a:lnTo>
                      <a:pt x="635" y="705"/>
                    </a:lnTo>
                    <a:lnTo>
                      <a:pt x="697" y="700"/>
                    </a:lnTo>
                    <a:lnTo>
                      <a:pt x="635" y="622"/>
                    </a:lnTo>
                    <a:lnTo>
                      <a:pt x="461" y="567"/>
                    </a:lnTo>
                    <a:lnTo>
                      <a:pt x="442" y="514"/>
                    </a:lnTo>
                    <a:lnTo>
                      <a:pt x="570" y="478"/>
                    </a:lnTo>
                    <a:lnTo>
                      <a:pt x="485" y="468"/>
                    </a:lnTo>
                    <a:lnTo>
                      <a:pt x="466" y="428"/>
                    </a:lnTo>
                    <a:lnTo>
                      <a:pt x="439" y="450"/>
                    </a:lnTo>
                    <a:lnTo>
                      <a:pt x="351" y="364"/>
                    </a:lnTo>
                    <a:lnTo>
                      <a:pt x="318" y="392"/>
                    </a:lnTo>
                    <a:lnTo>
                      <a:pt x="287" y="364"/>
                    </a:lnTo>
                    <a:lnTo>
                      <a:pt x="309" y="296"/>
                    </a:lnTo>
                    <a:lnTo>
                      <a:pt x="262" y="274"/>
                    </a:lnTo>
                    <a:lnTo>
                      <a:pt x="250" y="322"/>
                    </a:lnTo>
                    <a:lnTo>
                      <a:pt x="217" y="272"/>
                    </a:lnTo>
                    <a:lnTo>
                      <a:pt x="131" y="294"/>
                    </a:lnTo>
                    <a:lnTo>
                      <a:pt x="134" y="220"/>
                    </a:lnTo>
                    <a:lnTo>
                      <a:pt x="105" y="170"/>
                    </a:lnTo>
                    <a:lnTo>
                      <a:pt x="201" y="185"/>
                    </a:lnTo>
                    <a:lnTo>
                      <a:pt x="201" y="185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" name=""/>
              <p:cNvSpPr/>
              <p:nvPr/>
            </p:nvSpPr>
            <p:spPr>
              <a:xfrm>
                <a:off x="6286680" y="2550240"/>
                <a:ext cx="205200" cy="84600"/>
              </a:xfrm>
              <a:custGeom>
                <a:avLst/>
                <a:gdLst/>
                <a:ahLst/>
                <a:rect l="l" t="t" r="r" b="b"/>
                <a:pathLst>
                  <a:path w="366" h="146">
                    <a:moveTo>
                      <a:pt x="253" y="21"/>
                    </a:moveTo>
                    <a:lnTo>
                      <a:pt x="0" y="21"/>
                    </a:lnTo>
                    <a:lnTo>
                      <a:pt x="147" y="103"/>
                    </a:lnTo>
                    <a:lnTo>
                      <a:pt x="299" y="146"/>
                    </a:lnTo>
                    <a:lnTo>
                      <a:pt x="348" y="106"/>
                    </a:lnTo>
                    <a:lnTo>
                      <a:pt x="366" y="32"/>
                    </a:lnTo>
                    <a:lnTo>
                      <a:pt x="344" y="35"/>
                    </a:lnTo>
                    <a:lnTo>
                      <a:pt x="324" y="120"/>
                    </a:lnTo>
                    <a:lnTo>
                      <a:pt x="304" y="0"/>
                    </a:lnTo>
                    <a:lnTo>
                      <a:pt x="253" y="2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800" bIns="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" name=""/>
              <p:cNvSpPr/>
              <p:nvPr/>
            </p:nvSpPr>
            <p:spPr>
              <a:xfrm>
                <a:off x="6286680" y="2550240"/>
                <a:ext cx="205200" cy="84600"/>
              </a:xfrm>
              <a:custGeom>
                <a:avLst/>
                <a:gdLst/>
                <a:ahLst/>
                <a:rect l="l" t="t" r="r" b="b"/>
                <a:pathLst>
                  <a:path w="366" h="146">
                    <a:moveTo>
                      <a:pt x="253" y="21"/>
                    </a:moveTo>
                    <a:lnTo>
                      <a:pt x="0" y="21"/>
                    </a:lnTo>
                    <a:lnTo>
                      <a:pt x="147" y="103"/>
                    </a:lnTo>
                    <a:lnTo>
                      <a:pt x="299" y="146"/>
                    </a:lnTo>
                    <a:lnTo>
                      <a:pt x="348" y="106"/>
                    </a:lnTo>
                    <a:lnTo>
                      <a:pt x="366" y="32"/>
                    </a:lnTo>
                    <a:lnTo>
                      <a:pt x="344" y="35"/>
                    </a:lnTo>
                    <a:lnTo>
                      <a:pt x="324" y="120"/>
                    </a:lnTo>
                    <a:lnTo>
                      <a:pt x="304" y="0"/>
                    </a:lnTo>
                    <a:lnTo>
                      <a:pt x="253" y="21"/>
                    </a:lnTo>
                    <a:lnTo>
                      <a:pt x="253" y="21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800" bIns="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67" name=""/>
          <p:cNvSpPr/>
          <p:nvPr/>
        </p:nvSpPr>
        <p:spPr>
          <a:xfrm>
            <a:off x="2527200" y="2805120"/>
            <a:ext cx="1741680" cy="736560"/>
          </a:xfrm>
          <a:prstGeom prst="ellipse">
            <a:avLst/>
          </a:prstGeom>
          <a:solidFill>
            <a:srgbClr val="00ba89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Rocky Mountain Basins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+1.4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1876320" y="1434960"/>
            <a:ext cx="1654200" cy="662040"/>
          </a:xfrm>
          <a:prstGeom prst="ellipse">
            <a:avLst/>
          </a:prstGeom>
          <a:solidFill>
            <a:srgbClr val="00ba89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Western Canadian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+2.4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2611440" y="3726000"/>
            <a:ext cx="1654200" cy="661680"/>
          </a:xfrm>
          <a:prstGeom prst="ellipse">
            <a:avLst/>
          </a:prstGeom>
          <a:solidFill>
            <a:srgbClr val="00ba89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San Juan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-0.8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3716280" y="4075200"/>
            <a:ext cx="1656000" cy="660240"/>
          </a:xfrm>
          <a:prstGeom prst="ellipse">
            <a:avLst/>
          </a:prstGeom>
          <a:solidFill>
            <a:srgbClr val="00ba89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Mid Continent Basins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-0.5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3808440" y="5067360"/>
            <a:ext cx="1655640" cy="660240"/>
          </a:xfrm>
          <a:prstGeom prst="ellipse">
            <a:avLst/>
          </a:prstGeom>
          <a:solidFill>
            <a:srgbClr val="00ba89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Gulf Coast Onshore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+1.9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1825560" y="2962440"/>
            <a:ext cx="839880" cy="399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4520" indent="-344520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3,8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2005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5.3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394320" y="874800"/>
            <a:ext cx="3619800" cy="2442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82880" rIns="182880" tIns="91440" bIns="91440" anchor="t">
            <a:noAutofit/>
          </a:bodyPr>
          <a:p>
            <a:pPr marL="1080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Conclusions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 Be Added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6496200" y="1031760"/>
            <a:ext cx="99720" cy="111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2040" bIns="32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6504120" y="1397160"/>
            <a:ext cx="99720" cy="110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1680" bIns="31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6" name=""/>
          <p:cNvGrpSpPr/>
          <p:nvPr/>
        </p:nvGrpSpPr>
        <p:grpSpPr>
          <a:xfrm>
            <a:off x="336600" y="4863960"/>
            <a:ext cx="1782720" cy="1758960"/>
            <a:chOff x="336600" y="4863960"/>
            <a:chExt cx="1782720" cy="1758960"/>
          </a:xfrm>
        </p:grpSpPr>
        <p:sp>
          <p:nvSpPr>
            <p:cNvPr id="177" name=""/>
            <p:cNvSpPr/>
            <p:nvPr/>
          </p:nvSpPr>
          <p:spPr>
            <a:xfrm flipV="1">
              <a:off x="1222200" y="6599160"/>
              <a:ext cx="1800" cy="23760"/>
            </a:xfrm>
            <a:prstGeom prst="line">
              <a:avLst/>
            </a:prstGeom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1138320" y="5289480"/>
              <a:ext cx="183960" cy="244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79" name=""/>
            <p:cNvGrpSpPr/>
            <p:nvPr/>
          </p:nvGrpSpPr>
          <p:grpSpPr>
            <a:xfrm>
              <a:off x="336600" y="4863960"/>
              <a:ext cx="1782720" cy="1728720"/>
              <a:chOff x="336600" y="4863960"/>
              <a:chExt cx="1782720" cy="1728720"/>
            </a:xfrm>
          </p:grpSpPr>
          <p:sp>
            <p:nvSpPr>
              <p:cNvPr id="180" name=""/>
              <p:cNvSpPr/>
              <p:nvPr/>
            </p:nvSpPr>
            <p:spPr>
              <a:xfrm>
                <a:off x="336600" y="4863960"/>
                <a:ext cx="1782720" cy="1728720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aphicFrame>
            <p:nvGraphicFramePr>
              <p:cNvPr id="181" name=""/>
              <p:cNvGraphicFramePr/>
              <p:nvPr/>
            </p:nvGraphicFramePr>
            <p:xfrm>
              <a:off x="336600" y="5286240"/>
              <a:ext cx="1704960" cy="1071720"/>
            </p:xfrm>
            <a:graphic>
              <a:graphicData uri="http://schemas.openxmlformats.org/presentationml/2006/ole">
                <p:oleObj r:id="rId1" spid="">
                  <p:embed/>
                  <p:pic>
                    <p:nvPicPr>
                      <p:cNvPr id="182" name="" descr=""/>
                      <p:cNvPicPr/>
                      <p:nvPr/>
                    </p:nvPicPr>
                    <p:blipFill>
                      <a:blip r:embed="rId2"/>
                      <a:stretch/>
                    </p:blipFill>
                    <p:spPr>
                      <a:xfrm>
                        <a:off x="336600" y="5286240"/>
                        <a:ext cx="1704960" cy="1071720"/>
                      </a:xfrm>
                      <a:prstGeom prst="rect">
                        <a:avLst/>
                      </a:prstGeom>
                      <a:noFill/>
                      <a:ln w="0">
                        <a:noFill/>
                      </a:ln>
                    </p:spPr>
                  </p:pic>
                </p:oleObj>
              </a:graphicData>
            </a:graphic>
          </p:graphicFrame>
          <p:grpSp>
            <p:nvGrpSpPr>
              <p:cNvPr id="183" name=""/>
              <p:cNvGrpSpPr/>
              <p:nvPr/>
            </p:nvGrpSpPr>
            <p:grpSpPr>
              <a:xfrm>
                <a:off x="532440" y="4881600"/>
                <a:ext cx="1392120" cy="1619640"/>
                <a:chOff x="532440" y="4881600"/>
                <a:chExt cx="1392120" cy="1619640"/>
              </a:xfrm>
            </p:grpSpPr>
            <p:sp>
              <p:nvSpPr>
                <p:cNvPr id="184" name=""/>
                <p:cNvSpPr/>
                <p:nvPr/>
              </p:nvSpPr>
              <p:spPr>
                <a:xfrm>
                  <a:off x="533160" y="4881600"/>
                  <a:ext cx="1391400" cy="2768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t">
                  <a:sp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rPr>
                    <a:t>Total Production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185" name=""/>
                <p:cNvGrpSpPr/>
                <p:nvPr/>
              </p:nvGrpSpPr>
              <p:grpSpPr>
                <a:xfrm>
                  <a:off x="532440" y="5151240"/>
                  <a:ext cx="1283040" cy="1350000"/>
                  <a:chOff x="532440" y="5151240"/>
                  <a:chExt cx="1283040" cy="1350000"/>
                </a:xfrm>
              </p:grpSpPr>
              <p:sp>
                <p:nvSpPr>
                  <p:cNvPr id="186" name=""/>
                  <p:cNvSpPr/>
                  <p:nvPr/>
                </p:nvSpPr>
                <p:spPr>
                  <a:xfrm>
                    <a:off x="532440" y="6248160"/>
                    <a:ext cx="462240" cy="246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t">
                    <a:sp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rPr>
                      <a:t>2000</a:t>
                    </a:r>
                    <a:endParaRPr b="0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87" name=""/>
                  <p:cNvSpPr/>
                  <p:nvPr/>
                </p:nvSpPr>
                <p:spPr>
                  <a:xfrm>
                    <a:off x="612000" y="5332320"/>
                    <a:ext cx="426960" cy="246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t">
                    <a:sp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rPr>
                      <a:t>15.9</a:t>
                    </a:r>
                    <a:endParaRPr b="0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88" name=""/>
                  <p:cNvSpPr/>
                  <p:nvPr/>
                </p:nvSpPr>
                <p:spPr>
                  <a:xfrm>
                    <a:off x="1375560" y="5151240"/>
                    <a:ext cx="426960" cy="246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t">
                    <a:sp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rPr>
                      <a:t>18.4</a:t>
                    </a:r>
                    <a:endParaRPr b="0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89" name=""/>
                  <p:cNvSpPr/>
                  <p:nvPr/>
                </p:nvSpPr>
                <p:spPr>
                  <a:xfrm>
                    <a:off x="1353240" y="6254640"/>
                    <a:ext cx="462240" cy="246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t">
                    <a:sp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rPr>
                      <a:t>2005</a:t>
                    </a:r>
                    <a:endParaRPr b="0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90" name=""/>
                  <p:cNvSpPr/>
                  <p:nvPr/>
                </p:nvSpPr>
                <p:spPr>
                  <a:xfrm>
                    <a:off x="639720" y="5708880"/>
                    <a:ext cx="1162080" cy="399240"/>
                  </a:xfrm>
                  <a:prstGeom prst="rect">
                    <a:avLst/>
                  </a:prstGeom>
                  <a:solidFill>
                    <a:srgbClr val="ffff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sp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rPr>
                      <a:t>2.5% </a:t>
                    </a:r>
                    <a:endParaRPr b="0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rPr>
                      <a:t>Annual Increase</a:t>
                    </a:r>
                    <a:endParaRPr b="0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</p:grpSp>
      </p:grpSp>
      <p:sp>
        <p:nvSpPr>
          <p:cNvPr id="191" name=""/>
          <p:cNvSpPr/>
          <p:nvPr/>
        </p:nvSpPr>
        <p:spPr>
          <a:xfrm>
            <a:off x="0" y="84240"/>
            <a:ext cx="10287000" cy="50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North America Gas Production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Estimated Changes 2000-2005 (Bcf/d)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1174680" y="1522440"/>
            <a:ext cx="839880" cy="399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4520" indent="-344520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9.2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2005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11.6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1906560" y="3889440"/>
            <a:ext cx="839880" cy="399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4520" indent="-344520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3.6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2005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5086440" y="4187880"/>
            <a:ext cx="839520" cy="399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4520" indent="-344520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7.3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2005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6.8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5083200" y="5197320"/>
            <a:ext cx="839880" cy="399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4520" indent="-344520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12.9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2005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14.8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3906720" y="5954760"/>
            <a:ext cx="839880" cy="399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4520" indent="-344520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13.9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2005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15.1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8815320" y="4938840"/>
            <a:ext cx="839880" cy="399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4520" indent="-344520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0.4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2005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9387000" y="5680080"/>
            <a:ext cx="1058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Supply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9047160" y="5708520"/>
            <a:ext cx="358920" cy="182520"/>
          </a:xfrm>
          <a:prstGeom prst="ellipse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9047160" y="5708520"/>
            <a:ext cx="358920" cy="182520"/>
          </a:xfrm>
          <a:prstGeom prst="ellipse">
            <a:avLst/>
          </a:prstGeom>
          <a:solidFill>
            <a:srgbClr val="00ba89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2697120" y="4952880"/>
            <a:ext cx="1351080" cy="660600"/>
          </a:xfrm>
          <a:prstGeom prst="ellipse">
            <a:avLst/>
          </a:prstGeom>
          <a:solidFill>
            <a:srgbClr val="00ba89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Permian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+0.0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2217600" y="5056200"/>
            <a:ext cx="839880" cy="399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4520" indent="-344520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4.0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2005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4.0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6037200" y="3824280"/>
            <a:ext cx="1298520" cy="662040"/>
          </a:xfrm>
          <a:prstGeom prst="ellipse">
            <a:avLst/>
          </a:prstGeom>
          <a:solidFill>
            <a:srgbClr val="00ba89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Eastern &amp; Other Basins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+0.4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7101000" y="3927600"/>
            <a:ext cx="839520" cy="399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4520" indent="-344520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2005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3.3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898F106-F898-4868-90A6-CA1CF155383C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"/>
          <p:cNvSpPr/>
          <p:nvPr/>
        </p:nvSpPr>
        <p:spPr>
          <a:xfrm>
            <a:off x="2855880" y="4876920"/>
            <a:ext cx="1365120" cy="660240"/>
          </a:xfrm>
          <a:prstGeom prst="ellipse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3746520" y="5079960"/>
            <a:ext cx="1655640" cy="660600"/>
          </a:xfrm>
          <a:prstGeom prst="ellipse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7" name=""/>
          <p:cNvGrpSpPr/>
          <p:nvPr/>
        </p:nvGrpSpPr>
        <p:grpSpPr>
          <a:xfrm>
            <a:off x="4498920" y="5937120"/>
            <a:ext cx="1655640" cy="662040"/>
            <a:chOff x="4498920" y="5937120"/>
            <a:chExt cx="1655640" cy="662040"/>
          </a:xfrm>
        </p:grpSpPr>
        <p:sp>
          <p:nvSpPr>
            <p:cNvPr id="208" name=""/>
            <p:cNvSpPr/>
            <p:nvPr/>
          </p:nvSpPr>
          <p:spPr>
            <a:xfrm>
              <a:off x="4498920" y="5937120"/>
              <a:ext cx="1655640" cy="662040"/>
            </a:xfrm>
            <a:prstGeom prst="ellipse">
              <a:avLst/>
            </a:prstGeom>
            <a:solidFill>
              <a:srgbClr val="00f00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 anchorCtr="1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4498920" y="5937120"/>
              <a:ext cx="1655640" cy="662040"/>
            </a:xfrm>
            <a:prstGeom prst="ellipse">
              <a:avLst/>
            </a:prstGeom>
            <a:solidFill>
              <a:srgbClr val="00ba89">
                <a:alpha val="50000"/>
              </a:srgbClr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 anchorCtr="1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808080"/>
                  </a:solidFill>
                  <a:effectLst/>
                  <a:uFillTx/>
                  <a:latin typeface="Frutiger 45 Light"/>
                </a:rPr>
                <a:t>Gulf of Mexico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0000"/>
                  </a:solidFill>
                  <a:effectLst/>
                  <a:uFillTx/>
                  <a:latin typeface="Frutiger 45 Light"/>
                </a:rPr>
                <a:t>+1.2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0" name=""/>
          <p:cNvGrpSpPr/>
          <p:nvPr/>
        </p:nvGrpSpPr>
        <p:grpSpPr>
          <a:xfrm>
            <a:off x="7445520" y="4821120"/>
            <a:ext cx="1655640" cy="662040"/>
            <a:chOff x="7445520" y="4821120"/>
            <a:chExt cx="1655640" cy="662040"/>
          </a:xfrm>
        </p:grpSpPr>
        <p:sp>
          <p:nvSpPr>
            <p:cNvPr id="211" name=""/>
            <p:cNvSpPr/>
            <p:nvPr/>
          </p:nvSpPr>
          <p:spPr>
            <a:xfrm>
              <a:off x="7445520" y="4821120"/>
              <a:ext cx="1655640" cy="662040"/>
            </a:xfrm>
            <a:prstGeom prst="ellipse">
              <a:avLst/>
            </a:prstGeom>
            <a:solidFill>
              <a:srgbClr val="00f00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 anchorCtr="1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7445520" y="4821120"/>
              <a:ext cx="1655640" cy="662040"/>
            </a:xfrm>
            <a:prstGeom prst="ellipse">
              <a:avLst/>
            </a:prstGeom>
            <a:solidFill>
              <a:srgbClr val="00ba89">
                <a:alpha val="50000"/>
              </a:srgbClr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 anchorCtr="1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808080"/>
                  </a:solidFill>
                  <a:effectLst/>
                  <a:uFillTx/>
                  <a:latin typeface="Frutiger 45 Light"/>
                </a:rPr>
                <a:t>LNG Imports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0000"/>
                  </a:solidFill>
                  <a:effectLst/>
                  <a:uFillTx/>
                  <a:latin typeface="Frutiger 45 Light"/>
                </a:rPr>
                <a:t>+1.2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3" name=""/>
          <p:cNvGrpSpPr/>
          <p:nvPr/>
        </p:nvGrpSpPr>
        <p:grpSpPr>
          <a:xfrm>
            <a:off x="109440" y="1352520"/>
            <a:ext cx="9565560" cy="5114160"/>
            <a:chOff x="109440" y="1352520"/>
            <a:chExt cx="9565560" cy="5114160"/>
          </a:xfrm>
        </p:grpSpPr>
        <p:sp>
          <p:nvSpPr>
            <p:cNvPr id="214" name=""/>
            <p:cNvSpPr/>
            <p:nvPr/>
          </p:nvSpPr>
          <p:spPr>
            <a:xfrm>
              <a:off x="4558320" y="1449720"/>
              <a:ext cx="2833560" cy="2122560"/>
            </a:xfrm>
            <a:prstGeom prst="rect">
              <a:avLst/>
            </a:prstGeom>
            <a:solidFill>
              <a:srgbClr val="80c9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15" name=""/>
            <p:cNvGrpSpPr/>
            <p:nvPr/>
          </p:nvGrpSpPr>
          <p:grpSpPr>
            <a:xfrm>
              <a:off x="109440" y="1352520"/>
              <a:ext cx="9565560" cy="5114160"/>
              <a:chOff x="109440" y="1352520"/>
              <a:chExt cx="9565560" cy="5114160"/>
            </a:xfrm>
          </p:grpSpPr>
          <p:sp>
            <p:nvSpPr>
              <p:cNvPr id="216" name=""/>
              <p:cNvSpPr/>
              <p:nvPr/>
            </p:nvSpPr>
            <p:spPr>
              <a:xfrm>
                <a:off x="5564880" y="3404520"/>
                <a:ext cx="447840" cy="769680"/>
              </a:xfrm>
              <a:custGeom>
                <a:avLst/>
                <a:gdLst/>
                <a:ahLst/>
                <a:rect l="l" t="t" r="r" b="b"/>
                <a:pathLst>
                  <a:path w="801" h="1306">
                    <a:moveTo>
                      <a:pt x="140" y="793"/>
                    </a:moveTo>
                    <a:lnTo>
                      <a:pt x="140" y="443"/>
                    </a:lnTo>
                    <a:lnTo>
                      <a:pt x="140" y="16"/>
                    </a:lnTo>
                    <a:lnTo>
                      <a:pt x="228" y="39"/>
                    </a:lnTo>
                    <a:lnTo>
                      <a:pt x="284" y="0"/>
                    </a:lnTo>
                    <a:lnTo>
                      <a:pt x="800" y="3"/>
                    </a:lnTo>
                    <a:lnTo>
                      <a:pt x="800" y="443"/>
                    </a:lnTo>
                    <a:lnTo>
                      <a:pt x="800" y="882"/>
                    </a:lnTo>
                    <a:lnTo>
                      <a:pt x="783" y="897"/>
                    </a:lnTo>
                    <a:lnTo>
                      <a:pt x="801" y="984"/>
                    </a:lnTo>
                    <a:lnTo>
                      <a:pt x="710" y="1015"/>
                    </a:lnTo>
                    <a:lnTo>
                      <a:pt x="646" y="1003"/>
                    </a:lnTo>
                    <a:lnTo>
                      <a:pt x="652" y="1062"/>
                    </a:lnTo>
                    <a:lnTo>
                      <a:pt x="607" y="1092"/>
                    </a:lnTo>
                    <a:lnTo>
                      <a:pt x="590" y="1140"/>
                    </a:lnTo>
                    <a:lnTo>
                      <a:pt x="552" y="1146"/>
                    </a:lnTo>
                    <a:lnTo>
                      <a:pt x="531" y="1223"/>
                    </a:lnTo>
                    <a:lnTo>
                      <a:pt x="500" y="1246"/>
                    </a:lnTo>
                    <a:lnTo>
                      <a:pt x="422" y="1173"/>
                    </a:lnTo>
                    <a:lnTo>
                      <a:pt x="431" y="1193"/>
                    </a:lnTo>
                    <a:lnTo>
                      <a:pt x="399" y="1194"/>
                    </a:lnTo>
                    <a:lnTo>
                      <a:pt x="357" y="1284"/>
                    </a:lnTo>
                    <a:lnTo>
                      <a:pt x="309" y="1238"/>
                    </a:lnTo>
                    <a:lnTo>
                      <a:pt x="239" y="1302"/>
                    </a:lnTo>
                    <a:lnTo>
                      <a:pt x="126" y="1244"/>
                    </a:lnTo>
                    <a:lnTo>
                      <a:pt x="111" y="1291"/>
                    </a:lnTo>
                    <a:lnTo>
                      <a:pt x="103" y="1265"/>
                    </a:lnTo>
                    <a:lnTo>
                      <a:pt x="53" y="1259"/>
                    </a:lnTo>
                    <a:lnTo>
                      <a:pt x="36" y="1306"/>
                    </a:lnTo>
                    <a:lnTo>
                      <a:pt x="17" y="1288"/>
                    </a:lnTo>
                    <a:lnTo>
                      <a:pt x="0" y="1270"/>
                    </a:lnTo>
                    <a:lnTo>
                      <a:pt x="17" y="1267"/>
                    </a:lnTo>
                    <a:lnTo>
                      <a:pt x="20" y="1205"/>
                    </a:lnTo>
                    <a:lnTo>
                      <a:pt x="42" y="1190"/>
                    </a:lnTo>
                    <a:lnTo>
                      <a:pt x="29" y="1161"/>
                    </a:lnTo>
                    <a:lnTo>
                      <a:pt x="112" y="1076"/>
                    </a:lnTo>
                    <a:lnTo>
                      <a:pt x="145" y="997"/>
                    </a:lnTo>
                    <a:lnTo>
                      <a:pt x="139" y="930"/>
                    </a:lnTo>
                    <a:lnTo>
                      <a:pt x="106" y="879"/>
                    </a:lnTo>
                    <a:lnTo>
                      <a:pt x="140" y="793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" name=""/>
              <p:cNvSpPr/>
              <p:nvPr/>
            </p:nvSpPr>
            <p:spPr>
              <a:xfrm>
                <a:off x="5564880" y="3404520"/>
                <a:ext cx="447840" cy="769680"/>
              </a:xfrm>
              <a:custGeom>
                <a:avLst/>
                <a:gdLst/>
                <a:ahLst/>
                <a:rect l="l" t="t" r="r" b="b"/>
                <a:pathLst>
                  <a:path w="801" h="1306">
                    <a:moveTo>
                      <a:pt x="140" y="793"/>
                    </a:moveTo>
                    <a:lnTo>
                      <a:pt x="140" y="443"/>
                    </a:lnTo>
                    <a:lnTo>
                      <a:pt x="140" y="16"/>
                    </a:lnTo>
                    <a:lnTo>
                      <a:pt x="228" y="39"/>
                    </a:lnTo>
                    <a:lnTo>
                      <a:pt x="284" y="0"/>
                    </a:lnTo>
                    <a:lnTo>
                      <a:pt x="800" y="3"/>
                    </a:lnTo>
                    <a:lnTo>
                      <a:pt x="800" y="443"/>
                    </a:lnTo>
                    <a:lnTo>
                      <a:pt x="800" y="882"/>
                    </a:lnTo>
                    <a:lnTo>
                      <a:pt x="783" y="897"/>
                    </a:lnTo>
                    <a:lnTo>
                      <a:pt x="801" y="984"/>
                    </a:lnTo>
                    <a:lnTo>
                      <a:pt x="710" y="1015"/>
                    </a:lnTo>
                    <a:lnTo>
                      <a:pt x="646" y="1003"/>
                    </a:lnTo>
                    <a:lnTo>
                      <a:pt x="652" y="1062"/>
                    </a:lnTo>
                    <a:lnTo>
                      <a:pt x="607" y="1092"/>
                    </a:lnTo>
                    <a:lnTo>
                      <a:pt x="590" y="1140"/>
                    </a:lnTo>
                    <a:lnTo>
                      <a:pt x="552" y="1146"/>
                    </a:lnTo>
                    <a:lnTo>
                      <a:pt x="531" y="1223"/>
                    </a:lnTo>
                    <a:lnTo>
                      <a:pt x="500" y="1246"/>
                    </a:lnTo>
                    <a:lnTo>
                      <a:pt x="422" y="1173"/>
                    </a:lnTo>
                    <a:lnTo>
                      <a:pt x="431" y="1193"/>
                    </a:lnTo>
                    <a:lnTo>
                      <a:pt x="399" y="1194"/>
                    </a:lnTo>
                    <a:lnTo>
                      <a:pt x="357" y="1284"/>
                    </a:lnTo>
                    <a:lnTo>
                      <a:pt x="309" y="1238"/>
                    </a:lnTo>
                    <a:lnTo>
                      <a:pt x="239" y="1302"/>
                    </a:lnTo>
                    <a:lnTo>
                      <a:pt x="126" y="1244"/>
                    </a:lnTo>
                    <a:lnTo>
                      <a:pt x="111" y="1291"/>
                    </a:lnTo>
                    <a:lnTo>
                      <a:pt x="103" y="1265"/>
                    </a:lnTo>
                    <a:lnTo>
                      <a:pt x="53" y="1259"/>
                    </a:lnTo>
                    <a:lnTo>
                      <a:pt x="36" y="1306"/>
                    </a:lnTo>
                    <a:lnTo>
                      <a:pt x="17" y="1288"/>
                    </a:lnTo>
                    <a:lnTo>
                      <a:pt x="0" y="1270"/>
                    </a:lnTo>
                    <a:lnTo>
                      <a:pt x="17" y="1267"/>
                    </a:lnTo>
                    <a:lnTo>
                      <a:pt x="20" y="1205"/>
                    </a:lnTo>
                    <a:lnTo>
                      <a:pt x="42" y="1190"/>
                    </a:lnTo>
                    <a:lnTo>
                      <a:pt x="29" y="1161"/>
                    </a:lnTo>
                    <a:lnTo>
                      <a:pt x="112" y="1076"/>
                    </a:lnTo>
                    <a:lnTo>
                      <a:pt x="145" y="997"/>
                    </a:lnTo>
                    <a:lnTo>
                      <a:pt x="139" y="930"/>
                    </a:lnTo>
                    <a:lnTo>
                      <a:pt x="106" y="879"/>
                    </a:lnTo>
                    <a:lnTo>
                      <a:pt x="140" y="793"/>
                    </a:lnTo>
                    <a:lnTo>
                      <a:pt x="140" y="793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" name=""/>
              <p:cNvSpPr/>
              <p:nvPr/>
            </p:nvSpPr>
            <p:spPr>
              <a:xfrm>
                <a:off x="5901120" y="4681800"/>
                <a:ext cx="639720" cy="816480"/>
              </a:xfrm>
              <a:custGeom>
                <a:avLst/>
                <a:gdLst/>
                <a:ahLst/>
                <a:rect l="l" t="t" r="r" b="b"/>
                <a:pathLst>
                  <a:path w="1146" h="1389">
                    <a:moveTo>
                      <a:pt x="996" y="1285"/>
                    </a:moveTo>
                    <a:lnTo>
                      <a:pt x="999" y="1213"/>
                    </a:lnTo>
                    <a:lnTo>
                      <a:pt x="1044" y="1116"/>
                    </a:lnTo>
                    <a:lnTo>
                      <a:pt x="1049" y="1076"/>
                    </a:lnTo>
                    <a:lnTo>
                      <a:pt x="1104" y="943"/>
                    </a:lnTo>
                    <a:lnTo>
                      <a:pt x="1146" y="898"/>
                    </a:lnTo>
                    <a:lnTo>
                      <a:pt x="1087" y="869"/>
                    </a:lnTo>
                    <a:lnTo>
                      <a:pt x="1089" y="811"/>
                    </a:lnTo>
                    <a:lnTo>
                      <a:pt x="1063" y="751"/>
                    </a:lnTo>
                    <a:lnTo>
                      <a:pt x="1022" y="725"/>
                    </a:lnTo>
                    <a:lnTo>
                      <a:pt x="1001" y="607"/>
                    </a:lnTo>
                    <a:lnTo>
                      <a:pt x="937" y="563"/>
                    </a:lnTo>
                    <a:lnTo>
                      <a:pt x="894" y="502"/>
                    </a:lnTo>
                    <a:lnTo>
                      <a:pt x="896" y="470"/>
                    </a:lnTo>
                    <a:lnTo>
                      <a:pt x="744" y="323"/>
                    </a:lnTo>
                    <a:lnTo>
                      <a:pt x="666" y="164"/>
                    </a:lnTo>
                    <a:lnTo>
                      <a:pt x="630" y="163"/>
                    </a:lnTo>
                    <a:lnTo>
                      <a:pt x="549" y="93"/>
                    </a:lnTo>
                    <a:lnTo>
                      <a:pt x="613" y="0"/>
                    </a:lnTo>
                    <a:lnTo>
                      <a:pt x="0" y="0"/>
                    </a:lnTo>
                    <a:lnTo>
                      <a:pt x="63" y="359"/>
                    </a:lnTo>
                    <a:lnTo>
                      <a:pt x="106" y="611"/>
                    </a:lnTo>
                    <a:lnTo>
                      <a:pt x="126" y="717"/>
                    </a:lnTo>
                    <a:lnTo>
                      <a:pt x="160" y="782"/>
                    </a:lnTo>
                    <a:lnTo>
                      <a:pt x="152" y="809"/>
                    </a:lnTo>
                    <a:lnTo>
                      <a:pt x="177" y="828"/>
                    </a:lnTo>
                    <a:lnTo>
                      <a:pt x="139" y="870"/>
                    </a:lnTo>
                    <a:lnTo>
                      <a:pt x="128" y="936"/>
                    </a:lnTo>
                    <a:lnTo>
                      <a:pt x="148" y="980"/>
                    </a:lnTo>
                    <a:lnTo>
                      <a:pt x="127" y="1151"/>
                    </a:lnTo>
                    <a:lnTo>
                      <a:pt x="150" y="1202"/>
                    </a:lnTo>
                    <a:lnTo>
                      <a:pt x="183" y="1287"/>
                    </a:lnTo>
                    <a:lnTo>
                      <a:pt x="510" y="1308"/>
                    </a:lnTo>
                    <a:lnTo>
                      <a:pt x="822" y="1330"/>
                    </a:lnTo>
                    <a:lnTo>
                      <a:pt x="837" y="1389"/>
                    </a:lnTo>
                    <a:lnTo>
                      <a:pt x="868" y="1385"/>
                    </a:lnTo>
                    <a:lnTo>
                      <a:pt x="868" y="1279"/>
                    </a:lnTo>
                    <a:lnTo>
                      <a:pt x="887" y="1255"/>
                    </a:lnTo>
                    <a:lnTo>
                      <a:pt x="996" y="128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" name=""/>
              <p:cNvSpPr/>
              <p:nvPr/>
            </p:nvSpPr>
            <p:spPr>
              <a:xfrm>
                <a:off x="5901120" y="4681800"/>
                <a:ext cx="639720" cy="816480"/>
              </a:xfrm>
              <a:custGeom>
                <a:avLst/>
                <a:gdLst/>
                <a:ahLst/>
                <a:rect l="l" t="t" r="r" b="b"/>
                <a:pathLst>
                  <a:path w="1146" h="1389">
                    <a:moveTo>
                      <a:pt x="996" y="1285"/>
                    </a:moveTo>
                    <a:lnTo>
                      <a:pt x="999" y="1213"/>
                    </a:lnTo>
                    <a:lnTo>
                      <a:pt x="1044" y="1116"/>
                    </a:lnTo>
                    <a:lnTo>
                      <a:pt x="1049" y="1076"/>
                    </a:lnTo>
                    <a:lnTo>
                      <a:pt x="1104" y="943"/>
                    </a:lnTo>
                    <a:lnTo>
                      <a:pt x="1146" y="898"/>
                    </a:lnTo>
                    <a:lnTo>
                      <a:pt x="1087" y="869"/>
                    </a:lnTo>
                    <a:lnTo>
                      <a:pt x="1089" y="811"/>
                    </a:lnTo>
                    <a:lnTo>
                      <a:pt x="1063" y="751"/>
                    </a:lnTo>
                    <a:lnTo>
                      <a:pt x="1022" y="725"/>
                    </a:lnTo>
                    <a:lnTo>
                      <a:pt x="1001" y="607"/>
                    </a:lnTo>
                    <a:lnTo>
                      <a:pt x="937" y="563"/>
                    </a:lnTo>
                    <a:lnTo>
                      <a:pt x="894" y="502"/>
                    </a:lnTo>
                    <a:lnTo>
                      <a:pt x="896" y="470"/>
                    </a:lnTo>
                    <a:lnTo>
                      <a:pt x="744" y="323"/>
                    </a:lnTo>
                    <a:lnTo>
                      <a:pt x="666" y="164"/>
                    </a:lnTo>
                    <a:lnTo>
                      <a:pt x="630" y="163"/>
                    </a:lnTo>
                    <a:lnTo>
                      <a:pt x="549" y="93"/>
                    </a:lnTo>
                    <a:lnTo>
                      <a:pt x="613" y="0"/>
                    </a:lnTo>
                    <a:lnTo>
                      <a:pt x="0" y="0"/>
                    </a:lnTo>
                    <a:lnTo>
                      <a:pt x="63" y="359"/>
                    </a:lnTo>
                    <a:lnTo>
                      <a:pt x="106" y="611"/>
                    </a:lnTo>
                    <a:lnTo>
                      <a:pt x="126" y="717"/>
                    </a:lnTo>
                    <a:lnTo>
                      <a:pt x="160" y="782"/>
                    </a:lnTo>
                    <a:lnTo>
                      <a:pt x="152" y="809"/>
                    </a:lnTo>
                    <a:lnTo>
                      <a:pt x="177" y="828"/>
                    </a:lnTo>
                    <a:lnTo>
                      <a:pt x="139" y="870"/>
                    </a:lnTo>
                    <a:lnTo>
                      <a:pt x="128" y="936"/>
                    </a:lnTo>
                    <a:lnTo>
                      <a:pt x="148" y="980"/>
                    </a:lnTo>
                    <a:lnTo>
                      <a:pt x="127" y="1151"/>
                    </a:lnTo>
                    <a:lnTo>
                      <a:pt x="150" y="1202"/>
                    </a:lnTo>
                    <a:lnTo>
                      <a:pt x="183" y="1287"/>
                    </a:lnTo>
                    <a:lnTo>
                      <a:pt x="510" y="1308"/>
                    </a:lnTo>
                    <a:lnTo>
                      <a:pt x="822" y="1330"/>
                    </a:lnTo>
                    <a:lnTo>
                      <a:pt x="837" y="1389"/>
                    </a:lnTo>
                    <a:lnTo>
                      <a:pt x="868" y="1385"/>
                    </a:lnTo>
                    <a:lnTo>
                      <a:pt x="868" y="1279"/>
                    </a:lnTo>
                    <a:lnTo>
                      <a:pt x="887" y="1255"/>
                    </a:lnTo>
                    <a:lnTo>
                      <a:pt x="996" y="1285"/>
                    </a:lnTo>
                    <a:lnTo>
                      <a:pt x="996" y="1285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" name=""/>
              <p:cNvSpPr/>
              <p:nvPr/>
            </p:nvSpPr>
            <p:spPr>
              <a:xfrm>
                <a:off x="1824120" y="1359720"/>
                <a:ext cx="767160" cy="530640"/>
              </a:xfrm>
              <a:custGeom>
                <a:avLst/>
                <a:gdLst/>
                <a:ahLst/>
                <a:rect l="l" t="t" r="r" b="b"/>
                <a:pathLst>
                  <a:path w="452" h="286">
                    <a:moveTo>
                      <a:pt x="0" y="4"/>
                    </a:moveTo>
                    <a:lnTo>
                      <a:pt x="2" y="47"/>
                    </a:lnTo>
                    <a:lnTo>
                      <a:pt x="26" y="63"/>
                    </a:lnTo>
                    <a:lnTo>
                      <a:pt x="36" y="86"/>
                    </a:lnTo>
                    <a:lnTo>
                      <a:pt x="53" y="84"/>
                    </a:lnTo>
                    <a:lnTo>
                      <a:pt x="71" y="111"/>
                    </a:lnTo>
                    <a:lnTo>
                      <a:pt x="80" y="148"/>
                    </a:lnTo>
                    <a:lnTo>
                      <a:pt x="82" y="191"/>
                    </a:lnTo>
                    <a:lnTo>
                      <a:pt x="74" y="210"/>
                    </a:lnTo>
                    <a:lnTo>
                      <a:pt x="87" y="213"/>
                    </a:lnTo>
                    <a:lnTo>
                      <a:pt x="87" y="234"/>
                    </a:lnTo>
                    <a:lnTo>
                      <a:pt x="128" y="286"/>
                    </a:lnTo>
                    <a:lnTo>
                      <a:pt x="229" y="286"/>
                    </a:lnTo>
                    <a:lnTo>
                      <a:pt x="351" y="286"/>
                    </a:lnTo>
                    <a:lnTo>
                      <a:pt x="452" y="286"/>
                    </a:lnTo>
                    <a:lnTo>
                      <a:pt x="452" y="169"/>
                    </a:lnTo>
                    <a:lnTo>
                      <a:pt x="444" y="0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" name=""/>
              <p:cNvSpPr/>
              <p:nvPr/>
            </p:nvSpPr>
            <p:spPr>
              <a:xfrm>
                <a:off x="2591640" y="1379520"/>
                <a:ext cx="1172880" cy="514800"/>
              </a:xfrm>
              <a:custGeom>
                <a:avLst/>
                <a:gdLst/>
                <a:ahLst/>
                <a:rect l="l" t="t" r="r" b="b"/>
                <a:pathLst>
                  <a:path w="691" h="285">
                    <a:moveTo>
                      <a:pt x="691" y="285"/>
                    </a:moveTo>
                    <a:lnTo>
                      <a:pt x="686" y="199"/>
                    </a:lnTo>
                    <a:lnTo>
                      <a:pt x="680" y="87"/>
                    </a:lnTo>
                    <a:lnTo>
                      <a:pt x="673" y="17"/>
                    </a:lnTo>
                    <a:lnTo>
                      <a:pt x="6" y="0"/>
                    </a:lnTo>
                    <a:lnTo>
                      <a:pt x="0" y="58"/>
                    </a:lnTo>
                    <a:lnTo>
                      <a:pt x="0" y="167"/>
                    </a:lnTo>
                    <a:lnTo>
                      <a:pt x="0" y="284"/>
                    </a:lnTo>
                    <a:lnTo>
                      <a:pt x="117" y="284"/>
                    </a:lnTo>
                    <a:lnTo>
                      <a:pt x="244" y="284"/>
                    </a:lnTo>
                    <a:lnTo>
                      <a:pt x="386" y="285"/>
                    </a:lnTo>
                    <a:lnTo>
                      <a:pt x="478" y="285"/>
                    </a:lnTo>
                    <a:lnTo>
                      <a:pt x="582" y="285"/>
                    </a:lnTo>
                    <a:lnTo>
                      <a:pt x="691" y="28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" name=""/>
              <p:cNvSpPr/>
              <p:nvPr/>
            </p:nvSpPr>
            <p:spPr>
              <a:xfrm>
                <a:off x="2571120" y="1352520"/>
                <a:ext cx="1195200" cy="532800"/>
              </a:xfrm>
              <a:custGeom>
                <a:avLst/>
                <a:gdLst/>
                <a:ahLst/>
                <a:rect l="l" t="t" r="r" b="b"/>
                <a:pathLst>
                  <a:path w="704" h="295">
                    <a:moveTo>
                      <a:pt x="703" y="295"/>
                    </a:moveTo>
                    <a:lnTo>
                      <a:pt x="698" y="208"/>
                    </a:lnTo>
                    <a:lnTo>
                      <a:pt x="692" y="96"/>
                    </a:lnTo>
                    <a:lnTo>
                      <a:pt x="704" y="12"/>
                    </a:lnTo>
                    <a:lnTo>
                      <a:pt x="0" y="0"/>
                    </a:lnTo>
                    <a:lnTo>
                      <a:pt x="12" y="67"/>
                    </a:lnTo>
                    <a:lnTo>
                      <a:pt x="12" y="176"/>
                    </a:lnTo>
                    <a:lnTo>
                      <a:pt x="12" y="294"/>
                    </a:lnTo>
                    <a:lnTo>
                      <a:pt x="129" y="294"/>
                    </a:lnTo>
                    <a:lnTo>
                      <a:pt x="256" y="294"/>
                    </a:lnTo>
                    <a:lnTo>
                      <a:pt x="398" y="295"/>
                    </a:lnTo>
                    <a:lnTo>
                      <a:pt x="490" y="295"/>
                    </a:lnTo>
                    <a:lnTo>
                      <a:pt x="594" y="295"/>
                    </a:lnTo>
                    <a:lnTo>
                      <a:pt x="703" y="295"/>
                    </a:lnTo>
                    <a:lnTo>
                      <a:pt x="703" y="295"/>
                    </a:lnTo>
                    <a:lnTo>
                      <a:pt x="703" y="295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" name=""/>
              <p:cNvSpPr/>
              <p:nvPr/>
            </p:nvSpPr>
            <p:spPr>
              <a:xfrm>
                <a:off x="199440" y="1366560"/>
                <a:ext cx="1843920" cy="516600"/>
              </a:xfrm>
              <a:custGeom>
                <a:avLst/>
                <a:gdLst/>
                <a:ahLst/>
                <a:rect l="l" t="t" r="r" b="b"/>
                <a:pathLst>
                  <a:path w="1086" h="286">
                    <a:moveTo>
                      <a:pt x="957" y="0"/>
                    </a:moveTo>
                    <a:lnTo>
                      <a:pt x="962" y="32"/>
                    </a:lnTo>
                    <a:lnTo>
                      <a:pt x="960" y="47"/>
                    </a:lnTo>
                    <a:lnTo>
                      <a:pt x="984" y="63"/>
                    </a:lnTo>
                    <a:lnTo>
                      <a:pt x="993" y="86"/>
                    </a:lnTo>
                    <a:lnTo>
                      <a:pt x="1011" y="84"/>
                    </a:lnTo>
                    <a:lnTo>
                      <a:pt x="1029" y="111"/>
                    </a:lnTo>
                    <a:lnTo>
                      <a:pt x="1038" y="148"/>
                    </a:lnTo>
                    <a:lnTo>
                      <a:pt x="1040" y="191"/>
                    </a:lnTo>
                    <a:lnTo>
                      <a:pt x="1032" y="210"/>
                    </a:lnTo>
                    <a:lnTo>
                      <a:pt x="1045" y="213"/>
                    </a:lnTo>
                    <a:lnTo>
                      <a:pt x="1045" y="234"/>
                    </a:lnTo>
                    <a:lnTo>
                      <a:pt x="1086" y="286"/>
                    </a:lnTo>
                    <a:lnTo>
                      <a:pt x="1004" y="286"/>
                    </a:lnTo>
                    <a:lnTo>
                      <a:pt x="926" y="286"/>
                    </a:lnTo>
                    <a:lnTo>
                      <a:pt x="849" y="286"/>
                    </a:lnTo>
                    <a:lnTo>
                      <a:pt x="753" y="286"/>
                    </a:lnTo>
                    <a:lnTo>
                      <a:pt x="646" y="286"/>
                    </a:lnTo>
                    <a:lnTo>
                      <a:pt x="546" y="286"/>
                    </a:lnTo>
                    <a:lnTo>
                      <a:pt x="485" y="286"/>
                    </a:lnTo>
                    <a:lnTo>
                      <a:pt x="393" y="286"/>
                    </a:lnTo>
                    <a:lnTo>
                      <a:pt x="375" y="274"/>
                    </a:lnTo>
                    <a:lnTo>
                      <a:pt x="375" y="265"/>
                    </a:lnTo>
                    <a:lnTo>
                      <a:pt x="407" y="261"/>
                    </a:lnTo>
                    <a:lnTo>
                      <a:pt x="406" y="252"/>
                    </a:lnTo>
                    <a:lnTo>
                      <a:pt x="362" y="250"/>
                    </a:lnTo>
                    <a:lnTo>
                      <a:pt x="362" y="193"/>
                    </a:lnTo>
                    <a:lnTo>
                      <a:pt x="355" y="191"/>
                    </a:lnTo>
                    <a:lnTo>
                      <a:pt x="333" y="227"/>
                    </a:lnTo>
                    <a:lnTo>
                      <a:pt x="325" y="225"/>
                    </a:lnTo>
                    <a:lnTo>
                      <a:pt x="326" y="193"/>
                    </a:lnTo>
                    <a:lnTo>
                      <a:pt x="316" y="193"/>
                    </a:lnTo>
                    <a:lnTo>
                      <a:pt x="299" y="151"/>
                    </a:lnTo>
                    <a:lnTo>
                      <a:pt x="299" y="174"/>
                    </a:lnTo>
                    <a:lnTo>
                      <a:pt x="290" y="162"/>
                    </a:lnTo>
                    <a:lnTo>
                      <a:pt x="279" y="180"/>
                    </a:lnTo>
                    <a:lnTo>
                      <a:pt x="262" y="179"/>
                    </a:lnTo>
                    <a:lnTo>
                      <a:pt x="235" y="152"/>
                    </a:lnTo>
                    <a:lnTo>
                      <a:pt x="232" y="146"/>
                    </a:lnTo>
                    <a:lnTo>
                      <a:pt x="245" y="130"/>
                    </a:lnTo>
                    <a:lnTo>
                      <a:pt x="244" y="101"/>
                    </a:lnTo>
                    <a:lnTo>
                      <a:pt x="221" y="108"/>
                    </a:lnTo>
                    <a:lnTo>
                      <a:pt x="213" y="86"/>
                    </a:lnTo>
                    <a:lnTo>
                      <a:pt x="193" y="95"/>
                    </a:lnTo>
                    <a:lnTo>
                      <a:pt x="161" y="84"/>
                    </a:lnTo>
                    <a:lnTo>
                      <a:pt x="153" y="95"/>
                    </a:lnTo>
                    <a:lnTo>
                      <a:pt x="104" y="87"/>
                    </a:lnTo>
                    <a:lnTo>
                      <a:pt x="99" y="82"/>
                    </a:lnTo>
                    <a:lnTo>
                      <a:pt x="140" y="66"/>
                    </a:lnTo>
                    <a:lnTo>
                      <a:pt x="123" y="65"/>
                    </a:lnTo>
                    <a:lnTo>
                      <a:pt x="126" y="52"/>
                    </a:lnTo>
                    <a:lnTo>
                      <a:pt x="103" y="44"/>
                    </a:lnTo>
                    <a:lnTo>
                      <a:pt x="121" y="38"/>
                    </a:lnTo>
                    <a:lnTo>
                      <a:pt x="114" y="29"/>
                    </a:lnTo>
                    <a:lnTo>
                      <a:pt x="90" y="25"/>
                    </a:lnTo>
                    <a:lnTo>
                      <a:pt x="80" y="36"/>
                    </a:lnTo>
                    <a:lnTo>
                      <a:pt x="49" y="28"/>
                    </a:lnTo>
                    <a:lnTo>
                      <a:pt x="13" y="20"/>
                    </a:lnTo>
                    <a:lnTo>
                      <a:pt x="25" y="24"/>
                    </a:lnTo>
                    <a:lnTo>
                      <a:pt x="0" y="10"/>
                    </a:lnTo>
                    <a:lnTo>
                      <a:pt x="957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" name=""/>
              <p:cNvSpPr/>
              <p:nvPr/>
            </p:nvSpPr>
            <p:spPr>
              <a:xfrm>
                <a:off x="2722680" y="4316760"/>
                <a:ext cx="820080" cy="1011600"/>
              </a:xfrm>
              <a:custGeom>
                <a:avLst/>
                <a:gdLst/>
                <a:ahLst/>
                <a:rect l="l" t="t" r="r" b="b"/>
                <a:pathLst>
                  <a:path w="1466" h="1719">
                    <a:moveTo>
                      <a:pt x="872" y="1527"/>
                    </a:moveTo>
                    <a:lnTo>
                      <a:pt x="1227" y="1527"/>
                    </a:lnTo>
                    <a:lnTo>
                      <a:pt x="1453" y="1527"/>
                    </a:lnTo>
                    <a:lnTo>
                      <a:pt x="1453" y="1186"/>
                    </a:lnTo>
                    <a:lnTo>
                      <a:pt x="1453" y="856"/>
                    </a:lnTo>
                    <a:lnTo>
                      <a:pt x="1453" y="467"/>
                    </a:lnTo>
                    <a:lnTo>
                      <a:pt x="1453" y="158"/>
                    </a:lnTo>
                    <a:lnTo>
                      <a:pt x="1466" y="158"/>
                    </a:lnTo>
                    <a:lnTo>
                      <a:pt x="1466" y="0"/>
                    </a:lnTo>
                    <a:lnTo>
                      <a:pt x="1055" y="0"/>
                    </a:lnTo>
                    <a:lnTo>
                      <a:pt x="637" y="0"/>
                    </a:lnTo>
                    <a:lnTo>
                      <a:pt x="290" y="0"/>
                    </a:lnTo>
                    <a:lnTo>
                      <a:pt x="0" y="0"/>
                    </a:lnTo>
                    <a:lnTo>
                      <a:pt x="0" y="456"/>
                    </a:lnTo>
                    <a:lnTo>
                      <a:pt x="0" y="910"/>
                    </a:lnTo>
                    <a:lnTo>
                      <a:pt x="0" y="1340"/>
                    </a:lnTo>
                    <a:lnTo>
                      <a:pt x="0" y="1719"/>
                    </a:lnTo>
                    <a:lnTo>
                      <a:pt x="195" y="1719"/>
                    </a:lnTo>
                    <a:lnTo>
                      <a:pt x="195" y="1580"/>
                    </a:lnTo>
                    <a:lnTo>
                      <a:pt x="401" y="1579"/>
                    </a:lnTo>
                    <a:lnTo>
                      <a:pt x="594" y="1576"/>
                    </a:lnTo>
                    <a:lnTo>
                      <a:pt x="577" y="1527"/>
                    </a:lnTo>
                    <a:lnTo>
                      <a:pt x="872" y="152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" name=""/>
              <p:cNvSpPr/>
              <p:nvPr/>
            </p:nvSpPr>
            <p:spPr>
              <a:xfrm>
                <a:off x="2722680" y="4316760"/>
                <a:ext cx="820080" cy="1011600"/>
              </a:xfrm>
              <a:custGeom>
                <a:avLst/>
                <a:gdLst/>
                <a:ahLst/>
                <a:rect l="l" t="t" r="r" b="b"/>
                <a:pathLst>
                  <a:path w="1466" h="1719">
                    <a:moveTo>
                      <a:pt x="872" y="1527"/>
                    </a:moveTo>
                    <a:lnTo>
                      <a:pt x="1227" y="1527"/>
                    </a:lnTo>
                    <a:lnTo>
                      <a:pt x="1453" y="1527"/>
                    </a:lnTo>
                    <a:lnTo>
                      <a:pt x="1453" y="1186"/>
                    </a:lnTo>
                    <a:lnTo>
                      <a:pt x="1453" y="856"/>
                    </a:lnTo>
                    <a:lnTo>
                      <a:pt x="1453" y="467"/>
                    </a:lnTo>
                    <a:lnTo>
                      <a:pt x="1453" y="158"/>
                    </a:lnTo>
                    <a:lnTo>
                      <a:pt x="1466" y="158"/>
                    </a:lnTo>
                    <a:lnTo>
                      <a:pt x="1466" y="0"/>
                    </a:lnTo>
                    <a:lnTo>
                      <a:pt x="1055" y="0"/>
                    </a:lnTo>
                    <a:lnTo>
                      <a:pt x="637" y="0"/>
                    </a:lnTo>
                    <a:lnTo>
                      <a:pt x="290" y="0"/>
                    </a:lnTo>
                    <a:lnTo>
                      <a:pt x="0" y="0"/>
                    </a:lnTo>
                    <a:lnTo>
                      <a:pt x="0" y="456"/>
                    </a:lnTo>
                    <a:lnTo>
                      <a:pt x="0" y="910"/>
                    </a:lnTo>
                    <a:lnTo>
                      <a:pt x="0" y="1340"/>
                    </a:lnTo>
                    <a:lnTo>
                      <a:pt x="0" y="1719"/>
                    </a:lnTo>
                    <a:lnTo>
                      <a:pt x="195" y="1719"/>
                    </a:lnTo>
                    <a:lnTo>
                      <a:pt x="195" y="1580"/>
                    </a:lnTo>
                    <a:lnTo>
                      <a:pt x="401" y="1579"/>
                    </a:lnTo>
                    <a:lnTo>
                      <a:pt x="594" y="1576"/>
                    </a:lnTo>
                    <a:lnTo>
                      <a:pt x="577" y="1527"/>
                    </a:lnTo>
                    <a:lnTo>
                      <a:pt x="872" y="1527"/>
                    </a:lnTo>
                    <a:lnTo>
                      <a:pt x="872" y="1527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6" name=""/>
              <p:cNvSpPr/>
              <p:nvPr/>
            </p:nvSpPr>
            <p:spPr>
              <a:xfrm>
                <a:off x="1944720" y="4316760"/>
                <a:ext cx="777600" cy="1011600"/>
              </a:xfrm>
              <a:custGeom>
                <a:avLst/>
                <a:gdLst/>
                <a:ahLst/>
                <a:rect l="l" t="t" r="r" b="b"/>
                <a:pathLst>
                  <a:path w="1388" h="1719">
                    <a:moveTo>
                      <a:pt x="360" y="0"/>
                    </a:moveTo>
                    <a:lnTo>
                      <a:pt x="616" y="0"/>
                    </a:lnTo>
                    <a:lnTo>
                      <a:pt x="928" y="0"/>
                    </a:lnTo>
                    <a:lnTo>
                      <a:pt x="1179" y="0"/>
                    </a:lnTo>
                    <a:lnTo>
                      <a:pt x="1388" y="0"/>
                    </a:lnTo>
                    <a:lnTo>
                      <a:pt x="1388" y="456"/>
                    </a:lnTo>
                    <a:lnTo>
                      <a:pt x="1388" y="910"/>
                    </a:lnTo>
                    <a:lnTo>
                      <a:pt x="1388" y="1340"/>
                    </a:lnTo>
                    <a:lnTo>
                      <a:pt x="1388" y="1719"/>
                    </a:lnTo>
                    <a:lnTo>
                      <a:pt x="1179" y="1719"/>
                    </a:lnTo>
                    <a:lnTo>
                      <a:pt x="926" y="1719"/>
                    </a:lnTo>
                    <a:lnTo>
                      <a:pt x="579" y="1585"/>
                    </a:lnTo>
                    <a:lnTo>
                      <a:pt x="234" y="1450"/>
                    </a:lnTo>
                    <a:lnTo>
                      <a:pt x="6" y="1362"/>
                    </a:lnTo>
                    <a:lnTo>
                      <a:pt x="0" y="1334"/>
                    </a:lnTo>
                    <a:lnTo>
                      <a:pt x="21" y="1306"/>
                    </a:lnTo>
                    <a:lnTo>
                      <a:pt x="58" y="1310"/>
                    </a:lnTo>
                    <a:lnTo>
                      <a:pt x="77" y="1269"/>
                    </a:lnTo>
                    <a:lnTo>
                      <a:pt x="75" y="1238"/>
                    </a:lnTo>
                    <a:lnTo>
                      <a:pt x="19" y="1203"/>
                    </a:lnTo>
                    <a:lnTo>
                      <a:pt x="11" y="1108"/>
                    </a:lnTo>
                    <a:lnTo>
                      <a:pt x="60" y="1060"/>
                    </a:lnTo>
                    <a:lnTo>
                      <a:pt x="63" y="940"/>
                    </a:lnTo>
                    <a:lnTo>
                      <a:pt x="159" y="844"/>
                    </a:lnTo>
                    <a:lnTo>
                      <a:pt x="36" y="658"/>
                    </a:lnTo>
                    <a:lnTo>
                      <a:pt x="36" y="623"/>
                    </a:lnTo>
                    <a:lnTo>
                      <a:pt x="47" y="518"/>
                    </a:lnTo>
                    <a:lnTo>
                      <a:pt x="11" y="328"/>
                    </a:lnTo>
                    <a:lnTo>
                      <a:pt x="55" y="264"/>
                    </a:lnTo>
                    <a:lnTo>
                      <a:pt x="159" y="296"/>
                    </a:lnTo>
                    <a:lnTo>
                      <a:pt x="177" y="253"/>
                    </a:lnTo>
                    <a:lnTo>
                      <a:pt x="177" y="0"/>
                    </a:lnTo>
                    <a:lnTo>
                      <a:pt x="360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" name=""/>
              <p:cNvSpPr/>
              <p:nvPr/>
            </p:nvSpPr>
            <p:spPr>
              <a:xfrm>
                <a:off x="1944720" y="4316760"/>
                <a:ext cx="777600" cy="1011600"/>
              </a:xfrm>
              <a:custGeom>
                <a:avLst/>
                <a:gdLst/>
                <a:ahLst/>
                <a:rect l="l" t="t" r="r" b="b"/>
                <a:pathLst>
                  <a:path w="1388" h="1719">
                    <a:moveTo>
                      <a:pt x="360" y="0"/>
                    </a:moveTo>
                    <a:lnTo>
                      <a:pt x="616" y="0"/>
                    </a:lnTo>
                    <a:lnTo>
                      <a:pt x="928" y="0"/>
                    </a:lnTo>
                    <a:lnTo>
                      <a:pt x="1179" y="0"/>
                    </a:lnTo>
                    <a:lnTo>
                      <a:pt x="1388" y="0"/>
                    </a:lnTo>
                    <a:lnTo>
                      <a:pt x="1388" y="456"/>
                    </a:lnTo>
                    <a:lnTo>
                      <a:pt x="1388" y="910"/>
                    </a:lnTo>
                    <a:lnTo>
                      <a:pt x="1388" y="1340"/>
                    </a:lnTo>
                    <a:lnTo>
                      <a:pt x="1388" y="1719"/>
                    </a:lnTo>
                    <a:lnTo>
                      <a:pt x="1179" y="1719"/>
                    </a:lnTo>
                    <a:lnTo>
                      <a:pt x="926" y="1719"/>
                    </a:lnTo>
                    <a:lnTo>
                      <a:pt x="579" y="1585"/>
                    </a:lnTo>
                    <a:lnTo>
                      <a:pt x="234" y="1450"/>
                    </a:lnTo>
                    <a:lnTo>
                      <a:pt x="6" y="1362"/>
                    </a:lnTo>
                    <a:lnTo>
                      <a:pt x="0" y="1334"/>
                    </a:lnTo>
                    <a:lnTo>
                      <a:pt x="21" y="1306"/>
                    </a:lnTo>
                    <a:lnTo>
                      <a:pt x="58" y="1310"/>
                    </a:lnTo>
                    <a:lnTo>
                      <a:pt x="77" y="1269"/>
                    </a:lnTo>
                    <a:lnTo>
                      <a:pt x="75" y="1238"/>
                    </a:lnTo>
                    <a:lnTo>
                      <a:pt x="19" y="1203"/>
                    </a:lnTo>
                    <a:lnTo>
                      <a:pt x="11" y="1108"/>
                    </a:lnTo>
                    <a:lnTo>
                      <a:pt x="60" y="1060"/>
                    </a:lnTo>
                    <a:lnTo>
                      <a:pt x="63" y="940"/>
                    </a:lnTo>
                    <a:lnTo>
                      <a:pt x="159" y="844"/>
                    </a:lnTo>
                    <a:lnTo>
                      <a:pt x="36" y="658"/>
                    </a:lnTo>
                    <a:lnTo>
                      <a:pt x="36" y="623"/>
                    </a:lnTo>
                    <a:lnTo>
                      <a:pt x="47" y="518"/>
                    </a:lnTo>
                    <a:lnTo>
                      <a:pt x="11" y="328"/>
                    </a:lnTo>
                    <a:lnTo>
                      <a:pt x="55" y="264"/>
                    </a:lnTo>
                    <a:lnTo>
                      <a:pt x="159" y="296"/>
                    </a:lnTo>
                    <a:lnTo>
                      <a:pt x="177" y="253"/>
                    </a:lnTo>
                    <a:lnTo>
                      <a:pt x="177" y="0"/>
                    </a:lnTo>
                    <a:lnTo>
                      <a:pt x="360" y="0"/>
                    </a:lnTo>
                    <a:lnTo>
                      <a:pt x="360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" name=""/>
              <p:cNvSpPr/>
              <p:nvPr/>
            </p:nvSpPr>
            <p:spPr>
              <a:xfrm>
                <a:off x="663120" y="3357720"/>
                <a:ext cx="1371600" cy="1772280"/>
              </a:xfrm>
              <a:custGeom>
                <a:avLst/>
                <a:gdLst/>
                <a:ahLst/>
                <a:rect l="l" t="t" r="r" b="b"/>
                <a:pathLst>
                  <a:path w="2451" h="3009">
                    <a:moveTo>
                      <a:pt x="2303" y="2737"/>
                    </a:moveTo>
                    <a:lnTo>
                      <a:pt x="2352" y="2689"/>
                    </a:lnTo>
                    <a:lnTo>
                      <a:pt x="2355" y="2569"/>
                    </a:lnTo>
                    <a:lnTo>
                      <a:pt x="2451" y="2473"/>
                    </a:lnTo>
                    <a:lnTo>
                      <a:pt x="2328" y="2287"/>
                    </a:lnTo>
                    <a:lnTo>
                      <a:pt x="2328" y="2252"/>
                    </a:lnTo>
                    <a:lnTo>
                      <a:pt x="2095" y="2024"/>
                    </a:lnTo>
                    <a:lnTo>
                      <a:pt x="1752" y="1698"/>
                    </a:lnTo>
                    <a:lnTo>
                      <a:pt x="1505" y="1460"/>
                    </a:lnTo>
                    <a:lnTo>
                      <a:pt x="1242" y="1204"/>
                    </a:lnTo>
                    <a:lnTo>
                      <a:pt x="1026" y="991"/>
                    </a:lnTo>
                    <a:lnTo>
                      <a:pt x="1026" y="601"/>
                    </a:lnTo>
                    <a:lnTo>
                      <a:pt x="1026" y="279"/>
                    </a:lnTo>
                    <a:lnTo>
                      <a:pt x="1026" y="0"/>
                    </a:lnTo>
                    <a:lnTo>
                      <a:pt x="774" y="0"/>
                    </a:lnTo>
                    <a:lnTo>
                      <a:pt x="510" y="0"/>
                    </a:lnTo>
                    <a:lnTo>
                      <a:pt x="245" y="0"/>
                    </a:lnTo>
                    <a:lnTo>
                      <a:pt x="31" y="0"/>
                    </a:lnTo>
                    <a:lnTo>
                      <a:pt x="75" y="201"/>
                    </a:lnTo>
                    <a:lnTo>
                      <a:pt x="59" y="399"/>
                    </a:lnTo>
                    <a:lnTo>
                      <a:pt x="1" y="494"/>
                    </a:lnTo>
                    <a:lnTo>
                      <a:pt x="0" y="535"/>
                    </a:lnTo>
                    <a:lnTo>
                      <a:pt x="143" y="767"/>
                    </a:lnTo>
                    <a:lnTo>
                      <a:pt x="140" y="871"/>
                    </a:lnTo>
                    <a:lnTo>
                      <a:pt x="180" y="1039"/>
                    </a:lnTo>
                    <a:lnTo>
                      <a:pt x="323" y="1205"/>
                    </a:lnTo>
                    <a:lnTo>
                      <a:pt x="336" y="1279"/>
                    </a:lnTo>
                    <a:lnTo>
                      <a:pt x="379" y="1325"/>
                    </a:lnTo>
                    <a:lnTo>
                      <a:pt x="444" y="1335"/>
                    </a:lnTo>
                    <a:lnTo>
                      <a:pt x="451" y="1259"/>
                    </a:lnTo>
                    <a:lnTo>
                      <a:pt x="569" y="1284"/>
                    </a:lnTo>
                    <a:lnTo>
                      <a:pt x="489" y="1336"/>
                    </a:lnTo>
                    <a:lnTo>
                      <a:pt x="544" y="1470"/>
                    </a:lnTo>
                    <a:lnTo>
                      <a:pt x="453" y="1380"/>
                    </a:lnTo>
                    <a:lnTo>
                      <a:pt x="493" y="1586"/>
                    </a:lnTo>
                    <a:lnTo>
                      <a:pt x="532" y="1629"/>
                    </a:lnTo>
                    <a:lnTo>
                      <a:pt x="589" y="1641"/>
                    </a:lnTo>
                    <a:lnTo>
                      <a:pt x="614" y="1684"/>
                    </a:lnTo>
                    <a:lnTo>
                      <a:pt x="615" y="1737"/>
                    </a:lnTo>
                    <a:lnTo>
                      <a:pt x="586" y="1763"/>
                    </a:lnTo>
                    <a:lnTo>
                      <a:pt x="599" y="1841"/>
                    </a:lnTo>
                    <a:lnTo>
                      <a:pt x="844" y="2124"/>
                    </a:lnTo>
                    <a:lnTo>
                      <a:pt x="848" y="2173"/>
                    </a:lnTo>
                    <a:lnTo>
                      <a:pt x="907" y="2225"/>
                    </a:lnTo>
                    <a:lnTo>
                      <a:pt x="925" y="2391"/>
                    </a:lnTo>
                    <a:lnTo>
                      <a:pt x="1089" y="2445"/>
                    </a:lnTo>
                    <a:lnTo>
                      <a:pt x="1139" y="2435"/>
                    </a:lnTo>
                    <a:lnTo>
                      <a:pt x="1352" y="2567"/>
                    </a:lnTo>
                    <a:lnTo>
                      <a:pt x="1365" y="2539"/>
                    </a:lnTo>
                    <a:lnTo>
                      <a:pt x="1401" y="2548"/>
                    </a:lnTo>
                    <a:lnTo>
                      <a:pt x="1451" y="2636"/>
                    </a:lnTo>
                    <a:lnTo>
                      <a:pt x="1563" y="2675"/>
                    </a:lnTo>
                    <a:lnTo>
                      <a:pt x="1698" y="2815"/>
                    </a:lnTo>
                    <a:lnTo>
                      <a:pt x="1723" y="2858"/>
                    </a:lnTo>
                    <a:lnTo>
                      <a:pt x="1746" y="3009"/>
                    </a:lnTo>
                    <a:lnTo>
                      <a:pt x="1952" y="2993"/>
                    </a:lnTo>
                    <a:lnTo>
                      <a:pt x="2124" y="2978"/>
                    </a:lnTo>
                    <a:lnTo>
                      <a:pt x="2292" y="2963"/>
                    </a:lnTo>
                    <a:lnTo>
                      <a:pt x="2313" y="2935"/>
                    </a:lnTo>
                    <a:lnTo>
                      <a:pt x="2350" y="2939"/>
                    </a:lnTo>
                    <a:lnTo>
                      <a:pt x="2369" y="2898"/>
                    </a:lnTo>
                    <a:lnTo>
                      <a:pt x="2367" y="2867"/>
                    </a:lnTo>
                    <a:lnTo>
                      <a:pt x="2311" y="2832"/>
                    </a:lnTo>
                    <a:lnTo>
                      <a:pt x="2303" y="273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" name=""/>
              <p:cNvSpPr/>
              <p:nvPr/>
            </p:nvSpPr>
            <p:spPr>
              <a:xfrm>
                <a:off x="663120" y="3357720"/>
                <a:ext cx="1371600" cy="1772280"/>
              </a:xfrm>
              <a:custGeom>
                <a:avLst/>
                <a:gdLst/>
                <a:ahLst/>
                <a:rect l="l" t="t" r="r" b="b"/>
                <a:pathLst>
                  <a:path w="2451" h="3009">
                    <a:moveTo>
                      <a:pt x="2303" y="2737"/>
                    </a:moveTo>
                    <a:lnTo>
                      <a:pt x="2352" y="2689"/>
                    </a:lnTo>
                    <a:lnTo>
                      <a:pt x="2355" y="2569"/>
                    </a:lnTo>
                    <a:lnTo>
                      <a:pt x="2451" y="2473"/>
                    </a:lnTo>
                    <a:lnTo>
                      <a:pt x="2328" y="2287"/>
                    </a:lnTo>
                    <a:lnTo>
                      <a:pt x="2328" y="2252"/>
                    </a:lnTo>
                    <a:lnTo>
                      <a:pt x="2095" y="2024"/>
                    </a:lnTo>
                    <a:lnTo>
                      <a:pt x="1752" y="1698"/>
                    </a:lnTo>
                    <a:lnTo>
                      <a:pt x="1505" y="1460"/>
                    </a:lnTo>
                    <a:lnTo>
                      <a:pt x="1242" y="1204"/>
                    </a:lnTo>
                    <a:lnTo>
                      <a:pt x="1026" y="991"/>
                    </a:lnTo>
                    <a:lnTo>
                      <a:pt x="1026" y="601"/>
                    </a:lnTo>
                    <a:lnTo>
                      <a:pt x="1026" y="279"/>
                    </a:lnTo>
                    <a:lnTo>
                      <a:pt x="1026" y="0"/>
                    </a:lnTo>
                    <a:lnTo>
                      <a:pt x="774" y="0"/>
                    </a:lnTo>
                    <a:lnTo>
                      <a:pt x="510" y="0"/>
                    </a:lnTo>
                    <a:lnTo>
                      <a:pt x="245" y="0"/>
                    </a:lnTo>
                    <a:lnTo>
                      <a:pt x="31" y="0"/>
                    </a:lnTo>
                    <a:lnTo>
                      <a:pt x="75" y="201"/>
                    </a:lnTo>
                    <a:lnTo>
                      <a:pt x="59" y="399"/>
                    </a:lnTo>
                    <a:lnTo>
                      <a:pt x="1" y="494"/>
                    </a:lnTo>
                    <a:lnTo>
                      <a:pt x="0" y="535"/>
                    </a:lnTo>
                    <a:lnTo>
                      <a:pt x="143" y="767"/>
                    </a:lnTo>
                    <a:lnTo>
                      <a:pt x="140" y="871"/>
                    </a:lnTo>
                    <a:lnTo>
                      <a:pt x="180" y="1039"/>
                    </a:lnTo>
                    <a:lnTo>
                      <a:pt x="323" y="1205"/>
                    </a:lnTo>
                    <a:lnTo>
                      <a:pt x="336" y="1279"/>
                    </a:lnTo>
                    <a:lnTo>
                      <a:pt x="379" y="1325"/>
                    </a:lnTo>
                    <a:lnTo>
                      <a:pt x="444" y="1335"/>
                    </a:lnTo>
                    <a:lnTo>
                      <a:pt x="451" y="1259"/>
                    </a:lnTo>
                    <a:lnTo>
                      <a:pt x="569" y="1284"/>
                    </a:lnTo>
                    <a:lnTo>
                      <a:pt x="489" y="1336"/>
                    </a:lnTo>
                    <a:lnTo>
                      <a:pt x="544" y="1470"/>
                    </a:lnTo>
                    <a:lnTo>
                      <a:pt x="453" y="1380"/>
                    </a:lnTo>
                    <a:lnTo>
                      <a:pt x="493" y="1586"/>
                    </a:lnTo>
                    <a:lnTo>
                      <a:pt x="532" y="1629"/>
                    </a:lnTo>
                    <a:lnTo>
                      <a:pt x="589" y="1641"/>
                    </a:lnTo>
                    <a:lnTo>
                      <a:pt x="614" y="1684"/>
                    </a:lnTo>
                    <a:lnTo>
                      <a:pt x="615" y="1737"/>
                    </a:lnTo>
                    <a:lnTo>
                      <a:pt x="586" y="1763"/>
                    </a:lnTo>
                    <a:lnTo>
                      <a:pt x="599" y="1841"/>
                    </a:lnTo>
                    <a:lnTo>
                      <a:pt x="844" y="2124"/>
                    </a:lnTo>
                    <a:lnTo>
                      <a:pt x="848" y="2173"/>
                    </a:lnTo>
                    <a:lnTo>
                      <a:pt x="907" y="2225"/>
                    </a:lnTo>
                    <a:lnTo>
                      <a:pt x="925" y="2391"/>
                    </a:lnTo>
                    <a:lnTo>
                      <a:pt x="1089" y="2445"/>
                    </a:lnTo>
                    <a:lnTo>
                      <a:pt x="1139" y="2435"/>
                    </a:lnTo>
                    <a:lnTo>
                      <a:pt x="1352" y="2567"/>
                    </a:lnTo>
                    <a:lnTo>
                      <a:pt x="1365" y="2539"/>
                    </a:lnTo>
                    <a:lnTo>
                      <a:pt x="1401" y="2548"/>
                    </a:lnTo>
                    <a:lnTo>
                      <a:pt x="1451" y="2636"/>
                    </a:lnTo>
                    <a:lnTo>
                      <a:pt x="1563" y="2675"/>
                    </a:lnTo>
                    <a:lnTo>
                      <a:pt x="1698" y="2815"/>
                    </a:lnTo>
                    <a:lnTo>
                      <a:pt x="1723" y="2858"/>
                    </a:lnTo>
                    <a:lnTo>
                      <a:pt x="1746" y="3009"/>
                    </a:lnTo>
                    <a:lnTo>
                      <a:pt x="1952" y="2993"/>
                    </a:lnTo>
                    <a:lnTo>
                      <a:pt x="2124" y="2978"/>
                    </a:lnTo>
                    <a:lnTo>
                      <a:pt x="2292" y="2963"/>
                    </a:lnTo>
                    <a:lnTo>
                      <a:pt x="2313" y="2935"/>
                    </a:lnTo>
                    <a:lnTo>
                      <a:pt x="2350" y="2939"/>
                    </a:lnTo>
                    <a:lnTo>
                      <a:pt x="2369" y="2898"/>
                    </a:lnTo>
                    <a:lnTo>
                      <a:pt x="2367" y="2867"/>
                    </a:lnTo>
                    <a:lnTo>
                      <a:pt x="2311" y="2832"/>
                    </a:lnTo>
                    <a:lnTo>
                      <a:pt x="2303" y="2737"/>
                    </a:lnTo>
                    <a:lnTo>
                      <a:pt x="2303" y="2737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" name=""/>
              <p:cNvSpPr/>
              <p:nvPr/>
            </p:nvSpPr>
            <p:spPr>
              <a:xfrm>
                <a:off x="2044800" y="3357720"/>
                <a:ext cx="677520" cy="959040"/>
              </a:xfrm>
              <a:custGeom>
                <a:avLst/>
                <a:gdLst/>
                <a:ahLst/>
                <a:rect l="l" t="t" r="r" b="b"/>
                <a:pathLst>
                  <a:path w="1211" h="1629">
                    <a:moveTo>
                      <a:pt x="154" y="0"/>
                    </a:moveTo>
                    <a:lnTo>
                      <a:pt x="726" y="0"/>
                    </a:lnTo>
                    <a:lnTo>
                      <a:pt x="726" y="337"/>
                    </a:lnTo>
                    <a:lnTo>
                      <a:pt x="963" y="337"/>
                    </a:lnTo>
                    <a:lnTo>
                      <a:pt x="1211" y="337"/>
                    </a:lnTo>
                    <a:lnTo>
                      <a:pt x="1211" y="776"/>
                    </a:lnTo>
                    <a:lnTo>
                      <a:pt x="1211" y="1270"/>
                    </a:lnTo>
                    <a:lnTo>
                      <a:pt x="1211" y="1629"/>
                    </a:lnTo>
                    <a:lnTo>
                      <a:pt x="1002" y="1629"/>
                    </a:lnTo>
                    <a:lnTo>
                      <a:pt x="751" y="1629"/>
                    </a:lnTo>
                    <a:lnTo>
                      <a:pt x="439" y="1629"/>
                    </a:lnTo>
                    <a:lnTo>
                      <a:pt x="183" y="1629"/>
                    </a:lnTo>
                    <a:lnTo>
                      <a:pt x="0" y="1629"/>
                    </a:lnTo>
                    <a:lnTo>
                      <a:pt x="0" y="1263"/>
                    </a:lnTo>
                    <a:lnTo>
                      <a:pt x="0" y="809"/>
                    </a:lnTo>
                    <a:lnTo>
                      <a:pt x="0" y="378"/>
                    </a:lnTo>
                    <a:lnTo>
                      <a:pt x="0" y="0"/>
                    </a:lnTo>
                    <a:lnTo>
                      <a:pt x="154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" name=""/>
              <p:cNvSpPr/>
              <p:nvPr/>
            </p:nvSpPr>
            <p:spPr>
              <a:xfrm>
                <a:off x="2044800" y="3357720"/>
                <a:ext cx="677520" cy="959040"/>
              </a:xfrm>
              <a:custGeom>
                <a:avLst/>
                <a:gdLst/>
                <a:ahLst/>
                <a:rect l="l" t="t" r="r" b="b"/>
                <a:pathLst>
                  <a:path w="1211" h="1629">
                    <a:moveTo>
                      <a:pt x="154" y="0"/>
                    </a:moveTo>
                    <a:lnTo>
                      <a:pt x="726" y="0"/>
                    </a:lnTo>
                    <a:lnTo>
                      <a:pt x="726" y="337"/>
                    </a:lnTo>
                    <a:lnTo>
                      <a:pt x="963" y="337"/>
                    </a:lnTo>
                    <a:lnTo>
                      <a:pt x="1211" y="337"/>
                    </a:lnTo>
                    <a:lnTo>
                      <a:pt x="1211" y="776"/>
                    </a:lnTo>
                    <a:lnTo>
                      <a:pt x="1211" y="1270"/>
                    </a:lnTo>
                    <a:lnTo>
                      <a:pt x="1211" y="1629"/>
                    </a:lnTo>
                    <a:lnTo>
                      <a:pt x="1002" y="1629"/>
                    </a:lnTo>
                    <a:lnTo>
                      <a:pt x="751" y="1629"/>
                    </a:lnTo>
                    <a:lnTo>
                      <a:pt x="439" y="1629"/>
                    </a:lnTo>
                    <a:lnTo>
                      <a:pt x="183" y="1629"/>
                    </a:lnTo>
                    <a:lnTo>
                      <a:pt x="0" y="1629"/>
                    </a:lnTo>
                    <a:lnTo>
                      <a:pt x="0" y="1263"/>
                    </a:lnTo>
                    <a:lnTo>
                      <a:pt x="0" y="809"/>
                    </a:lnTo>
                    <a:lnTo>
                      <a:pt x="0" y="378"/>
                    </a:lnTo>
                    <a:lnTo>
                      <a:pt x="0" y="0"/>
                    </a:lnTo>
                    <a:lnTo>
                      <a:pt x="154" y="0"/>
                    </a:lnTo>
                    <a:lnTo>
                      <a:pt x="154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" name=""/>
              <p:cNvSpPr/>
              <p:nvPr/>
            </p:nvSpPr>
            <p:spPr>
              <a:xfrm>
                <a:off x="1236600" y="3357720"/>
                <a:ext cx="807840" cy="1327680"/>
              </a:xfrm>
              <a:custGeom>
                <a:avLst/>
                <a:gdLst/>
                <a:ahLst/>
                <a:rect l="l" t="t" r="r" b="b"/>
                <a:pathLst>
                  <a:path w="1443" h="2252">
                    <a:moveTo>
                      <a:pt x="1069" y="2024"/>
                    </a:moveTo>
                    <a:lnTo>
                      <a:pt x="726" y="1698"/>
                    </a:lnTo>
                    <a:lnTo>
                      <a:pt x="479" y="1460"/>
                    </a:lnTo>
                    <a:lnTo>
                      <a:pt x="216" y="1204"/>
                    </a:lnTo>
                    <a:lnTo>
                      <a:pt x="0" y="991"/>
                    </a:lnTo>
                    <a:lnTo>
                      <a:pt x="0" y="601"/>
                    </a:lnTo>
                    <a:lnTo>
                      <a:pt x="0" y="279"/>
                    </a:lnTo>
                    <a:lnTo>
                      <a:pt x="0" y="0"/>
                    </a:lnTo>
                    <a:lnTo>
                      <a:pt x="234" y="0"/>
                    </a:lnTo>
                    <a:lnTo>
                      <a:pt x="474" y="0"/>
                    </a:lnTo>
                    <a:lnTo>
                      <a:pt x="723" y="0"/>
                    </a:lnTo>
                    <a:lnTo>
                      <a:pt x="953" y="0"/>
                    </a:lnTo>
                    <a:lnTo>
                      <a:pt x="1186" y="0"/>
                    </a:lnTo>
                    <a:lnTo>
                      <a:pt x="1443" y="0"/>
                    </a:lnTo>
                    <a:lnTo>
                      <a:pt x="1443" y="378"/>
                    </a:lnTo>
                    <a:lnTo>
                      <a:pt x="1443" y="809"/>
                    </a:lnTo>
                    <a:lnTo>
                      <a:pt x="1443" y="1263"/>
                    </a:lnTo>
                    <a:lnTo>
                      <a:pt x="1443" y="1882"/>
                    </a:lnTo>
                    <a:lnTo>
                      <a:pt x="1425" y="1925"/>
                    </a:lnTo>
                    <a:lnTo>
                      <a:pt x="1321" y="1893"/>
                    </a:lnTo>
                    <a:lnTo>
                      <a:pt x="1277" y="1957"/>
                    </a:lnTo>
                    <a:lnTo>
                      <a:pt x="1313" y="2147"/>
                    </a:lnTo>
                    <a:lnTo>
                      <a:pt x="1302" y="2252"/>
                    </a:lnTo>
                    <a:lnTo>
                      <a:pt x="1069" y="202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" name=""/>
              <p:cNvSpPr/>
              <p:nvPr/>
            </p:nvSpPr>
            <p:spPr>
              <a:xfrm>
                <a:off x="1236600" y="3357720"/>
                <a:ext cx="807840" cy="1327680"/>
              </a:xfrm>
              <a:custGeom>
                <a:avLst/>
                <a:gdLst/>
                <a:ahLst/>
                <a:rect l="l" t="t" r="r" b="b"/>
                <a:pathLst>
                  <a:path w="1443" h="2252">
                    <a:moveTo>
                      <a:pt x="1069" y="2024"/>
                    </a:moveTo>
                    <a:lnTo>
                      <a:pt x="726" y="1698"/>
                    </a:lnTo>
                    <a:lnTo>
                      <a:pt x="479" y="1460"/>
                    </a:lnTo>
                    <a:lnTo>
                      <a:pt x="216" y="1204"/>
                    </a:lnTo>
                    <a:lnTo>
                      <a:pt x="0" y="991"/>
                    </a:lnTo>
                    <a:lnTo>
                      <a:pt x="0" y="601"/>
                    </a:lnTo>
                    <a:lnTo>
                      <a:pt x="0" y="279"/>
                    </a:lnTo>
                    <a:lnTo>
                      <a:pt x="0" y="0"/>
                    </a:lnTo>
                    <a:lnTo>
                      <a:pt x="234" y="0"/>
                    </a:lnTo>
                    <a:lnTo>
                      <a:pt x="474" y="0"/>
                    </a:lnTo>
                    <a:lnTo>
                      <a:pt x="723" y="0"/>
                    </a:lnTo>
                    <a:lnTo>
                      <a:pt x="953" y="0"/>
                    </a:lnTo>
                    <a:lnTo>
                      <a:pt x="1186" y="0"/>
                    </a:lnTo>
                    <a:lnTo>
                      <a:pt x="1443" y="0"/>
                    </a:lnTo>
                    <a:lnTo>
                      <a:pt x="1443" y="378"/>
                    </a:lnTo>
                    <a:lnTo>
                      <a:pt x="1443" y="809"/>
                    </a:lnTo>
                    <a:lnTo>
                      <a:pt x="1443" y="1263"/>
                    </a:lnTo>
                    <a:lnTo>
                      <a:pt x="1443" y="1882"/>
                    </a:lnTo>
                    <a:lnTo>
                      <a:pt x="1425" y="1925"/>
                    </a:lnTo>
                    <a:lnTo>
                      <a:pt x="1321" y="1893"/>
                    </a:lnTo>
                    <a:lnTo>
                      <a:pt x="1277" y="1957"/>
                    </a:lnTo>
                    <a:lnTo>
                      <a:pt x="1313" y="2147"/>
                    </a:lnTo>
                    <a:lnTo>
                      <a:pt x="1302" y="2252"/>
                    </a:lnTo>
                    <a:lnTo>
                      <a:pt x="1069" y="2024"/>
                    </a:lnTo>
                    <a:lnTo>
                      <a:pt x="1069" y="2024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" name=""/>
              <p:cNvSpPr/>
              <p:nvPr/>
            </p:nvSpPr>
            <p:spPr>
              <a:xfrm>
                <a:off x="645840" y="2491920"/>
                <a:ext cx="1071000" cy="865440"/>
              </a:xfrm>
              <a:custGeom>
                <a:avLst/>
                <a:gdLst/>
                <a:ahLst/>
                <a:rect l="l" t="t" r="r" b="b"/>
                <a:pathLst>
                  <a:path w="1915" h="1469">
                    <a:moveTo>
                      <a:pt x="1530" y="1469"/>
                    </a:moveTo>
                    <a:lnTo>
                      <a:pt x="1290" y="1469"/>
                    </a:lnTo>
                    <a:lnTo>
                      <a:pt x="1056" y="1469"/>
                    </a:lnTo>
                    <a:lnTo>
                      <a:pt x="804" y="1469"/>
                    </a:lnTo>
                    <a:lnTo>
                      <a:pt x="540" y="1469"/>
                    </a:lnTo>
                    <a:lnTo>
                      <a:pt x="275" y="1469"/>
                    </a:lnTo>
                    <a:lnTo>
                      <a:pt x="61" y="1469"/>
                    </a:lnTo>
                    <a:lnTo>
                      <a:pt x="21" y="1357"/>
                    </a:lnTo>
                    <a:lnTo>
                      <a:pt x="0" y="1170"/>
                    </a:lnTo>
                    <a:lnTo>
                      <a:pt x="21" y="1047"/>
                    </a:lnTo>
                    <a:lnTo>
                      <a:pt x="73" y="981"/>
                    </a:lnTo>
                    <a:lnTo>
                      <a:pt x="60" y="939"/>
                    </a:lnTo>
                    <a:lnTo>
                      <a:pt x="102" y="682"/>
                    </a:lnTo>
                    <a:lnTo>
                      <a:pt x="132" y="15"/>
                    </a:lnTo>
                    <a:lnTo>
                      <a:pt x="289" y="0"/>
                    </a:lnTo>
                    <a:lnTo>
                      <a:pt x="359" y="47"/>
                    </a:lnTo>
                    <a:lnTo>
                      <a:pt x="394" y="195"/>
                    </a:lnTo>
                    <a:lnTo>
                      <a:pt x="505" y="227"/>
                    </a:lnTo>
                    <a:lnTo>
                      <a:pt x="620" y="172"/>
                    </a:lnTo>
                    <a:lnTo>
                      <a:pt x="741" y="175"/>
                    </a:lnTo>
                    <a:lnTo>
                      <a:pt x="778" y="209"/>
                    </a:lnTo>
                    <a:lnTo>
                      <a:pt x="907" y="159"/>
                    </a:lnTo>
                    <a:lnTo>
                      <a:pt x="1004" y="166"/>
                    </a:lnTo>
                    <a:lnTo>
                      <a:pt x="1158" y="98"/>
                    </a:lnTo>
                    <a:lnTo>
                      <a:pt x="1300" y="72"/>
                    </a:lnTo>
                    <a:lnTo>
                      <a:pt x="1569" y="71"/>
                    </a:lnTo>
                    <a:lnTo>
                      <a:pt x="1810" y="69"/>
                    </a:lnTo>
                    <a:lnTo>
                      <a:pt x="1841" y="132"/>
                    </a:lnTo>
                    <a:lnTo>
                      <a:pt x="1892" y="157"/>
                    </a:lnTo>
                    <a:lnTo>
                      <a:pt x="1915" y="212"/>
                    </a:lnTo>
                    <a:lnTo>
                      <a:pt x="1808" y="490"/>
                    </a:lnTo>
                    <a:lnTo>
                      <a:pt x="1731" y="613"/>
                    </a:lnTo>
                    <a:lnTo>
                      <a:pt x="1737" y="681"/>
                    </a:lnTo>
                    <a:lnTo>
                      <a:pt x="1809" y="721"/>
                    </a:lnTo>
                    <a:lnTo>
                      <a:pt x="1779" y="842"/>
                    </a:lnTo>
                    <a:lnTo>
                      <a:pt x="1779" y="1150"/>
                    </a:lnTo>
                    <a:lnTo>
                      <a:pt x="1779" y="1469"/>
                    </a:lnTo>
                    <a:lnTo>
                      <a:pt x="1530" y="1469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" name=""/>
              <p:cNvSpPr/>
              <p:nvPr/>
            </p:nvSpPr>
            <p:spPr>
              <a:xfrm>
                <a:off x="645840" y="2491920"/>
                <a:ext cx="1071000" cy="865440"/>
              </a:xfrm>
              <a:custGeom>
                <a:avLst/>
                <a:gdLst/>
                <a:ahLst/>
                <a:rect l="l" t="t" r="r" b="b"/>
                <a:pathLst>
                  <a:path w="1915" h="1469">
                    <a:moveTo>
                      <a:pt x="1530" y="1469"/>
                    </a:moveTo>
                    <a:lnTo>
                      <a:pt x="1290" y="1469"/>
                    </a:lnTo>
                    <a:lnTo>
                      <a:pt x="1056" y="1469"/>
                    </a:lnTo>
                    <a:lnTo>
                      <a:pt x="804" y="1469"/>
                    </a:lnTo>
                    <a:lnTo>
                      <a:pt x="540" y="1469"/>
                    </a:lnTo>
                    <a:lnTo>
                      <a:pt x="275" y="1469"/>
                    </a:lnTo>
                    <a:lnTo>
                      <a:pt x="61" y="1469"/>
                    </a:lnTo>
                    <a:lnTo>
                      <a:pt x="21" y="1357"/>
                    </a:lnTo>
                    <a:lnTo>
                      <a:pt x="0" y="1170"/>
                    </a:lnTo>
                    <a:lnTo>
                      <a:pt x="21" y="1047"/>
                    </a:lnTo>
                    <a:lnTo>
                      <a:pt x="73" y="981"/>
                    </a:lnTo>
                    <a:lnTo>
                      <a:pt x="60" y="939"/>
                    </a:lnTo>
                    <a:lnTo>
                      <a:pt x="102" y="682"/>
                    </a:lnTo>
                    <a:lnTo>
                      <a:pt x="132" y="15"/>
                    </a:lnTo>
                    <a:lnTo>
                      <a:pt x="289" y="0"/>
                    </a:lnTo>
                    <a:lnTo>
                      <a:pt x="359" y="47"/>
                    </a:lnTo>
                    <a:lnTo>
                      <a:pt x="394" y="195"/>
                    </a:lnTo>
                    <a:lnTo>
                      <a:pt x="505" y="227"/>
                    </a:lnTo>
                    <a:lnTo>
                      <a:pt x="620" y="172"/>
                    </a:lnTo>
                    <a:lnTo>
                      <a:pt x="741" y="175"/>
                    </a:lnTo>
                    <a:lnTo>
                      <a:pt x="778" y="209"/>
                    </a:lnTo>
                    <a:lnTo>
                      <a:pt x="907" y="159"/>
                    </a:lnTo>
                    <a:lnTo>
                      <a:pt x="1004" y="166"/>
                    </a:lnTo>
                    <a:lnTo>
                      <a:pt x="1158" y="98"/>
                    </a:lnTo>
                    <a:lnTo>
                      <a:pt x="1300" y="72"/>
                    </a:lnTo>
                    <a:lnTo>
                      <a:pt x="1569" y="71"/>
                    </a:lnTo>
                    <a:lnTo>
                      <a:pt x="1810" y="69"/>
                    </a:lnTo>
                    <a:lnTo>
                      <a:pt x="1841" y="132"/>
                    </a:lnTo>
                    <a:lnTo>
                      <a:pt x="1892" y="157"/>
                    </a:lnTo>
                    <a:lnTo>
                      <a:pt x="1915" y="212"/>
                    </a:lnTo>
                    <a:lnTo>
                      <a:pt x="1808" y="490"/>
                    </a:lnTo>
                    <a:lnTo>
                      <a:pt x="1731" y="613"/>
                    </a:lnTo>
                    <a:lnTo>
                      <a:pt x="1737" y="681"/>
                    </a:lnTo>
                    <a:lnTo>
                      <a:pt x="1809" y="721"/>
                    </a:lnTo>
                    <a:lnTo>
                      <a:pt x="1779" y="842"/>
                    </a:lnTo>
                    <a:lnTo>
                      <a:pt x="1779" y="1150"/>
                    </a:lnTo>
                    <a:lnTo>
                      <a:pt x="1779" y="1469"/>
                    </a:lnTo>
                    <a:lnTo>
                      <a:pt x="1530" y="1469"/>
                    </a:lnTo>
                    <a:lnTo>
                      <a:pt x="1530" y="1469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" name=""/>
              <p:cNvSpPr/>
              <p:nvPr/>
            </p:nvSpPr>
            <p:spPr>
              <a:xfrm>
                <a:off x="1613520" y="1883160"/>
                <a:ext cx="837000" cy="1474200"/>
              </a:xfrm>
              <a:custGeom>
                <a:avLst/>
                <a:gdLst/>
                <a:ahLst/>
                <a:rect l="l" t="t" r="r" b="b"/>
                <a:pathLst>
                  <a:path w="1494" h="2506">
                    <a:moveTo>
                      <a:pt x="278" y="2506"/>
                    </a:moveTo>
                    <a:lnTo>
                      <a:pt x="511" y="2506"/>
                    </a:lnTo>
                    <a:lnTo>
                      <a:pt x="1494" y="2506"/>
                    </a:lnTo>
                    <a:lnTo>
                      <a:pt x="1494" y="2070"/>
                    </a:lnTo>
                    <a:lnTo>
                      <a:pt x="1494" y="1645"/>
                    </a:lnTo>
                    <a:lnTo>
                      <a:pt x="1418" y="1553"/>
                    </a:lnTo>
                    <a:lnTo>
                      <a:pt x="1393" y="1569"/>
                    </a:lnTo>
                    <a:lnTo>
                      <a:pt x="1393" y="1627"/>
                    </a:lnTo>
                    <a:lnTo>
                      <a:pt x="1206" y="1619"/>
                    </a:lnTo>
                    <a:lnTo>
                      <a:pt x="1172" y="1659"/>
                    </a:lnTo>
                    <a:lnTo>
                      <a:pt x="1081" y="1647"/>
                    </a:lnTo>
                    <a:lnTo>
                      <a:pt x="1063" y="1690"/>
                    </a:lnTo>
                    <a:lnTo>
                      <a:pt x="1022" y="1658"/>
                    </a:lnTo>
                    <a:lnTo>
                      <a:pt x="987" y="1546"/>
                    </a:lnTo>
                    <a:lnTo>
                      <a:pt x="916" y="1515"/>
                    </a:lnTo>
                    <a:lnTo>
                      <a:pt x="916" y="1458"/>
                    </a:lnTo>
                    <a:lnTo>
                      <a:pt x="848" y="1355"/>
                    </a:lnTo>
                    <a:lnTo>
                      <a:pt x="827" y="1251"/>
                    </a:lnTo>
                    <a:lnTo>
                      <a:pt x="782" y="1215"/>
                    </a:lnTo>
                    <a:lnTo>
                      <a:pt x="705" y="1295"/>
                    </a:lnTo>
                    <a:lnTo>
                      <a:pt x="647" y="1264"/>
                    </a:lnTo>
                    <a:lnTo>
                      <a:pt x="660" y="1213"/>
                    </a:lnTo>
                    <a:lnTo>
                      <a:pt x="644" y="1187"/>
                    </a:lnTo>
                    <a:lnTo>
                      <a:pt x="686" y="1147"/>
                    </a:lnTo>
                    <a:lnTo>
                      <a:pt x="657" y="1050"/>
                    </a:lnTo>
                    <a:lnTo>
                      <a:pt x="675" y="1039"/>
                    </a:lnTo>
                    <a:lnTo>
                      <a:pt x="700" y="864"/>
                    </a:lnTo>
                    <a:lnTo>
                      <a:pt x="595" y="847"/>
                    </a:lnTo>
                    <a:lnTo>
                      <a:pt x="458" y="648"/>
                    </a:lnTo>
                    <a:lnTo>
                      <a:pt x="361" y="581"/>
                    </a:lnTo>
                    <a:lnTo>
                      <a:pt x="382" y="563"/>
                    </a:lnTo>
                    <a:lnTo>
                      <a:pt x="357" y="536"/>
                    </a:lnTo>
                    <a:lnTo>
                      <a:pt x="373" y="516"/>
                    </a:lnTo>
                    <a:lnTo>
                      <a:pt x="362" y="479"/>
                    </a:lnTo>
                    <a:lnTo>
                      <a:pt x="283" y="372"/>
                    </a:lnTo>
                    <a:lnTo>
                      <a:pt x="280" y="0"/>
                    </a:lnTo>
                    <a:lnTo>
                      <a:pt x="45" y="0"/>
                    </a:lnTo>
                    <a:lnTo>
                      <a:pt x="44" y="327"/>
                    </a:lnTo>
                    <a:lnTo>
                      <a:pt x="43" y="639"/>
                    </a:lnTo>
                    <a:lnTo>
                      <a:pt x="47" y="946"/>
                    </a:lnTo>
                    <a:lnTo>
                      <a:pt x="73" y="1047"/>
                    </a:lnTo>
                    <a:lnTo>
                      <a:pt x="79" y="1106"/>
                    </a:lnTo>
                    <a:lnTo>
                      <a:pt x="110" y="1169"/>
                    </a:lnTo>
                    <a:lnTo>
                      <a:pt x="161" y="1194"/>
                    </a:lnTo>
                    <a:lnTo>
                      <a:pt x="184" y="1249"/>
                    </a:lnTo>
                    <a:lnTo>
                      <a:pt x="77" y="1527"/>
                    </a:lnTo>
                    <a:lnTo>
                      <a:pt x="0" y="1650"/>
                    </a:lnTo>
                    <a:lnTo>
                      <a:pt x="6" y="1718"/>
                    </a:lnTo>
                    <a:lnTo>
                      <a:pt x="78" y="1758"/>
                    </a:lnTo>
                    <a:lnTo>
                      <a:pt x="48" y="1879"/>
                    </a:lnTo>
                    <a:lnTo>
                      <a:pt x="48" y="2187"/>
                    </a:lnTo>
                    <a:lnTo>
                      <a:pt x="48" y="2506"/>
                    </a:lnTo>
                    <a:lnTo>
                      <a:pt x="278" y="2506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" name=""/>
              <p:cNvSpPr/>
              <p:nvPr/>
            </p:nvSpPr>
            <p:spPr>
              <a:xfrm>
                <a:off x="1613520" y="1883160"/>
                <a:ext cx="837000" cy="1474200"/>
              </a:xfrm>
              <a:custGeom>
                <a:avLst/>
                <a:gdLst/>
                <a:ahLst/>
                <a:rect l="l" t="t" r="r" b="b"/>
                <a:pathLst>
                  <a:path w="1494" h="2506">
                    <a:moveTo>
                      <a:pt x="278" y="2506"/>
                    </a:moveTo>
                    <a:lnTo>
                      <a:pt x="511" y="2506"/>
                    </a:lnTo>
                    <a:lnTo>
                      <a:pt x="1494" y="2506"/>
                    </a:lnTo>
                    <a:lnTo>
                      <a:pt x="1494" y="2070"/>
                    </a:lnTo>
                    <a:lnTo>
                      <a:pt x="1494" y="1645"/>
                    </a:lnTo>
                    <a:lnTo>
                      <a:pt x="1418" y="1553"/>
                    </a:lnTo>
                    <a:lnTo>
                      <a:pt x="1393" y="1569"/>
                    </a:lnTo>
                    <a:lnTo>
                      <a:pt x="1393" y="1627"/>
                    </a:lnTo>
                    <a:lnTo>
                      <a:pt x="1206" y="1619"/>
                    </a:lnTo>
                    <a:lnTo>
                      <a:pt x="1172" y="1659"/>
                    </a:lnTo>
                    <a:lnTo>
                      <a:pt x="1081" y="1647"/>
                    </a:lnTo>
                    <a:lnTo>
                      <a:pt x="1063" y="1690"/>
                    </a:lnTo>
                    <a:lnTo>
                      <a:pt x="1022" y="1658"/>
                    </a:lnTo>
                    <a:lnTo>
                      <a:pt x="987" y="1546"/>
                    </a:lnTo>
                    <a:lnTo>
                      <a:pt x="916" y="1515"/>
                    </a:lnTo>
                    <a:lnTo>
                      <a:pt x="916" y="1458"/>
                    </a:lnTo>
                    <a:lnTo>
                      <a:pt x="848" y="1355"/>
                    </a:lnTo>
                    <a:lnTo>
                      <a:pt x="827" y="1251"/>
                    </a:lnTo>
                    <a:lnTo>
                      <a:pt x="782" y="1215"/>
                    </a:lnTo>
                    <a:lnTo>
                      <a:pt x="705" y="1295"/>
                    </a:lnTo>
                    <a:lnTo>
                      <a:pt x="647" y="1264"/>
                    </a:lnTo>
                    <a:lnTo>
                      <a:pt x="660" y="1213"/>
                    </a:lnTo>
                    <a:lnTo>
                      <a:pt x="644" y="1187"/>
                    </a:lnTo>
                    <a:lnTo>
                      <a:pt x="686" y="1147"/>
                    </a:lnTo>
                    <a:lnTo>
                      <a:pt x="657" y="1050"/>
                    </a:lnTo>
                    <a:lnTo>
                      <a:pt x="675" y="1039"/>
                    </a:lnTo>
                    <a:lnTo>
                      <a:pt x="700" y="864"/>
                    </a:lnTo>
                    <a:lnTo>
                      <a:pt x="595" y="847"/>
                    </a:lnTo>
                    <a:lnTo>
                      <a:pt x="458" y="648"/>
                    </a:lnTo>
                    <a:lnTo>
                      <a:pt x="361" y="581"/>
                    </a:lnTo>
                    <a:lnTo>
                      <a:pt x="382" y="563"/>
                    </a:lnTo>
                    <a:lnTo>
                      <a:pt x="357" y="536"/>
                    </a:lnTo>
                    <a:lnTo>
                      <a:pt x="373" y="516"/>
                    </a:lnTo>
                    <a:lnTo>
                      <a:pt x="362" y="479"/>
                    </a:lnTo>
                    <a:lnTo>
                      <a:pt x="283" y="372"/>
                    </a:lnTo>
                    <a:lnTo>
                      <a:pt x="280" y="0"/>
                    </a:lnTo>
                    <a:lnTo>
                      <a:pt x="45" y="0"/>
                    </a:lnTo>
                    <a:lnTo>
                      <a:pt x="44" y="327"/>
                    </a:lnTo>
                    <a:lnTo>
                      <a:pt x="43" y="639"/>
                    </a:lnTo>
                    <a:lnTo>
                      <a:pt x="47" y="946"/>
                    </a:lnTo>
                    <a:lnTo>
                      <a:pt x="73" y="1047"/>
                    </a:lnTo>
                    <a:lnTo>
                      <a:pt x="79" y="1106"/>
                    </a:lnTo>
                    <a:lnTo>
                      <a:pt x="110" y="1169"/>
                    </a:lnTo>
                    <a:lnTo>
                      <a:pt x="161" y="1194"/>
                    </a:lnTo>
                    <a:lnTo>
                      <a:pt x="184" y="1249"/>
                    </a:lnTo>
                    <a:lnTo>
                      <a:pt x="77" y="1527"/>
                    </a:lnTo>
                    <a:lnTo>
                      <a:pt x="0" y="1650"/>
                    </a:lnTo>
                    <a:lnTo>
                      <a:pt x="6" y="1718"/>
                    </a:lnTo>
                    <a:lnTo>
                      <a:pt x="78" y="1758"/>
                    </a:lnTo>
                    <a:lnTo>
                      <a:pt x="48" y="1879"/>
                    </a:lnTo>
                    <a:lnTo>
                      <a:pt x="48" y="2187"/>
                    </a:lnTo>
                    <a:lnTo>
                      <a:pt x="48" y="2506"/>
                    </a:lnTo>
                    <a:lnTo>
                      <a:pt x="278" y="2506"/>
                    </a:lnTo>
                    <a:lnTo>
                      <a:pt x="278" y="2506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" name=""/>
              <p:cNvSpPr/>
              <p:nvPr/>
            </p:nvSpPr>
            <p:spPr>
              <a:xfrm>
                <a:off x="613800" y="1883160"/>
                <a:ext cx="1044000" cy="744120"/>
              </a:xfrm>
              <a:custGeom>
                <a:avLst/>
                <a:gdLst/>
                <a:ahLst/>
                <a:rect l="l" t="t" r="r" b="b"/>
                <a:pathLst>
                  <a:path w="1866" h="1264">
                    <a:moveTo>
                      <a:pt x="728" y="0"/>
                    </a:moveTo>
                    <a:lnTo>
                      <a:pt x="913" y="0"/>
                    </a:lnTo>
                    <a:lnTo>
                      <a:pt x="1216" y="0"/>
                    </a:lnTo>
                    <a:lnTo>
                      <a:pt x="1543" y="0"/>
                    </a:lnTo>
                    <a:lnTo>
                      <a:pt x="1832" y="0"/>
                    </a:lnTo>
                    <a:lnTo>
                      <a:pt x="1831" y="327"/>
                    </a:lnTo>
                    <a:lnTo>
                      <a:pt x="1830" y="639"/>
                    </a:lnTo>
                    <a:lnTo>
                      <a:pt x="1834" y="946"/>
                    </a:lnTo>
                    <a:lnTo>
                      <a:pt x="1860" y="1047"/>
                    </a:lnTo>
                    <a:lnTo>
                      <a:pt x="1866" y="1106"/>
                    </a:lnTo>
                    <a:lnTo>
                      <a:pt x="1625" y="1108"/>
                    </a:lnTo>
                    <a:lnTo>
                      <a:pt x="1356" y="1109"/>
                    </a:lnTo>
                    <a:lnTo>
                      <a:pt x="1214" y="1135"/>
                    </a:lnTo>
                    <a:lnTo>
                      <a:pt x="1060" y="1203"/>
                    </a:lnTo>
                    <a:lnTo>
                      <a:pt x="963" y="1196"/>
                    </a:lnTo>
                    <a:lnTo>
                      <a:pt x="834" y="1246"/>
                    </a:lnTo>
                    <a:lnTo>
                      <a:pt x="797" y="1212"/>
                    </a:lnTo>
                    <a:lnTo>
                      <a:pt x="676" y="1209"/>
                    </a:lnTo>
                    <a:lnTo>
                      <a:pt x="561" y="1264"/>
                    </a:lnTo>
                    <a:lnTo>
                      <a:pt x="450" y="1232"/>
                    </a:lnTo>
                    <a:lnTo>
                      <a:pt x="415" y="1084"/>
                    </a:lnTo>
                    <a:lnTo>
                      <a:pt x="345" y="1037"/>
                    </a:lnTo>
                    <a:lnTo>
                      <a:pt x="288" y="992"/>
                    </a:lnTo>
                    <a:lnTo>
                      <a:pt x="162" y="971"/>
                    </a:lnTo>
                    <a:lnTo>
                      <a:pt x="158" y="870"/>
                    </a:lnTo>
                    <a:lnTo>
                      <a:pt x="177" y="936"/>
                    </a:lnTo>
                    <a:lnTo>
                      <a:pt x="197" y="923"/>
                    </a:lnTo>
                    <a:lnTo>
                      <a:pt x="196" y="837"/>
                    </a:lnTo>
                    <a:lnTo>
                      <a:pt x="152" y="812"/>
                    </a:lnTo>
                    <a:lnTo>
                      <a:pt x="173" y="726"/>
                    </a:lnTo>
                    <a:lnTo>
                      <a:pt x="157" y="704"/>
                    </a:lnTo>
                    <a:lnTo>
                      <a:pt x="131" y="729"/>
                    </a:lnTo>
                    <a:lnTo>
                      <a:pt x="84" y="516"/>
                    </a:lnTo>
                    <a:lnTo>
                      <a:pt x="0" y="359"/>
                    </a:lnTo>
                    <a:lnTo>
                      <a:pt x="8" y="236"/>
                    </a:lnTo>
                    <a:lnTo>
                      <a:pt x="25" y="212"/>
                    </a:lnTo>
                    <a:lnTo>
                      <a:pt x="203" y="288"/>
                    </a:lnTo>
                    <a:lnTo>
                      <a:pt x="472" y="318"/>
                    </a:lnTo>
                    <a:lnTo>
                      <a:pt x="478" y="397"/>
                    </a:lnTo>
                    <a:lnTo>
                      <a:pt x="397" y="532"/>
                    </a:lnTo>
                    <a:lnTo>
                      <a:pt x="399" y="587"/>
                    </a:lnTo>
                    <a:lnTo>
                      <a:pt x="432" y="584"/>
                    </a:lnTo>
                    <a:lnTo>
                      <a:pt x="424" y="550"/>
                    </a:lnTo>
                    <a:lnTo>
                      <a:pt x="513" y="423"/>
                    </a:lnTo>
                    <a:lnTo>
                      <a:pt x="548" y="417"/>
                    </a:lnTo>
                    <a:lnTo>
                      <a:pt x="568" y="450"/>
                    </a:lnTo>
                    <a:lnTo>
                      <a:pt x="576" y="387"/>
                    </a:lnTo>
                    <a:lnTo>
                      <a:pt x="554" y="240"/>
                    </a:lnTo>
                    <a:lnTo>
                      <a:pt x="499" y="184"/>
                    </a:lnTo>
                    <a:lnTo>
                      <a:pt x="537" y="146"/>
                    </a:lnTo>
                    <a:lnTo>
                      <a:pt x="538" y="103"/>
                    </a:lnTo>
                    <a:lnTo>
                      <a:pt x="574" y="101"/>
                    </a:lnTo>
                    <a:lnTo>
                      <a:pt x="491" y="70"/>
                    </a:lnTo>
                    <a:lnTo>
                      <a:pt x="450" y="0"/>
                    </a:lnTo>
                    <a:lnTo>
                      <a:pt x="728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" name=""/>
              <p:cNvSpPr/>
              <p:nvPr/>
            </p:nvSpPr>
            <p:spPr>
              <a:xfrm>
                <a:off x="613800" y="1883160"/>
                <a:ext cx="1044000" cy="744120"/>
              </a:xfrm>
              <a:custGeom>
                <a:avLst/>
                <a:gdLst/>
                <a:ahLst/>
                <a:rect l="l" t="t" r="r" b="b"/>
                <a:pathLst>
                  <a:path w="1866" h="1264">
                    <a:moveTo>
                      <a:pt x="728" y="0"/>
                    </a:moveTo>
                    <a:lnTo>
                      <a:pt x="913" y="0"/>
                    </a:lnTo>
                    <a:lnTo>
                      <a:pt x="1216" y="0"/>
                    </a:lnTo>
                    <a:lnTo>
                      <a:pt x="1543" y="0"/>
                    </a:lnTo>
                    <a:lnTo>
                      <a:pt x="1832" y="0"/>
                    </a:lnTo>
                    <a:lnTo>
                      <a:pt x="1831" y="327"/>
                    </a:lnTo>
                    <a:lnTo>
                      <a:pt x="1830" y="639"/>
                    </a:lnTo>
                    <a:lnTo>
                      <a:pt x="1834" y="946"/>
                    </a:lnTo>
                    <a:lnTo>
                      <a:pt x="1860" y="1047"/>
                    </a:lnTo>
                    <a:lnTo>
                      <a:pt x="1866" y="1106"/>
                    </a:lnTo>
                    <a:lnTo>
                      <a:pt x="1625" y="1108"/>
                    </a:lnTo>
                    <a:lnTo>
                      <a:pt x="1356" y="1109"/>
                    </a:lnTo>
                    <a:lnTo>
                      <a:pt x="1214" y="1135"/>
                    </a:lnTo>
                    <a:lnTo>
                      <a:pt x="1060" y="1203"/>
                    </a:lnTo>
                    <a:lnTo>
                      <a:pt x="963" y="1196"/>
                    </a:lnTo>
                    <a:lnTo>
                      <a:pt x="834" y="1246"/>
                    </a:lnTo>
                    <a:lnTo>
                      <a:pt x="797" y="1212"/>
                    </a:lnTo>
                    <a:lnTo>
                      <a:pt x="676" y="1209"/>
                    </a:lnTo>
                    <a:lnTo>
                      <a:pt x="561" y="1264"/>
                    </a:lnTo>
                    <a:lnTo>
                      <a:pt x="450" y="1232"/>
                    </a:lnTo>
                    <a:lnTo>
                      <a:pt x="415" y="1084"/>
                    </a:lnTo>
                    <a:lnTo>
                      <a:pt x="345" y="1037"/>
                    </a:lnTo>
                    <a:lnTo>
                      <a:pt x="288" y="992"/>
                    </a:lnTo>
                    <a:lnTo>
                      <a:pt x="162" y="971"/>
                    </a:lnTo>
                    <a:lnTo>
                      <a:pt x="158" y="870"/>
                    </a:lnTo>
                    <a:lnTo>
                      <a:pt x="177" y="936"/>
                    </a:lnTo>
                    <a:lnTo>
                      <a:pt x="197" y="923"/>
                    </a:lnTo>
                    <a:lnTo>
                      <a:pt x="196" y="837"/>
                    </a:lnTo>
                    <a:lnTo>
                      <a:pt x="152" y="812"/>
                    </a:lnTo>
                    <a:lnTo>
                      <a:pt x="173" y="726"/>
                    </a:lnTo>
                    <a:lnTo>
                      <a:pt x="157" y="704"/>
                    </a:lnTo>
                    <a:lnTo>
                      <a:pt x="131" y="729"/>
                    </a:lnTo>
                    <a:lnTo>
                      <a:pt x="84" y="516"/>
                    </a:lnTo>
                    <a:lnTo>
                      <a:pt x="0" y="359"/>
                    </a:lnTo>
                    <a:lnTo>
                      <a:pt x="8" y="236"/>
                    </a:lnTo>
                    <a:lnTo>
                      <a:pt x="25" y="212"/>
                    </a:lnTo>
                    <a:lnTo>
                      <a:pt x="203" y="288"/>
                    </a:lnTo>
                    <a:lnTo>
                      <a:pt x="472" y="318"/>
                    </a:lnTo>
                    <a:lnTo>
                      <a:pt x="478" y="397"/>
                    </a:lnTo>
                    <a:lnTo>
                      <a:pt x="397" y="532"/>
                    </a:lnTo>
                    <a:lnTo>
                      <a:pt x="399" y="587"/>
                    </a:lnTo>
                    <a:lnTo>
                      <a:pt x="432" y="584"/>
                    </a:lnTo>
                    <a:lnTo>
                      <a:pt x="424" y="550"/>
                    </a:lnTo>
                    <a:lnTo>
                      <a:pt x="513" y="423"/>
                    </a:lnTo>
                    <a:lnTo>
                      <a:pt x="548" y="417"/>
                    </a:lnTo>
                    <a:lnTo>
                      <a:pt x="568" y="450"/>
                    </a:lnTo>
                    <a:lnTo>
                      <a:pt x="576" y="387"/>
                    </a:lnTo>
                    <a:lnTo>
                      <a:pt x="554" y="240"/>
                    </a:lnTo>
                    <a:lnTo>
                      <a:pt x="499" y="184"/>
                    </a:lnTo>
                    <a:lnTo>
                      <a:pt x="537" y="146"/>
                    </a:lnTo>
                    <a:lnTo>
                      <a:pt x="538" y="103"/>
                    </a:lnTo>
                    <a:lnTo>
                      <a:pt x="574" y="101"/>
                    </a:lnTo>
                    <a:lnTo>
                      <a:pt x="491" y="70"/>
                    </a:lnTo>
                    <a:lnTo>
                      <a:pt x="450" y="0"/>
                    </a:lnTo>
                    <a:lnTo>
                      <a:pt x="728" y="0"/>
                    </a:lnTo>
                    <a:lnTo>
                      <a:pt x="728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0" name=""/>
              <p:cNvSpPr/>
              <p:nvPr/>
            </p:nvSpPr>
            <p:spPr>
              <a:xfrm>
                <a:off x="1769760" y="1883160"/>
                <a:ext cx="1633320" cy="993600"/>
              </a:xfrm>
              <a:custGeom>
                <a:avLst/>
                <a:gdLst/>
                <a:ahLst/>
                <a:rect l="l" t="t" r="r" b="b"/>
                <a:pathLst>
                  <a:path w="2916" h="1690">
                    <a:moveTo>
                      <a:pt x="2699" y="1466"/>
                    </a:moveTo>
                    <a:lnTo>
                      <a:pt x="2283" y="1466"/>
                    </a:lnTo>
                    <a:lnTo>
                      <a:pt x="1879" y="1466"/>
                    </a:lnTo>
                    <a:lnTo>
                      <a:pt x="1528" y="1466"/>
                    </a:lnTo>
                    <a:lnTo>
                      <a:pt x="1214" y="1466"/>
                    </a:lnTo>
                    <a:lnTo>
                      <a:pt x="1214" y="1645"/>
                    </a:lnTo>
                    <a:lnTo>
                      <a:pt x="1138" y="1553"/>
                    </a:lnTo>
                    <a:lnTo>
                      <a:pt x="1113" y="1569"/>
                    </a:lnTo>
                    <a:lnTo>
                      <a:pt x="1113" y="1627"/>
                    </a:lnTo>
                    <a:lnTo>
                      <a:pt x="926" y="1619"/>
                    </a:lnTo>
                    <a:lnTo>
                      <a:pt x="892" y="1659"/>
                    </a:lnTo>
                    <a:lnTo>
                      <a:pt x="801" y="1647"/>
                    </a:lnTo>
                    <a:lnTo>
                      <a:pt x="783" y="1690"/>
                    </a:lnTo>
                    <a:lnTo>
                      <a:pt x="742" y="1658"/>
                    </a:lnTo>
                    <a:lnTo>
                      <a:pt x="707" y="1546"/>
                    </a:lnTo>
                    <a:lnTo>
                      <a:pt x="636" y="1515"/>
                    </a:lnTo>
                    <a:lnTo>
                      <a:pt x="636" y="1458"/>
                    </a:lnTo>
                    <a:lnTo>
                      <a:pt x="568" y="1355"/>
                    </a:lnTo>
                    <a:lnTo>
                      <a:pt x="547" y="1251"/>
                    </a:lnTo>
                    <a:lnTo>
                      <a:pt x="502" y="1215"/>
                    </a:lnTo>
                    <a:lnTo>
                      <a:pt x="425" y="1295"/>
                    </a:lnTo>
                    <a:lnTo>
                      <a:pt x="367" y="1264"/>
                    </a:lnTo>
                    <a:lnTo>
                      <a:pt x="380" y="1213"/>
                    </a:lnTo>
                    <a:lnTo>
                      <a:pt x="364" y="1187"/>
                    </a:lnTo>
                    <a:lnTo>
                      <a:pt x="406" y="1147"/>
                    </a:lnTo>
                    <a:lnTo>
                      <a:pt x="377" y="1050"/>
                    </a:lnTo>
                    <a:lnTo>
                      <a:pt x="395" y="1039"/>
                    </a:lnTo>
                    <a:lnTo>
                      <a:pt x="420" y="864"/>
                    </a:lnTo>
                    <a:lnTo>
                      <a:pt x="315" y="847"/>
                    </a:lnTo>
                    <a:lnTo>
                      <a:pt x="178" y="648"/>
                    </a:lnTo>
                    <a:lnTo>
                      <a:pt x="81" y="581"/>
                    </a:lnTo>
                    <a:lnTo>
                      <a:pt x="102" y="563"/>
                    </a:lnTo>
                    <a:lnTo>
                      <a:pt x="77" y="536"/>
                    </a:lnTo>
                    <a:lnTo>
                      <a:pt x="93" y="516"/>
                    </a:lnTo>
                    <a:lnTo>
                      <a:pt x="82" y="479"/>
                    </a:lnTo>
                    <a:lnTo>
                      <a:pt x="3" y="372"/>
                    </a:lnTo>
                    <a:lnTo>
                      <a:pt x="0" y="0"/>
                    </a:lnTo>
                    <a:lnTo>
                      <a:pt x="235" y="0"/>
                    </a:lnTo>
                    <a:lnTo>
                      <a:pt x="484" y="0"/>
                    </a:lnTo>
                    <a:lnTo>
                      <a:pt x="791" y="0"/>
                    </a:lnTo>
                    <a:lnTo>
                      <a:pt x="1159" y="0"/>
                    </a:lnTo>
                    <a:lnTo>
                      <a:pt x="1466" y="0"/>
                    </a:lnTo>
                    <a:lnTo>
                      <a:pt x="1821" y="1"/>
                    </a:lnTo>
                    <a:lnTo>
                      <a:pt x="2206" y="1"/>
                    </a:lnTo>
                    <a:lnTo>
                      <a:pt x="2638" y="2"/>
                    </a:lnTo>
                    <a:lnTo>
                      <a:pt x="2916" y="3"/>
                    </a:lnTo>
                    <a:lnTo>
                      <a:pt x="2916" y="543"/>
                    </a:lnTo>
                    <a:lnTo>
                      <a:pt x="2916" y="1466"/>
                    </a:lnTo>
                    <a:lnTo>
                      <a:pt x="2699" y="1466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" name=""/>
              <p:cNvSpPr/>
              <p:nvPr/>
            </p:nvSpPr>
            <p:spPr>
              <a:xfrm>
                <a:off x="1769760" y="1883160"/>
                <a:ext cx="1633320" cy="993600"/>
              </a:xfrm>
              <a:custGeom>
                <a:avLst/>
                <a:gdLst/>
                <a:ahLst/>
                <a:rect l="l" t="t" r="r" b="b"/>
                <a:pathLst>
                  <a:path w="2916" h="1690">
                    <a:moveTo>
                      <a:pt x="2699" y="1466"/>
                    </a:moveTo>
                    <a:lnTo>
                      <a:pt x="2283" y="1466"/>
                    </a:lnTo>
                    <a:lnTo>
                      <a:pt x="1879" y="1466"/>
                    </a:lnTo>
                    <a:lnTo>
                      <a:pt x="1528" y="1466"/>
                    </a:lnTo>
                    <a:lnTo>
                      <a:pt x="1214" y="1466"/>
                    </a:lnTo>
                    <a:lnTo>
                      <a:pt x="1214" y="1645"/>
                    </a:lnTo>
                    <a:lnTo>
                      <a:pt x="1138" y="1553"/>
                    </a:lnTo>
                    <a:lnTo>
                      <a:pt x="1113" y="1569"/>
                    </a:lnTo>
                    <a:lnTo>
                      <a:pt x="1113" y="1627"/>
                    </a:lnTo>
                    <a:lnTo>
                      <a:pt x="926" y="1619"/>
                    </a:lnTo>
                    <a:lnTo>
                      <a:pt x="892" y="1659"/>
                    </a:lnTo>
                    <a:lnTo>
                      <a:pt x="801" y="1647"/>
                    </a:lnTo>
                    <a:lnTo>
                      <a:pt x="783" y="1690"/>
                    </a:lnTo>
                    <a:lnTo>
                      <a:pt x="742" y="1658"/>
                    </a:lnTo>
                    <a:lnTo>
                      <a:pt x="707" y="1546"/>
                    </a:lnTo>
                    <a:lnTo>
                      <a:pt x="636" y="1515"/>
                    </a:lnTo>
                    <a:lnTo>
                      <a:pt x="636" y="1458"/>
                    </a:lnTo>
                    <a:lnTo>
                      <a:pt x="568" y="1355"/>
                    </a:lnTo>
                    <a:lnTo>
                      <a:pt x="547" y="1251"/>
                    </a:lnTo>
                    <a:lnTo>
                      <a:pt x="502" y="1215"/>
                    </a:lnTo>
                    <a:lnTo>
                      <a:pt x="425" y="1295"/>
                    </a:lnTo>
                    <a:lnTo>
                      <a:pt x="367" y="1264"/>
                    </a:lnTo>
                    <a:lnTo>
                      <a:pt x="380" y="1213"/>
                    </a:lnTo>
                    <a:lnTo>
                      <a:pt x="364" y="1187"/>
                    </a:lnTo>
                    <a:lnTo>
                      <a:pt x="406" y="1147"/>
                    </a:lnTo>
                    <a:lnTo>
                      <a:pt x="377" y="1050"/>
                    </a:lnTo>
                    <a:lnTo>
                      <a:pt x="395" y="1039"/>
                    </a:lnTo>
                    <a:lnTo>
                      <a:pt x="420" y="864"/>
                    </a:lnTo>
                    <a:lnTo>
                      <a:pt x="315" y="847"/>
                    </a:lnTo>
                    <a:lnTo>
                      <a:pt x="178" y="648"/>
                    </a:lnTo>
                    <a:lnTo>
                      <a:pt x="81" y="581"/>
                    </a:lnTo>
                    <a:lnTo>
                      <a:pt x="102" y="563"/>
                    </a:lnTo>
                    <a:lnTo>
                      <a:pt x="77" y="536"/>
                    </a:lnTo>
                    <a:lnTo>
                      <a:pt x="93" y="516"/>
                    </a:lnTo>
                    <a:lnTo>
                      <a:pt x="82" y="479"/>
                    </a:lnTo>
                    <a:lnTo>
                      <a:pt x="3" y="372"/>
                    </a:lnTo>
                    <a:lnTo>
                      <a:pt x="0" y="0"/>
                    </a:lnTo>
                    <a:lnTo>
                      <a:pt x="235" y="0"/>
                    </a:lnTo>
                    <a:lnTo>
                      <a:pt x="484" y="0"/>
                    </a:lnTo>
                    <a:lnTo>
                      <a:pt x="791" y="0"/>
                    </a:lnTo>
                    <a:lnTo>
                      <a:pt x="1159" y="0"/>
                    </a:lnTo>
                    <a:lnTo>
                      <a:pt x="1466" y="0"/>
                    </a:lnTo>
                    <a:lnTo>
                      <a:pt x="1821" y="1"/>
                    </a:lnTo>
                    <a:lnTo>
                      <a:pt x="2206" y="1"/>
                    </a:lnTo>
                    <a:lnTo>
                      <a:pt x="2638" y="2"/>
                    </a:lnTo>
                    <a:lnTo>
                      <a:pt x="2916" y="3"/>
                    </a:lnTo>
                    <a:lnTo>
                      <a:pt x="2916" y="543"/>
                    </a:lnTo>
                    <a:lnTo>
                      <a:pt x="2916" y="1466"/>
                    </a:lnTo>
                    <a:lnTo>
                      <a:pt x="2699" y="1466"/>
                    </a:lnTo>
                    <a:lnTo>
                      <a:pt x="2699" y="1466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" name=""/>
              <p:cNvSpPr/>
              <p:nvPr/>
            </p:nvSpPr>
            <p:spPr>
              <a:xfrm>
                <a:off x="2450520" y="2745360"/>
                <a:ext cx="952560" cy="811080"/>
              </a:xfrm>
              <a:custGeom>
                <a:avLst/>
                <a:gdLst/>
                <a:ahLst/>
                <a:rect l="l" t="t" r="r" b="b"/>
                <a:pathLst>
                  <a:path w="1702" h="1377">
                    <a:moveTo>
                      <a:pt x="1485" y="0"/>
                    </a:moveTo>
                    <a:lnTo>
                      <a:pt x="1069" y="0"/>
                    </a:lnTo>
                    <a:lnTo>
                      <a:pt x="665" y="0"/>
                    </a:lnTo>
                    <a:lnTo>
                      <a:pt x="314" y="0"/>
                    </a:lnTo>
                    <a:lnTo>
                      <a:pt x="0" y="0"/>
                    </a:lnTo>
                    <a:lnTo>
                      <a:pt x="0" y="604"/>
                    </a:lnTo>
                    <a:lnTo>
                      <a:pt x="0" y="1377"/>
                    </a:lnTo>
                    <a:lnTo>
                      <a:pt x="237" y="1377"/>
                    </a:lnTo>
                    <a:lnTo>
                      <a:pt x="737" y="1377"/>
                    </a:lnTo>
                    <a:lnTo>
                      <a:pt x="1011" y="1377"/>
                    </a:lnTo>
                    <a:lnTo>
                      <a:pt x="1396" y="1377"/>
                    </a:lnTo>
                    <a:lnTo>
                      <a:pt x="1702" y="1377"/>
                    </a:lnTo>
                    <a:lnTo>
                      <a:pt x="1702" y="1025"/>
                    </a:lnTo>
                    <a:lnTo>
                      <a:pt x="1702" y="350"/>
                    </a:lnTo>
                    <a:lnTo>
                      <a:pt x="1702" y="0"/>
                    </a:lnTo>
                    <a:lnTo>
                      <a:pt x="1485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" name=""/>
              <p:cNvSpPr/>
              <p:nvPr/>
            </p:nvSpPr>
            <p:spPr>
              <a:xfrm>
                <a:off x="2450520" y="2745360"/>
                <a:ext cx="952560" cy="811080"/>
              </a:xfrm>
              <a:custGeom>
                <a:avLst/>
                <a:gdLst/>
                <a:ahLst/>
                <a:rect l="l" t="t" r="r" b="b"/>
                <a:pathLst>
                  <a:path w="1702" h="1377">
                    <a:moveTo>
                      <a:pt x="1485" y="0"/>
                    </a:moveTo>
                    <a:lnTo>
                      <a:pt x="1069" y="0"/>
                    </a:lnTo>
                    <a:lnTo>
                      <a:pt x="665" y="0"/>
                    </a:lnTo>
                    <a:lnTo>
                      <a:pt x="314" y="0"/>
                    </a:lnTo>
                    <a:lnTo>
                      <a:pt x="0" y="0"/>
                    </a:lnTo>
                    <a:lnTo>
                      <a:pt x="0" y="604"/>
                    </a:lnTo>
                    <a:lnTo>
                      <a:pt x="0" y="1377"/>
                    </a:lnTo>
                    <a:lnTo>
                      <a:pt x="237" y="1377"/>
                    </a:lnTo>
                    <a:lnTo>
                      <a:pt x="737" y="1377"/>
                    </a:lnTo>
                    <a:lnTo>
                      <a:pt x="1011" y="1377"/>
                    </a:lnTo>
                    <a:lnTo>
                      <a:pt x="1396" y="1377"/>
                    </a:lnTo>
                    <a:lnTo>
                      <a:pt x="1702" y="1377"/>
                    </a:lnTo>
                    <a:lnTo>
                      <a:pt x="1702" y="1025"/>
                    </a:lnTo>
                    <a:lnTo>
                      <a:pt x="1702" y="350"/>
                    </a:lnTo>
                    <a:lnTo>
                      <a:pt x="1702" y="0"/>
                    </a:lnTo>
                    <a:lnTo>
                      <a:pt x="1485" y="0"/>
                    </a:lnTo>
                    <a:lnTo>
                      <a:pt x="1485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" name=""/>
              <p:cNvSpPr/>
              <p:nvPr/>
            </p:nvSpPr>
            <p:spPr>
              <a:xfrm>
                <a:off x="3403440" y="3156840"/>
                <a:ext cx="1168200" cy="586800"/>
              </a:xfrm>
              <a:custGeom>
                <a:avLst/>
                <a:gdLst/>
                <a:ahLst/>
                <a:rect l="l" t="t" r="r" b="b"/>
                <a:pathLst>
                  <a:path w="2088" h="999">
                    <a:moveTo>
                      <a:pt x="1250" y="0"/>
                    </a:moveTo>
                    <a:lnTo>
                      <a:pt x="919" y="0"/>
                    </a:lnTo>
                    <a:lnTo>
                      <a:pt x="468" y="0"/>
                    </a:lnTo>
                    <a:lnTo>
                      <a:pt x="0" y="0"/>
                    </a:lnTo>
                    <a:lnTo>
                      <a:pt x="0" y="327"/>
                    </a:lnTo>
                    <a:lnTo>
                      <a:pt x="0" y="679"/>
                    </a:lnTo>
                    <a:lnTo>
                      <a:pt x="242" y="679"/>
                    </a:lnTo>
                    <a:lnTo>
                      <a:pt x="487" y="679"/>
                    </a:lnTo>
                    <a:lnTo>
                      <a:pt x="487" y="999"/>
                    </a:lnTo>
                    <a:lnTo>
                      <a:pt x="890" y="999"/>
                    </a:lnTo>
                    <a:lnTo>
                      <a:pt x="1298" y="999"/>
                    </a:lnTo>
                    <a:lnTo>
                      <a:pt x="1688" y="999"/>
                    </a:lnTo>
                    <a:lnTo>
                      <a:pt x="2088" y="999"/>
                    </a:lnTo>
                    <a:lnTo>
                      <a:pt x="2074" y="931"/>
                    </a:lnTo>
                    <a:lnTo>
                      <a:pt x="2031" y="908"/>
                    </a:lnTo>
                    <a:lnTo>
                      <a:pt x="2021" y="839"/>
                    </a:lnTo>
                    <a:lnTo>
                      <a:pt x="2004" y="811"/>
                    </a:lnTo>
                    <a:lnTo>
                      <a:pt x="1976" y="768"/>
                    </a:lnTo>
                    <a:lnTo>
                      <a:pt x="1990" y="718"/>
                    </a:lnTo>
                    <a:lnTo>
                      <a:pt x="1979" y="662"/>
                    </a:lnTo>
                    <a:lnTo>
                      <a:pt x="1976" y="577"/>
                    </a:lnTo>
                    <a:lnTo>
                      <a:pt x="1957" y="566"/>
                    </a:lnTo>
                    <a:lnTo>
                      <a:pt x="1965" y="526"/>
                    </a:lnTo>
                    <a:lnTo>
                      <a:pt x="1925" y="498"/>
                    </a:lnTo>
                    <a:lnTo>
                      <a:pt x="1931" y="411"/>
                    </a:lnTo>
                    <a:lnTo>
                      <a:pt x="1863" y="282"/>
                    </a:lnTo>
                    <a:lnTo>
                      <a:pt x="1849" y="173"/>
                    </a:lnTo>
                    <a:lnTo>
                      <a:pt x="1829" y="168"/>
                    </a:lnTo>
                    <a:lnTo>
                      <a:pt x="1795" y="164"/>
                    </a:lnTo>
                    <a:lnTo>
                      <a:pt x="1776" y="114"/>
                    </a:lnTo>
                    <a:lnTo>
                      <a:pt x="1643" y="46"/>
                    </a:lnTo>
                    <a:lnTo>
                      <a:pt x="1498" y="48"/>
                    </a:lnTo>
                    <a:lnTo>
                      <a:pt x="1460" y="78"/>
                    </a:lnTo>
                    <a:lnTo>
                      <a:pt x="1342" y="0"/>
                    </a:lnTo>
                    <a:lnTo>
                      <a:pt x="1250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" name=""/>
              <p:cNvSpPr/>
              <p:nvPr/>
            </p:nvSpPr>
            <p:spPr>
              <a:xfrm>
                <a:off x="3403440" y="3156840"/>
                <a:ext cx="1168200" cy="586800"/>
              </a:xfrm>
              <a:custGeom>
                <a:avLst/>
                <a:gdLst/>
                <a:ahLst/>
                <a:rect l="l" t="t" r="r" b="b"/>
                <a:pathLst>
                  <a:path w="2088" h="999">
                    <a:moveTo>
                      <a:pt x="1250" y="0"/>
                    </a:moveTo>
                    <a:lnTo>
                      <a:pt x="919" y="0"/>
                    </a:lnTo>
                    <a:lnTo>
                      <a:pt x="468" y="0"/>
                    </a:lnTo>
                    <a:lnTo>
                      <a:pt x="0" y="0"/>
                    </a:lnTo>
                    <a:lnTo>
                      <a:pt x="0" y="327"/>
                    </a:lnTo>
                    <a:lnTo>
                      <a:pt x="0" y="679"/>
                    </a:lnTo>
                    <a:lnTo>
                      <a:pt x="242" y="679"/>
                    </a:lnTo>
                    <a:lnTo>
                      <a:pt x="487" y="679"/>
                    </a:lnTo>
                    <a:lnTo>
                      <a:pt x="487" y="999"/>
                    </a:lnTo>
                    <a:lnTo>
                      <a:pt x="890" y="999"/>
                    </a:lnTo>
                    <a:lnTo>
                      <a:pt x="1298" y="999"/>
                    </a:lnTo>
                    <a:lnTo>
                      <a:pt x="1688" y="999"/>
                    </a:lnTo>
                    <a:lnTo>
                      <a:pt x="2088" y="999"/>
                    </a:lnTo>
                    <a:lnTo>
                      <a:pt x="2074" y="931"/>
                    </a:lnTo>
                    <a:lnTo>
                      <a:pt x="2031" y="908"/>
                    </a:lnTo>
                    <a:lnTo>
                      <a:pt x="2021" y="839"/>
                    </a:lnTo>
                    <a:lnTo>
                      <a:pt x="2004" y="811"/>
                    </a:lnTo>
                    <a:lnTo>
                      <a:pt x="1976" y="768"/>
                    </a:lnTo>
                    <a:lnTo>
                      <a:pt x="1990" y="718"/>
                    </a:lnTo>
                    <a:lnTo>
                      <a:pt x="1979" y="662"/>
                    </a:lnTo>
                    <a:lnTo>
                      <a:pt x="1976" y="577"/>
                    </a:lnTo>
                    <a:lnTo>
                      <a:pt x="1957" y="566"/>
                    </a:lnTo>
                    <a:lnTo>
                      <a:pt x="1965" y="526"/>
                    </a:lnTo>
                    <a:lnTo>
                      <a:pt x="1925" y="498"/>
                    </a:lnTo>
                    <a:lnTo>
                      <a:pt x="1931" y="411"/>
                    </a:lnTo>
                    <a:lnTo>
                      <a:pt x="1863" y="282"/>
                    </a:lnTo>
                    <a:lnTo>
                      <a:pt x="1849" y="173"/>
                    </a:lnTo>
                    <a:lnTo>
                      <a:pt x="1829" y="168"/>
                    </a:lnTo>
                    <a:lnTo>
                      <a:pt x="1795" y="164"/>
                    </a:lnTo>
                    <a:lnTo>
                      <a:pt x="1776" y="114"/>
                    </a:lnTo>
                    <a:lnTo>
                      <a:pt x="1643" y="46"/>
                    </a:lnTo>
                    <a:lnTo>
                      <a:pt x="1498" y="48"/>
                    </a:lnTo>
                    <a:lnTo>
                      <a:pt x="1460" y="78"/>
                    </a:lnTo>
                    <a:lnTo>
                      <a:pt x="1342" y="0"/>
                    </a:lnTo>
                    <a:lnTo>
                      <a:pt x="1250" y="0"/>
                    </a:lnTo>
                    <a:lnTo>
                      <a:pt x="1250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" name=""/>
              <p:cNvSpPr/>
              <p:nvPr/>
            </p:nvSpPr>
            <p:spPr>
              <a:xfrm>
                <a:off x="2722680" y="3556440"/>
                <a:ext cx="954000" cy="760320"/>
              </a:xfrm>
              <a:custGeom>
                <a:avLst/>
                <a:gdLst/>
                <a:ahLst/>
                <a:rect l="l" t="t" r="r" b="b"/>
                <a:pathLst>
                  <a:path w="1704" h="1292">
                    <a:moveTo>
                      <a:pt x="1466" y="1292"/>
                    </a:moveTo>
                    <a:lnTo>
                      <a:pt x="1055" y="1292"/>
                    </a:lnTo>
                    <a:lnTo>
                      <a:pt x="637" y="1292"/>
                    </a:lnTo>
                    <a:lnTo>
                      <a:pt x="290" y="1292"/>
                    </a:lnTo>
                    <a:lnTo>
                      <a:pt x="0" y="1292"/>
                    </a:lnTo>
                    <a:lnTo>
                      <a:pt x="0" y="933"/>
                    </a:lnTo>
                    <a:lnTo>
                      <a:pt x="0" y="439"/>
                    </a:lnTo>
                    <a:lnTo>
                      <a:pt x="0" y="0"/>
                    </a:lnTo>
                    <a:lnTo>
                      <a:pt x="252" y="0"/>
                    </a:lnTo>
                    <a:lnTo>
                      <a:pt x="526" y="0"/>
                    </a:lnTo>
                    <a:lnTo>
                      <a:pt x="911" y="0"/>
                    </a:lnTo>
                    <a:lnTo>
                      <a:pt x="1459" y="0"/>
                    </a:lnTo>
                    <a:lnTo>
                      <a:pt x="1704" y="0"/>
                    </a:lnTo>
                    <a:lnTo>
                      <a:pt x="1704" y="620"/>
                    </a:lnTo>
                    <a:lnTo>
                      <a:pt x="1704" y="982"/>
                    </a:lnTo>
                    <a:lnTo>
                      <a:pt x="1704" y="1292"/>
                    </a:lnTo>
                    <a:lnTo>
                      <a:pt x="1466" y="129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" name=""/>
              <p:cNvSpPr/>
              <p:nvPr/>
            </p:nvSpPr>
            <p:spPr>
              <a:xfrm>
                <a:off x="2722680" y="3556440"/>
                <a:ext cx="954000" cy="760320"/>
              </a:xfrm>
              <a:custGeom>
                <a:avLst/>
                <a:gdLst/>
                <a:ahLst/>
                <a:rect l="l" t="t" r="r" b="b"/>
                <a:pathLst>
                  <a:path w="1704" h="1292">
                    <a:moveTo>
                      <a:pt x="1466" y="1292"/>
                    </a:moveTo>
                    <a:lnTo>
                      <a:pt x="1055" y="1292"/>
                    </a:lnTo>
                    <a:lnTo>
                      <a:pt x="637" y="1292"/>
                    </a:lnTo>
                    <a:lnTo>
                      <a:pt x="290" y="1292"/>
                    </a:lnTo>
                    <a:lnTo>
                      <a:pt x="0" y="1292"/>
                    </a:lnTo>
                    <a:lnTo>
                      <a:pt x="0" y="933"/>
                    </a:lnTo>
                    <a:lnTo>
                      <a:pt x="0" y="439"/>
                    </a:lnTo>
                    <a:lnTo>
                      <a:pt x="0" y="0"/>
                    </a:lnTo>
                    <a:lnTo>
                      <a:pt x="252" y="0"/>
                    </a:lnTo>
                    <a:lnTo>
                      <a:pt x="526" y="0"/>
                    </a:lnTo>
                    <a:lnTo>
                      <a:pt x="911" y="0"/>
                    </a:lnTo>
                    <a:lnTo>
                      <a:pt x="1459" y="0"/>
                    </a:lnTo>
                    <a:lnTo>
                      <a:pt x="1704" y="0"/>
                    </a:lnTo>
                    <a:lnTo>
                      <a:pt x="1704" y="620"/>
                    </a:lnTo>
                    <a:lnTo>
                      <a:pt x="1704" y="982"/>
                    </a:lnTo>
                    <a:lnTo>
                      <a:pt x="1704" y="1292"/>
                    </a:lnTo>
                    <a:lnTo>
                      <a:pt x="1466" y="1292"/>
                    </a:lnTo>
                    <a:lnTo>
                      <a:pt x="1466" y="1292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" name=""/>
              <p:cNvSpPr/>
              <p:nvPr/>
            </p:nvSpPr>
            <p:spPr>
              <a:xfrm>
                <a:off x="3676680" y="3744000"/>
                <a:ext cx="1003320" cy="572400"/>
              </a:xfrm>
              <a:custGeom>
                <a:avLst/>
                <a:gdLst/>
                <a:ahLst/>
                <a:rect l="l" t="t" r="r" b="b"/>
                <a:pathLst>
                  <a:path w="1796" h="972">
                    <a:moveTo>
                      <a:pt x="1553" y="0"/>
                    </a:moveTo>
                    <a:lnTo>
                      <a:pt x="1201" y="0"/>
                    </a:lnTo>
                    <a:lnTo>
                      <a:pt x="811" y="0"/>
                    </a:lnTo>
                    <a:lnTo>
                      <a:pt x="403" y="0"/>
                    </a:lnTo>
                    <a:lnTo>
                      <a:pt x="0" y="0"/>
                    </a:lnTo>
                    <a:lnTo>
                      <a:pt x="0" y="300"/>
                    </a:lnTo>
                    <a:lnTo>
                      <a:pt x="0" y="662"/>
                    </a:lnTo>
                    <a:lnTo>
                      <a:pt x="0" y="972"/>
                    </a:lnTo>
                    <a:lnTo>
                      <a:pt x="240" y="972"/>
                    </a:lnTo>
                    <a:lnTo>
                      <a:pt x="590" y="972"/>
                    </a:lnTo>
                    <a:lnTo>
                      <a:pt x="995" y="972"/>
                    </a:lnTo>
                    <a:lnTo>
                      <a:pt x="1427" y="972"/>
                    </a:lnTo>
                    <a:lnTo>
                      <a:pt x="1796" y="972"/>
                    </a:lnTo>
                    <a:lnTo>
                      <a:pt x="1796" y="286"/>
                    </a:lnTo>
                    <a:lnTo>
                      <a:pt x="1744" y="267"/>
                    </a:lnTo>
                    <a:lnTo>
                      <a:pt x="1676" y="158"/>
                    </a:lnTo>
                    <a:lnTo>
                      <a:pt x="1711" y="97"/>
                    </a:lnTo>
                    <a:lnTo>
                      <a:pt x="1733" y="95"/>
                    </a:lnTo>
                    <a:lnTo>
                      <a:pt x="1714" y="45"/>
                    </a:lnTo>
                    <a:lnTo>
                      <a:pt x="1677" y="55"/>
                    </a:lnTo>
                    <a:lnTo>
                      <a:pt x="1601" y="0"/>
                    </a:lnTo>
                    <a:lnTo>
                      <a:pt x="155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" name=""/>
              <p:cNvSpPr/>
              <p:nvPr/>
            </p:nvSpPr>
            <p:spPr>
              <a:xfrm>
                <a:off x="3676680" y="3744000"/>
                <a:ext cx="1003320" cy="572400"/>
              </a:xfrm>
              <a:custGeom>
                <a:avLst/>
                <a:gdLst/>
                <a:ahLst/>
                <a:rect l="l" t="t" r="r" b="b"/>
                <a:pathLst>
                  <a:path w="1796" h="972">
                    <a:moveTo>
                      <a:pt x="1553" y="0"/>
                    </a:moveTo>
                    <a:lnTo>
                      <a:pt x="1201" y="0"/>
                    </a:lnTo>
                    <a:lnTo>
                      <a:pt x="811" y="0"/>
                    </a:lnTo>
                    <a:lnTo>
                      <a:pt x="403" y="0"/>
                    </a:lnTo>
                    <a:lnTo>
                      <a:pt x="0" y="0"/>
                    </a:lnTo>
                    <a:lnTo>
                      <a:pt x="0" y="300"/>
                    </a:lnTo>
                    <a:lnTo>
                      <a:pt x="0" y="662"/>
                    </a:lnTo>
                    <a:lnTo>
                      <a:pt x="0" y="972"/>
                    </a:lnTo>
                    <a:lnTo>
                      <a:pt x="240" y="972"/>
                    </a:lnTo>
                    <a:lnTo>
                      <a:pt x="590" y="972"/>
                    </a:lnTo>
                    <a:lnTo>
                      <a:pt x="995" y="972"/>
                    </a:lnTo>
                    <a:lnTo>
                      <a:pt x="1427" y="972"/>
                    </a:lnTo>
                    <a:lnTo>
                      <a:pt x="1796" y="972"/>
                    </a:lnTo>
                    <a:lnTo>
                      <a:pt x="1796" y="286"/>
                    </a:lnTo>
                    <a:lnTo>
                      <a:pt x="1744" y="267"/>
                    </a:lnTo>
                    <a:lnTo>
                      <a:pt x="1676" y="158"/>
                    </a:lnTo>
                    <a:lnTo>
                      <a:pt x="1711" y="97"/>
                    </a:lnTo>
                    <a:lnTo>
                      <a:pt x="1733" y="95"/>
                    </a:lnTo>
                    <a:lnTo>
                      <a:pt x="1714" y="45"/>
                    </a:lnTo>
                    <a:lnTo>
                      <a:pt x="1677" y="55"/>
                    </a:lnTo>
                    <a:lnTo>
                      <a:pt x="1601" y="0"/>
                    </a:lnTo>
                    <a:lnTo>
                      <a:pt x="1553" y="0"/>
                    </a:lnTo>
                    <a:lnTo>
                      <a:pt x="1553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" name=""/>
              <p:cNvSpPr/>
              <p:nvPr/>
            </p:nvSpPr>
            <p:spPr>
              <a:xfrm>
                <a:off x="3045240" y="4411080"/>
                <a:ext cx="1784160" cy="1840680"/>
              </a:xfrm>
              <a:custGeom>
                <a:avLst/>
                <a:gdLst/>
                <a:ahLst/>
                <a:rect l="l" t="t" r="r" b="b"/>
                <a:pathLst>
                  <a:path w="3189" h="3126">
                    <a:moveTo>
                      <a:pt x="650" y="1369"/>
                    </a:moveTo>
                    <a:lnTo>
                      <a:pt x="295" y="1369"/>
                    </a:lnTo>
                    <a:lnTo>
                      <a:pt x="0" y="1369"/>
                    </a:lnTo>
                    <a:lnTo>
                      <a:pt x="17" y="1418"/>
                    </a:lnTo>
                    <a:lnTo>
                      <a:pt x="81" y="1455"/>
                    </a:lnTo>
                    <a:lnTo>
                      <a:pt x="112" y="1515"/>
                    </a:lnTo>
                    <a:lnTo>
                      <a:pt x="169" y="1540"/>
                    </a:lnTo>
                    <a:lnTo>
                      <a:pt x="293" y="1680"/>
                    </a:lnTo>
                    <a:lnTo>
                      <a:pt x="423" y="1769"/>
                    </a:lnTo>
                    <a:lnTo>
                      <a:pt x="486" y="1998"/>
                    </a:lnTo>
                    <a:lnTo>
                      <a:pt x="550" y="2086"/>
                    </a:lnTo>
                    <a:lnTo>
                      <a:pt x="740" y="2233"/>
                    </a:lnTo>
                    <a:lnTo>
                      <a:pt x="840" y="2252"/>
                    </a:lnTo>
                    <a:lnTo>
                      <a:pt x="959" y="2021"/>
                    </a:lnTo>
                    <a:lnTo>
                      <a:pt x="1008" y="2002"/>
                    </a:lnTo>
                    <a:lnTo>
                      <a:pt x="1254" y="2008"/>
                    </a:lnTo>
                    <a:lnTo>
                      <a:pt x="1294" y="2049"/>
                    </a:lnTo>
                    <a:lnTo>
                      <a:pt x="1439" y="2207"/>
                    </a:lnTo>
                    <a:lnTo>
                      <a:pt x="1525" y="2420"/>
                    </a:lnTo>
                    <a:lnTo>
                      <a:pt x="1597" y="2500"/>
                    </a:lnTo>
                    <a:lnTo>
                      <a:pt x="1636" y="2585"/>
                    </a:lnTo>
                    <a:lnTo>
                      <a:pt x="1712" y="2640"/>
                    </a:lnTo>
                    <a:lnTo>
                      <a:pt x="1778" y="2859"/>
                    </a:lnTo>
                    <a:lnTo>
                      <a:pt x="1853" y="2978"/>
                    </a:lnTo>
                    <a:lnTo>
                      <a:pt x="1927" y="3029"/>
                    </a:lnTo>
                    <a:lnTo>
                      <a:pt x="2055" y="3074"/>
                    </a:lnTo>
                    <a:lnTo>
                      <a:pt x="2174" y="3085"/>
                    </a:lnTo>
                    <a:lnTo>
                      <a:pt x="2256" y="3126"/>
                    </a:lnTo>
                    <a:lnTo>
                      <a:pt x="2335" y="3123"/>
                    </a:lnTo>
                    <a:lnTo>
                      <a:pt x="2297" y="3058"/>
                    </a:lnTo>
                    <a:lnTo>
                      <a:pt x="2256" y="2896"/>
                    </a:lnTo>
                    <a:lnTo>
                      <a:pt x="2273" y="2783"/>
                    </a:lnTo>
                    <a:lnTo>
                      <a:pt x="2227" y="2759"/>
                    </a:lnTo>
                    <a:lnTo>
                      <a:pt x="2298" y="2739"/>
                    </a:lnTo>
                    <a:lnTo>
                      <a:pt x="2307" y="2643"/>
                    </a:lnTo>
                    <a:lnTo>
                      <a:pt x="2282" y="2600"/>
                    </a:lnTo>
                    <a:lnTo>
                      <a:pt x="2345" y="2587"/>
                    </a:lnTo>
                    <a:lnTo>
                      <a:pt x="2367" y="2541"/>
                    </a:lnTo>
                    <a:lnTo>
                      <a:pt x="2339" y="2536"/>
                    </a:lnTo>
                    <a:lnTo>
                      <a:pt x="2341" y="2515"/>
                    </a:lnTo>
                    <a:lnTo>
                      <a:pt x="2399" y="2491"/>
                    </a:lnTo>
                    <a:lnTo>
                      <a:pt x="2438" y="2432"/>
                    </a:lnTo>
                    <a:lnTo>
                      <a:pt x="2498" y="2419"/>
                    </a:lnTo>
                    <a:lnTo>
                      <a:pt x="2483" y="2341"/>
                    </a:lnTo>
                    <a:lnTo>
                      <a:pt x="2519" y="2365"/>
                    </a:lnTo>
                    <a:lnTo>
                      <a:pt x="2528" y="2333"/>
                    </a:lnTo>
                    <a:lnTo>
                      <a:pt x="2556" y="2359"/>
                    </a:lnTo>
                    <a:lnTo>
                      <a:pt x="2585" y="2327"/>
                    </a:lnTo>
                    <a:lnTo>
                      <a:pt x="2593" y="2367"/>
                    </a:lnTo>
                    <a:lnTo>
                      <a:pt x="2673" y="2343"/>
                    </a:lnTo>
                    <a:lnTo>
                      <a:pt x="2572" y="2414"/>
                    </a:lnTo>
                    <a:lnTo>
                      <a:pt x="2624" y="2401"/>
                    </a:lnTo>
                    <a:lnTo>
                      <a:pt x="2715" y="2357"/>
                    </a:lnTo>
                    <a:lnTo>
                      <a:pt x="2749" y="2324"/>
                    </a:lnTo>
                    <a:lnTo>
                      <a:pt x="2801" y="2279"/>
                    </a:lnTo>
                    <a:lnTo>
                      <a:pt x="2840" y="2185"/>
                    </a:lnTo>
                    <a:lnTo>
                      <a:pt x="2858" y="2023"/>
                    </a:lnTo>
                    <a:lnTo>
                      <a:pt x="2883" y="2017"/>
                    </a:lnTo>
                    <a:lnTo>
                      <a:pt x="2885" y="2070"/>
                    </a:lnTo>
                    <a:lnTo>
                      <a:pt x="2917" y="2073"/>
                    </a:lnTo>
                    <a:lnTo>
                      <a:pt x="2891" y="2108"/>
                    </a:lnTo>
                    <a:lnTo>
                      <a:pt x="3029" y="2042"/>
                    </a:lnTo>
                    <a:lnTo>
                      <a:pt x="3107" y="2040"/>
                    </a:lnTo>
                    <a:lnTo>
                      <a:pt x="3084" y="2010"/>
                    </a:lnTo>
                    <a:lnTo>
                      <a:pt x="3138" y="1936"/>
                    </a:lnTo>
                    <a:lnTo>
                      <a:pt x="3136" y="1795"/>
                    </a:lnTo>
                    <a:lnTo>
                      <a:pt x="3189" y="1654"/>
                    </a:lnTo>
                    <a:lnTo>
                      <a:pt x="3112" y="1488"/>
                    </a:lnTo>
                    <a:lnTo>
                      <a:pt x="3110" y="1430"/>
                    </a:lnTo>
                    <a:lnTo>
                      <a:pt x="3060" y="1369"/>
                    </a:lnTo>
                    <a:lnTo>
                      <a:pt x="3060" y="905"/>
                    </a:lnTo>
                    <a:lnTo>
                      <a:pt x="2976" y="904"/>
                    </a:lnTo>
                    <a:lnTo>
                      <a:pt x="2957" y="879"/>
                    </a:lnTo>
                    <a:lnTo>
                      <a:pt x="2774" y="780"/>
                    </a:lnTo>
                    <a:lnTo>
                      <a:pt x="2746" y="810"/>
                    </a:lnTo>
                    <a:lnTo>
                      <a:pt x="2686" y="787"/>
                    </a:lnTo>
                    <a:lnTo>
                      <a:pt x="2640" y="815"/>
                    </a:lnTo>
                    <a:lnTo>
                      <a:pt x="2601" y="802"/>
                    </a:lnTo>
                    <a:lnTo>
                      <a:pt x="2509" y="861"/>
                    </a:lnTo>
                    <a:lnTo>
                      <a:pt x="2396" y="793"/>
                    </a:lnTo>
                    <a:lnTo>
                      <a:pt x="2325" y="814"/>
                    </a:lnTo>
                    <a:lnTo>
                      <a:pt x="2311" y="854"/>
                    </a:lnTo>
                    <a:lnTo>
                      <a:pt x="2295" y="801"/>
                    </a:lnTo>
                    <a:lnTo>
                      <a:pt x="2240" y="824"/>
                    </a:lnTo>
                    <a:lnTo>
                      <a:pt x="2189" y="775"/>
                    </a:lnTo>
                    <a:lnTo>
                      <a:pt x="2132" y="813"/>
                    </a:lnTo>
                    <a:lnTo>
                      <a:pt x="2110" y="803"/>
                    </a:lnTo>
                    <a:lnTo>
                      <a:pt x="2076" y="725"/>
                    </a:lnTo>
                    <a:lnTo>
                      <a:pt x="1989" y="750"/>
                    </a:lnTo>
                    <a:lnTo>
                      <a:pt x="1957" y="722"/>
                    </a:lnTo>
                    <a:lnTo>
                      <a:pt x="1818" y="705"/>
                    </a:lnTo>
                    <a:lnTo>
                      <a:pt x="1772" y="628"/>
                    </a:lnTo>
                    <a:lnTo>
                      <a:pt x="1760" y="656"/>
                    </a:lnTo>
                    <a:lnTo>
                      <a:pt x="1704" y="654"/>
                    </a:lnTo>
                    <a:lnTo>
                      <a:pt x="1616" y="598"/>
                    </a:lnTo>
                    <a:lnTo>
                      <a:pt x="1616" y="0"/>
                    </a:lnTo>
                    <a:lnTo>
                      <a:pt x="1353" y="0"/>
                    </a:lnTo>
                    <a:lnTo>
                      <a:pt x="1137" y="0"/>
                    </a:lnTo>
                    <a:lnTo>
                      <a:pt x="876" y="0"/>
                    </a:lnTo>
                    <a:lnTo>
                      <a:pt x="876" y="309"/>
                    </a:lnTo>
                    <a:lnTo>
                      <a:pt x="876" y="698"/>
                    </a:lnTo>
                    <a:lnTo>
                      <a:pt x="876" y="1028"/>
                    </a:lnTo>
                    <a:lnTo>
                      <a:pt x="876" y="1369"/>
                    </a:lnTo>
                    <a:lnTo>
                      <a:pt x="650" y="1369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" name=""/>
              <p:cNvSpPr/>
              <p:nvPr/>
            </p:nvSpPr>
            <p:spPr>
              <a:xfrm>
                <a:off x="3045240" y="4411080"/>
                <a:ext cx="1784160" cy="1840680"/>
              </a:xfrm>
              <a:custGeom>
                <a:avLst/>
                <a:gdLst/>
                <a:ahLst/>
                <a:rect l="l" t="t" r="r" b="b"/>
                <a:pathLst>
                  <a:path w="3189" h="3126">
                    <a:moveTo>
                      <a:pt x="650" y="1369"/>
                    </a:moveTo>
                    <a:lnTo>
                      <a:pt x="295" y="1369"/>
                    </a:lnTo>
                    <a:lnTo>
                      <a:pt x="0" y="1369"/>
                    </a:lnTo>
                    <a:lnTo>
                      <a:pt x="17" y="1418"/>
                    </a:lnTo>
                    <a:lnTo>
                      <a:pt x="81" y="1455"/>
                    </a:lnTo>
                    <a:lnTo>
                      <a:pt x="112" y="1515"/>
                    </a:lnTo>
                    <a:lnTo>
                      <a:pt x="169" y="1540"/>
                    </a:lnTo>
                    <a:lnTo>
                      <a:pt x="293" y="1680"/>
                    </a:lnTo>
                    <a:lnTo>
                      <a:pt x="423" y="1769"/>
                    </a:lnTo>
                    <a:lnTo>
                      <a:pt x="486" y="1998"/>
                    </a:lnTo>
                    <a:lnTo>
                      <a:pt x="550" y="2086"/>
                    </a:lnTo>
                    <a:lnTo>
                      <a:pt x="740" y="2233"/>
                    </a:lnTo>
                    <a:lnTo>
                      <a:pt x="840" y="2252"/>
                    </a:lnTo>
                    <a:lnTo>
                      <a:pt x="959" y="2021"/>
                    </a:lnTo>
                    <a:lnTo>
                      <a:pt x="1008" y="2002"/>
                    </a:lnTo>
                    <a:lnTo>
                      <a:pt x="1254" y="2008"/>
                    </a:lnTo>
                    <a:lnTo>
                      <a:pt x="1294" y="2049"/>
                    </a:lnTo>
                    <a:lnTo>
                      <a:pt x="1439" y="2207"/>
                    </a:lnTo>
                    <a:lnTo>
                      <a:pt x="1525" y="2420"/>
                    </a:lnTo>
                    <a:lnTo>
                      <a:pt x="1597" y="2500"/>
                    </a:lnTo>
                    <a:lnTo>
                      <a:pt x="1636" y="2585"/>
                    </a:lnTo>
                    <a:lnTo>
                      <a:pt x="1712" y="2640"/>
                    </a:lnTo>
                    <a:lnTo>
                      <a:pt x="1778" y="2859"/>
                    </a:lnTo>
                    <a:lnTo>
                      <a:pt x="1853" y="2978"/>
                    </a:lnTo>
                    <a:lnTo>
                      <a:pt x="1927" y="3029"/>
                    </a:lnTo>
                    <a:lnTo>
                      <a:pt x="2055" y="3074"/>
                    </a:lnTo>
                    <a:lnTo>
                      <a:pt x="2174" y="3085"/>
                    </a:lnTo>
                    <a:lnTo>
                      <a:pt x="2256" y="3126"/>
                    </a:lnTo>
                    <a:lnTo>
                      <a:pt x="2335" y="3123"/>
                    </a:lnTo>
                    <a:lnTo>
                      <a:pt x="2297" y="3058"/>
                    </a:lnTo>
                    <a:lnTo>
                      <a:pt x="2256" y="2896"/>
                    </a:lnTo>
                    <a:lnTo>
                      <a:pt x="2273" y="2783"/>
                    </a:lnTo>
                    <a:lnTo>
                      <a:pt x="2227" y="2759"/>
                    </a:lnTo>
                    <a:lnTo>
                      <a:pt x="2298" y="2739"/>
                    </a:lnTo>
                    <a:lnTo>
                      <a:pt x="2307" y="2643"/>
                    </a:lnTo>
                    <a:lnTo>
                      <a:pt x="2282" y="2600"/>
                    </a:lnTo>
                    <a:lnTo>
                      <a:pt x="2345" y="2587"/>
                    </a:lnTo>
                    <a:lnTo>
                      <a:pt x="2367" y="2541"/>
                    </a:lnTo>
                    <a:lnTo>
                      <a:pt x="2339" y="2536"/>
                    </a:lnTo>
                    <a:lnTo>
                      <a:pt x="2341" y="2515"/>
                    </a:lnTo>
                    <a:lnTo>
                      <a:pt x="2399" y="2491"/>
                    </a:lnTo>
                    <a:lnTo>
                      <a:pt x="2438" y="2432"/>
                    </a:lnTo>
                    <a:lnTo>
                      <a:pt x="2498" y="2419"/>
                    </a:lnTo>
                    <a:lnTo>
                      <a:pt x="2483" y="2341"/>
                    </a:lnTo>
                    <a:lnTo>
                      <a:pt x="2519" y="2365"/>
                    </a:lnTo>
                    <a:lnTo>
                      <a:pt x="2528" y="2333"/>
                    </a:lnTo>
                    <a:lnTo>
                      <a:pt x="2556" y="2359"/>
                    </a:lnTo>
                    <a:lnTo>
                      <a:pt x="2585" y="2327"/>
                    </a:lnTo>
                    <a:lnTo>
                      <a:pt x="2593" y="2367"/>
                    </a:lnTo>
                    <a:lnTo>
                      <a:pt x="2673" y="2343"/>
                    </a:lnTo>
                    <a:lnTo>
                      <a:pt x="2572" y="2414"/>
                    </a:lnTo>
                    <a:lnTo>
                      <a:pt x="2624" y="2401"/>
                    </a:lnTo>
                    <a:lnTo>
                      <a:pt x="2715" y="2357"/>
                    </a:lnTo>
                    <a:lnTo>
                      <a:pt x="2749" y="2324"/>
                    </a:lnTo>
                    <a:lnTo>
                      <a:pt x="2801" y="2279"/>
                    </a:lnTo>
                    <a:lnTo>
                      <a:pt x="2840" y="2185"/>
                    </a:lnTo>
                    <a:lnTo>
                      <a:pt x="2858" y="2023"/>
                    </a:lnTo>
                    <a:lnTo>
                      <a:pt x="2883" y="2017"/>
                    </a:lnTo>
                    <a:lnTo>
                      <a:pt x="2885" y="2070"/>
                    </a:lnTo>
                    <a:lnTo>
                      <a:pt x="2917" y="2073"/>
                    </a:lnTo>
                    <a:lnTo>
                      <a:pt x="2891" y="2108"/>
                    </a:lnTo>
                    <a:lnTo>
                      <a:pt x="3029" y="2042"/>
                    </a:lnTo>
                    <a:lnTo>
                      <a:pt x="3107" y="2040"/>
                    </a:lnTo>
                    <a:lnTo>
                      <a:pt x="3084" y="2010"/>
                    </a:lnTo>
                    <a:lnTo>
                      <a:pt x="3138" y="1936"/>
                    </a:lnTo>
                    <a:lnTo>
                      <a:pt x="3136" y="1795"/>
                    </a:lnTo>
                    <a:lnTo>
                      <a:pt x="3189" y="1654"/>
                    </a:lnTo>
                    <a:lnTo>
                      <a:pt x="3112" y="1488"/>
                    </a:lnTo>
                    <a:lnTo>
                      <a:pt x="3110" y="1430"/>
                    </a:lnTo>
                    <a:lnTo>
                      <a:pt x="3060" y="1369"/>
                    </a:lnTo>
                    <a:lnTo>
                      <a:pt x="3060" y="905"/>
                    </a:lnTo>
                    <a:lnTo>
                      <a:pt x="2976" y="904"/>
                    </a:lnTo>
                    <a:lnTo>
                      <a:pt x="2957" y="879"/>
                    </a:lnTo>
                    <a:lnTo>
                      <a:pt x="2774" y="780"/>
                    </a:lnTo>
                    <a:lnTo>
                      <a:pt x="2746" y="810"/>
                    </a:lnTo>
                    <a:lnTo>
                      <a:pt x="2686" y="787"/>
                    </a:lnTo>
                    <a:lnTo>
                      <a:pt x="2640" y="815"/>
                    </a:lnTo>
                    <a:lnTo>
                      <a:pt x="2601" y="802"/>
                    </a:lnTo>
                    <a:lnTo>
                      <a:pt x="2509" y="861"/>
                    </a:lnTo>
                    <a:lnTo>
                      <a:pt x="2396" y="793"/>
                    </a:lnTo>
                    <a:lnTo>
                      <a:pt x="2325" y="814"/>
                    </a:lnTo>
                    <a:lnTo>
                      <a:pt x="2311" y="854"/>
                    </a:lnTo>
                    <a:lnTo>
                      <a:pt x="2295" y="801"/>
                    </a:lnTo>
                    <a:lnTo>
                      <a:pt x="2240" y="824"/>
                    </a:lnTo>
                    <a:lnTo>
                      <a:pt x="2189" y="775"/>
                    </a:lnTo>
                    <a:lnTo>
                      <a:pt x="2132" y="813"/>
                    </a:lnTo>
                    <a:lnTo>
                      <a:pt x="2110" y="803"/>
                    </a:lnTo>
                    <a:lnTo>
                      <a:pt x="2076" y="725"/>
                    </a:lnTo>
                    <a:lnTo>
                      <a:pt x="1989" y="750"/>
                    </a:lnTo>
                    <a:lnTo>
                      <a:pt x="1957" y="722"/>
                    </a:lnTo>
                    <a:lnTo>
                      <a:pt x="1818" y="705"/>
                    </a:lnTo>
                    <a:lnTo>
                      <a:pt x="1772" y="628"/>
                    </a:lnTo>
                    <a:lnTo>
                      <a:pt x="1760" y="656"/>
                    </a:lnTo>
                    <a:lnTo>
                      <a:pt x="1704" y="654"/>
                    </a:lnTo>
                    <a:lnTo>
                      <a:pt x="1616" y="598"/>
                    </a:lnTo>
                    <a:lnTo>
                      <a:pt x="1616" y="0"/>
                    </a:lnTo>
                    <a:lnTo>
                      <a:pt x="1353" y="0"/>
                    </a:lnTo>
                    <a:lnTo>
                      <a:pt x="1137" y="0"/>
                    </a:lnTo>
                    <a:lnTo>
                      <a:pt x="876" y="0"/>
                    </a:lnTo>
                    <a:lnTo>
                      <a:pt x="876" y="309"/>
                    </a:lnTo>
                    <a:lnTo>
                      <a:pt x="876" y="698"/>
                    </a:lnTo>
                    <a:lnTo>
                      <a:pt x="876" y="1028"/>
                    </a:lnTo>
                    <a:lnTo>
                      <a:pt x="876" y="1369"/>
                    </a:lnTo>
                    <a:lnTo>
                      <a:pt x="650" y="1369"/>
                    </a:lnTo>
                    <a:lnTo>
                      <a:pt x="650" y="1369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" name=""/>
              <p:cNvSpPr/>
              <p:nvPr/>
            </p:nvSpPr>
            <p:spPr>
              <a:xfrm>
                <a:off x="3542760" y="4316760"/>
                <a:ext cx="1157760" cy="610560"/>
              </a:xfrm>
              <a:custGeom>
                <a:avLst/>
                <a:gdLst/>
                <a:ahLst/>
                <a:rect l="l" t="t" r="r" b="b"/>
                <a:pathLst>
                  <a:path w="2068" h="1037">
                    <a:moveTo>
                      <a:pt x="248" y="158"/>
                    </a:moveTo>
                    <a:lnTo>
                      <a:pt x="464" y="158"/>
                    </a:lnTo>
                    <a:lnTo>
                      <a:pt x="727" y="158"/>
                    </a:lnTo>
                    <a:lnTo>
                      <a:pt x="727" y="756"/>
                    </a:lnTo>
                    <a:lnTo>
                      <a:pt x="815" y="812"/>
                    </a:lnTo>
                    <a:lnTo>
                      <a:pt x="871" y="814"/>
                    </a:lnTo>
                    <a:lnTo>
                      <a:pt x="883" y="786"/>
                    </a:lnTo>
                    <a:lnTo>
                      <a:pt x="929" y="863"/>
                    </a:lnTo>
                    <a:lnTo>
                      <a:pt x="1068" y="880"/>
                    </a:lnTo>
                    <a:lnTo>
                      <a:pt x="1100" y="908"/>
                    </a:lnTo>
                    <a:lnTo>
                      <a:pt x="1187" y="883"/>
                    </a:lnTo>
                    <a:lnTo>
                      <a:pt x="1221" y="961"/>
                    </a:lnTo>
                    <a:lnTo>
                      <a:pt x="1243" y="971"/>
                    </a:lnTo>
                    <a:lnTo>
                      <a:pt x="1300" y="933"/>
                    </a:lnTo>
                    <a:lnTo>
                      <a:pt x="1351" y="982"/>
                    </a:lnTo>
                    <a:lnTo>
                      <a:pt x="1406" y="959"/>
                    </a:lnTo>
                    <a:lnTo>
                      <a:pt x="1422" y="1012"/>
                    </a:lnTo>
                    <a:lnTo>
                      <a:pt x="1436" y="972"/>
                    </a:lnTo>
                    <a:lnTo>
                      <a:pt x="1507" y="951"/>
                    </a:lnTo>
                    <a:lnTo>
                      <a:pt x="1620" y="1019"/>
                    </a:lnTo>
                    <a:lnTo>
                      <a:pt x="1712" y="960"/>
                    </a:lnTo>
                    <a:lnTo>
                      <a:pt x="1751" y="973"/>
                    </a:lnTo>
                    <a:lnTo>
                      <a:pt x="1797" y="945"/>
                    </a:lnTo>
                    <a:lnTo>
                      <a:pt x="1857" y="968"/>
                    </a:lnTo>
                    <a:lnTo>
                      <a:pt x="1885" y="938"/>
                    </a:lnTo>
                    <a:lnTo>
                      <a:pt x="2068" y="1037"/>
                    </a:lnTo>
                    <a:lnTo>
                      <a:pt x="2068" y="504"/>
                    </a:lnTo>
                    <a:lnTo>
                      <a:pt x="2034" y="154"/>
                    </a:lnTo>
                    <a:lnTo>
                      <a:pt x="2034" y="0"/>
                    </a:lnTo>
                    <a:lnTo>
                      <a:pt x="1665" y="0"/>
                    </a:lnTo>
                    <a:lnTo>
                      <a:pt x="1233" y="0"/>
                    </a:lnTo>
                    <a:lnTo>
                      <a:pt x="828" y="0"/>
                    </a:lnTo>
                    <a:lnTo>
                      <a:pt x="478" y="0"/>
                    </a:lnTo>
                    <a:lnTo>
                      <a:pt x="0" y="0"/>
                    </a:lnTo>
                    <a:lnTo>
                      <a:pt x="0" y="158"/>
                    </a:lnTo>
                    <a:lnTo>
                      <a:pt x="248" y="158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" name=""/>
              <p:cNvSpPr/>
              <p:nvPr/>
            </p:nvSpPr>
            <p:spPr>
              <a:xfrm>
                <a:off x="3542760" y="4316760"/>
                <a:ext cx="1157760" cy="610560"/>
              </a:xfrm>
              <a:custGeom>
                <a:avLst/>
                <a:gdLst/>
                <a:ahLst/>
                <a:rect l="l" t="t" r="r" b="b"/>
                <a:pathLst>
                  <a:path w="2068" h="1037">
                    <a:moveTo>
                      <a:pt x="248" y="158"/>
                    </a:moveTo>
                    <a:lnTo>
                      <a:pt x="464" y="158"/>
                    </a:lnTo>
                    <a:lnTo>
                      <a:pt x="727" y="158"/>
                    </a:lnTo>
                    <a:lnTo>
                      <a:pt x="727" y="756"/>
                    </a:lnTo>
                    <a:lnTo>
                      <a:pt x="815" y="812"/>
                    </a:lnTo>
                    <a:lnTo>
                      <a:pt x="871" y="814"/>
                    </a:lnTo>
                    <a:lnTo>
                      <a:pt x="883" y="786"/>
                    </a:lnTo>
                    <a:lnTo>
                      <a:pt x="929" y="863"/>
                    </a:lnTo>
                    <a:lnTo>
                      <a:pt x="1068" y="880"/>
                    </a:lnTo>
                    <a:lnTo>
                      <a:pt x="1100" y="908"/>
                    </a:lnTo>
                    <a:lnTo>
                      <a:pt x="1187" y="883"/>
                    </a:lnTo>
                    <a:lnTo>
                      <a:pt x="1221" y="961"/>
                    </a:lnTo>
                    <a:lnTo>
                      <a:pt x="1243" y="971"/>
                    </a:lnTo>
                    <a:lnTo>
                      <a:pt x="1300" y="933"/>
                    </a:lnTo>
                    <a:lnTo>
                      <a:pt x="1351" y="982"/>
                    </a:lnTo>
                    <a:lnTo>
                      <a:pt x="1406" y="959"/>
                    </a:lnTo>
                    <a:lnTo>
                      <a:pt x="1422" y="1012"/>
                    </a:lnTo>
                    <a:lnTo>
                      <a:pt x="1436" y="972"/>
                    </a:lnTo>
                    <a:lnTo>
                      <a:pt x="1507" y="951"/>
                    </a:lnTo>
                    <a:lnTo>
                      <a:pt x="1620" y="1019"/>
                    </a:lnTo>
                    <a:lnTo>
                      <a:pt x="1712" y="960"/>
                    </a:lnTo>
                    <a:lnTo>
                      <a:pt x="1751" y="973"/>
                    </a:lnTo>
                    <a:lnTo>
                      <a:pt x="1797" y="945"/>
                    </a:lnTo>
                    <a:lnTo>
                      <a:pt x="1857" y="968"/>
                    </a:lnTo>
                    <a:lnTo>
                      <a:pt x="1885" y="938"/>
                    </a:lnTo>
                    <a:lnTo>
                      <a:pt x="2068" y="1037"/>
                    </a:lnTo>
                    <a:lnTo>
                      <a:pt x="2068" y="504"/>
                    </a:lnTo>
                    <a:lnTo>
                      <a:pt x="2034" y="154"/>
                    </a:lnTo>
                    <a:lnTo>
                      <a:pt x="2034" y="0"/>
                    </a:lnTo>
                    <a:lnTo>
                      <a:pt x="1665" y="0"/>
                    </a:lnTo>
                    <a:lnTo>
                      <a:pt x="1233" y="0"/>
                    </a:lnTo>
                    <a:lnTo>
                      <a:pt x="828" y="0"/>
                    </a:lnTo>
                    <a:lnTo>
                      <a:pt x="478" y="0"/>
                    </a:lnTo>
                    <a:lnTo>
                      <a:pt x="0" y="0"/>
                    </a:lnTo>
                    <a:lnTo>
                      <a:pt x="0" y="158"/>
                    </a:lnTo>
                    <a:lnTo>
                      <a:pt x="248" y="158"/>
                    </a:lnTo>
                    <a:lnTo>
                      <a:pt x="248" y="158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" name=""/>
              <p:cNvSpPr/>
              <p:nvPr/>
            </p:nvSpPr>
            <p:spPr>
              <a:xfrm>
                <a:off x="3403440" y="2548080"/>
                <a:ext cx="1027080" cy="708120"/>
              </a:xfrm>
              <a:custGeom>
                <a:avLst/>
                <a:gdLst/>
                <a:ahLst/>
                <a:rect l="l" t="t" r="r" b="b"/>
                <a:pathLst>
                  <a:path w="1836" h="1203">
                    <a:moveTo>
                      <a:pt x="1708" y="0"/>
                    </a:moveTo>
                    <a:lnTo>
                      <a:pt x="1495" y="0"/>
                    </a:lnTo>
                    <a:lnTo>
                      <a:pt x="1169" y="0"/>
                    </a:lnTo>
                    <a:lnTo>
                      <a:pt x="747" y="0"/>
                    </a:lnTo>
                    <a:lnTo>
                      <a:pt x="352" y="0"/>
                    </a:lnTo>
                    <a:lnTo>
                      <a:pt x="0" y="0"/>
                    </a:lnTo>
                    <a:lnTo>
                      <a:pt x="0" y="687"/>
                    </a:lnTo>
                    <a:lnTo>
                      <a:pt x="0" y="1035"/>
                    </a:lnTo>
                    <a:lnTo>
                      <a:pt x="468" y="1035"/>
                    </a:lnTo>
                    <a:lnTo>
                      <a:pt x="919" y="1035"/>
                    </a:lnTo>
                    <a:lnTo>
                      <a:pt x="1342" y="1035"/>
                    </a:lnTo>
                    <a:lnTo>
                      <a:pt x="1460" y="1113"/>
                    </a:lnTo>
                    <a:lnTo>
                      <a:pt x="1498" y="1083"/>
                    </a:lnTo>
                    <a:lnTo>
                      <a:pt x="1643" y="1081"/>
                    </a:lnTo>
                    <a:lnTo>
                      <a:pt x="1776" y="1149"/>
                    </a:lnTo>
                    <a:lnTo>
                      <a:pt x="1795" y="1199"/>
                    </a:lnTo>
                    <a:lnTo>
                      <a:pt x="1829" y="1203"/>
                    </a:lnTo>
                    <a:lnTo>
                      <a:pt x="1790" y="1127"/>
                    </a:lnTo>
                    <a:lnTo>
                      <a:pt x="1836" y="994"/>
                    </a:lnTo>
                    <a:lnTo>
                      <a:pt x="1807" y="958"/>
                    </a:lnTo>
                    <a:lnTo>
                      <a:pt x="1801" y="864"/>
                    </a:lnTo>
                    <a:lnTo>
                      <a:pt x="1836" y="864"/>
                    </a:lnTo>
                    <a:lnTo>
                      <a:pt x="1836" y="231"/>
                    </a:lnTo>
                    <a:lnTo>
                      <a:pt x="1738" y="126"/>
                    </a:lnTo>
                    <a:lnTo>
                      <a:pt x="1812" y="0"/>
                    </a:lnTo>
                    <a:lnTo>
                      <a:pt x="1708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" name=""/>
              <p:cNvSpPr/>
              <p:nvPr/>
            </p:nvSpPr>
            <p:spPr>
              <a:xfrm>
                <a:off x="3403440" y="2548080"/>
                <a:ext cx="1027080" cy="708120"/>
              </a:xfrm>
              <a:custGeom>
                <a:avLst/>
                <a:gdLst/>
                <a:ahLst/>
                <a:rect l="l" t="t" r="r" b="b"/>
                <a:pathLst>
                  <a:path w="1836" h="1203">
                    <a:moveTo>
                      <a:pt x="1708" y="0"/>
                    </a:moveTo>
                    <a:lnTo>
                      <a:pt x="1495" y="0"/>
                    </a:lnTo>
                    <a:lnTo>
                      <a:pt x="1169" y="0"/>
                    </a:lnTo>
                    <a:lnTo>
                      <a:pt x="747" y="0"/>
                    </a:lnTo>
                    <a:lnTo>
                      <a:pt x="352" y="0"/>
                    </a:lnTo>
                    <a:lnTo>
                      <a:pt x="0" y="0"/>
                    </a:lnTo>
                    <a:lnTo>
                      <a:pt x="0" y="687"/>
                    </a:lnTo>
                    <a:lnTo>
                      <a:pt x="0" y="1035"/>
                    </a:lnTo>
                    <a:lnTo>
                      <a:pt x="468" y="1035"/>
                    </a:lnTo>
                    <a:lnTo>
                      <a:pt x="919" y="1035"/>
                    </a:lnTo>
                    <a:lnTo>
                      <a:pt x="1342" y="1035"/>
                    </a:lnTo>
                    <a:lnTo>
                      <a:pt x="1460" y="1113"/>
                    </a:lnTo>
                    <a:lnTo>
                      <a:pt x="1498" y="1083"/>
                    </a:lnTo>
                    <a:lnTo>
                      <a:pt x="1643" y="1081"/>
                    </a:lnTo>
                    <a:lnTo>
                      <a:pt x="1776" y="1149"/>
                    </a:lnTo>
                    <a:lnTo>
                      <a:pt x="1795" y="1199"/>
                    </a:lnTo>
                    <a:lnTo>
                      <a:pt x="1829" y="1203"/>
                    </a:lnTo>
                    <a:lnTo>
                      <a:pt x="1790" y="1127"/>
                    </a:lnTo>
                    <a:lnTo>
                      <a:pt x="1836" y="994"/>
                    </a:lnTo>
                    <a:lnTo>
                      <a:pt x="1807" y="958"/>
                    </a:lnTo>
                    <a:lnTo>
                      <a:pt x="1801" y="864"/>
                    </a:lnTo>
                    <a:lnTo>
                      <a:pt x="1836" y="864"/>
                    </a:lnTo>
                    <a:lnTo>
                      <a:pt x="1836" y="231"/>
                    </a:lnTo>
                    <a:lnTo>
                      <a:pt x="1738" y="126"/>
                    </a:lnTo>
                    <a:lnTo>
                      <a:pt x="1812" y="0"/>
                    </a:lnTo>
                    <a:lnTo>
                      <a:pt x="1708" y="0"/>
                    </a:lnTo>
                    <a:lnTo>
                      <a:pt x="1708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" name=""/>
              <p:cNvSpPr/>
              <p:nvPr/>
            </p:nvSpPr>
            <p:spPr>
              <a:xfrm>
                <a:off x="3403440" y="1885320"/>
                <a:ext cx="1013760" cy="662760"/>
              </a:xfrm>
              <a:custGeom>
                <a:avLst/>
                <a:gdLst/>
                <a:ahLst/>
                <a:rect l="l" t="t" r="r" b="b"/>
                <a:pathLst>
                  <a:path w="1812" h="1126">
                    <a:moveTo>
                      <a:pt x="1337" y="0"/>
                    </a:moveTo>
                    <a:lnTo>
                      <a:pt x="972" y="0"/>
                    </a:lnTo>
                    <a:lnTo>
                      <a:pt x="646" y="0"/>
                    </a:lnTo>
                    <a:lnTo>
                      <a:pt x="314" y="0"/>
                    </a:lnTo>
                    <a:lnTo>
                      <a:pt x="0" y="0"/>
                    </a:lnTo>
                    <a:lnTo>
                      <a:pt x="0" y="540"/>
                    </a:lnTo>
                    <a:lnTo>
                      <a:pt x="0" y="1126"/>
                    </a:lnTo>
                    <a:lnTo>
                      <a:pt x="352" y="1126"/>
                    </a:lnTo>
                    <a:lnTo>
                      <a:pt x="747" y="1126"/>
                    </a:lnTo>
                    <a:lnTo>
                      <a:pt x="1169" y="1126"/>
                    </a:lnTo>
                    <a:lnTo>
                      <a:pt x="1495" y="1126"/>
                    </a:lnTo>
                    <a:lnTo>
                      <a:pt x="1812" y="1126"/>
                    </a:lnTo>
                    <a:lnTo>
                      <a:pt x="1810" y="1046"/>
                    </a:lnTo>
                    <a:lnTo>
                      <a:pt x="1752" y="868"/>
                    </a:lnTo>
                    <a:lnTo>
                      <a:pt x="1745" y="730"/>
                    </a:lnTo>
                    <a:lnTo>
                      <a:pt x="1738" y="518"/>
                    </a:lnTo>
                    <a:lnTo>
                      <a:pt x="1671" y="307"/>
                    </a:lnTo>
                    <a:lnTo>
                      <a:pt x="1681" y="117"/>
                    </a:lnTo>
                    <a:lnTo>
                      <a:pt x="1646" y="0"/>
                    </a:lnTo>
                    <a:lnTo>
                      <a:pt x="1337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" name=""/>
              <p:cNvSpPr/>
              <p:nvPr/>
            </p:nvSpPr>
            <p:spPr>
              <a:xfrm>
                <a:off x="3403440" y="1885320"/>
                <a:ext cx="1013760" cy="662760"/>
              </a:xfrm>
              <a:custGeom>
                <a:avLst/>
                <a:gdLst/>
                <a:ahLst/>
                <a:rect l="l" t="t" r="r" b="b"/>
                <a:pathLst>
                  <a:path w="1812" h="1126">
                    <a:moveTo>
                      <a:pt x="1337" y="0"/>
                    </a:moveTo>
                    <a:lnTo>
                      <a:pt x="972" y="0"/>
                    </a:lnTo>
                    <a:lnTo>
                      <a:pt x="646" y="0"/>
                    </a:lnTo>
                    <a:lnTo>
                      <a:pt x="314" y="0"/>
                    </a:lnTo>
                    <a:lnTo>
                      <a:pt x="0" y="0"/>
                    </a:lnTo>
                    <a:lnTo>
                      <a:pt x="0" y="540"/>
                    </a:lnTo>
                    <a:lnTo>
                      <a:pt x="0" y="1126"/>
                    </a:lnTo>
                    <a:lnTo>
                      <a:pt x="352" y="1126"/>
                    </a:lnTo>
                    <a:lnTo>
                      <a:pt x="747" y="1126"/>
                    </a:lnTo>
                    <a:lnTo>
                      <a:pt x="1169" y="1126"/>
                    </a:lnTo>
                    <a:lnTo>
                      <a:pt x="1495" y="1126"/>
                    </a:lnTo>
                    <a:lnTo>
                      <a:pt x="1812" y="1126"/>
                    </a:lnTo>
                    <a:lnTo>
                      <a:pt x="1810" y="1046"/>
                    </a:lnTo>
                    <a:lnTo>
                      <a:pt x="1752" y="868"/>
                    </a:lnTo>
                    <a:lnTo>
                      <a:pt x="1745" y="730"/>
                    </a:lnTo>
                    <a:lnTo>
                      <a:pt x="1738" y="518"/>
                    </a:lnTo>
                    <a:lnTo>
                      <a:pt x="1671" y="307"/>
                    </a:lnTo>
                    <a:lnTo>
                      <a:pt x="1681" y="117"/>
                    </a:lnTo>
                    <a:lnTo>
                      <a:pt x="1646" y="0"/>
                    </a:lnTo>
                    <a:lnTo>
                      <a:pt x="1337" y="0"/>
                    </a:lnTo>
                    <a:lnTo>
                      <a:pt x="1337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" name=""/>
              <p:cNvSpPr/>
              <p:nvPr/>
            </p:nvSpPr>
            <p:spPr>
              <a:xfrm>
                <a:off x="3746160" y="1379520"/>
                <a:ext cx="864000" cy="505800"/>
              </a:xfrm>
              <a:custGeom>
                <a:avLst/>
                <a:gdLst/>
                <a:ahLst/>
                <a:rect l="l" t="t" r="r" b="b"/>
                <a:pathLst>
                  <a:path w="509" h="280">
                    <a:moveTo>
                      <a:pt x="509" y="227"/>
                    </a:moveTo>
                    <a:lnTo>
                      <a:pt x="509" y="146"/>
                    </a:lnTo>
                    <a:lnTo>
                      <a:pt x="508" y="1"/>
                    </a:lnTo>
                    <a:lnTo>
                      <a:pt x="10" y="0"/>
                    </a:lnTo>
                    <a:lnTo>
                      <a:pt x="0" y="86"/>
                    </a:lnTo>
                    <a:lnTo>
                      <a:pt x="7" y="196"/>
                    </a:lnTo>
                    <a:lnTo>
                      <a:pt x="12" y="280"/>
                    </a:lnTo>
                    <a:lnTo>
                      <a:pt x="12" y="280"/>
                    </a:lnTo>
                    <a:lnTo>
                      <a:pt x="119" y="280"/>
                    </a:lnTo>
                    <a:lnTo>
                      <a:pt x="239" y="280"/>
                    </a:lnTo>
                    <a:lnTo>
                      <a:pt x="341" y="280"/>
                    </a:lnTo>
                    <a:lnTo>
                      <a:pt x="509" y="280"/>
                    </a:lnTo>
                    <a:lnTo>
                      <a:pt x="509" y="227"/>
                    </a:lnTo>
                    <a:lnTo>
                      <a:pt x="509" y="227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" name=""/>
              <p:cNvSpPr/>
              <p:nvPr/>
            </p:nvSpPr>
            <p:spPr>
              <a:xfrm>
                <a:off x="4325040" y="1785960"/>
                <a:ext cx="1020600" cy="1269720"/>
              </a:xfrm>
              <a:custGeom>
                <a:avLst/>
                <a:gdLst/>
                <a:ahLst/>
                <a:rect l="l" t="t" r="r" b="b"/>
                <a:pathLst>
                  <a:path w="1824" h="2157">
                    <a:moveTo>
                      <a:pt x="267" y="2157"/>
                    </a:moveTo>
                    <a:lnTo>
                      <a:pt x="513" y="2157"/>
                    </a:lnTo>
                    <a:lnTo>
                      <a:pt x="815" y="2157"/>
                    </a:lnTo>
                    <a:lnTo>
                      <a:pt x="1158" y="2157"/>
                    </a:lnTo>
                    <a:lnTo>
                      <a:pt x="1458" y="2157"/>
                    </a:lnTo>
                    <a:lnTo>
                      <a:pt x="1428" y="2012"/>
                    </a:lnTo>
                    <a:lnTo>
                      <a:pt x="1318" y="1930"/>
                    </a:lnTo>
                    <a:lnTo>
                      <a:pt x="1252" y="1828"/>
                    </a:lnTo>
                    <a:lnTo>
                      <a:pt x="1172" y="1809"/>
                    </a:lnTo>
                    <a:lnTo>
                      <a:pt x="1072" y="1719"/>
                    </a:lnTo>
                    <a:lnTo>
                      <a:pt x="1086" y="1528"/>
                    </a:lnTo>
                    <a:lnTo>
                      <a:pt x="1110" y="1480"/>
                    </a:lnTo>
                    <a:lnTo>
                      <a:pt x="1053" y="1422"/>
                    </a:lnTo>
                    <a:lnTo>
                      <a:pt x="1055" y="1377"/>
                    </a:lnTo>
                    <a:lnTo>
                      <a:pt x="1101" y="1304"/>
                    </a:lnTo>
                    <a:lnTo>
                      <a:pt x="1198" y="1241"/>
                    </a:lnTo>
                    <a:lnTo>
                      <a:pt x="1198" y="1030"/>
                    </a:lnTo>
                    <a:lnTo>
                      <a:pt x="1229" y="999"/>
                    </a:lnTo>
                    <a:lnTo>
                      <a:pt x="1252" y="1020"/>
                    </a:lnTo>
                    <a:lnTo>
                      <a:pt x="1449" y="828"/>
                    </a:lnTo>
                    <a:lnTo>
                      <a:pt x="1824" y="544"/>
                    </a:lnTo>
                    <a:lnTo>
                      <a:pt x="1550" y="479"/>
                    </a:lnTo>
                    <a:lnTo>
                      <a:pt x="1423" y="516"/>
                    </a:lnTo>
                    <a:lnTo>
                      <a:pt x="1079" y="298"/>
                    </a:lnTo>
                    <a:lnTo>
                      <a:pt x="883" y="316"/>
                    </a:lnTo>
                    <a:lnTo>
                      <a:pt x="763" y="258"/>
                    </a:lnTo>
                    <a:lnTo>
                      <a:pt x="658" y="262"/>
                    </a:lnTo>
                    <a:lnTo>
                      <a:pt x="560" y="7"/>
                    </a:lnTo>
                    <a:lnTo>
                      <a:pt x="509" y="0"/>
                    </a:lnTo>
                    <a:lnTo>
                      <a:pt x="509" y="167"/>
                    </a:lnTo>
                    <a:lnTo>
                      <a:pt x="0" y="167"/>
                    </a:lnTo>
                    <a:lnTo>
                      <a:pt x="35" y="284"/>
                    </a:lnTo>
                    <a:lnTo>
                      <a:pt x="25" y="474"/>
                    </a:lnTo>
                    <a:lnTo>
                      <a:pt x="92" y="685"/>
                    </a:lnTo>
                    <a:lnTo>
                      <a:pt x="99" y="897"/>
                    </a:lnTo>
                    <a:lnTo>
                      <a:pt x="106" y="1035"/>
                    </a:lnTo>
                    <a:lnTo>
                      <a:pt x="164" y="1213"/>
                    </a:lnTo>
                    <a:lnTo>
                      <a:pt x="166" y="1293"/>
                    </a:lnTo>
                    <a:lnTo>
                      <a:pt x="92" y="1419"/>
                    </a:lnTo>
                    <a:lnTo>
                      <a:pt x="190" y="1524"/>
                    </a:lnTo>
                    <a:lnTo>
                      <a:pt x="190" y="2157"/>
                    </a:lnTo>
                    <a:lnTo>
                      <a:pt x="267" y="215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" name=""/>
              <p:cNvSpPr/>
              <p:nvPr/>
            </p:nvSpPr>
            <p:spPr>
              <a:xfrm>
                <a:off x="4325040" y="1785960"/>
                <a:ext cx="1020600" cy="1269720"/>
              </a:xfrm>
              <a:custGeom>
                <a:avLst/>
                <a:gdLst/>
                <a:ahLst/>
                <a:rect l="l" t="t" r="r" b="b"/>
                <a:pathLst>
                  <a:path w="1824" h="2157">
                    <a:moveTo>
                      <a:pt x="267" y="2157"/>
                    </a:moveTo>
                    <a:lnTo>
                      <a:pt x="513" y="2157"/>
                    </a:lnTo>
                    <a:lnTo>
                      <a:pt x="815" y="2157"/>
                    </a:lnTo>
                    <a:lnTo>
                      <a:pt x="1158" y="2157"/>
                    </a:lnTo>
                    <a:lnTo>
                      <a:pt x="1458" y="2157"/>
                    </a:lnTo>
                    <a:lnTo>
                      <a:pt x="1428" y="2012"/>
                    </a:lnTo>
                    <a:lnTo>
                      <a:pt x="1318" y="1930"/>
                    </a:lnTo>
                    <a:lnTo>
                      <a:pt x="1252" y="1828"/>
                    </a:lnTo>
                    <a:lnTo>
                      <a:pt x="1172" y="1809"/>
                    </a:lnTo>
                    <a:lnTo>
                      <a:pt x="1072" y="1719"/>
                    </a:lnTo>
                    <a:lnTo>
                      <a:pt x="1086" y="1528"/>
                    </a:lnTo>
                    <a:lnTo>
                      <a:pt x="1110" y="1480"/>
                    </a:lnTo>
                    <a:lnTo>
                      <a:pt x="1053" y="1422"/>
                    </a:lnTo>
                    <a:lnTo>
                      <a:pt x="1055" y="1377"/>
                    </a:lnTo>
                    <a:lnTo>
                      <a:pt x="1101" y="1304"/>
                    </a:lnTo>
                    <a:lnTo>
                      <a:pt x="1198" y="1241"/>
                    </a:lnTo>
                    <a:lnTo>
                      <a:pt x="1198" y="1030"/>
                    </a:lnTo>
                    <a:lnTo>
                      <a:pt x="1229" y="999"/>
                    </a:lnTo>
                    <a:lnTo>
                      <a:pt x="1252" y="1020"/>
                    </a:lnTo>
                    <a:lnTo>
                      <a:pt x="1449" y="828"/>
                    </a:lnTo>
                    <a:lnTo>
                      <a:pt x="1824" y="544"/>
                    </a:lnTo>
                    <a:lnTo>
                      <a:pt x="1550" y="479"/>
                    </a:lnTo>
                    <a:lnTo>
                      <a:pt x="1423" y="516"/>
                    </a:lnTo>
                    <a:lnTo>
                      <a:pt x="1079" y="298"/>
                    </a:lnTo>
                    <a:lnTo>
                      <a:pt x="883" y="316"/>
                    </a:lnTo>
                    <a:lnTo>
                      <a:pt x="763" y="258"/>
                    </a:lnTo>
                    <a:lnTo>
                      <a:pt x="658" y="262"/>
                    </a:lnTo>
                    <a:lnTo>
                      <a:pt x="560" y="7"/>
                    </a:lnTo>
                    <a:lnTo>
                      <a:pt x="509" y="0"/>
                    </a:lnTo>
                    <a:lnTo>
                      <a:pt x="509" y="167"/>
                    </a:lnTo>
                    <a:lnTo>
                      <a:pt x="0" y="167"/>
                    </a:lnTo>
                    <a:lnTo>
                      <a:pt x="35" y="284"/>
                    </a:lnTo>
                    <a:lnTo>
                      <a:pt x="25" y="474"/>
                    </a:lnTo>
                    <a:lnTo>
                      <a:pt x="92" y="685"/>
                    </a:lnTo>
                    <a:lnTo>
                      <a:pt x="99" y="897"/>
                    </a:lnTo>
                    <a:lnTo>
                      <a:pt x="106" y="1035"/>
                    </a:lnTo>
                    <a:lnTo>
                      <a:pt x="164" y="1213"/>
                    </a:lnTo>
                    <a:lnTo>
                      <a:pt x="166" y="1293"/>
                    </a:lnTo>
                    <a:lnTo>
                      <a:pt x="92" y="1419"/>
                    </a:lnTo>
                    <a:lnTo>
                      <a:pt x="190" y="1524"/>
                    </a:lnTo>
                    <a:lnTo>
                      <a:pt x="190" y="2157"/>
                    </a:lnTo>
                    <a:lnTo>
                      <a:pt x="267" y="2157"/>
                    </a:lnTo>
                    <a:lnTo>
                      <a:pt x="267" y="2157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" name=""/>
              <p:cNvSpPr/>
              <p:nvPr/>
            </p:nvSpPr>
            <p:spPr>
              <a:xfrm>
                <a:off x="4404960" y="3055680"/>
                <a:ext cx="880920" cy="624960"/>
              </a:xfrm>
              <a:custGeom>
                <a:avLst/>
                <a:gdLst/>
                <a:ahLst/>
                <a:rect l="l" t="t" r="r" b="b"/>
                <a:pathLst>
                  <a:path w="1576" h="1062">
                    <a:moveTo>
                      <a:pt x="123" y="0"/>
                    </a:moveTo>
                    <a:lnTo>
                      <a:pt x="369" y="0"/>
                    </a:lnTo>
                    <a:lnTo>
                      <a:pt x="671" y="0"/>
                    </a:lnTo>
                    <a:lnTo>
                      <a:pt x="1014" y="0"/>
                    </a:lnTo>
                    <a:lnTo>
                      <a:pt x="1314" y="0"/>
                    </a:lnTo>
                    <a:lnTo>
                      <a:pt x="1356" y="264"/>
                    </a:lnTo>
                    <a:lnTo>
                      <a:pt x="1442" y="295"/>
                    </a:lnTo>
                    <a:lnTo>
                      <a:pt x="1455" y="355"/>
                    </a:lnTo>
                    <a:lnTo>
                      <a:pt x="1570" y="474"/>
                    </a:lnTo>
                    <a:lnTo>
                      <a:pt x="1576" y="517"/>
                    </a:lnTo>
                    <a:lnTo>
                      <a:pt x="1563" y="576"/>
                    </a:lnTo>
                    <a:lnTo>
                      <a:pt x="1524" y="654"/>
                    </a:lnTo>
                    <a:lnTo>
                      <a:pt x="1358" y="714"/>
                    </a:lnTo>
                    <a:lnTo>
                      <a:pt x="1343" y="773"/>
                    </a:lnTo>
                    <a:lnTo>
                      <a:pt x="1378" y="814"/>
                    </a:lnTo>
                    <a:lnTo>
                      <a:pt x="1380" y="861"/>
                    </a:lnTo>
                    <a:lnTo>
                      <a:pt x="1334" y="958"/>
                    </a:lnTo>
                    <a:lnTo>
                      <a:pt x="1269" y="993"/>
                    </a:lnTo>
                    <a:lnTo>
                      <a:pt x="1278" y="1048"/>
                    </a:lnTo>
                    <a:lnTo>
                      <a:pt x="1254" y="1062"/>
                    </a:lnTo>
                    <a:lnTo>
                      <a:pt x="1188" y="982"/>
                    </a:lnTo>
                    <a:lnTo>
                      <a:pt x="999" y="982"/>
                    </a:lnTo>
                    <a:lnTo>
                      <a:pt x="715" y="982"/>
                    </a:lnTo>
                    <a:lnTo>
                      <a:pt x="451" y="982"/>
                    </a:lnTo>
                    <a:lnTo>
                      <a:pt x="214" y="982"/>
                    </a:lnTo>
                    <a:lnTo>
                      <a:pt x="186" y="939"/>
                    </a:lnTo>
                    <a:lnTo>
                      <a:pt x="200" y="889"/>
                    </a:lnTo>
                    <a:lnTo>
                      <a:pt x="189" y="833"/>
                    </a:lnTo>
                    <a:lnTo>
                      <a:pt x="186" y="748"/>
                    </a:lnTo>
                    <a:lnTo>
                      <a:pt x="167" y="737"/>
                    </a:lnTo>
                    <a:lnTo>
                      <a:pt x="175" y="697"/>
                    </a:lnTo>
                    <a:lnTo>
                      <a:pt x="135" y="669"/>
                    </a:lnTo>
                    <a:lnTo>
                      <a:pt x="141" y="582"/>
                    </a:lnTo>
                    <a:lnTo>
                      <a:pt x="73" y="453"/>
                    </a:lnTo>
                    <a:lnTo>
                      <a:pt x="59" y="344"/>
                    </a:lnTo>
                    <a:lnTo>
                      <a:pt x="39" y="339"/>
                    </a:lnTo>
                    <a:lnTo>
                      <a:pt x="0" y="263"/>
                    </a:lnTo>
                    <a:lnTo>
                      <a:pt x="46" y="130"/>
                    </a:lnTo>
                    <a:lnTo>
                      <a:pt x="17" y="94"/>
                    </a:lnTo>
                    <a:lnTo>
                      <a:pt x="11" y="0"/>
                    </a:lnTo>
                    <a:lnTo>
                      <a:pt x="12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" name=""/>
              <p:cNvSpPr/>
              <p:nvPr/>
            </p:nvSpPr>
            <p:spPr>
              <a:xfrm>
                <a:off x="4404960" y="3055680"/>
                <a:ext cx="880920" cy="624960"/>
              </a:xfrm>
              <a:custGeom>
                <a:avLst/>
                <a:gdLst/>
                <a:ahLst/>
                <a:rect l="l" t="t" r="r" b="b"/>
                <a:pathLst>
                  <a:path w="1576" h="1062">
                    <a:moveTo>
                      <a:pt x="123" y="0"/>
                    </a:moveTo>
                    <a:lnTo>
                      <a:pt x="369" y="0"/>
                    </a:lnTo>
                    <a:lnTo>
                      <a:pt x="671" y="0"/>
                    </a:lnTo>
                    <a:lnTo>
                      <a:pt x="1014" y="0"/>
                    </a:lnTo>
                    <a:lnTo>
                      <a:pt x="1314" y="0"/>
                    </a:lnTo>
                    <a:lnTo>
                      <a:pt x="1356" y="264"/>
                    </a:lnTo>
                    <a:lnTo>
                      <a:pt x="1442" y="295"/>
                    </a:lnTo>
                    <a:lnTo>
                      <a:pt x="1455" y="355"/>
                    </a:lnTo>
                    <a:lnTo>
                      <a:pt x="1570" y="474"/>
                    </a:lnTo>
                    <a:lnTo>
                      <a:pt x="1576" y="517"/>
                    </a:lnTo>
                    <a:lnTo>
                      <a:pt x="1563" y="576"/>
                    </a:lnTo>
                    <a:lnTo>
                      <a:pt x="1524" y="654"/>
                    </a:lnTo>
                    <a:lnTo>
                      <a:pt x="1358" y="714"/>
                    </a:lnTo>
                    <a:lnTo>
                      <a:pt x="1343" y="773"/>
                    </a:lnTo>
                    <a:lnTo>
                      <a:pt x="1378" y="814"/>
                    </a:lnTo>
                    <a:lnTo>
                      <a:pt x="1380" y="861"/>
                    </a:lnTo>
                    <a:lnTo>
                      <a:pt x="1334" y="958"/>
                    </a:lnTo>
                    <a:lnTo>
                      <a:pt x="1269" y="993"/>
                    </a:lnTo>
                    <a:lnTo>
                      <a:pt x="1278" y="1048"/>
                    </a:lnTo>
                    <a:lnTo>
                      <a:pt x="1254" y="1062"/>
                    </a:lnTo>
                    <a:lnTo>
                      <a:pt x="1188" y="982"/>
                    </a:lnTo>
                    <a:lnTo>
                      <a:pt x="999" y="982"/>
                    </a:lnTo>
                    <a:lnTo>
                      <a:pt x="715" y="982"/>
                    </a:lnTo>
                    <a:lnTo>
                      <a:pt x="451" y="982"/>
                    </a:lnTo>
                    <a:lnTo>
                      <a:pt x="214" y="982"/>
                    </a:lnTo>
                    <a:lnTo>
                      <a:pt x="186" y="939"/>
                    </a:lnTo>
                    <a:lnTo>
                      <a:pt x="200" y="889"/>
                    </a:lnTo>
                    <a:lnTo>
                      <a:pt x="189" y="833"/>
                    </a:lnTo>
                    <a:lnTo>
                      <a:pt x="186" y="748"/>
                    </a:lnTo>
                    <a:lnTo>
                      <a:pt x="167" y="737"/>
                    </a:lnTo>
                    <a:lnTo>
                      <a:pt x="175" y="697"/>
                    </a:lnTo>
                    <a:lnTo>
                      <a:pt x="135" y="669"/>
                    </a:lnTo>
                    <a:lnTo>
                      <a:pt x="141" y="582"/>
                    </a:lnTo>
                    <a:lnTo>
                      <a:pt x="73" y="453"/>
                    </a:lnTo>
                    <a:lnTo>
                      <a:pt x="59" y="344"/>
                    </a:lnTo>
                    <a:lnTo>
                      <a:pt x="39" y="339"/>
                    </a:lnTo>
                    <a:lnTo>
                      <a:pt x="0" y="263"/>
                    </a:lnTo>
                    <a:lnTo>
                      <a:pt x="46" y="130"/>
                    </a:lnTo>
                    <a:lnTo>
                      <a:pt x="17" y="94"/>
                    </a:lnTo>
                    <a:lnTo>
                      <a:pt x="11" y="0"/>
                    </a:lnTo>
                    <a:lnTo>
                      <a:pt x="123" y="0"/>
                    </a:lnTo>
                    <a:lnTo>
                      <a:pt x="123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" name=""/>
              <p:cNvSpPr/>
              <p:nvPr/>
            </p:nvSpPr>
            <p:spPr>
              <a:xfrm>
                <a:off x="5377680" y="3915720"/>
                <a:ext cx="1018800" cy="504000"/>
              </a:xfrm>
              <a:custGeom>
                <a:avLst/>
                <a:gdLst/>
                <a:ahLst/>
                <a:rect l="l" t="t" r="r" b="b"/>
                <a:pathLst>
                  <a:path w="1822" h="857">
                    <a:moveTo>
                      <a:pt x="604" y="782"/>
                    </a:moveTo>
                    <a:lnTo>
                      <a:pt x="888" y="783"/>
                    </a:lnTo>
                    <a:lnTo>
                      <a:pt x="1052" y="785"/>
                    </a:lnTo>
                    <a:lnTo>
                      <a:pt x="1406" y="786"/>
                    </a:lnTo>
                    <a:lnTo>
                      <a:pt x="1539" y="763"/>
                    </a:lnTo>
                    <a:lnTo>
                      <a:pt x="1603" y="714"/>
                    </a:lnTo>
                    <a:lnTo>
                      <a:pt x="1644" y="644"/>
                    </a:lnTo>
                    <a:lnTo>
                      <a:pt x="1822" y="514"/>
                    </a:lnTo>
                    <a:lnTo>
                      <a:pt x="1743" y="469"/>
                    </a:lnTo>
                    <a:lnTo>
                      <a:pt x="1658" y="316"/>
                    </a:lnTo>
                    <a:lnTo>
                      <a:pt x="1671" y="234"/>
                    </a:lnTo>
                    <a:lnTo>
                      <a:pt x="1613" y="181"/>
                    </a:lnTo>
                    <a:lnTo>
                      <a:pt x="1595" y="128"/>
                    </a:lnTo>
                    <a:lnTo>
                      <a:pt x="1536" y="169"/>
                    </a:lnTo>
                    <a:lnTo>
                      <a:pt x="1499" y="176"/>
                    </a:lnTo>
                    <a:lnTo>
                      <a:pt x="1448" y="142"/>
                    </a:lnTo>
                    <a:lnTo>
                      <a:pt x="1414" y="167"/>
                    </a:lnTo>
                    <a:lnTo>
                      <a:pt x="1391" y="160"/>
                    </a:lnTo>
                    <a:lnTo>
                      <a:pt x="1361" y="122"/>
                    </a:lnTo>
                    <a:lnTo>
                      <a:pt x="1278" y="105"/>
                    </a:lnTo>
                    <a:lnTo>
                      <a:pt x="1221" y="11"/>
                    </a:lnTo>
                    <a:lnTo>
                      <a:pt x="1152" y="0"/>
                    </a:lnTo>
                    <a:lnTo>
                      <a:pt x="1116" y="29"/>
                    </a:lnTo>
                    <a:lnTo>
                      <a:pt x="1134" y="116"/>
                    </a:lnTo>
                    <a:lnTo>
                      <a:pt x="1043" y="147"/>
                    </a:lnTo>
                    <a:lnTo>
                      <a:pt x="979" y="135"/>
                    </a:lnTo>
                    <a:lnTo>
                      <a:pt x="985" y="194"/>
                    </a:lnTo>
                    <a:lnTo>
                      <a:pt x="940" y="224"/>
                    </a:lnTo>
                    <a:lnTo>
                      <a:pt x="923" y="272"/>
                    </a:lnTo>
                    <a:lnTo>
                      <a:pt x="885" y="278"/>
                    </a:lnTo>
                    <a:lnTo>
                      <a:pt x="864" y="355"/>
                    </a:lnTo>
                    <a:lnTo>
                      <a:pt x="833" y="378"/>
                    </a:lnTo>
                    <a:lnTo>
                      <a:pt x="755" y="305"/>
                    </a:lnTo>
                    <a:lnTo>
                      <a:pt x="764" y="325"/>
                    </a:lnTo>
                    <a:lnTo>
                      <a:pt x="732" y="326"/>
                    </a:lnTo>
                    <a:lnTo>
                      <a:pt x="690" y="416"/>
                    </a:lnTo>
                    <a:lnTo>
                      <a:pt x="642" y="370"/>
                    </a:lnTo>
                    <a:lnTo>
                      <a:pt x="572" y="434"/>
                    </a:lnTo>
                    <a:lnTo>
                      <a:pt x="459" y="376"/>
                    </a:lnTo>
                    <a:lnTo>
                      <a:pt x="444" y="423"/>
                    </a:lnTo>
                    <a:lnTo>
                      <a:pt x="436" y="397"/>
                    </a:lnTo>
                    <a:lnTo>
                      <a:pt x="386" y="391"/>
                    </a:lnTo>
                    <a:lnTo>
                      <a:pt x="369" y="438"/>
                    </a:lnTo>
                    <a:lnTo>
                      <a:pt x="350" y="420"/>
                    </a:lnTo>
                    <a:lnTo>
                      <a:pt x="321" y="475"/>
                    </a:lnTo>
                    <a:lnTo>
                      <a:pt x="340" y="531"/>
                    </a:lnTo>
                    <a:lnTo>
                      <a:pt x="242" y="560"/>
                    </a:lnTo>
                    <a:lnTo>
                      <a:pt x="257" y="637"/>
                    </a:lnTo>
                    <a:lnTo>
                      <a:pt x="231" y="664"/>
                    </a:lnTo>
                    <a:lnTo>
                      <a:pt x="119" y="614"/>
                    </a:lnTo>
                    <a:lnTo>
                      <a:pt x="75" y="662"/>
                    </a:lnTo>
                    <a:lnTo>
                      <a:pt x="89" y="694"/>
                    </a:lnTo>
                    <a:lnTo>
                      <a:pt x="85" y="756"/>
                    </a:lnTo>
                    <a:lnTo>
                      <a:pt x="58" y="820"/>
                    </a:lnTo>
                    <a:lnTo>
                      <a:pt x="25" y="802"/>
                    </a:lnTo>
                    <a:lnTo>
                      <a:pt x="0" y="857"/>
                    </a:lnTo>
                    <a:lnTo>
                      <a:pt x="350" y="840"/>
                    </a:lnTo>
                    <a:lnTo>
                      <a:pt x="341" y="781"/>
                    </a:lnTo>
                    <a:lnTo>
                      <a:pt x="604" y="78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" name=""/>
              <p:cNvSpPr/>
              <p:nvPr/>
            </p:nvSpPr>
            <p:spPr>
              <a:xfrm>
                <a:off x="5377680" y="3915720"/>
                <a:ext cx="1018800" cy="504000"/>
              </a:xfrm>
              <a:custGeom>
                <a:avLst/>
                <a:gdLst/>
                <a:ahLst/>
                <a:rect l="l" t="t" r="r" b="b"/>
                <a:pathLst>
                  <a:path w="1822" h="857">
                    <a:moveTo>
                      <a:pt x="604" y="782"/>
                    </a:moveTo>
                    <a:lnTo>
                      <a:pt x="888" y="783"/>
                    </a:lnTo>
                    <a:lnTo>
                      <a:pt x="1052" y="785"/>
                    </a:lnTo>
                    <a:lnTo>
                      <a:pt x="1406" y="786"/>
                    </a:lnTo>
                    <a:lnTo>
                      <a:pt x="1539" y="763"/>
                    </a:lnTo>
                    <a:lnTo>
                      <a:pt x="1603" y="714"/>
                    </a:lnTo>
                    <a:lnTo>
                      <a:pt x="1644" y="644"/>
                    </a:lnTo>
                    <a:lnTo>
                      <a:pt x="1822" y="514"/>
                    </a:lnTo>
                    <a:lnTo>
                      <a:pt x="1743" y="469"/>
                    </a:lnTo>
                    <a:lnTo>
                      <a:pt x="1658" y="316"/>
                    </a:lnTo>
                    <a:lnTo>
                      <a:pt x="1671" y="234"/>
                    </a:lnTo>
                    <a:lnTo>
                      <a:pt x="1613" y="181"/>
                    </a:lnTo>
                    <a:lnTo>
                      <a:pt x="1595" y="128"/>
                    </a:lnTo>
                    <a:lnTo>
                      <a:pt x="1536" y="169"/>
                    </a:lnTo>
                    <a:lnTo>
                      <a:pt x="1499" y="176"/>
                    </a:lnTo>
                    <a:lnTo>
                      <a:pt x="1448" y="142"/>
                    </a:lnTo>
                    <a:lnTo>
                      <a:pt x="1414" y="167"/>
                    </a:lnTo>
                    <a:lnTo>
                      <a:pt x="1391" y="160"/>
                    </a:lnTo>
                    <a:lnTo>
                      <a:pt x="1361" y="122"/>
                    </a:lnTo>
                    <a:lnTo>
                      <a:pt x="1278" y="105"/>
                    </a:lnTo>
                    <a:lnTo>
                      <a:pt x="1221" y="11"/>
                    </a:lnTo>
                    <a:lnTo>
                      <a:pt x="1152" y="0"/>
                    </a:lnTo>
                    <a:lnTo>
                      <a:pt x="1116" y="29"/>
                    </a:lnTo>
                    <a:lnTo>
                      <a:pt x="1134" y="116"/>
                    </a:lnTo>
                    <a:lnTo>
                      <a:pt x="1043" y="147"/>
                    </a:lnTo>
                    <a:lnTo>
                      <a:pt x="979" y="135"/>
                    </a:lnTo>
                    <a:lnTo>
                      <a:pt x="985" y="194"/>
                    </a:lnTo>
                    <a:lnTo>
                      <a:pt x="940" y="224"/>
                    </a:lnTo>
                    <a:lnTo>
                      <a:pt x="923" y="272"/>
                    </a:lnTo>
                    <a:lnTo>
                      <a:pt x="885" y="278"/>
                    </a:lnTo>
                    <a:lnTo>
                      <a:pt x="864" y="355"/>
                    </a:lnTo>
                    <a:lnTo>
                      <a:pt x="833" y="378"/>
                    </a:lnTo>
                    <a:lnTo>
                      <a:pt x="755" y="305"/>
                    </a:lnTo>
                    <a:lnTo>
                      <a:pt x="764" y="325"/>
                    </a:lnTo>
                    <a:lnTo>
                      <a:pt x="732" y="326"/>
                    </a:lnTo>
                    <a:lnTo>
                      <a:pt x="690" y="416"/>
                    </a:lnTo>
                    <a:lnTo>
                      <a:pt x="642" y="370"/>
                    </a:lnTo>
                    <a:lnTo>
                      <a:pt x="572" y="434"/>
                    </a:lnTo>
                    <a:lnTo>
                      <a:pt x="459" y="376"/>
                    </a:lnTo>
                    <a:lnTo>
                      <a:pt x="444" y="423"/>
                    </a:lnTo>
                    <a:lnTo>
                      <a:pt x="436" y="397"/>
                    </a:lnTo>
                    <a:lnTo>
                      <a:pt x="386" y="391"/>
                    </a:lnTo>
                    <a:lnTo>
                      <a:pt x="369" y="438"/>
                    </a:lnTo>
                    <a:lnTo>
                      <a:pt x="350" y="420"/>
                    </a:lnTo>
                    <a:lnTo>
                      <a:pt x="321" y="475"/>
                    </a:lnTo>
                    <a:lnTo>
                      <a:pt x="340" y="531"/>
                    </a:lnTo>
                    <a:lnTo>
                      <a:pt x="242" y="560"/>
                    </a:lnTo>
                    <a:lnTo>
                      <a:pt x="257" y="637"/>
                    </a:lnTo>
                    <a:lnTo>
                      <a:pt x="231" y="664"/>
                    </a:lnTo>
                    <a:lnTo>
                      <a:pt x="119" y="614"/>
                    </a:lnTo>
                    <a:lnTo>
                      <a:pt x="75" y="662"/>
                    </a:lnTo>
                    <a:lnTo>
                      <a:pt x="89" y="694"/>
                    </a:lnTo>
                    <a:lnTo>
                      <a:pt x="85" y="756"/>
                    </a:lnTo>
                    <a:lnTo>
                      <a:pt x="58" y="820"/>
                    </a:lnTo>
                    <a:lnTo>
                      <a:pt x="25" y="802"/>
                    </a:lnTo>
                    <a:lnTo>
                      <a:pt x="0" y="857"/>
                    </a:lnTo>
                    <a:lnTo>
                      <a:pt x="350" y="840"/>
                    </a:lnTo>
                    <a:lnTo>
                      <a:pt x="341" y="781"/>
                    </a:lnTo>
                    <a:lnTo>
                      <a:pt x="604" y="782"/>
                    </a:lnTo>
                    <a:lnTo>
                      <a:pt x="604" y="782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" name=""/>
              <p:cNvSpPr/>
              <p:nvPr/>
            </p:nvSpPr>
            <p:spPr>
              <a:xfrm>
                <a:off x="4680000" y="4407480"/>
                <a:ext cx="672120" cy="631800"/>
              </a:xfrm>
              <a:custGeom>
                <a:avLst/>
                <a:gdLst/>
                <a:ahLst/>
                <a:rect l="l" t="t" r="r" b="b"/>
                <a:pathLst>
                  <a:path w="1199" h="1073">
                    <a:moveTo>
                      <a:pt x="932" y="0"/>
                    </a:moveTo>
                    <a:lnTo>
                      <a:pt x="755" y="0"/>
                    </a:lnTo>
                    <a:lnTo>
                      <a:pt x="347" y="0"/>
                    </a:lnTo>
                    <a:lnTo>
                      <a:pt x="0" y="0"/>
                    </a:lnTo>
                    <a:lnTo>
                      <a:pt x="34" y="350"/>
                    </a:lnTo>
                    <a:lnTo>
                      <a:pt x="34" y="883"/>
                    </a:lnTo>
                    <a:lnTo>
                      <a:pt x="53" y="908"/>
                    </a:lnTo>
                    <a:lnTo>
                      <a:pt x="137" y="909"/>
                    </a:lnTo>
                    <a:lnTo>
                      <a:pt x="137" y="1073"/>
                    </a:lnTo>
                    <a:lnTo>
                      <a:pt x="496" y="1072"/>
                    </a:lnTo>
                    <a:lnTo>
                      <a:pt x="839" y="1071"/>
                    </a:lnTo>
                    <a:lnTo>
                      <a:pt x="852" y="1022"/>
                    </a:lnTo>
                    <a:lnTo>
                      <a:pt x="831" y="981"/>
                    </a:lnTo>
                    <a:lnTo>
                      <a:pt x="844" y="932"/>
                    </a:lnTo>
                    <a:lnTo>
                      <a:pt x="818" y="908"/>
                    </a:lnTo>
                    <a:lnTo>
                      <a:pt x="839" y="887"/>
                    </a:lnTo>
                    <a:lnTo>
                      <a:pt x="819" y="870"/>
                    </a:lnTo>
                    <a:lnTo>
                      <a:pt x="859" y="837"/>
                    </a:lnTo>
                    <a:lnTo>
                      <a:pt x="853" y="779"/>
                    </a:lnTo>
                    <a:lnTo>
                      <a:pt x="904" y="759"/>
                    </a:lnTo>
                    <a:lnTo>
                      <a:pt x="885" y="729"/>
                    </a:lnTo>
                    <a:lnTo>
                      <a:pt x="931" y="690"/>
                    </a:lnTo>
                    <a:lnTo>
                      <a:pt x="931" y="661"/>
                    </a:lnTo>
                    <a:lnTo>
                      <a:pt x="976" y="645"/>
                    </a:lnTo>
                    <a:lnTo>
                      <a:pt x="982" y="551"/>
                    </a:lnTo>
                    <a:lnTo>
                      <a:pt x="1053" y="494"/>
                    </a:lnTo>
                    <a:lnTo>
                      <a:pt x="1041" y="465"/>
                    </a:lnTo>
                    <a:lnTo>
                      <a:pt x="1094" y="429"/>
                    </a:lnTo>
                    <a:lnTo>
                      <a:pt x="1089" y="363"/>
                    </a:lnTo>
                    <a:lnTo>
                      <a:pt x="1137" y="306"/>
                    </a:lnTo>
                    <a:lnTo>
                      <a:pt x="1130" y="245"/>
                    </a:lnTo>
                    <a:lnTo>
                      <a:pt x="1199" y="191"/>
                    </a:lnTo>
                    <a:lnTo>
                      <a:pt x="1182" y="160"/>
                    </a:lnTo>
                    <a:lnTo>
                      <a:pt x="1024" y="160"/>
                    </a:lnTo>
                    <a:lnTo>
                      <a:pt x="1101" y="71"/>
                    </a:lnTo>
                    <a:lnTo>
                      <a:pt x="1078" y="0"/>
                    </a:lnTo>
                    <a:lnTo>
                      <a:pt x="932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" name=""/>
              <p:cNvSpPr/>
              <p:nvPr/>
            </p:nvSpPr>
            <p:spPr>
              <a:xfrm>
                <a:off x="4680000" y="4407480"/>
                <a:ext cx="672120" cy="631800"/>
              </a:xfrm>
              <a:custGeom>
                <a:avLst/>
                <a:gdLst/>
                <a:ahLst/>
                <a:rect l="l" t="t" r="r" b="b"/>
                <a:pathLst>
                  <a:path w="1199" h="1073">
                    <a:moveTo>
                      <a:pt x="932" y="0"/>
                    </a:moveTo>
                    <a:lnTo>
                      <a:pt x="755" y="0"/>
                    </a:lnTo>
                    <a:lnTo>
                      <a:pt x="347" y="0"/>
                    </a:lnTo>
                    <a:lnTo>
                      <a:pt x="0" y="0"/>
                    </a:lnTo>
                    <a:lnTo>
                      <a:pt x="34" y="350"/>
                    </a:lnTo>
                    <a:lnTo>
                      <a:pt x="34" y="883"/>
                    </a:lnTo>
                    <a:lnTo>
                      <a:pt x="53" y="908"/>
                    </a:lnTo>
                    <a:lnTo>
                      <a:pt x="137" y="909"/>
                    </a:lnTo>
                    <a:lnTo>
                      <a:pt x="137" y="1073"/>
                    </a:lnTo>
                    <a:lnTo>
                      <a:pt x="496" y="1072"/>
                    </a:lnTo>
                    <a:lnTo>
                      <a:pt x="839" y="1071"/>
                    </a:lnTo>
                    <a:lnTo>
                      <a:pt x="852" y="1022"/>
                    </a:lnTo>
                    <a:lnTo>
                      <a:pt x="831" y="981"/>
                    </a:lnTo>
                    <a:lnTo>
                      <a:pt x="844" y="932"/>
                    </a:lnTo>
                    <a:lnTo>
                      <a:pt x="818" y="908"/>
                    </a:lnTo>
                    <a:lnTo>
                      <a:pt x="839" y="887"/>
                    </a:lnTo>
                    <a:lnTo>
                      <a:pt x="819" y="870"/>
                    </a:lnTo>
                    <a:lnTo>
                      <a:pt x="859" y="837"/>
                    </a:lnTo>
                    <a:lnTo>
                      <a:pt x="853" y="779"/>
                    </a:lnTo>
                    <a:lnTo>
                      <a:pt x="904" y="759"/>
                    </a:lnTo>
                    <a:lnTo>
                      <a:pt x="885" y="729"/>
                    </a:lnTo>
                    <a:lnTo>
                      <a:pt x="931" y="690"/>
                    </a:lnTo>
                    <a:lnTo>
                      <a:pt x="931" y="661"/>
                    </a:lnTo>
                    <a:lnTo>
                      <a:pt x="976" y="645"/>
                    </a:lnTo>
                    <a:lnTo>
                      <a:pt x="982" y="551"/>
                    </a:lnTo>
                    <a:lnTo>
                      <a:pt x="1053" y="494"/>
                    </a:lnTo>
                    <a:lnTo>
                      <a:pt x="1041" y="465"/>
                    </a:lnTo>
                    <a:lnTo>
                      <a:pt x="1094" y="429"/>
                    </a:lnTo>
                    <a:lnTo>
                      <a:pt x="1089" y="363"/>
                    </a:lnTo>
                    <a:lnTo>
                      <a:pt x="1137" y="306"/>
                    </a:lnTo>
                    <a:lnTo>
                      <a:pt x="1130" y="245"/>
                    </a:lnTo>
                    <a:lnTo>
                      <a:pt x="1199" y="191"/>
                    </a:lnTo>
                    <a:lnTo>
                      <a:pt x="1182" y="160"/>
                    </a:lnTo>
                    <a:lnTo>
                      <a:pt x="1024" y="160"/>
                    </a:lnTo>
                    <a:lnTo>
                      <a:pt x="1101" y="71"/>
                    </a:lnTo>
                    <a:lnTo>
                      <a:pt x="1078" y="0"/>
                    </a:lnTo>
                    <a:lnTo>
                      <a:pt x="932" y="0"/>
                    </a:lnTo>
                    <a:lnTo>
                      <a:pt x="932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" name=""/>
              <p:cNvSpPr/>
              <p:nvPr/>
            </p:nvSpPr>
            <p:spPr>
              <a:xfrm>
                <a:off x="4523760" y="3633840"/>
                <a:ext cx="903240" cy="868680"/>
              </a:xfrm>
              <a:custGeom>
                <a:avLst/>
                <a:gdLst/>
                <a:ahLst/>
                <a:rect l="l" t="t" r="r" b="b"/>
                <a:pathLst>
                  <a:path w="1611" h="1474">
                    <a:moveTo>
                      <a:pt x="785" y="0"/>
                    </a:moveTo>
                    <a:lnTo>
                      <a:pt x="501" y="0"/>
                    </a:lnTo>
                    <a:lnTo>
                      <a:pt x="237" y="0"/>
                    </a:lnTo>
                    <a:lnTo>
                      <a:pt x="0" y="0"/>
                    </a:lnTo>
                    <a:lnTo>
                      <a:pt x="17" y="28"/>
                    </a:lnTo>
                    <a:lnTo>
                      <a:pt x="27" y="97"/>
                    </a:lnTo>
                    <a:lnTo>
                      <a:pt x="70" y="120"/>
                    </a:lnTo>
                    <a:lnTo>
                      <a:pt x="84" y="188"/>
                    </a:lnTo>
                    <a:lnTo>
                      <a:pt x="160" y="243"/>
                    </a:lnTo>
                    <a:lnTo>
                      <a:pt x="197" y="233"/>
                    </a:lnTo>
                    <a:lnTo>
                      <a:pt x="216" y="283"/>
                    </a:lnTo>
                    <a:lnTo>
                      <a:pt x="194" y="285"/>
                    </a:lnTo>
                    <a:lnTo>
                      <a:pt x="159" y="346"/>
                    </a:lnTo>
                    <a:lnTo>
                      <a:pt x="227" y="455"/>
                    </a:lnTo>
                    <a:lnTo>
                      <a:pt x="279" y="474"/>
                    </a:lnTo>
                    <a:lnTo>
                      <a:pt x="279" y="1314"/>
                    </a:lnTo>
                    <a:lnTo>
                      <a:pt x="626" y="1314"/>
                    </a:lnTo>
                    <a:lnTo>
                      <a:pt x="1034" y="1314"/>
                    </a:lnTo>
                    <a:lnTo>
                      <a:pt x="1211" y="1314"/>
                    </a:lnTo>
                    <a:lnTo>
                      <a:pt x="1357" y="1314"/>
                    </a:lnTo>
                    <a:lnTo>
                      <a:pt x="1380" y="1385"/>
                    </a:lnTo>
                    <a:lnTo>
                      <a:pt x="1303" y="1474"/>
                    </a:lnTo>
                    <a:lnTo>
                      <a:pt x="1461" y="1474"/>
                    </a:lnTo>
                    <a:lnTo>
                      <a:pt x="1492" y="1433"/>
                    </a:lnTo>
                    <a:lnTo>
                      <a:pt x="1471" y="1400"/>
                    </a:lnTo>
                    <a:lnTo>
                      <a:pt x="1502" y="1395"/>
                    </a:lnTo>
                    <a:lnTo>
                      <a:pt x="1487" y="1372"/>
                    </a:lnTo>
                    <a:lnTo>
                      <a:pt x="1511" y="1357"/>
                    </a:lnTo>
                    <a:lnTo>
                      <a:pt x="1501" y="1304"/>
                    </a:lnTo>
                    <a:lnTo>
                      <a:pt x="1522" y="1335"/>
                    </a:lnTo>
                    <a:lnTo>
                      <a:pt x="1547" y="1280"/>
                    </a:lnTo>
                    <a:lnTo>
                      <a:pt x="1580" y="1298"/>
                    </a:lnTo>
                    <a:lnTo>
                      <a:pt x="1607" y="1234"/>
                    </a:lnTo>
                    <a:lnTo>
                      <a:pt x="1611" y="1172"/>
                    </a:lnTo>
                    <a:lnTo>
                      <a:pt x="1573" y="1135"/>
                    </a:lnTo>
                    <a:lnTo>
                      <a:pt x="1571" y="1163"/>
                    </a:lnTo>
                    <a:lnTo>
                      <a:pt x="1545" y="1147"/>
                    </a:lnTo>
                    <a:lnTo>
                      <a:pt x="1513" y="1078"/>
                    </a:lnTo>
                    <a:lnTo>
                      <a:pt x="1532" y="1032"/>
                    </a:lnTo>
                    <a:lnTo>
                      <a:pt x="1512" y="947"/>
                    </a:lnTo>
                    <a:lnTo>
                      <a:pt x="1310" y="776"/>
                    </a:lnTo>
                    <a:lnTo>
                      <a:pt x="1306" y="733"/>
                    </a:lnTo>
                    <a:lnTo>
                      <a:pt x="1366" y="576"/>
                    </a:lnTo>
                    <a:lnTo>
                      <a:pt x="1291" y="536"/>
                    </a:lnTo>
                    <a:lnTo>
                      <a:pt x="1244" y="561"/>
                    </a:lnTo>
                    <a:lnTo>
                      <a:pt x="1206" y="427"/>
                    </a:lnTo>
                    <a:lnTo>
                      <a:pt x="1063" y="289"/>
                    </a:lnTo>
                    <a:lnTo>
                      <a:pt x="1029" y="159"/>
                    </a:lnTo>
                    <a:lnTo>
                      <a:pt x="1040" y="80"/>
                    </a:lnTo>
                    <a:lnTo>
                      <a:pt x="974" y="0"/>
                    </a:lnTo>
                    <a:lnTo>
                      <a:pt x="785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" name=""/>
              <p:cNvSpPr/>
              <p:nvPr/>
            </p:nvSpPr>
            <p:spPr>
              <a:xfrm>
                <a:off x="4523760" y="3633840"/>
                <a:ext cx="903240" cy="868680"/>
              </a:xfrm>
              <a:custGeom>
                <a:avLst/>
                <a:gdLst/>
                <a:ahLst/>
                <a:rect l="l" t="t" r="r" b="b"/>
                <a:pathLst>
                  <a:path w="1611" h="1474">
                    <a:moveTo>
                      <a:pt x="785" y="0"/>
                    </a:moveTo>
                    <a:lnTo>
                      <a:pt x="501" y="0"/>
                    </a:lnTo>
                    <a:lnTo>
                      <a:pt x="237" y="0"/>
                    </a:lnTo>
                    <a:lnTo>
                      <a:pt x="0" y="0"/>
                    </a:lnTo>
                    <a:lnTo>
                      <a:pt x="17" y="28"/>
                    </a:lnTo>
                    <a:lnTo>
                      <a:pt x="27" y="97"/>
                    </a:lnTo>
                    <a:lnTo>
                      <a:pt x="70" y="120"/>
                    </a:lnTo>
                    <a:lnTo>
                      <a:pt x="84" y="188"/>
                    </a:lnTo>
                    <a:lnTo>
                      <a:pt x="160" y="243"/>
                    </a:lnTo>
                    <a:lnTo>
                      <a:pt x="197" y="233"/>
                    </a:lnTo>
                    <a:lnTo>
                      <a:pt x="216" y="283"/>
                    </a:lnTo>
                    <a:lnTo>
                      <a:pt x="194" y="285"/>
                    </a:lnTo>
                    <a:lnTo>
                      <a:pt x="159" y="346"/>
                    </a:lnTo>
                    <a:lnTo>
                      <a:pt x="227" y="455"/>
                    </a:lnTo>
                    <a:lnTo>
                      <a:pt x="279" y="474"/>
                    </a:lnTo>
                    <a:lnTo>
                      <a:pt x="279" y="1314"/>
                    </a:lnTo>
                    <a:lnTo>
                      <a:pt x="626" y="1314"/>
                    </a:lnTo>
                    <a:lnTo>
                      <a:pt x="1034" y="1314"/>
                    </a:lnTo>
                    <a:lnTo>
                      <a:pt x="1211" y="1314"/>
                    </a:lnTo>
                    <a:lnTo>
                      <a:pt x="1357" y="1314"/>
                    </a:lnTo>
                    <a:lnTo>
                      <a:pt x="1380" y="1385"/>
                    </a:lnTo>
                    <a:lnTo>
                      <a:pt x="1303" y="1474"/>
                    </a:lnTo>
                    <a:lnTo>
                      <a:pt x="1461" y="1474"/>
                    </a:lnTo>
                    <a:lnTo>
                      <a:pt x="1492" y="1433"/>
                    </a:lnTo>
                    <a:lnTo>
                      <a:pt x="1471" y="1400"/>
                    </a:lnTo>
                    <a:lnTo>
                      <a:pt x="1502" y="1395"/>
                    </a:lnTo>
                    <a:lnTo>
                      <a:pt x="1487" y="1372"/>
                    </a:lnTo>
                    <a:lnTo>
                      <a:pt x="1511" y="1357"/>
                    </a:lnTo>
                    <a:lnTo>
                      <a:pt x="1501" y="1304"/>
                    </a:lnTo>
                    <a:lnTo>
                      <a:pt x="1522" y="1335"/>
                    </a:lnTo>
                    <a:lnTo>
                      <a:pt x="1547" y="1280"/>
                    </a:lnTo>
                    <a:lnTo>
                      <a:pt x="1580" y="1298"/>
                    </a:lnTo>
                    <a:lnTo>
                      <a:pt x="1607" y="1234"/>
                    </a:lnTo>
                    <a:lnTo>
                      <a:pt x="1611" y="1172"/>
                    </a:lnTo>
                    <a:lnTo>
                      <a:pt x="1573" y="1135"/>
                    </a:lnTo>
                    <a:lnTo>
                      <a:pt x="1571" y="1163"/>
                    </a:lnTo>
                    <a:lnTo>
                      <a:pt x="1545" y="1147"/>
                    </a:lnTo>
                    <a:lnTo>
                      <a:pt x="1513" y="1078"/>
                    </a:lnTo>
                    <a:lnTo>
                      <a:pt x="1532" y="1032"/>
                    </a:lnTo>
                    <a:lnTo>
                      <a:pt x="1512" y="947"/>
                    </a:lnTo>
                    <a:lnTo>
                      <a:pt x="1310" y="776"/>
                    </a:lnTo>
                    <a:lnTo>
                      <a:pt x="1306" y="733"/>
                    </a:lnTo>
                    <a:lnTo>
                      <a:pt x="1366" y="576"/>
                    </a:lnTo>
                    <a:lnTo>
                      <a:pt x="1291" y="536"/>
                    </a:lnTo>
                    <a:lnTo>
                      <a:pt x="1244" y="561"/>
                    </a:lnTo>
                    <a:lnTo>
                      <a:pt x="1206" y="427"/>
                    </a:lnTo>
                    <a:lnTo>
                      <a:pt x="1063" y="289"/>
                    </a:lnTo>
                    <a:lnTo>
                      <a:pt x="1029" y="159"/>
                    </a:lnTo>
                    <a:lnTo>
                      <a:pt x="1040" y="80"/>
                    </a:lnTo>
                    <a:lnTo>
                      <a:pt x="974" y="0"/>
                    </a:lnTo>
                    <a:lnTo>
                      <a:pt x="785" y="0"/>
                    </a:lnTo>
                    <a:lnTo>
                      <a:pt x="785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" name=""/>
              <p:cNvSpPr/>
              <p:nvPr/>
            </p:nvSpPr>
            <p:spPr>
              <a:xfrm>
                <a:off x="4758120" y="5037840"/>
                <a:ext cx="665640" cy="687960"/>
              </a:xfrm>
              <a:custGeom>
                <a:avLst/>
                <a:gdLst/>
                <a:ahLst/>
                <a:rect l="l" t="t" r="r" b="b"/>
                <a:pathLst>
                  <a:path w="1188" h="1168">
                    <a:moveTo>
                      <a:pt x="1078" y="814"/>
                    </a:moveTo>
                    <a:lnTo>
                      <a:pt x="945" y="770"/>
                    </a:lnTo>
                    <a:lnTo>
                      <a:pt x="888" y="787"/>
                    </a:lnTo>
                    <a:lnTo>
                      <a:pt x="876" y="838"/>
                    </a:lnTo>
                    <a:lnTo>
                      <a:pt x="912" y="870"/>
                    </a:lnTo>
                    <a:lnTo>
                      <a:pt x="1019" y="842"/>
                    </a:lnTo>
                    <a:lnTo>
                      <a:pt x="1029" y="894"/>
                    </a:lnTo>
                    <a:lnTo>
                      <a:pt x="1047" y="896"/>
                    </a:lnTo>
                    <a:lnTo>
                      <a:pt x="1126" y="850"/>
                    </a:lnTo>
                    <a:lnTo>
                      <a:pt x="1145" y="863"/>
                    </a:lnTo>
                    <a:lnTo>
                      <a:pt x="1134" y="928"/>
                    </a:lnTo>
                    <a:lnTo>
                      <a:pt x="1062" y="1014"/>
                    </a:lnTo>
                    <a:lnTo>
                      <a:pt x="1188" y="1124"/>
                    </a:lnTo>
                    <a:lnTo>
                      <a:pt x="1166" y="1151"/>
                    </a:lnTo>
                    <a:lnTo>
                      <a:pt x="1156" y="1162"/>
                    </a:lnTo>
                    <a:lnTo>
                      <a:pt x="1130" y="1168"/>
                    </a:lnTo>
                    <a:lnTo>
                      <a:pt x="1085" y="1104"/>
                    </a:lnTo>
                    <a:lnTo>
                      <a:pt x="1002" y="1047"/>
                    </a:lnTo>
                    <a:lnTo>
                      <a:pt x="971" y="1054"/>
                    </a:lnTo>
                    <a:lnTo>
                      <a:pt x="937" y="1124"/>
                    </a:lnTo>
                    <a:lnTo>
                      <a:pt x="826" y="1109"/>
                    </a:lnTo>
                    <a:lnTo>
                      <a:pt x="790" y="1129"/>
                    </a:lnTo>
                    <a:lnTo>
                      <a:pt x="690" y="1100"/>
                    </a:lnTo>
                    <a:lnTo>
                      <a:pt x="640" y="1024"/>
                    </a:lnTo>
                    <a:lnTo>
                      <a:pt x="514" y="947"/>
                    </a:lnTo>
                    <a:lnTo>
                      <a:pt x="472" y="946"/>
                    </a:lnTo>
                    <a:lnTo>
                      <a:pt x="469" y="989"/>
                    </a:lnTo>
                    <a:lnTo>
                      <a:pt x="432" y="1013"/>
                    </a:lnTo>
                    <a:lnTo>
                      <a:pt x="340" y="1005"/>
                    </a:lnTo>
                    <a:lnTo>
                      <a:pt x="182" y="950"/>
                    </a:lnTo>
                    <a:lnTo>
                      <a:pt x="47" y="973"/>
                    </a:lnTo>
                    <a:lnTo>
                      <a:pt x="24" y="943"/>
                    </a:lnTo>
                    <a:lnTo>
                      <a:pt x="78" y="869"/>
                    </a:lnTo>
                    <a:lnTo>
                      <a:pt x="76" y="728"/>
                    </a:lnTo>
                    <a:lnTo>
                      <a:pt x="129" y="587"/>
                    </a:lnTo>
                    <a:lnTo>
                      <a:pt x="52" y="421"/>
                    </a:lnTo>
                    <a:lnTo>
                      <a:pt x="50" y="363"/>
                    </a:lnTo>
                    <a:lnTo>
                      <a:pt x="0" y="302"/>
                    </a:lnTo>
                    <a:lnTo>
                      <a:pt x="0" y="2"/>
                    </a:lnTo>
                    <a:lnTo>
                      <a:pt x="359" y="1"/>
                    </a:lnTo>
                    <a:lnTo>
                      <a:pt x="702" y="0"/>
                    </a:lnTo>
                    <a:lnTo>
                      <a:pt x="698" y="13"/>
                    </a:lnTo>
                    <a:lnTo>
                      <a:pt x="719" y="27"/>
                    </a:lnTo>
                    <a:lnTo>
                      <a:pt x="700" y="75"/>
                    </a:lnTo>
                    <a:lnTo>
                      <a:pt x="721" y="94"/>
                    </a:lnTo>
                    <a:lnTo>
                      <a:pt x="698" y="109"/>
                    </a:lnTo>
                    <a:lnTo>
                      <a:pt x="713" y="164"/>
                    </a:lnTo>
                    <a:lnTo>
                      <a:pt x="761" y="205"/>
                    </a:lnTo>
                    <a:lnTo>
                      <a:pt x="714" y="262"/>
                    </a:lnTo>
                    <a:lnTo>
                      <a:pt x="717" y="298"/>
                    </a:lnTo>
                    <a:lnTo>
                      <a:pt x="651" y="354"/>
                    </a:lnTo>
                    <a:lnTo>
                      <a:pt x="610" y="447"/>
                    </a:lnTo>
                    <a:lnTo>
                      <a:pt x="612" y="510"/>
                    </a:lnTo>
                    <a:lnTo>
                      <a:pt x="581" y="519"/>
                    </a:lnTo>
                    <a:lnTo>
                      <a:pt x="599" y="577"/>
                    </a:lnTo>
                    <a:lnTo>
                      <a:pt x="579" y="598"/>
                    </a:lnTo>
                    <a:lnTo>
                      <a:pt x="816" y="597"/>
                    </a:lnTo>
                    <a:lnTo>
                      <a:pt x="1045" y="596"/>
                    </a:lnTo>
                    <a:lnTo>
                      <a:pt x="1019" y="693"/>
                    </a:lnTo>
                    <a:lnTo>
                      <a:pt x="1078" y="81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" name=""/>
              <p:cNvSpPr/>
              <p:nvPr/>
            </p:nvSpPr>
            <p:spPr>
              <a:xfrm>
                <a:off x="4758120" y="5037840"/>
                <a:ext cx="665640" cy="687960"/>
              </a:xfrm>
              <a:custGeom>
                <a:avLst/>
                <a:gdLst/>
                <a:ahLst/>
                <a:rect l="l" t="t" r="r" b="b"/>
                <a:pathLst>
                  <a:path w="1188" h="1168">
                    <a:moveTo>
                      <a:pt x="1078" y="814"/>
                    </a:moveTo>
                    <a:lnTo>
                      <a:pt x="945" y="770"/>
                    </a:lnTo>
                    <a:lnTo>
                      <a:pt x="888" y="787"/>
                    </a:lnTo>
                    <a:lnTo>
                      <a:pt x="876" y="838"/>
                    </a:lnTo>
                    <a:lnTo>
                      <a:pt x="912" y="870"/>
                    </a:lnTo>
                    <a:lnTo>
                      <a:pt x="1019" y="842"/>
                    </a:lnTo>
                    <a:lnTo>
                      <a:pt x="1029" y="894"/>
                    </a:lnTo>
                    <a:lnTo>
                      <a:pt x="1047" y="896"/>
                    </a:lnTo>
                    <a:lnTo>
                      <a:pt x="1126" y="850"/>
                    </a:lnTo>
                    <a:lnTo>
                      <a:pt x="1145" y="863"/>
                    </a:lnTo>
                    <a:lnTo>
                      <a:pt x="1134" y="928"/>
                    </a:lnTo>
                    <a:lnTo>
                      <a:pt x="1062" y="1014"/>
                    </a:lnTo>
                    <a:lnTo>
                      <a:pt x="1188" y="1124"/>
                    </a:lnTo>
                    <a:lnTo>
                      <a:pt x="1166" y="1151"/>
                    </a:lnTo>
                    <a:lnTo>
                      <a:pt x="1156" y="1162"/>
                    </a:lnTo>
                    <a:lnTo>
                      <a:pt x="1130" y="1168"/>
                    </a:lnTo>
                    <a:lnTo>
                      <a:pt x="1085" y="1104"/>
                    </a:lnTo>
                    <a:lnTo>
                      <a:pt x="1002" y="1047"/>
                    </a:lnTo>
                    <a:lnTo>
                      <a:pt x="971" y="1054"/>
                    </a:lnTo>
                    <a:lnTo>
                      <a:pt x="937" y="1124"/>
                    </a:lnTo>
                    <a:lnTo>
                      <a:pt x="826" y="1109"/>
                    </a:lnTo>
                    <a:lnTo>
                      <a:pt x="790" y="1129"/>
                    </a:lnTo>
                    <a:lnTo>
                      <a:pt x="690" y="1100"/>
                    </a:lnTo>
                    <a:lnTo>
                      <a:pt x="640" y="1024"/>
                    </a:lnTo>
                    <a:lnTo>
                      <a:pt x="514" y="947"/>
                    </a:lnTo>
                    <a:lnTo>
                      <a:pt x="472" y="946"/>
                    </a:lnTo>
                    <a:lnTo>
                      <a:pt x="469" y="989"/>
                    </a:lnTo>
                    <a:lnTo>
                      <a:pt x="432" y="1013"/>
                    </a:lnTo>
                    <a:lnTo>
                      <a:pt x="340" y="1005"/>
                    </a:lnTo>
                    <a:lnTo>
                      <a:pt x="182" y="950"/>
                    </a:lnTo>
                    <a:lnTo>
                      <a:pt x="47" y="973"/>
                    </a:lnTo>
                    <a:lnTo>
                      <a:pt x="24" y="943"/>
                    </a:lnTo>
                    <a:lnTo>
                      <a:pt x="78" y="869"/>
                    </a:lnTo>
                    <a:lnTo>
                      <a:pt x="76" y="728"/>
                    </a:lnTo>
                    <a:lnTo>
                      <a:pt x="129" y="587"/>
                    </a:lnTo>
                    <a:lnTo>
                      <a:pt x="52" y="421"/>
                    </a:lnTo>
                    <a:lnTo>
                      <a:pt x="50" y="363"/>
                    </a:lnTo>
                    <a:lnTo>
                      <a:pt x="0" y="302"/>
                    </a:lnTo>
                    <a:lnTo>
                      <a:pt x="0" y="2"/>
                    </a:lnTo>
                    <a:lnTo>
                      <a:pt x="359" y="1"/>
                    </a:lnTo>
                    <a:lnTo>
                      <a:pt x="702" y="0"/>
                    </a:lnTo>
                    <a:lnTo>
                      <a:pt x="698" y="13"/>
                    </a:lnTo>
                    <a:lnTo>
                      <a:pt x="719" y="27"/>
                    </a:lnTo>
                    <a:lnTo>
                      <a:pt x="700" y="75"/>
                    </a:lnTo>
                    <a:lnTo>
                      <a:pt x="721" y="94"/>
                    </a:lnTo>
                    <a:lnTo>
                      <a:pt x="698" y="109"/>
                    </a:lnTo>
                    <a:lnTo>
                      <a:pt x="713" y="164"/>
                    </a:lnTo>
                    <a:lnTo>
                      <a:pt x="761" y="205"/>
                    </a:lnTo>
                    <a:lnTo>
                      <a:pt x="714" y="262"/>
                    </a:lnTo>
                    <a:lnTo>
                      <a:pt x="717" y="298"/>
                    </a:lnTo>
                    <a:lnTo>
                      <a:pt x="651" y="354"/>
                    </a:lnTo>
                    <a:lnTo>
                      <a:pt x="610" y="447"/>
                    </a:lnTo>
                    <a:lnTo>
                      <a:pt x="612" y="510"/>
                    </a:lnTo>
                    <a:lnTo>
                      <a:pt x="581" y="519"/>
                    </a:lnTo>
                    <a:lnTo>
                      <a:pt x="599" y="577"/>
                    </a:lnTo>
                    <a:lnTo>
                      <a:pt x="579" y="598"/>
                    </a:lnTo>
                    <a:lnTo>
                      <a:pt x="816" y="597"/>
                    </a:lnTo>
                    <a:lnTo>
                      <a:pt x="1045" y="596"/>
                    </a:lnTo>
                    <a:lnTo>
                      <a:pt x="1019" y="693"/>
                    </a:lnTo>
                    <a:lnTo>
                      <a:pt x="1078" y="814"/>
                    </a:lnTo>
                    <a:lnTo>
                      <a:pt x="1078" y="814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" name=""/>
              <p:cNvSpPr/>
              <p:nvPr/>
            </p:nvSpPr>
            <p:spPr>
              <a:xfrm>
                <a:off x="5511960" y="4681800"/>
                <a:ext cx="486720" cy="836280"/>
              </a:xfrm>
              <a:custGeom>
                <a:avLst/>
                <a:gdLst/>
                <a:ahLst/>
                <a:rect l="l" t="t" r="r" b="b"/>
                <a:pathLst>
                  <a:path w="871" h="1420">
                    <a:moveTo>
                      <a:pt x="20" y="1380"/>
                    </a:moveTo>
                    <a:lnTo>
                      <a:pt x="76" y="1376"/>
                    </a:lnTo>
                    <a:lnTo>
                      <a:pt x="114" y="1226"/>
                    </a:lnTo>
                    <a:lnTo>
                      <a:pt x="126" y="1420"/>
                    </a:lnTo>
                    <a:lnTo>
                      <a:pt x="260" y="1386"/>
                    </a:lnTo>
                    <a:lnTo>
                      <a:pt x="264" y="1304"/>
                    </a:lnTo>
                    <a:lnTo>
                      <a:pt x="210" y="1244"/>
                    </a:lnTo>
                    <a:lnTo>
                      <a:pt x="214" y="1202"/>
                    </a:lnTo>
                    <a:lnTo>
                      <a:pt x="521" y="1202"/>
                    </a:lnTo>
                    <a:lnTo>
                      <a:pt x="844" y="1202"/>
                    </a:lnTo>
                    <a:lnTo>
                      <a:pt x="821" y="1151"/>
                    </a:lnTo>
                    <a:lnTo>
                      <a:pt x="842" y="980"/>
                    </a:lnTo>
                    <a:lnTo>
                      <a:pt x="822" y="936"/>
                    </a:lnTo>
                    <a:lnTo>
                      <a:pt x="833" y="870"/>
                    </a:lnTo>
                    <a:lnTo>
                      <a:pt x="871" y="828"/>
                    </a:lnTo>
                    <a:lnTo>
                      <a:pt x="846" y="809"/>
                    </a:lnTo>
                    <a:lnTo>
                      <a:pt x="854" y="782"/>
                    </a:lnTo>
                    <a:lnTo>
                      <a:pt x="820" y="717"/>
                    </a:lnTo>
                    <a:lnTo>
                      <a:pt x="800" y="611"/>
                    </a:lnTo>
                    <a:lnTo>
                      <a:pt x="757" y="359"/>
                    </a:lnTo>
                    <a:lnTo>
                      <a:pt x="694" y="0"/>
                    </a:lnTo>
                    <a:lnTo>
                      <a:pt x="372" y="0"/>
                    </a:lnTo>
                    <a:lnTo>
                      <a:pt x="72" y="0"/>
                    </a:lnTo>
                    <a:lnTo>
                      <a:pt x="97" y="33"/>
                    </a:lnTo>
                    <a:lnTo>
                      <a:pt x="53" y="448"/>
                    </a:lnTo>
                    <a:lnTo>
                      <a:pt x="0" y="937"/>
                    </a:lnTo>
                    <a:lnTo>
                      <a:pt x="20" y="138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" name=""/>
              <p:cNvSpPr/>
              <p:nvPr/>
            </p:nvSpPr>
            <p:spPr>
              <a:xfrm>
                <a:off x="5511960" y="4681800"/>
                <a:ext cx="486720" cy="836280"/>
              </a:xfrm>
              <a:custGeom>
                <a:avLst/>
                <a:gdLst/>
                <a:ahLst/>
                <a:rect l="l" t="t" r="r" b="b"/>
                <a:pathLst>
                  <a:path w="871" h="1420">
                    <a:moveTo>
                      <a:pt x="20" y="1380"/>
                    </a:moveTo>
                    <a:lnTo>
                      <a:pt x="76" y="1376"/>
                    </a:lnTo>
                    <a:lnTo>
                      <a:pt x="114" y="1226"/>
                    </a:lnTo>
                    <a:lnTo>
                      <a:pt x="126" y="1420"/>
                    </a:lnTo>
                    <a:lnTo>
                      <a:pt x="260" y="1386"/>
                    </a:lnTo>
                    <a:lnTo>
                      <a:pt x="264" y="1304"/>
                    </a:lnTo>
                    <a:lnTo>
                      <a:pt x="210" y="1244"/>
                    </a:lnTo>
                    <a:lnTo>
                      <a:pt x="214" y="1202"/>
                    </a:lnTo>
                    <a:lnTo>
                      <a:pt x="521" y="1202"/>
                    </a:lnTo>
                    <a:lnTo>
                      <a:pt x="844" y="1202"/>
                    </a:lnTo>
                    <a:lnTo>
                      <a:pt x="821" y="1151"/>
                    </a:lnTo>
                    <a:lnTo>
                      <a:pt x="842" y="980"/>
                    </a:lnTo>
                    <a:lnTo>
                      <a:pt x="822" y="936"/>
                    </a:lnTo>
                    <a:lnTo>
                      <a:pt x="833" y="870"/>
                    </a:lnTo>
                    <a:lnTo>
                      <a:pt x="871" y="828"/>
                    </a:lnTo>
                    <a:lnTo>
                      <a:pt x="846" y="809"/>
                    </a:lnTo>
                    <a:lnTo>
                      <a:pt x="854" y="782"/>
                    </a:lnTo>
                    <a:lnTo>
                      <a:pt x="820" y="717"/>
                    </a:lnTo>
                    <a:lnTo>
                      <a:pt x="800" y="611"/>
                    </a:lnTo>
                    <a:lnTo>
                      <a:pt x="757" y="359"/>
                    </a:lnTo>
                    <a:lnTo>
                      <a:pt x="694" y="0"/>
                    </a:lnTo>
                    <a:lnTo>
                      <a:pt x="372" y="0"/>
                    </a:lnTo>
                    <a:lnTo>
                      <a:pt x="72" y="0"/>
                    </a:lnTo>
                    <a:lnTo>
                      <a:pt x="97" y="33"/>
                    </a:lnTo>
                    <a:lnTo>
                      <a:pt x="53" y="448"/>
                    </a:lnTo>
                    <a:lnTo>
                      <a:pt x="0" y="937"/>
                    </a:lnTo>
                    <a:lnTo>
                      <a:pt x="20" y="1380"/>
                    </a:lnTo>
                    <a:lnTo>
                      <a:pt x="20" y="138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" name=""/>
              <p:cNvSpPr/>
              <p:nvPr/>
            </p:nvSpPr>
            <p:spPr>
              <a:xfrm>
                <a:off x="5629320" y="5390280"/>
                <a:ext cx="1018800" cy="982080"/>
              </a:xfrm>
              <a:custGeom>
                <a:avLst/>
                <a:gdLst/>
                <a:ahLst/>
                <a:rect l="l" t="t" r="r" b="b"/>
                <a:pathLst>
                  <a:path w="1817" h="1671">
                    <a:moveTo>
                      <a:pt x="50" y="184"/>
                    </a:moveTo>
                    <a:lnTo>
                      <a:pt x="132" y="124"/>
                    </a:lnTo>
                    <a:lnTo>
                      <a:pt x="127" y="170"/>
                    </a:lnTo>
                    <a:lnTo>
                      <a:pt x="305" y="145"/>
                    </a:lnTo>
                    <a:lnTo>
                      <a:pt x="325" y="154"/>
                    </a:lnTo>
                    <a:lnTo>
                      <a:pt x="311" y="183"/>
                    </a:lnTo>
                    <a:lnTo>
                      <a:pt x="501" y="286"/>
                    </a:lnTo>
                    <a:lnTo>
                      <a:pt x="564" y="370"/>
                    </a:lnTo>
                    <a:lnTo>
                      <a:pt x="625" y="355"/>
                    </a:lnTo>
                    <a:lnTo>
                      <a:pt x="777" y="309"/>
                    </a:lnTo>
                    <a:lnTo>
                      <a:pt x="809" y="265"/>
                    </a:lnTo>
                    <a:lnTo>
                      <a:pt x="914" y="282"/>
                    </a:lnTo>
                    <a:lnTo>
                      <a:pt x="1011" y="379"/>
                    </a:lnTo>
                    <a:lnTo>
                      <a:pt x="1014" y="424"/>
                    </a:lnTo>
                    <a:lnTo>
                      <a:pt x="1172" y="554"/>
                    </a:lnTo>
                    <a:lnTo>
                      <a:pt x="1185" y="674"/>
                    </a:lnTo>
                    <a:lnTo>
                      <a:pt x="1162" y="861"/>
                    </a:lnTo>
                    <a:lnTo>
                      <a:pt x="1172" y="913"/>
                    </a:lnTo>
                    <a:lnTo>
                      <a:pt x="1192" y="914"/>
                    </a:lnTo>
                    <a:lnTo>
                      <a:pt x="1196" y="870"/>
                    </a:lnTo>
                    <a:lnTo>
                      <a:pt x="1234" y="894"/>
                    </a:lnTo>
                    <a:lnTo>
                      <a:pt x="1215" y="1044"/>
                    </a:lnTo>
                    <a:lnTo>
                      <a:pt x="1298" y="1182"/>
                    </a:lnTo>
                    <a:lnTo>
                      <a:pt x="1338" y="1174"/>
                    </a:lnTo>
                    <a:lnTo>
                      <a:pt x="1350" y="1253"/>
                    </a:lnTo>
                    <a:lnTo>
                      <a:pt x="1375" y="1250"/>
                    </a:lnTo>
                    <a:lnTo>
                      <a:pt x="1359" y="1287"/>
                    </a:lnTo>
                    <a:lnTo>
                      <a:pt x="1426" y="1436"/>
                    </a:lnTo>
                    <a:lnTo>
                      <a:pt x="1510" y="1488"/>
                    </a:lnTo>
                    <a:lnTo>
                      <a:pt x="1554" y="1590"/>
                    </a:lnTo>
                    <a:lnTo>
                      <a:pt x="1556" y="1657"/>
                    </a:lnTo>
                    <a:lnTo>
                      <a:pt x="1631" y="1671"/>
                    </a:lnTo>
                    <a:lnTo>
                      <a:pt x="1729" y="1633"/>
                    </a:lnTo>
                    <a:lnTo>
                      <a:pt x="1763" y="1650"/>
                    </a:lnTo>
                    <a:lnTo>
                      <a:pt x="1815" y="1411"/>
                    </a:lnTo>
                    <a:lnTo>
                      <a:pt x="1817" y="1167"/>
                    </a:lnTo>
                    <a:lnTo>
                      <a:pt x="1702" y="885"/>
                    </a:lnTo>
                    <a:lnTo>
                      <a:pt x="1689" y="706"/>
                    </a:lnTo>
                    <a:lnTo>
                      <a:pt x="1578" y="510"/>
                    </a:lnTo>
                    <a:lnTo>
                      <a:pt x="1518" y="328"/>
                    </a:lnTo>
                    <a:lnTo>
                      <a:pt x="1470" y="111"/>
                    </a:lnTo>
                    <a:lnTo>
                      <a:pt x="1480" y="83"/>
                    </a:lnTo>
                    <a:lnTo>
                      <a:pt x="1371" y="53"/>
                    </a:lnTo>
                    <a:lnTo>
                      <a:pt x="1352" y="77"/>
                    </a:lnTo>
                    <a:lnTo>
                      <a:pt x="1352" y="183"/>
                    </a:lnTo>
                    <a:lnTo>
                      <a:pt x="1321" y="187"/>
                    </a:lnTo>
                    <a:lnTo>
                      <a:pt x="1306" y="128"/>
                    </a:lnTo>
                    <a:lnTo>
                      <a:pt x="994" y="106"/>
                    </a:lnTo>
                    <a:lnTo>
                      <a:pt x="667" y="85"/>
                    </a:lnTo>
                    <a:lnTo>
                      <a:pt x="634" y="0"/>
                    </a:lnTo>
                    <a:lnTo>
                      <a:pt x="311" y="0"/>
                    </a:lnTo>
                    <a:lnTo>
                      <a:pt x="4" y="0"/>
                    </a:lnTo>
                    <a:lnTo>
                      <a:pt x="0" y="42"/>
                    </a:lnTo>
                    <a:lnTo>
                      <a:pt x="54" y="102"/>
                    </a:lnTo>
                    <a:lnTo>
                      <a:pt x="50" y="18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" name=""/>
              <p:cNvSpPr/>
              <p:nvPr/>
            </p:nvSpPr>
            <p:spPr>
              <a:xfrm>
                <a:off x="5629320" y="5390280"/>
                <a:ext cx="1018800" cy="982080"/>
              </a:xfrm>
              <a:custGeom>
                <a:avLst/>
                <a:gdLst/>
                <a:ahLst/>
                <a:rect l="l" t="t" r="r" b="b"/>
                <a:pathLst>
                  <a:path w="1817" h="1671">
                    <a:moveTo>
                      <a:pt x="50" y="184"/>
                    </a:moveTo>
                    <a:lnTo>
                      <a:pt x="132" y="124"/>
                    </a:lnTo>
                    <a:lnTo>
                      <a:pt x="127" y="170"/>
                    </a:lnTo>
                    <a:lnTo>
                      <a:pt x="305" y="145"/>
                    </a:lnTo>
                    <a:lnTo>
                      <a:pt x="325" y="154"/>
                    </a:lnTo>
                    <a:lnTo>
                      <a:pt x="311" y="183"/>
                    </a:lnTo>
                    <a:lnTo>
                      <a:pt x="501" y="286"/>
                    </a:lnTo>
                    <a:lnTo>
                      <a:pt x="564" y="370"/>
                    </a:lnTo>
                    <a:lnTo>
                      <a:pt x="625" y="355"/>
                    </a:lnTo>
                    <a:lnTo>
                      <a:pt x="777" y="309"/>
                    </a:lnTo>
                    <a:lnTo>
                      <a:pt x="809" y="265"/>
                    </a:lnTo>
                    <a:lnTo>
                      <a:pt x="914" y="282"/>
                    </a:lnTo>
                    <a:lnTo>
                      <a:pt x="1011" y="379"/>
                    </a:lnTo>
                    <a:lnTo>
                      <a:pt x="1014" y="424"/>
                    </a:lnTo>
                    <a:lnTo>
                      <a:pt x="1172" y="554"/>
                    </a:lnTo>
                    <a:lnTo>
                      <a:pt x="1185" y="674"/>
                    </a:lnTo>
                    <a:lnTo>
                      <a:pt x="1162" y="861"/>
                    </a:lnTo>
                    <a:lnTo>
                      <a:pt x="1172" y="913"/>
                    </a:lnTo>
                    <a:lnTo>
                      <a:pt x="1192" y="914"/>
                    </a:lnTo>
                    <a:lnTo>
                      <a:pt x="1196" y="870"/>
                    </a:lnTo>
                    <a:lnTo>
                      <a:pt x="1234" y="894"/>
                    </a:lnTo>
                    <a:lnTo>
                      <a:pt x="1215" y="1044"/>
                    </a:lnTo>
                    <a:lnTo>
                      <a:pt x="1298" y="1182"/>
                    </a:lnTo>
                    <a:lnTo>
                      <a:pt x="1338" y="1174"/>
                    </a:lnTo>
                    <a:lnTo>
                      <a:pt x="1350" y="1253"/>
                    </a:lnTo>
                    <a:lnTo>
                      <a:pt x="1375" y="1250"/>
                    </a:lnTo>
                    <a:lnTo>
                      <a:pt x="1359" y="1287"/>
                    </a:lnTo>
                    <a:lnTo>
                      <a:pt x="1426" y="1436"/>
                    </a:lnTo>
                    <a:lnTo>
                      <a:pt x="1510" y="1488"/>
                    </a:lnTo>
                    <a:lnTo>
                      <a:pt x="1554" y="1590"/>
                    </a:lnTo>
                    <a:lnTo>
                      <a:pt x="1556" y="1657"/>
                    </a:lnTo>
                    <a:lnTo>
                      <a:pt x="1631" y="1671"/>
                    </a:lnTo>
                    <a:lnTo>
                      <a:pt x="1729" y="1633"/>
                    </a:lnTo>
                    <a:lnTo>
                      <a:pt x="1763" y="1650"/>
                    </a:lnTo>
                    <a:lnTo>
                      <a:pt x="1815" y="1411"/>
                    </a:lnTo>
                    <a:lnTo>
                      <a:pt x="1817" y="1167"/>
                    </a:lnTo>
                    <a:lnTo>
                      <a:pt x="1702" y="885"/>
                    </a:lnTo>
                    <a:lnTo>
                      <a:pt x="1689" y="706"/>
                    </a:lnTo>
                    <a:lnTo>
                      <a:pt x="1578" y="510"/>
                    </a:lnTo>
                    <a:lnTo>
                      <a:pt x="1518" y="328"/>
                    </a:lnTo>
                    <a:lnTo>
                      <a:pt x="1470" y="111"/>
                    </a:lnTo>
                    <a:lnTo>
                      <a:pt x="1480" y="83"/>
                    </a:lnTo>
                    <a:lnTo>
                      <a:pt x="1371" y="53"/>
                    </a:lnTo>
                    <a:lnTo>
                      <a:pt x="1352" y="77"/>
                    </a:lnTo>
                    <a:lnTo>
                      <a:pt x="1352" y="183"/>
                    </a:lnTo>
                    <a:lnTo>
                      <a:pt x="1321" y="187"/>
                    </a:lnTo>
                    <a:lnTo>
                      <a:pt x="1306" y="128"/>
                    </a:lnTo>
                    <a:lnTo>
                      <a:pt x="994" y="106"/>
                    </a:lnTo>
                    <a:lnTo>
                      <a:pt x="667" y="85"/>
                    </a:lnTo>
                    <a:lnTo>
                      <a:pt x="634" y="0"/>
                    </a:lnTo>
                    <a:lnTo>
                      <a:pt x="311" y="0"/>
                    </a:lnTo>
                    <a:lnTo>
                      <a:pt x="4" y="0"/>
                    </a:lnTo>
                    <a:lnTo>
                      <a:pt x="0" y="42"/>
                    </a:lnTo>
                    <a:lnTo>
                      <a:pt x="54" y="102"/>
                    </a:lnTo>
                    <a:lnTo>
                      <a:pt x="50" y="184"/>
                    </a:lnTo>
                    <a:lnTo>
                      <a:pt x="50" y="184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" name=""/>
              <p:cNvSpPr/>
              <p:nvPr/>
            </p:nvSpPr>
            <p:spPr>
              <a:xfrm>
                <a:off x="5264280" y="4374720"/>
                <a:ext cx="1175040" cy="307080"/>
              </a:xfrm>
              <a:custGeom>
                <a:avLst/>
                <a:gdLst/>
                <a:ahLst/>
                <a:rect l="l" t="t" r="r" b="b"/>
                <a:pathLst>
                  <a:path w="2099" h="520">
                    <a:moveTo>
                      <a:pt x="2099" y="5"/>
                    </a:moveTo>
                    <a:lnTo>
                      <a:pt x="1608" y="5"/>
                    </a:lnTo>
                    <a:lnTo>
                      <a:pt x="1254" y="4"/>
                    </a:lnTo>
                    <a:lnTo>
                      <a:pt x="1090" y="2"/>
                    </a:lnTo>
                    <a:lnTo>
                      <a:pt x="806" y="1"/>
                    </a:lnTo>
                    <a:lnTo>
                      <a:pt x="543" y="0"/>
                    </a:lnTo>
                    <a:lnTo>
                      <a:pt x="552" y="59"/>
                    </a:lnTo>
                    <a:lnTo>
                      <a:pt x="202" y="76"/>
                    </a:lnTo>
                    <a:lnTo>
                      <a:pt x="181" y="45"/>
                    </a:lnTo>
                    <a:lnTo>
                      <a:pt x="191" y="98"/>
                    </a:lnTo>
                    <a:lnTo>
                      <a:pt x="167" y="113"/>
                    </a:lnTo>
                    <a:lnTo>
                      <a:pt x="182" y="136"/>
                    </a:lnTo>
                    <a:lnTo>
                      <a:pt x="151" y="141"/>
                    </a:lnTo>
                    <a:lnTo>
                      <a:pt x="172" y="174"/>
                    </a:lnTo>
                    <a:lnTo>
                      <a:pt x="141" y="215"/>
                    </a:lnTo>
                    <a:lnTo>
                      <a:pt x="158" y="246"/>
                    </a:lnTo>
                    <a:lnTo>
                      <a:pt x="89" y="300"/>
                    </a:lnTo>
                    <a:lnTo>
                      <a:pt x="96" y="361"/>
                    </a:lnTo>
                    <a:lnTo>
                      <a:pt x="48" y="418"/>
                    </a:lnTo>
                    <a:lnTo>
                      <a:pt x="53" y="484"/>
                    </a:lnTo>
                    <a:lnTo>
                      <a:pt x="0" y="520"/>
                    </a:lnTo>
                    <a:lnTo>
                      <a:pt x="258" y="520"/>
                    </a:lnTo>
                    <a:lnTo>
                      <a:pt x="515" y="520"/>
                    </a:lnTo>
                    <a:lnTo>
                      <a:pt x="815" y="520"/>
                    </a:lnTo>
                    <a:lnTo>
                      <a:pt x="1453" y="520"/>
                    </a:lnTo>
                    <a:lnTo>
                      <a:pt x="1461" y="452"/>
                    </a:lnTo>
                    <a:lnTo>
                      <a:pt x="1512" y="443"/>
                    </a:lnTo>
                    <a:lnTo>
                      <a:pt x="1558" y="365"/>
                    </a:lnTo>
                    <a:lnTo>
                      <a:pt x="1653" y="348"/>
                    </a:lnTo>
                    <a:lnTo>
                      <a:pt x="1776" y="282"/>
                    </a:lnTo>
                    <a:lnTo>
                      <a:pt x="1796" y="230"/>
                    </a:lnTo>
                    <a:lnTo>
                      <a:pt x="1862" y="196"/>
                    </a:lnTo>
                    <a:lnTo>
                      <a:pt x="1880" y="227"/>
                    </a:lnTo>
                    <a:lnTo>
                      <a:pt x="1945" y="172"/>
                    </a:lnTo>
                    <a:lnTo>
                      <a:pt x="1998" y="183"/>
                    </a:lnTo>
                    <a:lnTo>
                      <a:pt x="2038" y="120"/>
                    </a:lnTo>
                    <a:lnTo>
                      <a:pt x="2086" y="109"/>
                    </a:lnTo>
                    <a:lnTo>
                      <a:pt x="2099" y="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" name=""/>
              <p:cNvSpPr/>
              <p:nvPr/>
            </p:nvSpPr>
            <p:spPr>
              <a:xfrm>
                <a:off x="5264280" y="4374720"/>
                <a:ext cx="1175040" cy="307080"/>
              </a:xfrm>
              <a:custGeom>
                <a:avLst/>
                <a:gdLst/>
                <a:ahLst/>
                <a:rect l="l" t="t" r="r" b="b"/>
                <a:pathLst>
                  <a:path w="2099" h="520">
                    <a:moveTo>
                      <a:pt x="2099" y="5"/>
                    </a:moveTo>
                    <a:lnTo>
                      <a:pt x="1608" y="5"/>
                    </a:lnTo>
                    <a:lnTo>
                      <a:pt x="1254" y="4"/>
                    </a:lnTo>
                    <a:lnTo>
                      <a:pt x="1090" y="2"/>
                    </a:lnTo>
                    <a:lnTo>
                      <a:pt x="806" y="1"/>
                    </a:lnTo>
                    <a:lnTo>
                      <a:pt x="543" y="0"/>
                    </a:lnTo>
                    <a:lnTo>
                      <a:pt x="552" y="59"/>
                    </a:lnTo>
                    <a:lnTo>
                      <a:pt x="202" y="76"/>
                    </a:lnTo>
                    <a:lnTo>
                      <a:pt x="181" y="45"/>
                    </a:lnTo>
                    <a:lnTo>
                      <a:pt x="191" y="98"/>
                    </a:lnTo>
                    <a:lnTo>
                      <a:pt x="167" y="113"/>
                    </a:lnTo>
                    <a:lnTo>
                      <a:pt x="182" y="136"/>
                    </a:lnTo>
                    <a:lnTo>
                      <a:pt x="151" y="141"/>
                    </a:lnTo>
                    <a:lnTo>
                      <a:pt x="172" y="174"/>
                    </a:lnTo>
                    <a:lnTo>
                      <a:pt x="141" y="215"/>
                    </a:lnTo>
                    <a:lnTo>
                      <a:pt x="158" y="246"/>
                    </a:lnTo>
                    <a:lnTo>
                      <a:pt x="89" y="300"/>
                    </a:lnTo>
                    <a:lnTo>
                      <a:pt x="96" y="361"/>
                    </a:lnTo>
                    <a:lnTo>
                      <a:pt x="48" y="418"/>
                    </a:lnTo>
                    <a:lnTo>
                      <a:pt x="53" y="484"/>
                    </a:lnTo>
                    <a:lnTo>
                      <a:pt x="0" y="520"/>
                    </a:lnTo>
                    <a:lnTo>
                      <a:pt x="258" y="520"/>
                    </a:lnTo>
                    <a:lnTo>
                      <a:pt x="515" y="520"/>
                    </a:lnTo>
                    <a:lnTo>
                      <a:pt x="815" y="520"/>
                    </a:lnTo>
                    <a:lnTo>
                      <a:pt x="1453" y="520"/>
                    </a:lnTo>
                    <a:lnTo>
                      <a:pt x="1461" y="452"/>
                    </a:lnTo>
                    <a:lnTo>
                      <a:pt x="1512" y="443"/>
                    </a:lnTo>
                    <a:lnTo>
                      <a:pt x="1558" y="365"/>
                    </a:lnTo>
                    <a:lnTo>
                      <a:pt x="1653" y="348"/>
                    </a:lnTo>
                    <a:lnTo>
                      <a:pt x="1776" y="282"/>
                    </a:lnTo>
                    <a:lnTo>
                      <a:pt x="1796" y="230"/>
                    </a:lnTo>
                    <a:lnTo>
                      <a:pt x="1862" y="196"/>
                    </a:lnTo>
                    <a:lnTo>
                      <a:pt x="1880" y="227"/>
                    </a:lnTo>
                    <a:lnTo>
                      <a:pt x="1945" y="172"/>
                    </a:lnTo>
                    <a:lnTo>
                      <a:pt x="1998" y="183"/>
                    </a:lnTo>
                    <a:lnTo>
                      <a:pt x="2038" y="120"/>
                    </a:lnTo>
                    <a:lnTo>
                      <a:pt x="2086" y="109"/>
                    </a:lnTo>
                    <a:lnTo>
                      <a:pt x="2099" y="5"/>
                    </a:lnTo>
                    <a:lnTo>
                      <a:pt x="2099" y="5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" name=""/>
              <p:cNvSpPr/>
              <p:nvPr/>
            </p:nvSpPr>
            <p:spPr>
              <a:xfrm>
                <a:off x="5082480" y="4681800"/>
                <a:ext cx="483840" cy="836280"/>
              </a:xfrm>
              <a:custGeom>
                <a:avLst/>
                <a:gdLst/>
                <a:ahLst/>
                <a:rect l="l" t="t" r="r" b="b"/>
                <a:pathLst>
                  <a:path w="865" h="1420">
                    <a:moveTo>
                      <a:pt x="788" y="1380"/>
                    </a:moveTo>
                    <a:lnTo>
                      <a:pt x="642" y="1372"/>
                    </a:lnTo>
                    <a:lnTo>
                      <a:pt x="499" y="1420"/>
                    </a:lnTo>
                    <a:lnTo>
                      <a:pt x="440" y="1299"/>
                    </a:lnTo>
                    <a:lnTo>
                      <a:pt x="466" y="1202"/>
                    </a:lnTo>
                    <a:lnTo>
                      <a:pt x="237" y="1203"/>
                    </a:lnTo>
                    <a:lnTo>
                      <a:pt x="0" y="1204"/>
                    </a:lnTo>
                    <a:lnTo>
                      <a:pt x="20" y="1183"/>
                    </a:lnTo>
                    <a:lnTo>
                      <a:pt x="2" y="1125"/>
                    </a:lnTo>
                    <a:lnTo>
                      <a:pt x="33" y="1116"/>
                    </a:lnTo>
                    <a:lnTo>
                      <a:pt x="31" y="1053"/>
                    </a:lnTo>
                    <a:lnTo>
                      <a:pt x="72" y="960"/>
                    </a:lnTo>
                    <a:lnTo>
                      <a:pt x="138" y="904"/>
                    </a:lnTo>
                    <a:lnTo>
                      <a:pt x="135" y="868"/>
                    </a:lnTo>
                    <a:lnTo>
                      <a:pt x="182" y="811"/>
                    </a:lnTo>
                    <a:lnTo>
                      <a:pt x="134" y="770"/>
                    </a:lnTo>
                    <a:lnTo>
                      <a:pt x="119" y="715"/>
                    </a:lnTo>
                    <a:lnTo>
                      <a:pt x="142" y="700"/>
                    </a:lnTo>
                    <a:lnTo>
                      <a:pt x="121" y="681"/>
                    </a:lnTo>
                    <a:lnTo>
                      <a:pt x="140" y="633"/>
                    </a:lnTo>
                    <a:lnTo>
                      <a:pt x="119" y="619"/>
                    </a:lnTo>
                    <a:lnTo>
                      <a:pt x="123" y="606"/>
                    </a:lnTo>
                    <a:lnTo>
                      <a:pt x="136" y="557"/>
                    </a:lnTo>
                    <a:lnTo>
                      <a:pt x="115" y="516"/>
                    </a:lnTo>
                    <a:lnTo>
                      <a:pt x="128" y="467"/>
                    </a:lnTo>
                    <a:lnTo>
                      <a:pt x="102" y="443"/>
                    </a:lnTo>
                    <a:lnTo>
                      <a:pt x="123" y="422"/>
                    </a:lnTo>
                    <a:lnTo>
                      <a:pt x="103" y="405"/>
                    </a:lnTo>
                    <a:lnTo>
                      <a:pt x="143" y="372"/>
                    </a:lnTo>
                    <a:lnTo>
                      <a:pt x="137" y="314"/>
                    </a:lnTo>
                    <a:lnTo>
                      <a:pt x="188" y="294"/>
                    </a:lnTo>
                    <a:lnTo>
                      <a:pt x="169" y="264"/>
                    </a:lnTo>
                    <a:lnTo>
                      <a:pt x="215" y="225"/>
                    </a:lnTo>
                    <a:lnTo>
                      <a:pt x="215" y="196"/>
                    </a:lnTo>
                    <a:lnTo>
                      <a:pt x="260" y="180"/>
                    </a:lnTo>
                    <a:lnTo>
                      <a:pt x="266" y="86"/>
                    </a:lnTo>
                    <a:lnTo>
                      <a:pt x="337" y="29"/>
                    </a:lnTo>
                    <a:lnTo>
                      <a:pt x="325" y="0"/>
                    </a:lnTo>
                    <a:lnTo>
                      <a:pt x="583" y="0"/>
                    </a:lnTo>
                    <a:lnTo>
                      <a:pt x="840" y="0"/>
                    </a:lnTo>
                    <a:lnTo>
                      <a:pt x="865" y="33"/>
                    </a:lnTo>
                    <a:lnTo>
                      <a:pt x="821" y="448"/>
                    </a:lnTo>
                    <a:lnTo>
                      <a:pt x="768" y="937"/>
                    </a:lnTo>
                    <a:lnTo>
                      <a:pt x="788" y="138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" name=""/>
              <p:cNvSpPr/>
              <p:nvPr/>
            </p:nvSpPr>
            <p:spPr>
              <a:xfrm>
                <a:off x="5082480" y="4681800"/>
                <a:ext cx="483840" cy="836280"/>
              </a:xfrm>
              <a:custGeom>
                <a:avLst/>
                <a:gdLst/>
                <a:ahLst/>
                <a:rect l="l" t="t" r="r" b="b"/>
                <a:pathLst>
                  <a:path w="865" h="1420">
                    <a:moveTo>
                      <a:pt x="788" y="1380"/>
                    </a:moveTo>
                    <a:lnTo>
                      <a:pt x="642" y="1372"/>
                    </a:lnTo>
                    <a:lnTo>
                      <a:pt x="499" y="1420"/>
                    </a:lnTo>
                    <a:lnTo>
                      <a:pt x="440" y="1299"/>
                    </a:lnTo>
                    <a:lnTo>
                      <a:pt x="466" y="1202"/>
                    </a:lnTo>
                    <a:lnTo>
                      <a:pt x="237" y="1203"/>
                    </a:lnTo>
                    <a:lnTo>
                      <a:pt x="0" y="1204"/>
                    </a:lnTo>
                    <a:lnTo>
                      <a:pt x="20" y="1183"/>
                    </a:lnTo>
                    <a:lnTo>
                      <a:pt x="2" y="1125"/>
                    </a:lnTo>
                    <a:lnTo>
                      <a:pt x="33" y="1116"/>
                    </a:lnTo>
                    <a:lnTo>
                      <a:pt x="31" y="1053"/>
                    </a:lnTo>
                    <a:lnTo>
                      <a:pt x="72" y="960"/>
                    </a:lnTo>
                    <a:lnTo>
                      <a:pt x="138" y="904"/>
                    </a:lnTo>
                    <a:lnTo>
                      <a:pt x="135" y="868"/>
                    </a:lnTo>
                    <a:lnTo>
                      <a:pt x="182" y="811"/>
                    </a:lnTo>
                    <a:lnTo>
                      <a:pt x="134" y="770"/>
                    </a:lnTo>
                    <a:lnTo>
                      <a:pt x="119" y="715"/>
                    </a:lnTo>
                    <a:lnTo>
                      <a:pt x="142" y="700"/>
                    </a:lnTo>
                    <a:lnTo>
                      <a:pt x="121" y="681"/>
                    </a:lnTo>
                    <a:lnTo>
                      <a:pt x="140" y="633"/>
                    </a:lnTo>
                    <a:lnTo>
                      <a:pt x="119" y="619"/>
                    </a:lnTo>
                    <a:lnTo>
                      <a:pt x="123" y="606"/>
                    </a:lnTo>
                    <a:lnTo>
                      <a:pt x="136" y="557"/>
                    </a:lnTo>
                    <a:lnTo>
                      <a:pt x="115" y="516"/>
                    </a:lnTo>
                    <a:lnTo>
                      <a:pt x="128" y="467"/>
                    </a:lnTo>
                    <a:lnTo>
                      <a:pt x="102" y="443"/>
                    </a:lnTo>
                    <a:lnTo>
                      <a:pt x="123" y="422"/>
                    </a:lnTo>
                    <a:lnTo>
                      <a:pt x="103" y="405"/>
                    </a:lnTo>
                    <a:lnTo>
                      <a:pt x="143" y="372"/>
                    </a:lnTo>
                    <a:lnTo>
                      <a:pt x="137" y="314"/>
                    </a:lnTo>
                    <a:lnTo>
                      <a:pt x="188" y="294"/>
                    </a:lnTo>
                    <a:lnTo>
                      <a:pt x="169" y="264"/>
                    </a:lnTo>
                    <a:lnTo>
                      <a:pt x="215" y="225"/>
                    </a:lnTo>
                    <a:lnTo>
                      <a:pt x="215" y="196"/>
                    </a:lnTo>
                    <a:lnTo>
                      <a:pt x="260" y="180"/>
                    </a:lnTo>
                    <a:lnTo>
                      <a:pt x="266" y="86"/>
                    </a:lnTo>
                    <a:lnTo>
                      <a:pt x="337" y="29"/>
                    </a:lnTo>
                    <a:lnTo>
                      <a:pt x="325" y="0"/>
                    </a:lnTo>
                    <a:lnTo>
                      <a:pt x="583" y="0"/>
                    </a:lnTo>
                    <a:lnTo>
                      <a:pt x="840" y="0"/>
                    </a:lnTo>
                    <a:lnTo>
                      <a:pt x="865" y="33"/>
                    </a:lnTo>
                    <a:lnTo>
                      <a:pt x="821" y="448"/>
                    </a:lnTo>
                    <a:lnTo>
                      <a:pt x="768" y="937"/>
                    </a:lnTo>
                    <a:lnTo>
                      <a:pt x="788" y="1380"/>
                    </a:lnTo>
                    <a:lnTo>
                      <a:pt x="788" y="138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" name=""/>
              <p:cNvSpPr/>
              <p:nvPr/>
            </p:nvSpPr>
            <p:spPr>
              <a:xfrm>
                <a:off x="4914360" y="2335320"/>
                <a:ext cx="790920" cy="930240"/>
              </a:xfrm>
              <a:custGeom>
                <a:avLst/>
                <a:gdLst/>
                <a:ahLst/>
                <a:rect l="l" t="t" r="r" b="b"/>
                <a:pathLst>
                  <a:path w="1414" h="1578">
                    <a:moveTo>
                      <a:pt x="602" y="126"/>
                    </a:moveTo>
                    <a:lnTo>
                      <a:pt x="495" y="135"/>
                    </a:lnTo>
                    <a:lnTo>
                      <a:pt x="501" y="28"/>
                    </a:lnTo>
                    <a:lnTo>
                      <a:pt x="473" y="0"/>
                    </a:lnTo>
                    <a:lnTo>
                      <a:pt x="311" y="107"/>
                    </a:lnTo>
                    <a:lnTo>
                      <a:pt x="218" y="116"/>
                    </a:lnTo>
                    <a:lnTo>
                      <a:pt x="199" y="86"/>
                    </a:lnTo>
                    <a:lnTo>
                      <a:pt x="176" y="65"/>
                    </a:lnTo>
                    <a:lnTo>
                      <a:pt x="145" y="96"/>
                    </a:lnTo>
                    <a:lnTo>
                      <a:pt x="145" y="307"/>
                    </a:lnTo>
                    <a:lnTo>
                      <a:pt x="48" y="370"/>
                    </a:lnTo>
                    <a:lnTo>
                      <a:pt x="2" y="443"/>
                    </a:lnTo>
                    <a:lnTo>
                      <a:pt x="0" y="488"/>
                    </a:lnTo>
                    <a:lnTo>
                      <a:pt x="57" y="546"/>
                    </a:lnTo>
                    <a:lnTo>
                      <a:pt x="33" y="594"/>
                    </a:lnTo>
                    <a:lnTo>
                      <a:pt x="19" y="785"/>
                    </a:lnTo>
                    <a:lnTo>
                      <a:pt x="119" y="875"/>
                    </a:lnTo>
                    <a:lnTo>
                      <a:pt x="199" y="894"/>
                    </a:lnTo>
                    <a:lnTo>
                      <a:pt x="265" y="996"/>
                    </a:lnTo>
                    <a:lnTo>
                      <a:pt x="375" y="1078"/>
                    </a:lnTo>
                    <a:lnTo>
                      <a:pt x="405" y="1223"/>
                    </a:lnTo>
                    <a:lnTo>
                      <a:pt x="447" y="1487"/>
                    </a:lnTo>
                    <a:lnTo>
                      <a:pt x="533" y="1518"/>
                    </a:lnTo>
                    <a:lnTo>
                      <a:pt x="546" y="1578"/>
                    </a:lnTo>
                    <a:lnTo>
                      <a:pt x="926" y="1578"/>
                    </a:lnTo>
                    <a:lnTo>
                      <a:pt x="1232" y="1578"/>
                    </a:lnTo>
                    <a:lnTo>
                      <a:pt x="1214" y="1322"/>
                    </a:lnTo>
                    <a:lnTo>
                      <a:pt x="1265" y="1166"/>
                    </a:lnTo>
                    <a:lnTo>
                      <a:pt x="1315" y="866"/>
                    </a:lnTo>
                    <a:lnTo>
                      <a:pt x="1414" y="649"/>
                    </a:lnTo>
                    <a:lnTo>
                      <a:pt x="1404" y="607"/>
                    </a:lnTo>
                    <a:lnTo>
                      <a:pt x="1342" y="680"/>
                    </a:lnTo>
                    <a:lnTo>
                      <a:pt x="1329" y="758"/>
                    </a:lnTo>
                    <a:lnTo>
                      <a:pt x="1195" y="860"/>
                    </a:lnTo>
                    <a:lnTo>
                      <a:pt x="1238" y="743"/>
                    </a:lnTo>
                    <a:lnTo>
                      <a:pt x="1283" y="661"/>
                    </a:lnTo>
                    <a:lnTo>
                      <a:pt x="1250" y="631"/>
                    </a:lnTo>
                    <a:lnTo>
                      <a:pt x="1265" y="559"/>
                    </a:lnTo>
                    <a:lnTo>
                      <a:pt x="1215" y="566"/>
                    </a:lnTo>
                    <a:lnTo>
                      <a:pt x="1235" y="451"/>
                    </a:lnTo>
                    <a:lnTo>
                      <a:pt x="1159" y="409"/>
                    </a:lnTo>
                    <a:lnTo>
                      <a:pt x="1159" y="362"/>
                    </a:lnTo>
                    <a:lnTo>
                      <a:pt x="672" y="215"/>
                    </a:lnTo>
                    <a:lnTo>
                      <a:pt x="647" y="153"/>
                    </a:lnTo>
                    <a:lnTo>
                      <a:pt x="602" y="126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" name=""/>
              <p:cNvSpPr/>
              <p:nvPr/>
            </p:nvSpPr>
            <p:spPr>
              <a:xfrm>
                <a:off x="4914360" y="2335320"/>
                <a:ext cx="790920" cy="930240"/>
              </a:xfrm>
              <a:custGeom>
                <a:avLst/>
                <a:gdLst/>
                <a:ahLst/>
                <a:rect l="l" t="t" r="r" b="b"/>
                <a:pathLst>
                  <a:path w="1414" h="1578">
                    <a:moveTo>
                      <a:pt x="602" y="126"/>
                    </a:moveTo>
                    <a:lnTo>
                      <a:pt x="495" y="135"/>
                    </a:lnTo>
                    <a:lnTo>
                      <a:pt x="501" y="28"/>
                    </a:lnTo>
                    <a:lnTo>
                      <a:pt x="473" y="0"/>
                    </a:lnTo>
                    <a:lnTo>
                      <a:pt x="311" y="107"/>
                    </a:lnTo>
                    <a:lnTo>
                      <a:pt x="218" y="116"/>
                    </a:lnTo>
                    <a:lnTo>
                      <a:pt x="199" y="86"/>
                    </a:lnTo>
                    <a:lnTo>
                      <a:pt x="176" y="65"/>
                    </a:lnTo>
                    <a:lnTo>
                      <a:pt x="145" y="96"/>
                    </a:lnTo>
                    <a:lnTo>
                      <a:pt x="145" y="307"/>
                    </a:lnTo>
                    <a:lnTo>
                      <a:pt x="48" y="370"/>
                    </a:lnTo>
                    <a:lnTo>
                      <a:pt x="2" y="443"/>
                    </a:lnTo>
                    <a:lnTo>
                      <a:pt x="0" y="488"/>
                    </a:lnTo>
                    <a:lnTo>
                      <a:pt x="57" y="546"/>
                    </a:lnTo>
                    <a:lnTo>
                      <a:pt x="33" y="594"/>
                    </a:lnTo>
                    <a:lnTo>
                      <a:pt x="19" y="785"/>
                    </a:lnTo>
                    <a:lnTo>
                      <a:pt x="119" y="875"/>
                    </a:lnTo>
                    <a:lnTo>
                      <a:pt x="199" y="894"/>
                    </a:lnTo>
                    <a:lnTo>
                      <a:pt x="265" y="996"/>
                    </a:lnTo>
                    <a:lnTo>
                      <a:pt x="375" y="1078"/>
                    </a:lnTo>
                    <a:lnTo>
                      <a:pt x="405" y="1223"/>
                    </a:lnTo>
                    <a:lnTo>
                      <a:pt x="447" y="1487"/>
                    </a:lnTo>
                    <a:lnTo>
                      <a:pt x="533" y="1518"/>
                    </a:lnTo>
                    <a:lnTo>
                      <a:pt x="546" y="1578"/>
                    </a:lnTo>
                    <a:lnTo>
                      <a:pt x="926" y="1578"/>
                    </a:lnTo>
                    <a:lnTo>
                      <a:pt x="1232" y="1578"/>
                    </a:lnTo>
                    <a:lnTo>
                      <a:pt x="1214" y="1322"/>
                    </a:lnTo>
                    <a:lnTo>
                      <a:pt x="1265" y="1166"/>
                    </a:lnTo>
                    <a:lnTo>
                      <a:pt x="1315" y="866"/>
                    </a:lnTo>
                    <a:lnTo>
                      <a:pt x="1414" y="649"/>
                    </a:lnTo>
                    <a:lnTo>
                      <a:pt x="1404" y="607"/>
                    </a:lnTo>
                    <a:lnTo>
                      <a:pt x="1342" y="680"/>
                    </a:lnTo>
                    <a:lnTo>
                      <a:pt x="1329" y="758"/>
                    </a:lnTo>
                    <a:lnTo>
                      <a:pt x="1195" y="860"/>
                    </a:lnTo>
                    <a:lnTo>
                      <a:pt x="1238" y="743"/>
                    </a:lnTo>
                    <a:lnTo>
                      <a:pt x="1283" y="661"/>
                    </a:lnTo>
                    <a:lnTo>
                      <a:pt x="1250" y="631"/>
                    </a:lnTo>
                    <a:lnTo>
                      <a:pt x="1265" y="559"/>
                    </a:lnTo>
                    <a:lnTo>
                      <a:pt x="1215" y="566"/>
                    </a:lnTo>
                    <a:lnTo>
                      <a:pt x="1235" y="451"/>
                    </a:lnTo>
                    <a:lnTo>
                      <a:pt x="1159" y="409"/>
                    </a:lnTo>
                    <a:lnTo>
                      <a:pt x="1159" y="362"/>
                    </a:lnTo>
                    <a:lnTo>
                      <a:pt x="672" y="215"/>
                    </a:lnTo>
                    <a:lnTo>
                      <a:pt x="647" y="153"/>
                    </a:lnTo>
                    <a:lnTo>
                      <a:pt x="602" y="126"/>
                    </a:lnTo>
                    <a:lnTo>
                      <a:pt x="602" y="126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" name=""/>
              <p:cNvSpPr/>
              <p:nvPr/>
            </p:nvSpPr>
            <p:spPr>
              <a:xfrm>
                <a:off x="5101200" y="3265560"/>
                <a:ext cx="543240" cy="1058400"/>
              </a:xfrm>
              <a:custGeom>
                <a:avLst/>
                <a:gdLst/>
                <a:ahLst/>
                <a:rect l="l" t="t" r="r" b="b"/>
                <a:pathLst>
                  <a:path w="971" h="1799">
                    <a:moveTo>
                      <a:pt x="11" y="707"/>
                    </a:moveTo>
                    <a:lnTo>
                      <a:pt x="0" y="786"/>
                    </a:lnTo>
                    <a:lnTo>
                      <a:pt x="34" y="916"/>
                    </a:lnTo>
                    <a:lnTo>
                      <a:pt x="177" y="1054"/>
                    </a:lnTo>
                    <a:lnTo>
                      <a:pt x="215" y="1188"/>
                    </a:lnTo>
                    <a:lnTo>
                      <a:pt x="262" y="1163"/>
                    </a:lnTo>
                    <a:lnTo>
                      <a:pt x="337" y="1203"/>
                    </a:lnTo>
                    <a:lnTo>
                      <a:pt x="277" y="1360"/>
                    </a:lnTo>
                    <a:lnTo>
                      <a:pt x="281" y="1403"/>
                    </a:lnTo>
                    <a:lnTo>
                      <a:pt x="483" y="1574"/>
                    </a:lnTo>
                    <a:lnTo>
                      <a:pt x="503" y="1659"/>
                    </a:lnTo>
                    <a:lnTo>
                      <a:pt x="484" y="1705"/>
                    </a:lnTo>
                    <a:lnTo>
                      <a:pt x="516" y="1774"/>
                    </a:lnTo>
                    <a:lnTo>
                      <a:pt x="542" y="1790"/>
                    </a:lnTo>
                    <a:lnTo>
                      <a:pt x="544" y="1762"/>
                    </a:lnTo>
                    <a:lnTo>
                      <a:pt x="582" y="1799"/>
                    </a:lnTo>
                    <a:lnTo>
                      <a:pt x="568" y="1767"/>
                    </a:lnTo>
                    <a:lnTo>
                      <a:pt x="612" y="1719"/>
                    </a:lnTo>
                    <a:lnTo>
                      <a:pt x="724" y="1769"/>
                    </a:lnTo>
                    <a:lnTo>
                      <a:pt x="750" y="1742"/>
                    </a:lnTo>
                    <a:lnTo>
                      <a:pt x="735" y="1665"/>
                    </a:lnTo>
                    <a:lnTo>
                      <a:pt x="833" y="1636"/>
                    </a:lnTo>
                    <a:lnTo>
                      <a:pt x="814" y="1580"/>
                    </a:lnTo>
                    <a:lnTo>
                      <a:pt x="843" y="1525"/>
                    </a:lnTo>
                    <a:lnTo>
                      <a:pt x="826" y="1507"/>
                    </a:lnTo>
                    <a:lnTo>
                      <a:pt x="843" y="1504"/>
                    </a:lnTo>
                    <a:lnTo>
                      <a:pt x="846" y="1442"/>
                    </a:lnTo>
                    <a:lnTo>
                      <a:pt x="868" y="1427"/>
                    </a:lnTo>
                    <a:lnTo>
                      <a:pt x="855" y="1398"/>
                    </a:lnTo>
                    <a:lnTo>
                      <a:pt x="938" y="1313"/>
                    </a:lnTo>
                    <a:lnTo>
                      <a:pt x="971" y="1234"/>
                    </a:lnTo>
                    <a:lnTo>
                      <a:pt x="965" y="1167"/>
                    </a:lnTo>
                    <a:lnTo>
                      <a:pt x="932" y="1116"/>
                    </a:lnTo>
                    <a:lnTo>
                      <a:pt x="966" y="1030"/>
                    </a:lnTo>
                    <a:lnTo>
                      <a:pt x="966" y="680"/>
                    </a:lnTo>
                    <a:lnTo>
                      <a:pt x="966" y="253"/>
                    </a:lnTo>
                    <a:lnTo>
                      <a:pt x="953" y="227"/>
                    </a:lnTo>
                    <a:lnTo>
                      <a:pt x="898" y="65"/>
                    </a:lnTo>
                    <a:lnTo>
                      <a:pt x="898" y="0"/>
                    </a:lnTo>
                    <a:lnTo>
                      <a:pt x="592" y="0"/>
                    </a:lnTo>
                    <a:lnTo>
                      <a:pt x="212" y="0"/>
                    </a:lnTo>
                    <a:lnTo>
                      <a:pt x="327" y="119"/>
                    </a:lnTo>
                    <a:lnTo>
                      <a:pt x="333" y="162"/>
                    </a:lnTo>
                    <a:lnTo>
                      <a:pt x="320" y="221"/>
                    </a:lnTo>
                    <a:lnTo>
                      <a:pt x="281" y="299"/>
                    </a:lnTo>
                    <a:lnTo>
                      <a:pt x="115" y="359"/>
                    </a:lnTo>
                    <a:lnTo>
                      <a:pt x="100" y="418"/>
                    </a:lnTo>
                    <a:lnTo>
                      <a:pt x="135" y="459"/>
                    </a:lnTo>
                    <a:lnTo>
                      <a:pt x="137" y="506"/>
                    </a:lnTo>
                    <a:lnTo>
                      <a:pt x="91" y="603"/>
                    </a:lnTo>
                    <a:lnTo>
                      <a:pt x="26" y="638"/>
                    </a:lnTo>
                    <a:lnTo>
                      <a:pt x="35" y="693"/>
                    </a:lnTo>
                    <a:lnTo>
                      <a:pt x="11" y="70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" name=""/>
              <p:cNvSpPr/>
              <p:nvPr/>
            </p:nvSpPr>
            <p:spPr>
              <a:xfrm>
                <a:off x="5101200" y="3265560"/>
                <a:ext cx="543240" cy="1058400"/>
              </a:xfrm>
              <a:custGeom>
                <a:avLst/>
                <a:gdLst/>
                <a:ahLst/>
                <a:rect l="l" t="t" r="r" b="b"/>
                <a:pathLst>
                  <a:path w="971" h="1799">
                    <a:moveTo>
                      <a:pt x="11" y="707"/>
                    </a:moveTo>
                    <a:lnTo>
                      <a:pt x="0" y="786"/>
                    </a:lnTo>
                    <a:lnTo>
                      <a:pt x="34" y="916"/>
                    </a:lnTo>
                    <a:lnTo>
                      <a:pt x="177" y="1054"/>
                    </a:lnTo>
                    <a:lnTo>
                      <a:pt x="215" y="1188"/>
                    </a:lnTo>
                    <a:lnTo>
                      <a:pt x="262" y="1163"/>
                    </a:lnTo>
                    <a:lnTo>
                      <a:pt x="337" y="1203"/>
                    </a:lnTo>
                    <a:lnTo>
                      <a:pt x="277" y="1360"/>
                    </a:lnTo>
                    <a:lnTo>
                      <a:pt x="281" y="1403"/>
                    </a:lnTo>
                    <a:lnTo>
                      <a:pt x="483" y="1574"/>
                    </a:lnTo>
                    <a:lnTo>
                      <a:pt x="503" y="1659"/>
                    </a:lnTo>
                    <a:lnTo>
                      <a:pt x="484" y="1705"/>
                    </a:lnTo>
                    <a:lnTo>
                      <a:pt x="516" y="1774"/>
                    </a:lnTo>
                    <a:lnTo>
                      <a:pt x="542" y="1790"/>
                    </a:lnTo>
                    <a:lnTo>
                      <a:pt x="544" y="1762"/>
                    </a:lnTo>
                    <a:lnTo>
                      <a:pt x="582" y="1799"/>
                    </a:lnTo>
                    <a:lnTo>
                      <a:pt x="568" y="1767"/>
                    </a:lnTo>
                    <a:lnTo>
                      <a:pt x="612" y="1719"/>
                    </a:lnTo>
                    <a:lnTo>
                      <a:pt x="724" y="1769"/>
                    </a:lnTo>
                    <a:lnTo>
                      <a:pt x="750" y="1742"/>
                    </a:lnTo>
                    <a:lnTo>
                      <a:pt x="735" y="1665"/>
                    </a:lnTo>
                    <a:lnTo>
                      <a:pt x="833" y="1636"/>
                    </a:lnTo>
                    <a:lnTo>
                      <a:pt x="814" y="1580"/>
                    </a:lnTo>
                    <a:lnTo>
                      <a:pt x="843" y="1525"/>
                    </a:lnTo>
                    <a:lnTo>
                      <a:pt x="826" y="1507"/>
                    </a:lnTo>
                    <a:lnTo>
                      <a:pt x="843" y="1504"/>
                    </a:lnTo>
                    <a:lnTo>
                      <a:pt x="846" y="1442"/>
                    </a:lnTo>
                    <a:lnTo>
                      <a:pt x="868" y="1427"/>
                    </a:lnTo>
                    <a:lnTo>
                      <a:pt x="855" y="1398"/>
                    </a:lnTo>
                    <a:lnTo>
                      <a:pt x="938" y="1313"/>
                    </a:lnTo>
                    <a:lnTo>
                      <a:pt x="971" y="1234"/>
                    </a:lnTo>
                    <a:lnTo>
                      <a:pt x="965" y="1167"/>
                    </a:lnTo>
                    <a:lnTo>
                      <a:pt x="932" y="1116"/>
                    </a:lnTo>
                    <a:lnTo>
                      <a:pt x="966" y="1030"/>
                    </a:lnTo>
                    <a:lnTo>
                      <a:pt x="966" y="680"/>
                    </a:lnTo>
                    <a:lnTo>
                      <a:pt x="966" y="253"/>
                    </a:lnTo>
                    <a:lnTo>
                      <a:pt x="953" y="227"/>
                    </a:lnTo>
                    <a:lnTo>
                      <a:pt x="898" y="65"/>
                    </a:lnTo>
                    <a:lnTo>
                      <a:pt x="898" y="0"/>
                    </a:lnTo>
                    <a:lnTo>
                      <a:pt x="592" y="0"/>
                    </a:lnTo>
                    <a:lnTo>
                      <a:pt x="212" y="0"/>
                    </a:lnTo>
                    <a:lnTo>
                      <a:pt x="327" y="119"/>
                    </a:lnTo>
                    <a:lnTo>
                      <a:pt x="333" y="162"/>
                    </a:lnTo>
                    <a:lnTo>
                      <a:pt x="320" y="221"/>
                    </a:lnTo>
                    <a:lnTo>
                      <a:pt x="281" y="299"/>
                    </a:lnTo>
                    <a:lnTo>
                      <a:pt x="115" y="359"/>
                    </a:lnTo>
                    <a:lnTo>
                      <a:pt x="100" y="418"/>
                    </a:lnTo>
                    <a:lnTo>
                      <a:pt x="135" y="459"/>
                    </a:lnTo>
                    <a:lnTo>
                      <a:pt x="137" y="506"/>
                    </a:lnTo>
                    <a:lnTo>
                      <a:pt x="91" y="603"/>
                    </a:lnTo>
                    <a:lnTo>
                      <a:pt x="26" y="638"/>
                    </a:lnTo>
                    <a:lnTo>
                      <a:pt x="35" y="693"/>
                    </a:lnTo>
                    <a:lnTo>
                      <a:pt x="11" y="707"/>
                    </a:lnTo>
                    <a:lnTo>
                      <a:pt x="11" y="707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" name=""/>
              <p:cNvSpPr/>
              <p:nvPr/>
            </p:nvSpPr>
            <p:spPr>
              <a:xfrm>
                <a:off x="6077520" y="4378320"/>
                <a:ext cx="1175040" cy="511200"/>
              </a:xfrm>
              <a:custGeom>
                <a:avLst/>
                <a:gdLst/>
                <a:ahLst/>
                <a:rect l="l" t="t" r="r" b="b"/>
                <a:pathLst>
                  <a:path w="2097" h="867">
                    <a:moveTo>
                      <a:pt x="1865" y="0"/>
                    </a:moveTo>
                    <a:lnTo>
                      <a:pt x="1582" y="0"/>
                    </a:lnTo>
                    <a:lnTo>
                      <a:pt x="1054" y="0"/>
                    </a:lnTo>
                    <a:lnTo>
                      <a:pt x="646" y="0"/>
                    </a:lnTo>
                    <a:lnTo>
                      <a:pt x="633" y="104"/>
                    </a:lnTo>
                    <a:lnTo>
                      <a:pt x="585" y="115"/>
                    </a:lnTo>
                    <a:lnTo>
                      <a:pt x="545" y="178"/>
                    </a:lnTo>
                    <a:lnTo>
                      <a:pt x="492" y="167"/>
                    </a:lnTo>
                    <a:lnTo>
                      <a:pt x="427" y="222"/>
                    </a:lnTo>
                    <a:lnTo>
                      <a:pt x="409" y="191"/>
                    </a:lnTo>
                    <a:lnTo>
                      <a:pt x="343" y="225"/>
                    </a:lnTo>
                    <a:lnTo>
                      <a:pt x="323" y="277"/>
                    </a:lnTo>
                    <a:lnTo>
                      <a:pt x="200" y="343"/>
                    </a:lnTo>
                    <a:lnTo>
                      <a:pt x="105" y="360"/>
                    </a:lnTo>
                    <a:lnTo>
                      <a:pt x="59" y="438"/>
                    </a:lnTo>
                    <a:lnTo>
                      <a:pt x="8" y="447"/>
                    </a:lnTo>
                    <a:lnTo>
                      <a:pt x="0" y="515"/>
                    </a:lnTo>
                    <a:lnTo>
                      <a:pt x="297" y="515"/>
                    </a:lnTo>
                    <a:lnTo>
                      <a:pt x="468" y="451"/>
                    </a:lnTo>
                    <a:lnTo>
                      <a:pt x="791" y="472"/>
                    </a:lnTo>
                    <a:lnTo>
                      <a:pt x="796" y="502"/>
                    </a:lnTo>
                    <a:lnTo>
                      <a:pt x="821" y="483"/>
                    </a:lnTo>
                    <a:lnTo>
                      <a:pt x="856" y="532"/>
                    </a:lnTo>
                    <a:lnTo>
                      <a:pt x="855" y="576"/>
                    </a:lnTo>
                    <a:lnTo>
                      <a:pt x="1127" y="576"/>
                    </a:lnTo>
                    <a:lnTo>
                      <a:pt x="1400" y="867"/>
                    </a:lnTo>
                    <a:lnTo>
                      <a:pt x="1501" y="849"/>
                    </a:lnTo>
                    <a:lnTo>
                      <a:pt x="1585" y="809"/>
                    </a:lnTo>
                    <a:lnTo>
                      <a:pt x="1687" y="676"/>
                    </a:lnTo>
                    <a:lnTo>
                      <a:pt x="1768" y="635"/>
                    </a:lnTo>
                    <a:lnTo>
                      <a:pt x="1860" y="630"/>
                    </a:lnTo>
                    <a:lnTo>
                      <a:pt x="1927" y="587"/>
                    </a:lnTo>
                    <a:lnTo>
                      <a:pt x="1934" y="528"/>
                    </a:lnTo>
                    <a:lnTo>
                      <a:pt x="1868" y="528"/>
                    </a:lnTo>
                    <a:lnTo>
                      <a:pt x="1920" y="441"/>
                    </a:lnTo>
                    <a:lnTo>
                      <a:pt x="1834" y="392"/>
                    </a:lnTo>
                    <a:lnTo>
                      <a:pt x="1919" y="367"/>
                    </a:lnTo>
                    <a:lnTo>
                      <a:pt x="1960" y="420"/>
                    </a:lnTo>
                    <a:lnTo>
                      <a:pt x="2005" y="419"/>
                    </a:lnTo>
                    <a:lnTo>
                      <a:pt x="2097" y="332"/>
                    </a:lnTo>
                    <a:lnTo>
                      <a:pt x="2074" y="232"/>
                    </a:lnTo>
                    <a:lnTo>
                      <a:pt x="2026" y="306"/>
                    </a:lnTo>
                    <a:lnTo>
                      <a:pt x="2012" y="229"/>
                    </a:lnTo>
                    <a:lnTo>
                      <a:pt x="1902" y="247"/>
                    </a:lnTo>
                    <a:lnTo>
                      <a:pt x="1874" y="242"/>
                    </a:lnTo>
                    <a:lnTo>
                      <a:pt x="1868" y="205"/>
                    </a:lnTo>
                    <a:lnTo>
                      <a:pt x="1877" y="126"/>
                    </a:lnTo>
                    <a:lnTo>
                      <a:pt x="1907" y="202"/>
                    </a:lnTo>
                    <a:lnTo>
                      <a:pt x="2013" y="146"/>
                    </a:lnTo>
                    <a:lnTo>
                      <a:pt x="2066" y="158"/>
                    </a:lnTo>
                    <a:lnTo>
                      <a:pt x="2080" y="192"/>
                    </a:lnTo>
                    <a:lnTo>
                      <a:pt x="2043" y="74"/>
                    </a:lnTo>
                    <a:lnTo>
                      <a:pt x="2058" y="0"/>
                    </a:lnTo>
                    <a:lnTo>
                      <a:pt x="1865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" name=""/>
              <p:cNvSpPr/>
              <p:nvPr/>
            </p:nvSpPr>
            <p:spPr>
              <a:xfrm>
                <a:off x="6077520" y="4378320"/>
                <a:ext cx="1175040" cy="511200"/>
              </a:xfrm>
              <a:custGeom>
                <a:avLst/>
                <a:gdLst/>
                <a:ahLst/>
                <a:rect l="l" t="t" r="r" b="b"/>
                <a:pathLst>
                  <a:path w="2097" h="867">
                    <a:moveTo>
                      <a:pt x="1865" y="0"/>
                    </a:moveTo>
                    <a:lnTo>
                      <a:pt x="1582" y="0"/>
                    </a:lnTo>
                    <a:lnTo>
                      <a:pt x="1054" y="0"/>
                    </a:lnTo>
                    <a:lnTo>
                      <a:pt x="646" y="0"/>
                    </a:lnTo>
                    <a:lnTo>
                      <a:pt x="633" y="104"/>
                    </a:lnTo>
                    <a:lnTo>
                      <a:pt x="585" y="115"/>
                    </a:lnTo>
                    <a:lnTo>
                      <a:pt x="545" y="178"/>
                    </a:lnTo>
                    <a:lnTo>
                      <a:pt x="492" y="167"/>
                    </a:lnTo>
                    <a:lnTo>
                      <a:pt x="427" y="222"/>
                    </a:lnTo>
                    <a:lnTo>
                      <a:pt x="409" y="191"/>
                    </a:lnTo>
                    <a:lnTo>
                      <a:pt x="343" y="225"/>
                    </a:lnTo>
                    <a:lnTo>
                      <a:pt x="323" y="277"/>
                    </a:lnTo>
                    <a:lnTo>
                      <a:pt x="200" y="343"/>
                    </a:lnTo>
                    <a:lnTo>
                      <a:pt x="105" y="360"/>
                    </a:lnTo>
                    <a:lnTo>
                      <a:pt x="59" y="438"/>
                    </a:lnTo>
                    <a:lnTo>
                      <a:pt x="8" y="447"/>
                    </a:lnTo>
                    <a:lnTo>
                      <a:pt x="0" y="515"/>
                    </a:lnTo>
                    <a:lnTo>
                      <a:pt x="297" y="515"/>
                    </a:lnTo>
                    <a:lnTo>
                      <a:pt x="468" y="451"/>
                    </a:lnTo>
                    <a:lnTo>
                      <a:pt x="791" y="472"/>
                    </a:lnTo>
                    <a:lnTo>
                      <a:pt x="796" y="502"/>
                    </a:lnTo>
                    <a:lnTo>
                      <a:pt x="821" y="483"/>
                    </a:lnTo>
                    <a:lnTo>
                      <a:pt x="856" y="532"/>
                    </a:lnTo>
                    <a:lnTo>
                      <a:pt x="855" y="576"/>
                    </a:lnTo>
                    <a:lnTo>
                      <a:pt x="1127" y="576"/>
                    </a:lnTo>
                    <a:lnTo>
                      <a:pt x="1400" y="867"/>
                    </a:lnTo>
                    <a:lnTo>
                      <a:pt x="1501" y="849"/>
                    </a:lnTo>
                    <a:lnTo>
                      <a:pt x="1585" y="809"/>
                    </a:lnTo>
                    <a:lnTo>
                      <a:pt x="1687" y="676"/>
                    </a:lnTo>
                    <a:lnTo>
                      <a:pt x="1768" y="635"/>
                    </a:lnTo>
                    <a:lnTo>
                      <a:pt x="1860" y="630"/>
                    </a:lnTo>
                    <a:lnTo>
                      <a:pt x="1927" y="587"/>
                    </a:lnTo>
                    <a:lnTo>
                      <a:pt x="1934" y="528"/>
                    </a:lnTo>
                    <a:lnTo>
                      <a:pt x="1868" y="528"/>
                    </a:lnTo>
                    <a:lnTo>
                      <a:pt x="1920" y="441"/>
                    </a:lnTo>
                    <a:lnTo>
                      <a:pt x="1834" y="392"/>
                    </a:lnTo>
                    <a:lnTo>
                      <a:pt x="1919" y="367"/>
                    </a:lnTo>
                    <a:lnTo>
                      <a:pt x="1960" y="420"/>
                    </a:lnTo>
                    <a:lnTo>
                      <a:pt x="2005" y="419"/>
                    </a:lnTo>
                    <a:lnTo>
                      <a:pt x="2097" y="332"/>
                    </a:lnTo>
                    <a:lnTo>
                      <a:pt x="2074" y="232"/>
                    </a:lnTo>
                    <a:lnTo>
                      <a:pt x="2026" y="306"/>
                    </a:lnTo>
                    <a:lnTo>
                      <a:pt x="2012" y="229"/>
                    </a:lnTo>
                    <a:lnTo>
                      <a:pt x="1902" y="247"/>
                    </a:lnTo>
                    <a:lnTo>
                      <a:pt x="1874" y="242"/>
                    </a:lnTo>
                    <a:lnTo>
                      <a:pt x="1868" y="205"/>
                    </a:lnTo>
                    <a:lnTo>
                      <a:pt x="1877" y="126"/>
                    </a:lnTo>
                    <a:lnTo>
                      <a:pt x="1907" y="202"/>
                    </a:lnTo>
                    <a:lnTo>
                      <a:pt x="2013" y="146"/>
                    </a:lnTo>
                    <a:lnTo>
                      <a:pt x="2066" y="158"/>
                    </a:lnTo>
                    <a:lnTo>
                      <a:pt x="2080" y="192"/>
                    </a:lnTo>
                    <a:lnTo>
                      <a:pt x="2043" y="74"/>
                    </a:lnTo>
                    <a:lnTo>
                      <a:pt x="2058" y="0"/>
                    </a:lnTo>
                    <a:lnTo>
                      <a:pt x="1865" y="0"/>
                    </a:lnTo>
                    <a:lnTo>
                      <a:pt x="1865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" name=""/>
              <p:cNvSpPr/>
              <p:nvPr/>
            </p:nvSpPr>
            <p:spPr>
              <a:xfrm>
                <a:off x="6163920" y="3856320"/>
                <a:ext cx="1065960" cy="521640"/>
              </a:xfrm>
              <a:custGeom>
                <a:avLst/>
                <a:gdLst/>
                <a:ahLst/>
                <a:rect l="l" t="t" r="r" b="b"/>
                <a:pathLst>
                  <a:path w="1903" h="888">
                    <a:moveTo>
                      <a:pt x="1710" y="888"/>
                    </a:moveTo>
                    <a:lnTo>
                      <a:pt x="1427" y="888"/>
                    </a:lnTo>
                    <a:lnTo>
                      <a:pt x="899" y="888"/>
                    </a:lnTo>
                    <a:lnTo>
                      <a:pt x="0" y="888"/>
                    </a:lnTo>
                    <a:lnTo>
                      <a:pt x="133" y="865"/>
                    </a:lnTo>
                    <a:lnTo>
                      <a:pt x="197" y="816"/>
                    </a:lnTo>
                    <a:lnTo>
                      <a:pt x="238" y="746"/>
                    </a:lnTo>
                    <a:lnTo>
                      <a:pt x="416" y="615"/>
                    </a:lnTo>
                    <a:lnTo>
                      <a:pt x="425" y="669"/>
                    </a:lnTo>
                    <a:lnTo>
                      <a:pt x="447" y="694"/>
                    </a:lnTo>
                    <a:lnTo>
                      <a:pt x="499" y="720"/>
                    </a:lnTo>
                    <a:lnTo>
                      <a:pt x="563" y="680"/>
                    </a:lnTo>
                    <a:lnTo>
                      <a:pt x="598" y="709"/>
                    </a:lnTo>
                    <a:lnTo>
                      <a:pt x="675" y="686"/>
                    </a:lnTo>
                    <a:lnTo>
                      <a:pt x="685" y="651"/>
                    </a:lnTo>
                    <a:lnTo>
                      <a:pt x="783" y="650"/>
                    </a:lnTo>
                    <a:lnTo>
                      <a:pt x="825" y="621"/>
                    </a:lnTo>
                    <a:lnTo>
                      <a:pt x="838" y="588"/>
                    </a:lnTo>
                    <a:lnTo>
                      <a:pt x="823" y="569"/>
                    </a:lnTo>
                    <a:lnTo>
                      <a:pt x="942" y="383"/>
                    </a:lnTo>
                    <a:lnTo>
                      <a:pt x="978" y="281"/>
                    </a:lnTo>
                    <a:lnTo>
                      <a:pt x="1065" y="334"/>
                    </a:lnTo>
                    <a:lnTo>
                      <a:pt x="1136" y="197"/>
                    </a:lnTo>
                    <a:lnTo>
                      <a:pt x="1165" y="219"/>
                    </a:lnTo>
                    <a:lnTo>
                      <a:pt x="1275" y="98"/>
                    </a:lnTo>
                    <a:lnTo>
                      <a:pt x="1297" y="0"/>
                    </a:lnTo>
                    <a:lnTo>
                      <a:pt x="1417" y="100"/>
                    </a:lnTo>
                    <a:lnTo>
                      <a:pt x="1440" y="41"/>
                    </a:lnTo>
                    <a:lnTo>
                      <a:pt x="1508" y="73"/>
                    </a:lnTo>
                    <a:lnTo>
                      <a:pt x="1495" y="102"/>
                    </a:lnTo>
                    <a:lnTo>
                      <a:pt x="1511" y="125"/>
                    </a:lnTo>
                    <a:lnTo>
                      <a:pt x="1590" y="167"/>
                    </a:lnTo>
                    <a:lnTo>
                      <a:pt x="1610" y="212"/>
                    </a:lnTo>
                    <a:lnTo>
                      <a:pt x="1610" y="235"/>
                    </a:lnTo>
                    <a:lnTo>
                      <a:pt x="1553" y="315"/>
                    </a:lnTo>
                    <a:lnTo>
                      <a:pt x="1561" y="341"/>
                    </a:lnTo>
                    <a:lnTo>
                      <a:pt x="1801" y="493"/>
                    </a:lnTo>
                    <a:lnTo>
                      <a:pt x="1773" y="588"/>
                    </a:lnTo>
                    <a:lnTo>
                      <a:pt x="1816" y="677"/>
                    </a:lnTo>
                    <a:lnTo>
                      <a:pt x="1781" y="703"/>
                    </a:lnTo>
                    <a:lnTo>
                      <a:pt x="1818" y="761"/>
                    </a:lnTo>
                    <a:lnTo>
                      <a:pt x="1755" y="771"/>
                    </a:lnTo>
                    <a:lnTo>
                      <a:pt x="1751" y="794"/>
                    </a:lnTo>
                    <a:lnTo>
                      <a:pt x="1897" y="825"/>
                    </a:lnTo>
                    <a:lnTo>
                      <a:pt x="1903" y="888"/>
                    </a:lnTo>
                    <a:lnTo>
                      <a:pt x="1710" y="888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" name=""/>
              <p:cNvSpPr/>
              <p:nvPr/>
            </p:nvSpPr>
            <p:spPr>
              <a:xfrm>
                <a:off x="6163920" y="3856320"/>
                <a:ext cx="1065960" cy="521640"/>
              </a:xfrm>
              <a:custGeom>
                <a:avLst/>
                <a:gdLst/>
                <a:ahLst/>
                <a:rect l="l" t="t" r="r" b="b"/>
                <a:pathLst>
                  <a:path w="1903" h="888">
                    <a:moveTo>
                      <a:pt x="1710" y="888"/>
                    </a:moveTo>
                    <a:lnTo>
                      <a:pt x="1427" y="888"/>
                    </a:lnTo>
                    <a:lnTo>
                      <a:pt x="899" y="888"/>
                    </a:lnTo>
                    <a:lnTo>
                      <a:pt x="0" y="888"/>
                    </a:lnTo>
                    <a:lnTo>
                      <a:pt x="133" y="865"/>
                    </a:lnTo>
                    <a:lnTo>
                      <a:pt x="197" y="816"/>
                    </a:lnTo>
                    <a:lnTo>
                      <a:pt x="238" y="746"/>
                    </a:lnTo>
                    <a:lnTo>
                      <a:pt x="416" y="615"/>
                    </a:lnTo>
                    <a:lnTo>
                      <a:pt x="425" y="669"/>
                    </a:lnTo>
                    <a:lnTo>
                      <a:pt x="447" y="694"/>
                    </a:lnTo>
                    <a:lnTo>
                      <a:pt x="499" y="720"/>
                    </a:lnTo>
                    <a:lnTo>
                      <a:pt x="563" y="680"/>
                    </a:lnTo>
                    <a:lnTo>
                      <a:pt x="598" y="709"/>
                    </a:lnTo>
                    <a:lnTo>
                      <a:pt x="675" y="686"/>
                    </a:lnTo>
                    <a:lnTo>
                      <a:pt x="685" y="651"/>
                    </a:lnTo>
                    <a:lnTo>
                      <a:pt x="783" y="650"/>
                    </a:lnTo>
                    <a:lnTo>
                      <a:pt x="825" y="621"/>
                    </a:lnTo>
                    <a:lnTo>
                      <a:pt x="838" y="588"/>
                    </a:lnTo>
                    <a:lnTo>
                      <a:pt x="823" y="569"/>
                    </a:lnTo>
                    <a:lnTo>
                      <a:pt x="942" y="383"/>
                    </a:lnTo>
                    <a:lnTo>
                      <a:pt x="978" y="281"/>
                    </a:lnTo>
                    <a:lnTo>
                      <a:pt x="1065" y="334"/>
                    </a:lnTo>
                    <a:lnTo>
                      <a:pt x="1136" y="197"/>
                    </a:lnTo>
                    <a:lnTo>
                      <a:pt x="1165" y="219"/>
                    </a:lnTo>
                    <a:lnTo>
                      <a:pt x="1275" y="98"/>
                    </a:lnTo>
                    <a:lnTo>
                      <a:pt x="1297" y="0"/>
                    </a:lnTo>
                    <a:lnTo>
                      <a:pt x="1417" y="100"/>
                    </a:lnTo>
                    <a:lnTo>
                      <a:pt x="1440" y="41"/>
                    </a:lnTo>
                    <a:lnTo>
                      <a:pt x="1508" y="73"/>
                    </a:lnTo>
                    <a:lnTo>
                      <a:pt x="1495" y="102"/>
                    </a:lnTo>
                    <a:lnTo>
                      <a:pt x="1511" y="125"/>
                    </a:lnTo>
                    <a:lnTo>
                      <a:pt x="1590" y="167"/>
                    </a:lnTo>
                    <a:lnTo>
                      <a:pt x="1610" y="212"/>
                    </a:lnTo>
                    <a:lnTo>
                      <a:pt x="1610" y="235"/>
                    </a:lnTo>
                    <a:lnTo>
                      <a:pt x="1553" y="315"/>
                    </a:lnTo>
                    <a:lnTo>
                      <a:pt x="1561" y="341"/>
                    </a:lnTo>
                    <a:lnTo>
                      <a:pt x="1801" y="493"/>
                    </a:lnTo>
                    <a:lnTo>
                      <a:pt x="1773" y="588"/>
                    </a:lnTo>
                    <a:lnTo>
                      <a:pt x="1816" y="677"/>
                    </a:lnTo>
                    <a:lnTo>
                      <a:pt x="1781" y="703"/>
                    </a:lnTo>
                    <a:lnTo>
                      <a:pt x="1818" y="761"/>
                    </a:lnTo>
                    <a:lnTo>
                      <a:pt x="1755" y="771"/>
                    </a:lnTo>
                    <a:lnTo>
                      <a:pt x="1751" y="794"/>
                    </a:lnTo>
                    <a:lnTo>
                      <a:pt x="1897" y="825"/>
                    </a:lnTo>
                    <a:lnTo>
                      <a:pt x="1903" y="888"/>
                    </a:lnTo>
                    <a:lnTo>
                      <a:pt x="1710" y="888"/>
                    </a:lnTo>
                    <a:lnTo>
                      <a:pt x="1710" y="888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" name=""/>
              <p:cNvSpPr/>
              <p:nvPr/>
            </p:nvSpPr>
            <p:spPr>
              <a:xfrm>
                <a:off x="6732720" y="3805560"/>
                <a:ext cx="602640" cy="330480"/>
              </a:xfrm>
              <a:custGeom>
                <a:avLst/>
                <a:gdLst/>
                <a:ahLst/>
                <a:rect l="l" t="t" r="r" b="b"/>
                <a:pathLst>
                  <a:path w="1077" h="565">
                    <a:moveTo>
                      <a:pt x="896" y="0"/>
                    </a:moveTo>
                    <a:lnTo>
                      <a:pt x="487" y="0"/>
                    </a:lnTo>
                    <a:lnTo>
                      <a:pt x="2" y="0"/>
                    </a:lnTo>
                    <a:lnTo>
                      <a:pt x="0" y="168"/>
                    </a:lnTo>
                    <a:lnTo>
                      <a:pt x="93" y="82"/>
                    </a:lnTo>
                    <a:lnTo>
                      <a:pt x="128" y="88"/>
                    </a:lnTo>
                    <a:lnTo>
                      <a:pt x="173" y="25"/>
                    </a:lnTo>
                    <a:lnTo>
                      <a:pt x="221" y="63"/>
                    </a:lnTo>
                    <a:lnTo>
                      <a:pt x="248" y="62"/>
                    </a:lnTo>
                    <a:lnTo>
                      <a:pt x="256" y="32"/>
                    </a:lnTo>
                    <a:lnTo>
                      <a:pt x="316" y="8"/>
                    </a:lnTo>
                    <a:lnTo>
                      <a:pt x="398" y="36"/>
                    </a:lnTo>
                    <a:lnTo>
                      <a:pt x="423" y="127"/>
                    </a:lnTo>
                    <a:lnTo>
                      <a:pt x="491" y="159"/>
                    </a:lnTo>
                    <a:lnTo>
                      <a:pt x="478" y="188"/>
                    </a:lnTo>
                    <a:lnTo>
                      <a:pt x="494" y="211"/>
                    </a:lnTo>
                    <a:lnTo>
                      <a:pt x="573" y="253"/>
                    </a:lnTo>
                    <a:lnTo>
                      <a:pt x="593" y="236"/>
                    </a:lnTo>
                    <a:lnTo>
                      <a:pt x="626" y="269"/>
                    </a:lnTo>
                    <a:lnTo>
                      <a:pt x="593" y="298"/>
                    </a:lnTo>
                    <a:lnTo>
                      <a:pt x="593" y="321"/>
                    </a:lnTo>
                    <a:lnTo>
                      <a:pt x="554" y="406"/>
                    </a:lnTo>
                    <a:lnTo>
                      <a:pt x="772" y="518"/>
                    </a:lnTo>
                    <a:lnTo>
                      <a:pt x="755" y="446"/>
                    </a:lnTo>
                    <a:lnTo>
                      <a:pt x="723" y="415"/>
                    </a:lnTo>
                    <a:lnTo>
                      <a:pt x="746" y="408"/>
                    </a:lnTo>
                    <a:lnTo>
                      <a:pt x="730" y="168"/>
                    </a:lnTo>
                    <a:lnTo>
                      <a:pt x="847" y="73"/>
                    </a:lnTo>
                    <a:lnTo>
                      <a:pt x="863" y="50"/>
                    </a:lnTo>
                    <a:lnTo>
                      <a:pt x="869" y="99"/>
                    </a:lnTo>
                    <a:lnTo>
                      <a:pt x="818" y="150"/>
                    </a:lnTo>
                    <a:lnTo>
                      <a:pt x="823" y="219"/>
                    </a:lnTo>
                    <a:lnTo>
                      <a:pt x="790" y="256"/>
                    </a:lnTo>
                    <a:lnTo>
                      <a:pt x="829" y="278"/>
                    </a:lnTo>
                    <a:lnTo>
                      <a:pt x="831" y="347"/>
                    </a:lnTo>
                    <a:lnTo>
                      <a:pt x="797" y="402"/>
                    </a:lnTo>
                    <a:lnTo>
                      <a:pt x="831" y="463"/>
                    </a:lnTo>
                    <a:lnTo>
                      <a:pt x="886" y="473"/>
                    </a:lnTo>
                    <a:lnTo>
                      <a:pt x="919" y="565"/>
                    </a:lnTo>
                    <a:lnTo>
                      <a:pt x="1032" y="543"/>
                    </a:lnTo>
                    <a:lnTo>
                      <a:pt x="1031" y="501"/>
                    </a:lnTo>
                    <a:lnTo>
                      <a:pt x="1077" y="412"/>
                    </a:lnTo>
                    <a:lnTo>
                      <a:pt x="914" y="409"/>
                    </a:lnTo>
                    <a:lnTo>
                      <a:pt x="896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" name=""/>
              <p:cNvSpPr/>
              <p:nvPr/>
            </p:nvSpPr>
            <p:spPr>
              <a:xfrm>
                <a:off x="6732720" y="3805560"/>
                <a:ext cx="602640" cy="330480"/>
              </a:xfrm>
              <a:custGeom>
                <a:avLst/>
                <a:gdLst/>
                <a:ahLst/>
                <a:rect l="l" t="t" r="r" b="b"/>
                <a:pathLst>
                  <a:path w="1077" h="565">
                    <a:moveTo>
                      <a:pt x="896" y="0"/>
                    </a:moveTo>
                    <a:lnTo>
                      <a:pt x="487" y="0"/>
                    </a:lnTo>
                    <a:lnTo>
                      <a:pt x="2" y="0"/>
                    </a:lnTo>
                    <a:lnTo>
                      <a:pt x="0" y="168"/>
                    </a:lnTo>
                    <a:lnTo>
                      <a:pt x="93" y="82"/>
                    </a:lnTo>
                    <a:lnTo>
                      <a:pt x="128" y="88"/>
                    </a:lnTo>
                    <a:lnTo>
                      <a:pt x="173" y="25"/>
                    </a:lnTo>
                    <a:lnTo>
                      <a:pt x="221" y="63"/>
                    </a:lnTo>
                    <a:lnTo>
                      <a:pt x="248" y="62"/>
                    </a:lnTo>
                    <a:lnTo>
                      <a:pt x="256" y="32"/>
                    </a:lnTo>
                    <a:lnTo>
                      <a:pt x="316" y="8"/>
                    </a:lnTo>
                    <a:lnTo>
                      <a:pt x="398" y="36"/>
                    </a:lnTo>
                    <a:lnTo>
                      <a:pt x="423" y="127"/>
                    </a:lnTo>
                    <a:lnTo>
                      <a:pt x="491" y="159"/>
                    </a:lnTo>
                    <a:lnTo>
                      <a:pt x="478" y="188"/>
                    </a:lnTo>
                    <a:lnTo>
                      <a:pt x="494" y="211"/>
                    </a:lnTo>
                    <a:lnTo>
                      <a:pt x="573" y="253"/>
                    </a:lnTo>
                    <a:lnTo>
                      <a:pt x="593" y="236"/>
                    </a:lnTo>
                    <a:lnTo>
                      <a:pt x="626" y="269"/>
                    </a:lnTo>
                    <a:lnTo>
                      <a:pt x="593" y="298"/>
                    </a:lnTo>
                    <a:lnTo>
                      <a:pt x="593" y="321"/>
                    </a:lnTo>
                    <a:lnTo>
                      <a:pt x="554" y="406"/>
                    </a:lnTo>
                    <a:lnTo>
                      <a:pt x="772" y="518"/>
                    </a:lnTo>
                    <a:lnTo>
                      <a:pt x="755" y="446"/>
                    </a:lnTo>
                    <a:lnTo>
                      <a:pt x="723" y="415"/>
                    </a:lnTo>
                    <a:lnTo>
                      <a:pt x="746" y="408"/>
                    </a:lnTo>
                    <a:lnTo>
                      <a:pt x="730" y="168"/>
                    </a:lnTo>
                    <a:lnTo>
                      <a:pt x="847" y="73"/>
                    </a:lnTo>
                    <a:lnTo>
                      <a:pt x="863" y="50"/>
                    </a:lnTo>
                    <a:lnTo>
                      <a:pt x="869" y="99"/>
                    </a:lnTo>
                    <a:lnTo>
                      <a:pt x="818" y="150"/>
                    </a:lnTo>
                    <a:lnTo>
                      <a:pt x="823" y="219"/>
                    </a:lnTo>
                    <a:lnTo>
                      <a:pt x="790" y="256"/>
                    </a:lnTo>
                    <a:lnTo>
                      <a:pt x="829" y="278"/>
                    </a:lnTo>
                    <a:lnTo>
                      <a:pt x="831" y="347"/>
                    </a:lnTo>
                    <a:lnTo>
                      <a:pt x="797" y="402"/>
                    </a:lnTo>
                    <a:lnTo>
                      <a:pt x="831" y="463"/>
                    </a:lnTo>
                    <a:lnTo>
                      <a:pt x="886" y="473"/>
                    </a:lnTo>
                    <a:lnTo>
                      <a:pt x="919" y="565"/>
                    </a:lnTo>
                    <a:lnTo>
                      <a:pt x="1032" y="543"/>
                    </a:lnTo>
                    <a:lnTo>
                      <a:pt x="1031" y="501"/>
                    </a:lnTo>
                    <a:lnTo>
                      <a:pt x="1077" y="412"/>
                    </a:lnTo>
                    <a:lnTo>
                      <a:pt x="914" y="409"/>
                    </a:lnTo>
                    <a:lnTo>
                      <a:pt x="896" y="0"/>
                    </a:lnTo>
                    <a:lnTo>
                      <a:pt x="896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" name=""/>
              <p:cNvSpPr/>
              <p:nvPr/>
            </p:nvSpPr>
            <p:spPr>
              <a:xfrm>
                <a:off x="6593760" y="3305160"/>
                <a:ext cx="789120" cy="500040"/>
              </a:xfrm>
              <a:custGeom>
                <a:avLst/>
                <a:gdLst/>
                <a:ahLst/>
                <a:rect l="l" t="t" r="r" b="b"/>
                <a:pathLst>
                  <a:path w="1410" h="848">
                    <a:moveTo>
                      <a:pt x="1056" y="91"/>
                    </a:moveTo>
                    <a:lnTo>
                      <a:pt x="939" y="91"/>
                    </a:lnTo>
                    <a:lnTo>
                      <a:pt x="565" y="91"/>
                    </a:lnTo>
                    <a:lnTo>
                      <a:pt x="183" y="91"/>
                    </a:lnTo>
                    <a:lnTo>
                      <a:pt x="183" y="0"/>
                    </a:lnTo>
                    <a:lnTo>
                      <a:pt x="0" y="99"/>
                    </a:lnTo>
                    <a:lnTo>
                      <a:pt x="0" y="848"/>
                    </a:lnTo>
                    <a:lnTo>
                      <a:pt x="737" y="848"/>
                    </a:lnTo>
                    <a:lnTo>
                      <a:pt x="1146" y="848"/>
                    </a:lnTo>
                    <a:lnTo>
                      <a:pt x="1181" y="807"/>
                    </a:lnTo>
                    <a:lnTo>
                      <a:pt x="1240" y="824"/>
                    </a:lnTo>
                    <a:lnTo>
                      <a:pt x="1306" y="797"/>
                    </a:lnTo>
                    <a:lnTo>
                      <a:pt x="1403" y="703"/>
                    </a:lnTo>
                    <a:lnTo>
                      <a:pt x="1326" y="618"/>
                    </a:lnTo>
                    <a:lnTo>
                      <a:pt x="1318" y="574"/>
                    </a:lnTo>
                    <a:lnTo>
                      <a:pt x="1292" y="569"/>
                    </a:lnTo>
                    <a:lnTo>
                      <a:pt x="1292" y="506"/>
                    </a:lnTo>
                    <a:lnTo>
                      <a:pt x="1323" y="466"/>
                    </a:lnTo>
                    <a:lnTo>
                      <a:pt x="1306" y="429"/>
                    </a:lnTo>
                    <a:lnTo>
                      <a:pt x="1378" y="334"/>
                    </a:lnTo>
                    <a:lnTo>
                      <a:pt x="1410" y="304"/>
                    </a:lnTo>
                    <a:lnTo>
                      <a:pt x="1341" y="262"/>
                    </a:lnTo>
                    <a:lnTo>
                      <a:pt x="1318" y="148"/>
                    </a:lnTo>
                    <a:lnTo>
                      <a:pt x="1241" y="91"/>
                    </a:lnTo>
                    <a:lnTo>
                      <a:pt x="1056" y="9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" name=""/>
              <p:cNvSpPr/>
              <p:nvPr/>
            </p:nvSpPr>
            <p:spPr>
              <a:xfrm>
                <a:off x="6593760" y="3305160"/>
                <a:ext cx="789120" cy="500040"/>
              </a:xfrm>
              <a:custGeom>
                <a:avLst/>
                <a:gdLst/>
                <a:ahLst/>
                <a:rect l="l" t="t" r="r" b="b"/>
                <a:pathLst>
                  <a:path w="1410" h="848">
                    <a:moveTo>
                      <a:pt x="1056" y="91"/>
                    </a:moveTo>
                    <a:lnTo>
                      <a:pt x="939" y="91"/>
                    </a:lnTo>
                    <a:lnTo>
                      <a:pt x="565" y="91"/>
                    </a:lnTo>
                    <a:lnTo>
                      <a:pt x="183" y="91"/>
                    </a:lnTo>
                    <a:lnTo>
                      <a:pt x="183" y="0"/>
                    </a:lnTo>
                    <a:lnTo>
                      <a:pt x="0" y="99"/>
                    </a:lnTo>
                    <a:lnTo>
                      <a:pt x="0" y="848"/>
                    </a:lnTo>
                    <a:lnTo>
                      <a:pt x="737" y="848"/>
                    </a:lnTo>
                    <a:lnTo>
                      <a:pt x="1146" y="848"/>
                    </a:lnTo>
                    <a:lnTo>
                      <a:pt x="1181" y="807"/>
                    </a:lnTo>
                    <a:lnTo>
                      <a:pt x="1240" y="824"/>
                    </a:lnTo>
                    <a:lnTo>
                      <a:pt x="1306" y="797"/>
                    </a:lnTo>
                    <a:lnTo>
                      <a:pt x="1403" y="703"/>
                    </a:lnTo>
                    <a:lnTo>
                      <a:pt x="1326" y="618"/>
                    </a:lnTo>
                    <a:lnTo>
                      <a:pt x="1318" y="574"/>
                    </a:lnTo>
                    <a:lnTo>
                      <a:pt x="1292" y="569"/>
                    </a:lnTo>
                    <a:lnTo>
                      <a:pt x="1292" y="506"/>
                    </a:lnTo>
                    <a:lnTo>
                      <a:pt x="1323" y="466"/>
                    </a:lnTo>
                    <a:lnTo>
                      <a:pt x="1306" y="429"/>
                    </a:lnTo>
                    <a:lnTo>
                      <a:pt x="1378" y="334"/>
                    </a:lnTo>
                    <a:lnTo>
                      <a:pt x="1410" y="304"/>
                    </a:lnTo>
                    <a:lnTo>
                      <a:pt x="1341" y="262"/>
                    </a:lnTo>
                    <a:lnTo>
                      <a:pt x="1318" y="148"/>
                    </a:lnTo>
                    <a:lnTo>
                      <a:pt x="1241" y="91"/>
                    </a:lnTo>
                    <a:lnTo>
                      <a:pt x="1056" y="91"/>
                    </a:lnTo>
                    <a:lnTo>
                      <a:pt x="1056" y="91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" name=""/>
              <p:cNvSpPr/>
              <p:nvPr/>
            </p:nvSpPr>
            <p:spPr>
              <a:xfrm>
                <a:off x="6695280" y="2752200"/>
                <a:ext cx="886320" cy="863280"/>
              </a:xfrm>
              <a:custGeom>
                <a:avLst/>
                <a:gdLst/>
                <a:ahLst/>
                <a:rect l="l" t="t" r="r" b="b"/>
                <a:pathLst>
                  <a:path w="1580" h="1467">
                    <a:moveTo>
                      <a:pt x="1058" y="1032"/>
                    </a:moveTo>
                    <a:lnTo>
                      <a:pt x="756" y="1032"/>
                    </a:lnTo>
                    <a:lnTo>
                      <a:pt x="382" y="1032"/>
                    </a:lnTo>
                    <a:lnTo>
                      <a:pt x="0" y="1032"/>
                    </a:lnTo>
                    <a:lnTo>
                      <a:pt x="0" y="941"/>
                    </a:lnTo>
                    <a:lnTo>
                      <a:pt x="228" y="755"/>
                    </a:lnTo>
                    <a:lnTo>
                      <a:pt x="180" y="611"/>
                    </a:lnTo>
                    <a:lnTo>
                      <a:pt x="409" y="554"/>
                    </a:lnTo>
                    <a:lnTo>
                      <a:pt x="540" y="601"/>
                    </a:lnTo>
                    <a:lnTo>
                      <a:pt x="692" y="587"/>
                    </a:lnTo>
                    <a:lnTo>
                      <a:pt x="879" y="501"/>
                    </a:lnTo>
                    <a:lnTo>
                      <a:pt x="879" y="427"/>
                    </a:lnTo>
                    <a:lnTo>
                      <a:pt x="855" y="384"/>
                    </a:lnTo>
                    <a:lnTo>
                      <a:pt x="895" y="346"/>
                    </a:lnTo>
                    <a:lnTo>
                      <a:pt x="844" y="305"/>
                    </a:lnTo>
                    <a:lnTo>
                      <a:pt x="950" y="221"/>
                    </a:lnTo>
                    <a:lnTo>
                      <a:pt x="999" y="117"/>
                    </a:lnTo>
                    <a:lnTo>
                      <a:pt x="1157" y="0"/>
                    </a:lnTo>
                    <a:lnTo>
                      <a:pt x="1553" y="0"/>
                    </a:lnTo>
                    <a:lnTo>
                      <a:pt x="1547" y="129"/>
                    </a:lnTo>
                    <a:lnTo>
                      <a:pt x="1569" y="186"/>
                    </a:lnTo>
                    <a:lnTo>
                      <a:pt x="1532" y="324"/>
                    </a:lnTo>
                    <a:lnTo>
                      <a:pt x="1549" y="434"/>
                    </a:lnTo>
                    <a:lnTo>
                      <a:pt x="1536" y="469"/>
                    </a:lnTo>
                    <a:lnTo>
                      <a:pt x="1580" y="502"/>
                    </a:lnTo>
                    <a:lnTo>
                      <a:pt x="1578" y="782"/>
                    </a:lnTo>
                    <a:lnTo>
                      <a:pt x="1523" y="1019"/>
                    </a:lnTo>
                    <a:lnTo>
                      <a:pt x="1505" y="1265"/>
                    </a:lnTo>
                    <a:lnTo>
                      <a:pt x="1521" y="1295"/>
                    </a:lnTo>
                    <a:lnTo>
                      <a:pt x="1464" y="1332"/>
                    </a:lnTo>
                    <a:lnTo>
                      <a:pt x="1483" y="1363"/>
                    </a:lnTo>
                    <a:lnTo>
                      <a:pt x="1392" y="1467"/>
                    </a:lnTo>
                    <a:lnTo>
                      <a:pt x="1424" y="1373"/>
                    </a:lnTo>
                    <a:lnTo>
                      <a:pt x="1227" y="1245"/>
                    </a:lnTo>
                    <a:lnTo>
                      <a:pt x="1158" y="1203"/>
                    </a:lnTo>
                    <a:lnTo>
                      <a:pt x="1135" y="1089"/>
                    </a:lnTo>
                    <a:lnTo>
                      <a:pt x="1058" y="103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" name=""/>
              <p:cNvSpPr/>
              <p:nvPr/>
            </p:nvSpPr>
            <p:spPr>
              <a:xfrm>
                <a:off x="6695280" y="2752200"/>
                <a:ext cx="886320" cy="863280"/>
              </a:xfrm>
              <a:custGeom>
                <a:avLst/>
                <a:gdLst/>
                <a:ahLst/>
                <a:rect l="l" t="t" r="r" b="b"/>
                <a:pathLst>
                  <a:path w="1580" h="1467">
                    <a:moveTo>
                      <a:pt x="1058" y="1032"/>
                    </a:moveTo>
                    <a:lnTo>
                      <a:pt x="756" y="1032"/>
                    </a:lnTo>
                    <a:lnTo>
                      <a:pt x="382" y="1032"/>
                    </a:lnTo>
                    <a:lnTo>
                      <a:pt x="0" y="1032"/>
                    </a:lnTo>
                    <a:lnTo>
                      <a:pt x="0" y="941"/>
                    </a:lnTo>
                    <a:lnTo>
                      <a:pt x="228" y="755"/>
                    </a:lnTo>
                    <a:lnTo>
                      <a:pt x="180" y="611"/>
                    </a:lnTo>
                    <a:lnTo>
                      <a:pt x="409" y="554"/>
                    </a:lnTo>
                    <a:lnTo>
                      <a:pt x="540" y="601"/>
                    </a:lnTo>
                    <a:lnTo>
                      <a:pt x="692" y="587"/>
                    </a:lnTo>
                    <a:lnTo>
                      <a:pt x="879" y="501"/>
                    </a:lnTo>
                    <a:lnTo>
                      <a:pt x="879" y="427"/>
                    </a:lnTo>
                    <a:lnTo>
                      <a:pt x="855" y="384"/>
                    </a:lnTo>
                    <a:lnTo>
                      <a:pt x="895" y="346"/>
                    </a:lnTo>
                    <a:lnTo>
                      <a:pt x="844" y="305"/>
                    </a:lnTo>
                    <a:lnTo>
                      <a:pt x="950" y="221"/>
                    </a:lnTo>
                    <a:lnTo>
                      <a:pt x="999" y="117"/>
                    </a:lnTo>
                    <a:lnTo>
                      <a:pt x="1157" y="0"/>
                    </a:lnTo>
                    <a:lnTo>
                      <a:pt x="1553" y="0"/>
                    </a:lnTo>
                    <a:lnTo>
                      <a:pt x="1547" y="129"/>
                    </a:lnTo>
                    <a:lnTo>
                      <a:pt x="1569" y="186"/>
                    </a:lnTo>
                    <a:lnTo>
                      <a:pt x="1532" y="324"/>
                    </a:lnTo>
                    <a:lnTo>
                      <a:pt x="1549" y="434"/>
                    </a:lnTo>
                    <a:lnTo>
                      <a:pt x="1536" y="469"/>
                    </a:lnTo>
                    <a:lnTo>
                      <a:pt x="1580" y="502"/>
                    </a:lnTo>
                    <a:lnTo>
                      <a:pt x="1578" y="782"/>
                    </a:lnTo>
                    <a:lnTo>
                      <a:pt x="1523" y="1019"/>
                    </a:lnTo>
                    <a:lnTo>
                      <a:pt x="1505" y="1265"/>
                    </a:lnTo>
                    <a:lnTo>
                      <a:pt x="1521" y="1295"/>
                    </a:lnTo>
                    <a:lnTo>
                      <a:pt x="1464" y="1332"/>
                    </a:lnTo>
                    <a:lnTo>
                      <a:pt x="1483" y="1363"/>
                    </a:lnTo>
                    <a:lnTo>
                      <a:pt x="1392" y="1467"/>
                    </a:lnTo>
                    <a:lnTo>
                      <a:pt x="1424" y="1373"/>
                    </a:lnTo>
                    <a:lnTo>
                      <a:pt x="1227" y="1245"/>
                    </a:lnTo>
                    <a:lnTo>
                      <a:pt x="1158" y="1203"/>
                    </a:lnTo>
                    <a:lnTo>
                      <a:pt x="1135" y="1089"/>
                    </a:lnTo>
                    <a:lnTo>
                      <a:pt x="1058" y="1032"/>
                    </a:lnTo>
                    <a:lnTo>
                      <a:pt x="1058" y="1032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" name=""/>
              <p:cNvSpPr/>
              <p:nvPr/>
            </p:nvSpPr>
            <p:spPr>
              <a:xfrm>
                <a:off x="6714360" y="1375560"/>
                <a:ext cx="2960640" cy="1376280"/>
              </a:xfrm>
              <a:custGeom>
                <a:avLst/>
                <a:gdLst/>
                <a:ahLst/>
                <a:rect l="l" t="t" r="r" b="b"/>
                <a:pathLst>
                  <a:path w="1744" h="762">
                    <a:moveTo>
                      <a:pt x="0" y="7"/>
                    </a:moveTo>
                    <a:lnTo>
                      <a:pt x="4" y="157"/>
                    </a:lnTo>
                    <a:lnTo>
                      <a:pt x="4" y="280"/>
                    </a:lnTo>
                    <a:lnTo>
                      <a:pt x="4" y="389"/>
                    </a:lnTo>
                    <a:lnTo>
                      <a:pt x="4" y="470"/>
                    </a:lnTo>
                    <a:lnTo>
                      <a:pt x="14" y="491"/>
                    </a:lnTo>
                    <a:lnTo>
                      <a:pt x="14" y="510"/>
                    </a:lnTo>
                    <a:lnTo>
                      <a:pt x="37" y="545"/>
                    </a:lnTo>
                    <a:lnTo>
                      <a:pt x="53" y="581"/>
                    </a:lnTo>
                    <a:lnTo>
                      <a:pt x="73" y="602"/>
                    </a:lnTo>
                    <a:lnTo>
                      <a:pt x="165" y="622"/>
                    </a:lnTo>
                    <a:lnTo>
                      <a:pt x="190" y="650"/>
                    </a:lnTo>
                    <a:lnTo>
                      <a:pt x="225" y="656"/>
                    </a:lnTo>
                    <a:lnTo>
                      <a:pt x="239" y="692"/>
                    </a:lnTo>
                    <a:lnTo>
                      <a:pt x="261" y="704"/>
                    </a:lnTo>
                    <a:lnTo>
                      <a:pt x="283" y="698"/>
                    </a:lnTo>
                    <a:lnTo>
                      <a:pt x="303" y="713"/>
                    </a:lnTo>
                    <a:lnTo>
                      <a:pt x="349" y="690"/>
                    </a:lnTo>
                    <a:lnTo>
                      <a:pt x="397" y="683"/>
                    </a:lnTo>
                    <a:lnTo>
                      <a:pt x="417" y="694"/>
                    </a:lnTo>
                    <a:lnTo>
                      <a:pt x="411" y="723"/>
                    </a:lnTo>
                    <a:lnTo>
                      <a:pt x="423" y="736"/>
                    </a:lnTo>
                    <a:lnTo>
                      <a:pt x="392" y="762"/>
                    </a:lnTo>
                    <a:lnTo>
                      <a:pt x="568" y="762"/>
                    </a:lnTo>
                    <a:lnTo>
                      <a:pt x="646" y="762"/>
                    </a:lnTo>
                    <a:lnTo>
                      <a:pt x="660" y="732"/>
                    </a:lnTo>
                    <a:lnTo>
                      <a:pt x="682" y="728"/>
                    </a:lnTo>
                    <a:lnTo>
                      <a:pt x="722" y="723"/>
                    </a:lnTo>
                    <a:lnTo>
                      <a:pt x="722" y="703"/>
                    </a:lnTo>
                    <a:lnTo>
                      <a:pt x="739" y="685"/>
                    </a:lnTo>
                    <a:lnTo>
                      <a:pt x="744" y="632"/>
                    </a:lnTo>
                    <a:lnTo>
                      <a:pt x="765" y="579"/>
                    </a:lnTo>
                    <a:lnTo>
                      <a:pt x="771" y="544"/>
                    </a:lnTo>
                    <a:lnTo>
                      <a:pt x="811" y="477"/>
                    </a:lnTo>
                    <a:lnTo>
                      <a:pt x="828" y="472"/>
                    </a:lnTo>
                    <a:lnTo>
                      <a:pt x="843" y="491"/>
                    </a:lnTo>
                    <a:lnTo>
                      <a:pt x="883" y="472"/>
                    </a:lnTo>
                    <a:lnTo>
                      <a:pt x="898" y="455"/>
                    </a:lnTo>
                    <a:lnTo>
                      <a:pt x="899" y="411"/>
                    </a:lnTo>
                    <a:lnTo>
                      <a:pt x="919" y="410"/>
                    </a:lnTo>
                    <a:lnTo>
                      <a:pt x="920" y="401"/>
                    </a:lnTo>
                    <a:lnTo>
                      <a:pt x="960" y="402"/>
                    </a:lnTo>
                    <a:lnTo>
                      <a:pt x="980" y="421"/>
                    </a:lnTo>
                    <a:lnTo>
                      <a:pt x="1013" y="414"/>
                    </a:lnTo>
                    <a:lnTo>
                      <a:pt x="1021" y="402"/>
                    </a:lnTo>
                    <a:lnTo>
                      <a:pt x="1070" y="396"/>
                    </a:lnTo>
                    <a:lnTo>
                      <a:pt x="1110" y="409"/>
                    </a:lnTo>
                    <a:lnTo>
                      <a:pt x="1108" y="377"/>
                    </a:lnTo>
                    <a:lnTo>
                      <a:pt x="1157" y="391"/>
                    </a:lnTo>
                    <a:lnTo>
                      <a:pt x="1233" y="333"/>
                    </a:lnTo>
                    <a:lnTo>
                      <a:pt x="1233" y="309"/>
                    </a:lnTo>
                    <a:lnTo>
                      <a:pt x="1224" y="298"/>
                    </a:lnTo>
                    <a:lnTo>
                      <a:pt x="1237" y="300"/>
                    </a:lnTo>
                    <a:lnTo>
                      <a:pt x="1226" y="277"/>
                    </a:lnTo>
                    <a:lnTo>
                      <a:pt x="1169" y="245"/>
                    </a:lnTo>
                    <a:lnTo>
                      <a:pt x="1127" y="241"/>
                    </a:lnTo>
                    <a:lnTo>
                      <a:pt x="1048" y="254"/>
                    </a:lnTo>
                    <a:lnTo>
                      <a:pt x="863" y="351"/>
                    </a:lnTo>
                    <a:lnTo>
                      <a:pt x="809" y="403"/>
                    </a:lnTo>
                    <a:lnTo>
                      <a:pt x="791" y="441"/>
                    </a:lnTo>
                    <a:lnTo>
                      <a:pt x="718" y="525"/>
                    </a:lnTo>
                    <a:lnTo>
                      <a:pt x="683" y="539"/>
                    </a:lnTo>
                    <a:lnTo>
                      <a:pt x="760" y="463"/>
                    </a:lnTo>
                    <a:lnTo>
                      <a:pt x="792" y="402"/>
                    </a:lnTo>
                    <a:lnTo>
                      <a:pt x="791" y="377"/>
                    </a:lnTo>
                    <a:lnTo>
                      <a:pt x="823" y="362"/>
                    </a:lnTo>
                    <a:lnTo>
                      <a:pt x="863" y="295"/>
                    </a:lnTo>
                    <a:lnTo>
                      <a:pt x="905" y="254"/>
                    </a:lnTo>
                    <a:lnTo>
                      <a:pt x="930" y="237"/>
                    </a:lnTo>
                    <a:lnTo>
                      <a:pt x="990" y="230"/>
                    </a:lnTo>
                    <a:lnTo>
                      <a:pt x="1010" y="174"/>
                    </a:lnTo>
                    <a:lnTo>
                      <a:pt x="1033" y="143"/>
                    </a:lnTo>
                    <a:lnTo>
                      <a:pt x="1044" y="138"/>
                    </a:lnTo>
                    <a:lnTo>
                      <a:pt x="1061" y="134"/>
                    </a:lnTo>
                    <a:lnTo>
                      <a:pt x="1070" y="119"/>
                    </a:lnTo>
                    <a:lnTo>
                      <a:pt x="1217" y="107"/>
                    </a:lnTo>
                    <a:lnTo>
                      <a:pt x="1424" y="117"/>
                    </a:lnTo>
                    <a:lnTo>
                      <a:pt x="1447" y="137"/>
                    </a:lnTo>
                    <a:lnTo>
                      <a:pt x="1544" y="115"/>
                    </a:lnTo>
                    <a:lnTo>
                      <a:pt x="1562" y="94"/>
                    </a:lnTo>
                    <a:lnTo>
                      <a:pt x="1556" y="111"/>
                    </a:lnTo>
                    <a:lnTo>
                      <a:pt x="1572" y="118"/>
                    </a:lnTo>
                    <a:lnTo>
                      <a:pt x="1605" y="90"/>
                    </a:lnTo>
                    <a:lnTo>
                      <a:pt x="1744" y="15"/>
                    </a:lnTo>
                    <a:cubicBezTo>
                      <a:pt x="1477" y="2"/>
                      <a:pt x="5" y="11"/>
                      <a:pt x="4" y="11"/>
                    </a:cubicBezTo>
                    <a:cubicBezTo>
                      <a:pt x="24" y="0"/>
                      <a:pt x="1739" y="15"/>
                      <a:pt x="1740" y="15"/>
                    </a:cubicBezTo>
                    <a:lnTo>
                      <a:pt x="1736" y="11"/>
                    </a:lnTo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" name=""/>
              <p:cNvSpPr/>
              <p:nvPr/>
            </p:nvSpPr>
            <p:spPr>
              <a:xfrm>
                <a:off x="7673400" y="2690640"/>
                <a:ext cx="246240" cy="520200"/>
              </a:xfrm>
              <a:custGeom>
                <a:avLst/>
                <a:gdLst/>
                <a:ahLst/>
                <a:rect l="l" t="t" r="r" b="b"/>
                <a:pathLst>
                  <a:path w="440" h="886">
                    <a:moveTo>
                      <a:pt x="440" y="767"/>
                    </a:moveTo>
                    <a:lnTo>
                      <a:pt x="382" y="657"/>
                    </a:lnTo>
                    <a:lnTo>
                      <a:pt x="370" y="339"/>
                    </a:lnTo>
                    <a:lnTo>
                      <a:pt x="356" y="0"/>
                    </a:lnTo>
                    <a:lnTo>
                      <a:pt x="290" y="12"/>
                    </a:lnTo>
                    <a:lnTo>
                      <a:pt x="247" y="104"/>
                    </a:lnTo>
                    <a:lnTo>
                      <a:pt x="254" y="130"/>
                    </a:lnTo>
                    <a:lnTo>
                      <a:pt x="222" y="183"/>
                    </a:lnTo>
                    <a:lnTo>
                      <a:pt x="234" y="265"/>
                    </a:lnTo>
                    <a:lnTo>
                      <a:pt x="127" y="340"/>
                    </a:lnTo>
                    <a:lnTo>
                      <a:pt x="110" y="458"/>
                    </a:lnTo>
                    <a:lnTo>
                      <a:pt x="37" y="606"/>
                    </a:lnTo>
                    <a:lnTo>
                      <a:pt x="0" y="841"/>
                    </a:lnTo>
                    <a:lnTo>
                      <a:pt x="21" y="886"/>
                    </a:lnTo>
                    <a:lnTo>
                      <a:pt x="306" y="886"/>
                    </a:lnTo>
                    <a:lnTo>
                      <a:pt x="398" y="832"/>
                    </a:lnTo>
                    <a:lnTo>
                      <a:pt x="422" y="836"/>
                    </a:lnTo>
                    <a:lnTo>
                      <a:pt x="440" y="76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" name=""/>
              <p:cNvSpPr/>
              <p:nvPr/>
            </p:nvSpPr>
            <p:spPr>
              <a:xfrm>
                <a:off x="7673400" y="2690640"/>
                <a:ext cx="246240" cy="520200"/>
              </a:xfrm>
              <a:custGeom>
                <a:avLst/>
                <a:gdLst/>
                <a:ahLst/>
                <a:rect l="l" t="t" r="r" b="b"/>
                <a:pathLst>
                  <a:path w="440" h="886">
                    <a:moveTo>
                      <a:pt x="440" y="767"/>
                    </a:moveTo>
                    <a:lnTo>
                      <a:pt x="382" y="657"/>
                    </a:lnTo>
                    <a:lnTo>
                      <a:pt x="370" y="339"/>
                    </a:lnTo>
                    <a:lnTo>
                      <a:pt x="356" y="0"/>
                    </a:lnTo>
                    <a:lnTo>
                      <a:pt x="290" y="12"/>
                    </a:lnTo>
                    <a:lnTo>
                      <a:pt x="247" y="104"/>
                    </a:lnTo>
                    <a:lnTo>
                      <a:pt x="254" y="130"/>
                    </a:lnTo>
                    <a:lnTo>
                      <a:pt x="222" y="183"/>
                    </a:lnTo>
                    <a:lnTo>
                      <a:pt x="234" y="265"/>
                    </a:lnTo>
                    <a:lnTo>
                      <a:pt x="127" y="340"/>
                    </a:lnTo>
                    <a:lnTo>
                      <a:pt x="110" y="458"/>
                    </a:lnTo>
                    <a:lnTo>
                      <a:pt x="37" y="606"/>
                    </a:lnTo>
                    <a:lnTo>
                      <a:pt x="0" y="841"/>
                    </a:lnTo>
                    <a:lnTo>
                      <a:pt x="21" y="886"/>
                    </a:lnTo>
                    <a:lnTo>
                      <a:pt x="306" y="886"/>
                    </a:lnTo>
                    <a:lnTo>
                      <a:pt x="398" y="832"/>
                    </a:lnTo>
                    <a:lnTo>
                      <a:pt x="422" y="836"/>
                    </a:lnTo>
                    <a:lnTo>
                      <a:pt x="440" y="767"/>
                    </a:lnTo>
                    <a:lnTo>
                      <a:pt x="440" y="767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" name=""/>
              <p:cNvSpPr/>
              <p:nvPr/>
            </p:nvSpPr>
            <p:spPr>
              <a:xfrm>
                <a:off x="7873920" y="2228760"/>
                <a:ext cx="565200" cy="913680"/>
              </a:xfrm>
              <a:custGeom>
                <a:avLst/>
                <a:gdLst/>
                <a:ahLst/>
                <a:rect l="l" t="t" r="r" b="b"/>
                <a:pathLst>
                  <a:path w="1010" h="1552">
                    <a:moveTo>
                      <a:pt x="14" y="1124"/>
                    </a:moveTo>
                    <a:lnTo>
                      <a:pt x="0" y="785"/>
                    </a:lnTo>
                    <a:lnTo>
                      <a:pt x="122" y="769"/>
                    </a:lnTo>
                    <a:lnTo>
                      <a:pt x="122" y="708"/>
                    </a:lnTo>
                    <a:lnTo>
                      <a:pt x="174" y="652"/>
                    </a:lnTo>
                    <a:lnTo>
                      <a:pt x="187" y="489"/>
                    </a:lnTo>
                    <a:lnTo>
                      <a:pt x="251" y="329"/>
                    </a:lnTo>
                    <a:lnTo>
                      <a:pt x="269" y="221"/>
                    </a:lnTo>
                    <a:lnTo>
                      <a:pt x="390" y="15"/>
                    </a:lnTo>
                    <a:lnTo>
                      <a:pt x="444" y="0"/>
                    </a:lnTo>
                    <a:lnTo>
                      <a:pt x="488" y="59"/>
                    </a:lnTo>
                    <a:lnTo>
                      <a:pt x="497" y="79"/>
                    </a:lnTo>
                    <a:lnTo>
                      <a:pt x="553" y="98"/>
                    </a:lnTo>
                    <a:lnTo>
                      <a:pt x="691" y="31"/>
                    </a:lnTo>
                    <a:lnTo>
                      <a:pt x="807" y="149"/>
                    </a:lnTo>
                    <a:lnTo>
                      <a:pt x="807" y="394"/>
                    </a:lnTo>
                    <a:lnTo>
                      <a:pt x="807" y="644"/>
                    </a:lnTo>
                    <a:lnTo>
                      <a:pt x="873" y="677"/>
                    </a:lnTo>
                    <a:lnTo>
                      <a:pt x="878" y="773"/>
                    </a:lnTo>
                    <a:lnTo>
                      <a:pt x="928" y="822"/>
                    </a:lnTo>
                    <a:lnTo>
                      <a:pt x="967" y="829"/>
                    </a:lnTo>
                    <a:lnTo>
                      <a:pt x="991" y="812"/>
                    </a:lnTo>
                    <a:lnTo>
                      <a:pt x="1000" y="887"/>
                    </a:lnTo>
                    <a:lnTo>
                      <a:pt x="983" y="923"/>
                    </a:lnTo>
                    <a:lnTo>
                      <a:pt x="1010" y="929"/>
                    </a:lnTo>
                    <a:lnTo>
                      <a:pt x="1010" y="973"/>
                    </a:lnTo>
                    <a:lnTo>
                      <a:pt x="815" y="1045"/>
                    </a:lnTo>
                    <a:lnTo>
                      <a:pt x="688" y="1145"/>
                    </a:lnTo>
                    <a:lnTo>
                      <a:pt x="604" y="1116"/>
                    </a:lnTo>
                    <a:lnTo>
                      <a:pt x="590" y="1058"/>
                    </a:lnTo>
                    <a:lnTo>
                      <a:pt x="566" y="1060"/>
                    </a:lnTo>
                    <a:lnTo>
                      <a:pt x="494" y="1231"/>
                    </a:lnTo>
                    <a:lnTo>
                      <a:pt x="455" y="1225"/>
                    </a:lnTo>
                    <a:lnTo>
                      <a:pt x="402" y="1282"/>
                    </a:lnTo>
                    <a:lnTo>
                      <a:pt x="367" y="1262"/>
                    </a:lnTo>
                    <a:lnTo>
                      <a:pt x="340" y="1326"/>
                    </a:lnTo>
                    <a:lnTo>
                      <a:pt x="318" y="1288"/>
                    </a:lnTo>
                    <a:lnTo>
                      <a:pt x="264" y="1303"/>
                    </a:lnTo>
                    <a:lnTo>
                      <a:pt x="150" y="1495"/>
                    </a:lnTo>
                    <a:lnTo>
                      <a:pt x="84" y="1552"/>
                    </a:lnTo>
                    <a:lnTo>
                      <a:pt x="26" y="1442"/>
                    </a:lnTo>
                    <a:lnTo>
                      <a:pt x="14" y="112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" name=""/>
              <p:cNvSpPr/>
              <p:nvPr/>
            </p:nvSpPr>
            <p:spPr>
              <a:xfrm>
                <a:off x="7873920" y="2228760"/>
                <a:ext cx="565200" cy="913680"/>
              </a:xfrm>
              <a:custGeom>
                <a:avLst/>
                <a:gdLst/>
                <a:ahLst/>
                <a:rect l="l" t="t" r="r" b="b"/>
                <a:pathLst>
                  <a:path w="1010" h="1552">
                    <a:moveTo>
                      <a:pt x="14" y="1124"/>
                    </a:moveTo>
                    <a:lnTo>
                      <a:pt x="0" y="785"/>
                    </a:lnTo>
                    <a:lnTo>
                      <a:pt x="122" y="769"/>
                    </a:lnTo>
                    <a:lnTo>
                      <a:pt x="122" y="708"/>
                    </a:lnTo>
                    <a:lnTo>
                      <a:pt x="174" y="652"/>
                    </a:lnTo>
                    <a:lnTo>
                      <a:pt x="187" y="489"/>
                    </a:lnTo>
                    <a:lnTo>
                      <a:pt x="251" y="329"/>
                    </a:lnTo>
                    <a:lnTo>
                      <a:pt x="269" y="221"/>
                    </a:lnTo>
                    <a:lnTo>
                      <a:pt x="390" y="15"/>
                    </a:lnTo>
                    <a:lnTo>
                      <a:pt x="444" y="0"/>
                    </a:lnTo>
                    <a:lnTo>
                      <a:pt x="488" y="59"/>
                    </a:lnTo>
                    <a:lnTo>
                      <a:pt x="497" y="79"/>
                    </a:lnTo>
                    <a:lnTo>
                      <a:pt x="553" y="98"/>
                    </a:lnTo>
                    <a:lnTo>
                      <a:pt x="691" y="31"/>
                    </a:lnTo>
                    <a:lnTo>
                      <a:pt x="807" y="149"/>
                    </a:lnTo>
                    <a:lnTo>
                      <a:pt x="807" y="394"/>
                    </a:lnTo>
                    <a:lnTo>
                      <a:pt x="807" y="644"/>
                    </a:lnTo>
                    <a:lnTo>
                      <a:pt x="873" y="677"/>
                    </a:lnTo>
                    <a:lnTo>
                      <a:pt x="878" y="773"/>
                    </a:lnTo>
                    <a:lnTo>
                      <a:pt x="928" y="822"/>
                    </a:lnTo>
                    <a:lnTo>
                      <a:pt x="967" y="829"/>
                    </a:lnTo>
                    <a:lnTo>
                      <a:pt x="991" y="812"/>
                    </a:lnTo>
                    <a:lnTo>
                      <a:pt x="1000" y="887"/>
                    </a:lnTo>
                    <a:lnTo>
                      <a:pt x="983" y="923"/>
                    </a:lnTo>
                    <a:lnTo>
                      <a:pt x="1010" y="929"/>
                    </a:lnTo>
                    <a:lnTo>
                      <a:pt x="1010" y="973"/>
                    </a:lnTo>
                    <a:lnTo>
                      <a:pt x="815" y="1045"/>
                    </a:lnTo>
                    <a:lnTo>
                      <a:pt x="688" y="1145"/>
                    </a:lnTo>
                    <a:lnTo>
                      <a:pt x="604" y="1116"/>
                    </a:lnTo>
                    <a:lnTo>
                      <a:pt x="590" y="1058"/>
                    </a:lnTo>
                    <a:lnTo>
                      <a:pt x="566" y="1060"/>
                    </a:lnTo>
                    <a:lnTo>
                      <a:pt x="494" y="1231"/>
                    </a:lnTo>
                    <a:lnTo>
                      <a:pt x="455" y="1225"/>
                    </a:lnTo>
                    <a:lnTo>
                      <a:pt x="402" y="1282"/>
                    </a:lnTo>
                    <a:lnTo>
                      <a:pt x="367" y="1262"/>
                    </a:lnTo>
                    <a:lnTo>
                      <a:pt x="340" y="1326"/>
                    </a:lnTo>
                    <a:lnTo>
                      <a:pt x="318" y="1288"/>
                    </a:lnTo>
                    <a:lnTo>
                      <a:pt x="264" y="1303"/>
                    </a:lnTo>
                    <a:lnTo>
                      <a:pt x="150" y="1495"/>
                    </a:lnTo>
                    <a:lnTo>
                      <a:pt x="84" y="1552"/>
                    </a:lnTo>
                    <a:lnTo>
                      <a:pt x="26" y="1442"/>
                    </a:lnTo>
                    <a:lnTo>
                      <a:pt x="14" y="1124"/>
                    </a:lnTo>
                    <a:lnTo>
                      <a:pt x="14" y="1124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" name=""/>
              <p:cNvSpPr/>
              <p:nvPr/>
            </p:nvSpPr>
            <p:spPr>
              <a:xfrm>
                <a:off x="8147160" y="2089440"/>
                <a:ext cx="731520" cy="633960"/>
              </a:xfrm>
              <a:custGeom>
                <a:avLst/>
                <a:gdLst/>
                <a:ahLst/>
                <a:rect l="l" t="t" r="r" b="b"/>
                <a:pathLst>
                  <a:path w="1310" h="1077">
                    <a:moveTo>
                      <a:pt x="1270" y="743"/>
                    </a:moveTo>
                    <a:lnTo>
                      <a:pt x="1310" y="718"/>
                    </a:lnTo>
                    <a:lnTo>
                      <a:pt x="1291" y="700"/>
                    </a:lnTo>
                    <a:lnTo>
                      <a:pt x="1123" y="651"/>
                    </a:lnTo>
                    <a:lnTo>
                      <a:pt x="1043" y="488"/>
                    </a:lnTo>
                    <a:lnTo>
                      <a:pt x="1043" y="355"/>
                    </a:lnTo>
                    <a:lnTo>
                      <a:pt x="942" y="349"/>
                    </a:lnTo>
                    <a:lnTo>
                      <a:pt x="1013" y="266"/>
                    </a:lnTo>
                    <a:lnTo>
                      <a:pt x="1054" y="156"/>
                    </a:lnTo>
                    <a:lnTo>
                      <a:pt x="1056" y="105"/>
                    </a:lnTo>
                    <a:lnTo>
                      <a:pt x="981" y="49"/>
                    </a:lnTo>
                    <a:lnTo>
                      <a:pt x="851" y="121"/>
                    </a:lnTo>
                    <a:lnTo>
                      <a:pt x="809" y="41"/>
                    </a:lnTo>
                    <a:lnTo>
                      <a:pt x="690" y="0"/>
                    </a:lnTo>
                    <a:lnTo>
                      <a:pt x="539" y="19"/>
                    </a:lnTo>
                    <a:lnTo>
                      <a:pt x="515" y="56"/>
                    </a:lnTo>
                    <a:lnTo>
                      <a:pt x="416" y="77"/>
                    </a:lnTo>
                    <a:lnTo>
                      <a:pt x="354" y="19"/>
                    </a:lnTo>
                    <a:lnTo>
                      <a:pt x="233" y="18"/>
                    </a:lnTo>
                    <a:lnTo>
                      <a:pt x="230" y="45"/>
                    </a:lnTo>
                    <a:lnTo>
                      <a:pt x="170" y="47"/>
                    </a:lnTo>
                    <a:lnTo>
                      <a:pt x="168" y="183"/>
                    </a:lnTo>
                    <a:lnTo>
                      <a:pt x="121" y="234"/>
                    </a:lnTo>
                    <a:lnTo>
                      <a:pt x="0" y="294"/>
                    </a:lnTo>
                    <a:lnTo>
                      <a:pt x="9" y="314"/>
                    </a:lnTo>
                    <a:lnTo>
                      <a:pt x="65" y="333"/>
                    </a:lnTo>
                    <a:lnTo>
                      <a:pt x="203" y="266"/>
                    </a:lnTo>
                    <a:lnTo>
                      <a:pt x="319" y="384"/>
                    </a:lnTo>
                    <a:lnTo>
                      <a:pt x="319" y="629"/>
                    </a:lnTo>
                    <a:lnTo>
                      <a:pt x="319" y="879"/>
                    </a:lnTo>
                    <a:lnTo>
                      <a:pt x="385" y="912"/>
                    </a:lnTo>
                    <a:lnTo>
                      <a:pt x="390" y="1008"/>
                    </a:lnTo>
                    <a:lnTo>
                      <a:pt x="440" y="1057"/>
                    </a:lnTo>
                    <a:lnTo>
                      <a:pt x="479" y="1064"/>
                    </a:lnTo>
                    <a:lnTo>
                      <a:pt x="503" y="1047"/>
                    </a:lnTo>
                    <a:lnTo>
                      <a:pt x="599" y="1077"/>
                    </a:lnTo>
                    <a:lnTo>
                      <a:pt x="695" y="1064"/>
                    </a:lnTo>
                    <a:lnTo>
                      <a:pt x="740" y="1046"/>
                    </a:lnTo>
                    <a:lnTo>
                      <a:pt x="761" y="1011"/>
                    </a:lnTo>
                    <a:lnTo>
                      <a:pt x="840" y="1014"/>
                    </a:lnTo>
                    <a:lnTo>
                      <a:pt x="1074" y="864"/>
                    </a:lnTo>
                    <a:lnTo>
                      <a:pt x="1115" y="784"/>
                    </a:lnTo>
                    <a:lnTo>
                      <a:pt x="1129" y="819"/>
                    </a:lnTo>
                    <a:lnTo>
                      <a:pt x="1163" y="818"/>
                    </a:lnTo>
                    <a:lnTo>
                      <a:pt x="1191" y="766"/>
                    </a:lnTo>
                    <a:lnTo>
                      <a:pt x="1270" y="743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" name=""/>
              <p:cNvSpPr/>
              <p:nvPr/>
            </p:nvSpPr>
            <p:spPr>
              <a:xfrm>
                <a:off x="8147160" y="2089440"/>
                <a:ext cx="731520" cy="633960"/>
              </a:xfrm>
              <a:custGeom>
                <a:avLst/>
                <a:gdLst/>
                <a:ahLst/>
                <a:rect l="l" t="t" r="r" b="b"/>
                <a:pathLst>
                  <a:path w="1310" h="1077">
                    <a:moveTo>
                      <a:pt x="1270" y="743"/>
                    </a:moveTo>
                    <a:lnTo>
                      <a:pt x="1310" y="718"/>
                    </a:lnTo>
                    <a:lnTo>
                      <a:pt x="1291" y="700"/>
                    </a:lnTo>
                    <a:lnTo>
                      <a:pt x="1123" y="651"/>
                    </a:lnTo>
                    <a:lnTo>
                      <a:pt x="1043" y="488"/>
                    </a:lnTo>
                    <a:lnTo>
                      <a:pt x="1043" y="355"/>
                    </a:lnTo>
                    <a:lnTo>
                      <a:pt x="942" y="349"/>
                    </a:lnTo>
                    <a:lnTo>
                      <a:pt x="1013" y="266"/>
                    </a:lnTo>
                    <a:lnTo>
                      <a:pt x="1054" y="156"/>
                    </a:lnTo>
                    <a:lnTo>
                      <a:pt x="1056" y="105"/>
                    </a:lnTo>
                    <a:lnTo>
                      <a:pt x="981" y="49"/>
                    </a:lnTo>
                    <a:lnTo>
                      <a:pt x="851" y="121"/>
                    </a:lnTo>
                    <a:lnTo>
                      <a:pt x="809" y="41"/>
                    </a:lnTo>
                    <a:lnTo>
                      <a:pt x="690" y="0"/>
                    </a:lnTo>
                    <a:lnTo>
                      <a:pt x="539" y="19"/>
                    </a:lnTo>
                    <a:lnTo>
                      <a:pt x="515" y="56"/>
                    </a:lnTo>
                    <a:lnTo>
                      <a:pt x="416" y="77"/>
                    </a:lnTo>
                    <a:lnTo>
                      <a:pt x="354" y="19"/>
                    </a:lnTo>
                    <a:lnTo>
                      <a:pt x="233" y="18"/>
                    </a:lnTo>
                    <a:lnTo>
                      <a:pt x="230" y="45"/>
                    </a:lnTo>
                    <a:lnTo>
                      <a:pt x="170" y="47"/>
                    </a:lnTo>
                    <a:lnTo>
                      <a:pt x="168" y="183"/>
                    </a:lnTo>
                    <a:lnTo>
                      <a:pt x="121" y="234"/>
                    </a:lnTo>
                    <a:lnTo>
                      <a:pt x="0" y="294"/>
                    </a:lnTo>
                    <a:lnTo>
                      <a:pt x="9" y="314"/>
                    </a:lnTo>
                    <a:lnTo>
                      <a:pt x="65" y="333"/>
                    </a:lnTo>
                    <a:lnTo>
                      <a:pt x="203" y="266"/>
                    </a:lnTo>
                    <a:lnTo>
                      <a:pt x="319" y="384"/>
                    </a:lnTo>
                    <a:lnTo>
                      <a:pt x="319" y="629"/>
                    </a:lnTo>
                    <a:lnTo>
                      <a:pt x="319" y="879"/>
                    </a:lnTo>
                    <a:lnTo>
                      <a:pt x="385" y="912"/>
                    </a:lnTo>
                    <a:lnTo>
                      <a:pt x="390" y="1008"/>
                    </a:lnTo>
                    <a:lnTo>
                      <a:pt x="440" y="1057"/>
                    </a:lnTo>
                    <a:lnTo>
                      <a:pt x="479" y="1064"/>
                    </a:lnTo>
                    <a:lnTo>
                      <a:pt x="503" y="1047"/>
                    </a:lnTo>
                    <a:lnTo>
                      <a:pt x="599" y="1077"/>
                    </a:lnTo>
                    <a:lnTo>
                      <a:pt x="695" y="1064"/>
                    </a:lnTo>
                    <a:lnTo>
                      <a:pt x="740" y="1046"/>
                    </a:lnTo>
                    <a:lnTo>
                      <a:pt x="761" y="1011"/>
                    </a:lnTo>
                    <a:lnTo>
                      <a:pt x="840" y="1014"/>
                    </a:lnTo>
                    <a:lnTo>
                      <a:pt x="1074" y="864"/>
                    </a:lnTo>
                    <a:lnTo>
                      <a:pt x="1115" y="784"/>
                    </a:lnTo>
                    <a:lnTo>
                      <a:pt x="1129" y="819"/>
                    </a:lnTo>
                    <a:lnTo>
                      <a:pt x="1163" y="818"/>
                    </a:lnTo>
                    <a:lnTo>
                      <a:pt x="1191" y="766"/>
                    </a:lnTo>
                    <a:lnTo>
                      <a:pt x="1270" y="743"/>
                    </a:lnTo>
                    <a:lnTo>
                      <a:pt x="1270" y="743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" name=""/>
              <p:cNvSpPr/>
              <p:nvPr/>
            </p:nvSpPr>
            <p:spPr>
              <a:xfrm>
                <a:off x="8553240" y="2528640"/>
                <a:ext cx="699120" cy="527040"/>
              </a:xfrm>
              <a:custGeom>
                <a:avLst/>
                <a:gdLst/>
                <a:ahLst/>
                <a:rect l="l" t="t" r="r" b="b"/>
                <a:pathLst>
                  <a:path w="1248" h="898">
                    <a:moveTo>
                      <a:pt x="1176" y="165"/>
                    </a:moveTo>
                    <a:lnTo>
                      <a:pt x="1145" y="126"/>
                    </a:lnTo>
                    <a:lnTo>
                      <a:pt x="1033" y="134"/>
                    </a:lnTo>
                    <a:lnTo>
                      <a:pt x="1039" y="94"/>
                    </a:lnTo>
                    <a:lnTo>
                      <a:pt x="1018" y="49"/>
                    </a:lnTo>
                    <a:lnTo>
                      <a:pt x="931" y="113"/>
                    </a:lnTo>
                    <a:lnTo>
                      <a:pt x="835" y="125"/>
                    </a:lnTo>
                    <a:lnTo>
                      <a:pt x="818" y="94"/>
                    </a:lnTo>
                    <a:lnTo>
                      <a:pt x="538" y="27"/>
                    </a:lnTo>
                    <a:lnTo>
                      <a:pt x="543" y="0"/>
                    </a:lnTo>
                    <a:lnTo>
                      <a:pt x="464" y="23"/>
                    </a:lnTo>
                    <a:lnTo>
                      <a:pt x="436" y="75"/>
                    </a:lnTo>
                    <a:lnTo>
                      <a:pt x="324" y="192"/>
                    </a:lnTo>
                    <a:lnTo>
                      <a:pt x="332" y="247"/>
                    </a:lnTo>
                    <a:lnTo>
                      <a:pt x="436" y="210"/>
                    </a:lnTo>
                    <a:lnTo>
                      <a:pt x="679" y="222"/>
                    </a:lnTo>
                    <a:lnTo>
                      <a:pt x="674" y="249"/>
                    </a:lnTo>
                    <a:lnTo>
                      <a:pt x="570" y="263"/>
                    </a:lnTo>
                    <a:lnTo>
                      <a:pt x="484" y="334"/>
                    </a:lnTo>
                    <a:lnTo>
                      <a:pt x="417" y="260"/>
                    </a:lnTo>
                    <a:lnTo>
                      <a:pt x="150" y="436"/>
                    </a:lnTo>
                    <a:lnTo>
                      <a:pt x="153" y="460"/>
                    </a:lnTo>
                    <a:lnTo>
                      <a:pt x="79" y="480"/>
                    </a:lnTo>
                    <a:lnTo>
                      <a:pt x="0" y="571"/>
                    </a:lnTo>
                    <a:lnTo>
                      <a:pt x="71" y="512"/>
                    </a:lnTo>
                    <a:lnTo>
                      <a:pt x="16" y="598"/>
                    </a:lnTo>
                    <a:lnTo>
                      <a:pt x="10" y="721"/>
                    </a:lnTo>
                    <a:lnTo>
                      <a:pt x="32" y="787"/>
                    </a:lnTo>
                    <a:lnTo>
                      <a:pt x="67" y="791"/>
                    </a:lnTo>
                    <a:lnTo>
                      <a:pt x="116" y="882"/>
                    </a:lnTo>
                    <a:lnTo>
                      <a:pt x="179" y="898"/>
                    </a:lnTo>
                    <a:lnTo>
                      <a:pt x="212" y="829"/>
                    </a:lnTo>
                    <a:lnTo>
                      <a:pt x="270" y="832"/>
                    </a:lnTo>
                    <a:lnTo>
                      <a:pt x="460" y="619"/>
                    </a:lnTo>
                    <a:lnTo>
                      <a:pt x="495" y="510"/>
                    </a:lnTo>
                    <a:lnTo>
                      <a:pt x="509" y="549"/>
                    </a:lnTo>
                    <a:lnTo>
                      <a:pt x="545" y="487"/>
                    </a:lnTo>
                    <a:lnTo>
                      <a:pt x="578" y="549"/>
                    </a:lnTo>
                    <a:lnTo>
                      <a:pt x="631" y="549"/>
                    </a:lnTo>
                    <a:lnTo>
                      <a:pt x="623" y="465"/>
                    </a:lnTo>
                    <a:lnTo>
                      <a:pt x="679" y="491"/>
                    </a:lnTo>
                    <a:lnTo>
                      <a:pt x="800" y="454"/>
                    </a:lnTo>
                    <a:lnTo>
                      <a:pt x="1104" y="284"/>
                    </a:lnTo>
                    <a:lnTo>
                      <a:pt x="1219" y="274"/>
                    </a:lnTo>
                    <a:lnTo>
                      <a:pt x="1248" y="252"/>
                    </a:lnTo>
                    <a:lnTo>
                      <a:pt x="1230" y="238"/>
                    </a:lnTo>
                    <a:lnTo>
                      <a:pt x="1161" y="232"/>
                    </a:lnTo>
                    <a:lnTo>
                      <a:pt x="1192" y="187"/>
                    </a:lnTo>
                    <a:lnTo>
                      <a:pt x="1176" y="16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" name=""/>
              <p:cNvSpPr/>
              <p:nvPr/>
            </p:nvSpPr>
            <p:spPr>
              <a:xfrm>
                <a:off x="8553240" y="2528640"/>
                <a:ext cx="699120" cy="527040"/>
              </a:xfrm>
              <a:custGeom>
                <a:avLst/>
                <a:gdLst/>
                <a:ahLst/>
                <a:rect l="l" t="t" r="r" b="b"/>
                <a:pathLst>
                  <a:path w="1248" h="898">
                    <a:moveTo>
                      <a:pt x="1176" y="165"/>
                    </a:moveTo>
                    <a:lnTo>
                      <a:pt x="1145" y="126"/>
                    </a:lnTo>
                    <a:lnTo>
                      <a:pt x="1033" y="134"/>
                    </a:lnTo>
                    <a:lnTo>
                      <a:pt x="1039" y="94"/>
                    </a:lnTo>
                    <a:lnTo>
                      <a:pt x="1018" y="49"/>
                    </a:lnTo>
                    <a:lnTo>
                      <a:pt x="931" y="113"/>
                    </a:lnTo>
                    <a:lnTo>
                      <a:pt x="835" y="125"/>
                    </a:lnTo>
                    <a:lnTo>
                      <a:pt x="818" y="94"/>
                    </a:lnTo>
                    <a:lnTo>
                      <a:pt x="538" y="27"/>
                    </a:lnTo>
                    <a:lnTo>
                      <a:pt x="543" y="0"/>
                    </a:lnTo>
                    <a:lnTo>
                      <a:pt x="464" y="23"/>
                    </a:lnTo>
                    <a:lnTo>
                      <a:pt x="436" y="75"/>
                    </a:lnTo>
                    <a:lnTo>
                      <a:pt x="324" y="192"/>
                    </a:lnTo>
                    <a:lnTo>
                      <a:pt x="332" y="247"/>
                    </a:lnTo>
                    <a:lnTo>
                      <a:pt x="436" y="210"/>
                    </a:lnTo>
                    <a:lnTo>
                      <a:pt x="679" y="222"/>
                    </a:lnTo>
                    <a:lnTo>
                      <a:pt x="674" y="249"/>
                    </a:lnTo>
                    <a:lnTo>
                      <a:pt x="570" y="263"/>
                    </a:lnTo>
                    <a:lnTo>
                      <a:pt x="484" y="334"/>
                    </a:lnTo>
                    <a:lnTo>
                      <a:pt x="417" y="260"/>
                    </a:lnTo>
                    <a:lnTo>
                      <a:pt x="150" y="436"/>
                    </a:lnTo>
                    <a:lnTo>
                      <a:pt x="153" y="460"/>
                    </a:lnTo>
                    <a:lnTo>
                      <a:pt x="79" y="480"/>
                    </a:lnTo>
                    <a:lnTo>
                      <a:pt x="0" y="571"/>
                    </a:lnTo>
                    <a:lnTo>
                      <a:pt x="71" y="512"/>
                    </a:lnTo>
                    <a:lnTo>
                      <a:pt x="16" y="598"/>
                    </a:lnTo>
                    <a:lnTo>
                      <a:pt x="10" y="721"/>
                    </a:lnTo>
                    <a:lnTo>
                      <a:pt x="32" y="787"/>
                    </a:lnTo>
                    <a:lnTo>
                      <a:pt x="67" y="791"/>
                    </a:lnTo>
                    <a:lnTo>
                      <a:pt x="116" y="882"/>
                    </a:lnTo>
                    <a:lnTo>
                      <a:pt x="179" y="898"/>
                    </a:lnTo>
                    <a:lnTo>
                      <a:pt x="212" y="829"/>
                    </a:lnTo>
                    <a:lnTo>
                      <a:pt x="270" y="832"/>
                    </a:lnTo>
                    <a:lnTo>
                      <a:pt x="460" y="619"/>
                    </a:lnTo>
                    <a:lnTo>
                      <a:pt x="495" y="510"/>
                    </a:lnTo>
                    <a:lnTo>
                      <a:pt x="509" y="549"/>
                    </a:lnTo>
                    <a:lnTo>
                      <a:pt x="545" y="487"/>
                    </a:lnTo>
                    <a:lnTo>
                      <a:pt x="578" y="549"/>
                    </a:lnTo>
                    <a:lnTo>
                      <a:pt x="631" y="549"/>
                    </a:lnTo>
                    <a:lnTo>
                      <a:pt x="623" y="465"/>
                    </a:lnTo>
                    <a:lnTo>
                      <a:pt x="679" y="491"/>
                    </a:lnTo>
                    <a:lnTo>
                      <a:pt x="800" y="454"/>
                    </a:lnTo>
                    <a:lnTo>
                      <a:pt x="1104" y="284"/>
                    </a:lnTo>
                    <a:lnTo>
                      <a:pt x="1219" y="274"/>
                    </a:lnTo>
                    <a:lnTo>
                      <a:pt x="1248" y="252"/>
                    </a:lnTo>
                    <a:lnTo>
                      <a:pt x="1230" y="238"/>
                    </a:lnTo>
                    <a:lnTo>
                      <a:pt x="1161" y="232"/>
                    </a:lnTo>
                    <a:lnTo>
                      <a:pt x="1192" y="187"/>
                    </a:lnTo>
                    <a:lnTo>
                      <a:pt x="1176" y="165"/>
                    </a:lnTo>
                    <a:lnTo>
                      <a:pt x="1176" y="165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" name=""/>
              <p:cNvSpPr/>
              <p:nvPr/>
            </p:nvSpPr>
            <p:spPr>
              <a:xfrm>
                <a:off x="7554600" y="2752200"/>
                <a:ext cx="261360" cy="458640"/>
              </a:xfrm>
              <a:custGeom>
                <a:avLst/>
                <a:gdLst/>
                <a:ahLst/>
                <a:rect l="l" t="t" r="r" b="b"/>
                <a:pathLst>
                  <a:path w="469" h="782">
                    <a:moveTo>
                      <a:pt x="236" y="782"/>
                    </a:moveTo>
                    <a:lnTo>
                      <a:pt x="215" y="737"/>
                    </a:lnTo>
                    <a:lnTo>
                      <a:pt x="252" y="502"/>
                    </a:lnTo>
                    <a:lnTo>
                      <a:pt x="325" y="354"/>
                    </a:lnTo>
                    <a:lnTo>
                      <a:pt x="342" y="236"/>
                    </a:lnTo>
                    <a:lnTo>
                      <a:pt x="449" y="161"/>
                    </a:lnTo>
                    <a:lnTo>
                      <a:pt x="437" y="79"/>
                    </a:lnTo>
                    <a:lnTo>
                      <a:pt x="469" y="26"/>
                    </a:lnTo>
                    <a:lnTo>
                      <a:pt x="462" y="0"/>
                    </a:lnTo>
                    <a:lnTo>
                      <a:pt x="224" y="0"/>
                    </a:lnTo>
                    <a:lnTo>
                      <a:pt x="21" y="0"/>
                    </a:lnTo>
                    <a:lnTo>
                      <a:pt x="15" y="129"/>
                    </a:lnTo>
                    <a:lnTo>
                      <a:pt x="37" y="186"/>
                    </a:lnTo>
                    <a:lnTo>
                      <a:pt x="0" y="324"/>
                    </a:lnTo>
                    <a:lnTo>
                      <a:pt x="17" y="434"/>
                    </a:lnTo>
                    <a:lnTo>
                      <a:pt x="4" y="469"/>
                    </a:lnTo>
                    <a:lnTo>
                      <a:pt x="48" y="502"/>
                    </a:lnTo>
                    <a:lnTo>
                      <a:pt x="46" y="782"/>
                    </a:lnTo>
                    <a:lnTo>
                      <a:pt x="236" y="78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" name=""/>
              <p:cNvSpPr/>
              <p:nvPr/>
            </p:nvSpPr>
            <p:spPr>
              <a:xfrm>
                <a:off x="7554600" y="2752200"/>
                <a:ext cx="261360" cy="458640"/>
              </a:xfrm>
              <a:custGeom>
                <a:avLst/>
                <a:gdLst/>
                <a:ahLst/>
                <a:rect l="l" t="t" r="r" b="b"/>
                <a:pathLst>
                  <a:path w="469" h="782">
                    <a:moveTo>
                      <a:pt x="236" y="782"/>
                    </a:moveTo>
                    <a:lnTo>
                      <a:pt x="215" y="737"/>
                    </a:lnTo>
                    <a:lnTo>
                      <a:pt x="252" y="502"/>
                    </a:lnTo>
                    <a:lnTo>
                      <a:pt x="325" y="354"/>
                    </a:lnTo>
                    <a:lnTo>
                      <a:pt x="342" y="236"/>
                    </a:lnTo>
                    <a:lnTo>
                      <a:pt x="449" y="161"/>
                    </a:lnTo>
                    <a:lnTo>
                      <a:pt x="437" y="79"/>
                    </a:lnTo>
                    <a:lnTo>
                      <a:pt x="469" y="26"/>
                    </a:lnTo>
                    <a:lnTo>
                      <a:pt x="462" y="0"/>
                    </a:lnTo>
                    <a:lnTo>
                      <a:pt x="224" y="0"/>
                    </a:lnTo>
                    <a:lnTo>
                      <a:pt x="21" y="0"/>
                    </a:lnTo>
                    <a:lnTo>
                      <a:pt x="15" y="129"/>
                    </a:lnTo>
                    <a:lnTo>
                      <a:pt x="37" y="186"/>
                    </a:lnTo>
                    <a:lnTo>
                      <a:pt x="0" y="324"/>
                    </a:lnTo>
                    <a:lnTo>
                      <a:pt x="17" y="434"/>
                    </a:lnTo>
                    <a:lnTo>
                      <a:pt x="4" y="469"/>
                    </a:lnTo>
                    <a:lnTo>
                      <a:pt x="48" y="502"/>
                    </a:lnTo>
                    <a:lnTo>
                      <a:pt x="46" y="782"/>
                    </a:lnTo>
                    <a:lnTo>
                      <a:pt x="236" y="782"/>
                    </a:lnTo>
                    <a:lnTo>
                      <a:pt x="236" y="782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" name=""/>
              <p:cNvSpPr/>
              <p:nvPr/>
            </p:nvSpPr>
            <p:spPr>
              <a:xfrm>
                <a:off x="7267680" y="3485880"/>
                <a:ext cx="225720" cy="460440"/>
              </a:xfrm>
              <a:custGeom>
                <a:avLst/>
                <a:gdLst/>
                <a:ahLst/>
                <a:rect l="l" t="t" r="r" b="b"/>
                <a:pathLst>
                  <a:path w="406" h="784">
                    <a:moveTo>
                      <a:pt x="11" y="596"/>
                    </a:moveTo>
                    <a:lnTo>
                      <a:pt x="70" y="669"/>
                    </a:lnTo>
                    <a:lnTo>
                      <a:pt x="178" y="711"/>
                    </a:lnTo>
                    <a:lnTo>
                      <a:pt x="182" y="784"/>
                    </a:lnTo>
                    <a:lnTo>
                      <a:pt x="215" y="748"/>
                    </a:lnTo>
                    <a:lnTo>
                      <a:pt x="341" y="566"/>
                    </a:lnTo>
                    <a:lnTo>
                      <a:pt x="358" y="476"/>
                    </a:lnTo>
                    <a:lnTo>
                      <a:pt x="384" y="464"/>
                    </a:lnTo>
                    <a:lnTo>
                      <a:pt x="406" y="373"/>
                    </a:lnTo>
                    <a:lnTo>
                      <a:pt x="340" y="274"/>
                    </a:lnTo>
                    <a:lnTo>
                      <a:pt x="372" y="222"/>
                    </a:lnTo>
                    <a:lnTo>
                      <a:pt x="404" y="128"/>
                    </a:lnTo>
                    <a:lnTo>
                      <a:pt x="207" y="0"/>
                    </a:lnTo>
                    <a:lnTo>
                      <a:pt x="175" y="30"/>
                    </a:lnTo>
                    <a:lnTo>
                      <a:pt x="103" y="125"/>
                    </a:lnTo>
                    <a:lnTo>
                      <a:pt x="120" y="162"/>
                    </a:lnTo>
                    <a:lnTo>
                      <a:pt x="89" y="202"/>
                    </a:lnTo>
                    <a:lnTo>
                      <a:pt x="89" y="265"/>
                    </a:lnTo>
                    <a:lnTo>
                      <a:pt x="115" y="270"/>
                    </a:lnTo>
                    <a:lnTo>
                      <a:pt x="123" y="314"/>
                    </a:lnTo>
                    <a:lnTo>
                      <a:pt x="200" y="399"/>
                    </a:lnTo>
                    <a:lnTo>
                      <a:pt x="103" y="493"/>
                    </a:lnTo>
                    <a:lnTo>
                      <a:pt x="37" y="520"/>
                    </a:lnTo>
                    <a:lnTo>
                      <a:pt x="0" y="576"/>
                    </a:lnTo>
                    <a:lnTo>
                      <a:pt x="11" y="596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" name=""/>
              <p:cNvSpPr/>
              <p:nvPr/>
            </p:nvSpPr>
            <p:spPr>
              <a:xfrm>
                <a:off x="7267680" y="3485880"/>
                <a:ext cx="225720" cy="460440"/>
              </a:xfrm>
              <a:custGeom>
                <a:avLst/>
                <a:gdLst/>
                <a:ahLst/>
                <a:rect l="l" t="t" r="r" b="b"/>
                <a:pathLst>
                  <a:path w="406" h="784">
                    <a:moveTo>
                      <a:pt x="11" y="596"/>
                    </a:moveTo>
                    <a:lnTo>
                      <a:pt x="70" y="669"/>
                    </a:lnTo>
                    <a:lnTo>
                      <a:pt x="178" y="711"/>
                    </a:lnTo>
                    <a:lnTo>
                      <a:pt x="182" y="784"/>
                    </a:lnTo>
                    <a:lnTo>
                      <a:pt x="215" y="748"/>
                    </a:lnTo>
                    <a:lnTo>
                      <a:pt x="341" y="566"/>
                    </a:lnTo>
                    <a:lnTo>
                      <a:pt x="358" y="476"/>
                    </a:lnTo>
                    <a:lnTo>
                      <a:pt x="384" y="464"/>
                    </a:lnTo>
                    <a:lnTo>
                      <a:pt x="406" y="373"/>
                    </a:lnTo>
                    <a:lnTo>
                      <a:pt x="340" y="274"/>
                    </a:lnTo>
                    <a:lnTo>
                      <a:pt x="372" y="222"/>
                    </a:lnTo>
                    <a:lnTo>
                      <a:pt x="404" y="128"/>
                    </a:lnTo>
                    <a:lnTo>
                      <a:pt x="207" y="0"/>
                    </a:lnTo>
                    <a:lnTo>
                      <a:pt x="175" y="30"/>
                    </a:lnTo>
                    <a:lnTo>
                      <a:pt x="103" y="125"/>
                    </a:lnTo>
                    <a:lnTo>
                      <a:pt x="120" y="162"/>
                    </a:lnTo>
                    <a:lnTo>
                      <a:pt x="89" y="202"/>
                    </a:lnTo>
                    <a:lnTo>
                      <a:pt x="89" y="265"/>
                    </a:lnTo>
                    <a:lnTo>
                      <a:pt x="115" y="270"/>
                    </a:lnTo>
                    <a:lnTo>
                      <a:pt x="123" y="314"/>
                    </a:lnTo>
                    <a:lnTo>
                      <a:pt x="200" y="399"/>
                    </a:lnTo>
                    <a:lnTo>
                      <a:pt x="103" y="493"/>
                    </a:lnTo>
                    <a:lnTo>
                      <a:pt x="37" y="520"/>
                    </a:lnTo>
                    <a:lnTo>
                      <a:pt x="0" y="576"/>
                    </a:lnTo>
                    <a:lnTo>
                      <a:pt x="11" y="596"/>
                    </a:lnTo>
                    <a:lnTo>
                      <a:pt x="11" y="596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" name=""/>
              <p:cNvSpPr/>
              <p:nvPr/>
            </p:nvSpPr>
            <p:spPr>
              <a:xfrm>
                <a:off x="7549920" y="3180600"/>
                <a:ext cx="495360" cy="270720"/>
              </a:xfrm>
              <a:custGeom>
                <a:avLst/>
                <a:gdLst/>
                <a:ahLst/>
                <a:rect l="l" t="t" r="r" b="b"/>
                <a:pathLst>
                  <a:path w="886" h="460">
                    <a:moveTo>
                      <a:pt x="0" y="291"/>
                    </a:moveTo>
                    <a:lnTo>
                      <a:pt x="55" y="54"/>
                    </a:lnTo>
                    <a:lnTo>
                      <a:pt x="530" y="54"/>
                    </a:lnTo>
                    <a:lnTo>
                      <a:pt x="622" y="0"/>
                    </a:lnTo>
                    <a:lnTo>
                      <a:pt x="646" y="4"/>
                    </a:lnTo>
                    <a:lnTo>
                      <a:pt x="692" y="100"/>
                    </a:lnTo>
                    <a:lnTo>
                      <a:pt x="626" y="198"/>
                    </a:lnTo>
                    <a:lnTo>
                      <a:pt x="690" y="250"/>
                    </a:lnTo>
                    <a:lnTo>
                      <a:pt x="734" y="366"/>
                    </a:lnTo>
                    <a:lnTo>
                      <a:pt x="768" y="392"/>
                    </a:lnTo>
                    <a:lnTo>
                      <a:pt x="854" y="393"/>
                    </a:lnTo>
                    <a:lnTo>
                      <a:pt x="865" y="345"/>
                    </a:lnTo>
                    <a:lnTo>
                      <a:pt x="851" y="321"/>
                    </a:lnTo>
                    <a:lnTo>
                      <a:pt x="874" y="320"/>
                    </a:lnTo>
                    <a:lnTo>
                      <a:pt x="886" y="391"/>
                    </a:lnTo>
                    <a:lnTo>
                      <a:pt x="826" y="437"/>
                    </a:lnTo>
                    <a:lnTo>
                      <a:pt x="746" y="453"/>
                    </a:lnTo>
                    <a:lnTo>
                      <a:pt x="697" y="414"/>
                    </a:lnTo>
                    <a:lnTo>
                      <a:pt x="599" y="460"/>
                    </a:lnTo>
                    <a:lnTo>
                      <a:pt x="556" y="402"/>
                    </a:lnTo>
                    <a:lnTo>
                      <a:pt x="519" y="373"/>
                    </a:lnTo>
                    <a:lnTo>
                      <a:pt x="508" y="291"/>
                    </a:lnTo>
                    <a:lnTo>
                      <a:pt x="0" y="29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" name=""/>
              <p:cNvSpPr/>
              <p:nvPr/>
            </p:nvSpPr>
            <p:spPr>
              <a:xfrm>
                <a:off x="7549920" y="3180600"/>
                <a:ext cx="495360" cy="270720"/>
              </a:xfrm>
              <a:custGeom>
                <a:avLst/>
                <a:gdLst/>
                <a:ahLst/>
                <a:rect l="l" t="t" r="r" b="b"/>
                <a:pathLst>
                  <a:path w="886" h="460">
                    <a:moveTo>
                      <a:pt x="0" y="291"/>
                    </a:moveTo>
                    <a:lnTo>
                      <a:pt x="55" y="54"/>
                    </a:lnTo>
                    <a:lnTo>
                      <a:pt x="530" y="54"/>
                    </a:lnTo>
                    <a:lnTo>
                      <a:pt x="622" y="0"/>
                    </a:lnTo>
                    <a:lnTo>
                      <a:pt x="646" y="4"/>
                    </a:lnTo>
                    <a:lnTo>
                      <a:pt x="692" y="100"/>
                    </a:lnTo>
                    <a:lnTo>
                      <a:pt x="626" y="198"/>
                    </a:lnTo>
                    <a:lnTo>
                      <a:pt x="690" y="250"/>
                    </a:lnTo>
                    <a:lnTo>
                      <a:pt x="734" y="366"/>
                    </a:lnTo>
                    <a:lnTo>
                      <a:pt x="768" y="392"/>
                    </a:lnTo>
                    <a:lnTo>
                      <a:pt x="854" y="393"/>
                    </a:lnTo>
                    <a:lnTo>
                      <a:pt x="865" y="345"/>
                    </a:lnTo>
                    <a:lnTo>
                      <a:pt x="851" y="321"/>
                    </a:lnTo>
                    <a:lnTo>
                      <a:pt x="874" y="320"/>
                    </a:lnTo>
                    <a:lnTo>
                      <a:pt x="886" y="391"/>
                    </a:lnTo>
                    <a:lnTo>
                      <a:pt x="826" y="437"/>
                    </a:lnTo>
                    <a:lnTo>
                      <a:pt x="746" y="453"/>
                    </a:lnTo>
                    <a:lnTo>
                      <a:pt x="697" y="414"/>
                    </a:lnTo>
                    <a:lnTo>
                      <a:pt x="599" y="460"/>
                    </a:lnTo>
                    <a:lnTo>
                      <a:pt x="556" y="402"/>
                    </a:lnTo>
                    <a:lnTo>
                      <a:pt x="519" y="373"/>
                    </a:lnTo>
                    <a:lnTo>
                      <a:pt x="508" y="291"/>
                    </a:lnTo>
                    <a:lnTo>
                      <a:pt x="0" y="291"/>
                    </a:lnTo>
                    <a:lnTo>
                      <a:pt x="0" y="291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" name=""/>
              <p:cNvSpPr/>
              <p:nvPr/>
            </p:nvSpPr>
            <p:spPr>
              <a:xfrm>
                <a:off x="7768440" y="3350520"/>
                <a:ext cx="91440" cy="142560"/>
              </a:xfrm>
              <a:custGeom>
                <a:avLst/>
                <a:gdLst/>
                <a:ahLst/>
                <a:rect l="l" t="t" r="r" b="b"/>
                <a:pathLst>
                  <a:path w="161" h="240">
                    <a:moveTo>
                      <a:pt x="0" y="240"/>
                    </a:moveTo>
                    <a:lnTo>
                      <a:pt x="126" y="192"/>
                    </a:lnTo>
                    <a:lnTo>
                      <a:pt x="161" y="111"/>
                    </a:lnTo>
                    <a:lnTo>
                      <a:pt x="124" y="82"/>
                    </a:lnTo>
                    <a:lnTo>
                      <a:pt x="113" y="0"/>
                    </a:lnTo>
                    <a:lnTo>
                      <a:pt x="13" y="0"/>
                    </a:lnTo>
                    <a:lnTo>
                      <a:pt x="0" y="24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" name=""/>
              <p:cNvSpPr/>
              <p:nvPr/>
            </p:nvSpPr>
            <p:spPr>
              <a:xfrm>
                <a:off x="7768440" y="3350520"/>
                <a:ext cx="91440" cy="142560"/>
              </a:xfrm>
              <a:custGeom>
                <a:avLst/>
                <a:gdLst/>
                <a:ahLst/>
                <a:rect l="l" t="t" r="r" b="b"/>
                <a:pathLst>
                  <a:path w="161" h="240">
                    <a:moveTo>
                      <a:pt x="0" y="240"/>
                    </a:moveTo>
                    <a:lnTo>
                      <a:pt x="126" y="192"/>
                    </a:lnTo>
                    <a:lnTo>
                      <a:pt x="161" y="111"/>
                    </a:lnTo>
                    <a:lnTo>
                      <a:pt x="124" y="82"/>
                    </a:lnTo>
                    <a:lnTo>
                      <a:pt x="113" y="0"/>
                    </a:lnTo>
                    <a:lnTo>
                      <a:pt x="13" y="0"/>
                    </a:lnTo>
                    <a:lnTo>
                      <a:pt x="0" y="240"/>
                    </a:lnTo>
                    <a:lnTo>
                      <a:pt x="0" y="24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0" name=""/>
              <p:cNvSpPr/>
              <p:nvPr/>
            </p:nvSpPr>
            <p:spPr>
              <a:xfrm>
                <a:off x="7515360" y="3350520"/>
                <a:ext cx="261360" cy="203760"/>
              </a:xfrm>
              <a:custGeom>
                <a:avLst/>
                <a:gdLst/>
                <a:ahLst/>
                <a:rect l="l" t="t" r="r" b="b"/>
                <a:pathLst>
                  <a:path w="467" h="344">
                    <a:moveTo>
                      <a:pt x="19" y="344"/>
                    </a:moveTo>
                    <a:lnTo>
                      <a:pt x="171" y="293"/>
                    </a:lnTo>
                    <a:lnTo>
                      <a:pt x="224" y="248"/>
                    </a:lnTo>
                    <a:lnTo>
                      <a:pt x="338" y="247"/>
                    </a:lnTo>
                    <a:lnTo>
                      <a:pt x="454" y="240"/>
                    </a:lnTo>
                    <a:lnTo>
                      <a:pt x="467" y="0"/>
                    </a:lnTo>
                    <a:lnTo>
                      <a:pt x="59" y="0"/>
                    </a:lnTo>
                    <a:lnTo>
                      <a:pt x="41" y="246"/>
                    </a:lnTo>
                    <a:lnTo>
                      <a:pt x="57" y="276"/>
                    </a:lnTo>
                    <a:lnTo>
                      <a:pt x="0" y="313"/>
                    </a:lnTo>
                    <a:lnTo>
                      <a:pt x="19" y="34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" name=""/>
              <p:cNvSpPr/>
              <p:nvPr/>
            </p:nvSpPr>
            <p:spPr>
              <a:xfrm>
                <a:off x="7515360" y="3350520"/>
                <a:ext cx="261360" cy="203760"/>
              </a:xfrm>
              <a:custGeom>
                <a:avLst/>
                <a:gdLst/>
                <a:ahLst/>
                <a:rect l="l" t="t" r="r" b="b"/>
                <a:pathLst>
                  <a:path w="467" h="344">
                    <a:moveTo>
                      <a:pt x="19" y="344"/>
                    </a:moveTo>
                    <a:lnTo>
                      <a:pt x="171" y="293"/>
                    </a:lnTo>
                    <a:lnTo>
                      <a:pt x="224" y="248"/>
                    </a:lnTo>
                    <a:lnTo>
                      <a:pt x="338" y="247"/>
                    </a:lnTo>
                    <a:lnTo>
                      <a:pt x="454" y="240"/>
                    </a:lnTo>
                    <a:lnTo>
                      <a:pt x="467" y="0"/>
                    </a:lnTo>
                    <a:lnTo>
                      <a:pt x="59" y="0"/>
                    </a:lnTo>
                    <a:lnTo>
                      <a:pt x="41" y="246"/>
                    </a:lnTo>
                    <a:lnTo>
                      <a:pt x="57" y="276"/>
                    </a:lnTo>
                    <a:lnTo>
                      <a:pt x="0" y="313"/>
                    </a:lnTo>
                    <a:lnTo>
                      <a:pt x="19" y="344"/>
                    </a:lnTo>
                    <a:lnTo>
                      <a:pt x="19" y="344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" name=""/>
              <p:cNvSpPr/>
              <p:nvPr/>
            </p:nvSpPr>
            <p:spPr>
              <a:xfrm>
                <a:off x="7053840" y="3944880"/>
                <a:ext cx="30240" cy="34200"/>
              </a:xfrm>
              <a:custGeom>
                <a:avLst/>
                <a:gdLst/>
                <a:ahLst/>
                <a:rect l="l" t="t" r="r" b="b"/>
                <a:pathLst>
                  <a:path w="53" h="62">
                    <a:moveTo>
                      <a:pt x="20" y="62"/>
                    </a:moveTo>
                    <a:lnTo>
                      <a:pt x="0" y="17"/>
                    </a:lnTo>
                    <a:lnTo>
                      <a:pt x="20" y="0"/>
                    </a:lnTo>
                    <a:lnTo>
                      <a:pt x="53" y="33"/>
                    </a:lnTo>
                    <a:lnTo>
                      <a:pt x="20" y="6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600" bIns="-12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" name=""/>
              <p:cNvSpPr/>
              <p:nvPr/>
            </p:nvSpPr>
            <p:spPr>
              <a:xfrm>
                <a:off x="7053840" y="3944880"/>
                <a:ext cx="30240" cy="34200"/>
              </a:xfrm>
              <a:custGeom>
                <a:avLst/>
                <a:gdLst/>
                <a:ahLst/>
                <a:rect l="l" t="t" r="r" b="b"/>
                <a:pathLst>
                  <a:path w="53" h="62">
                    <a:moveTo>
                      <a:pt x="20" y="62"/>
                    </a:moveTo>
                    <a:lnTo>
                      <a:pt x="0" y="17"/>
                    </a:lnTo>
                    <a:lnTo>
                      <a:pt x="20" y="0"/>
                    </a:lnTo>
                    <a:lnTo>
                      <a:pt x="53" y="33"/>
                    </a:lnTo>
                    <a:lnTo>
                      <a:pt x="20" y="62"/>
                    </a:lnTo>
                    <a:lnTo>
                      <a:pt x="20" y="62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600" bIns="-12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4" name=""/>
              <p:cNvSpPr/>
              <p:nvPr/>
            </p:nvSpPr>
            <p:spPr>
              <a:xfrm>
                <a:off x="6305040" y="3627000"/>
                <a:ext cx="665640" cy="653760"/>
              </a:xfrm>
              <a:custGeom>
                <a:avLst/>
                <a:gdLst/>
                <a:ahLst/>
                <a:rect l="l" t="t" r="r" b="b"/>
                <a:pathLst>
                  <a:path w="1188" h="1110">
                    <a:moveTo>
                      <a:pt x="15" y="728"/>
                    </a:moveTo>
                    <a:lnTo>
                      <a:pt x="77" y="718"/>
                    </a:lnTo>
                    <a:lnTo>
                      <a:pt x="145" y="537"/>
                    </a:lnTo>
                    <a:lnTo>
                      <a:pt x="171" y="542"/>
                    </a:lnTo>
                    <a:lnTo>
                      <a:pt x="173" y="577"/>
                    </a:lnTo>
                    <a:lnTo>
                      <a:pt x="212" y="562"/>
                    </a:lnTo>
                    <a:lnTo>
                      <a:pt x="200" y="514"/>
                    </a:lnTo>
                    <a:lnTo>
                      <a:pt x="231" y="453"/>
                    </a:lnTo>
                    <a:lnTo>
                      <a:pt x="288" y="404"/>
                    </a:lnTo>
                    <a:lnTo>
                      <a:pt x="310" y="426"/>
                    </a:lnTo>
                    <a:lnTo>
                      <a:pt x="345" y="410"/>
                    </a:lnTo>
                    <a:lnTo>
                      <a:pt x="428" y="336"/>
                    </a:lnTo>
                    <a:lnTo>
                      <a:pt x="495" y="110"/>
                    </a:lnTo>
                    <a:lnTo>
                      <a:pt x="476" y="19"/>
                    </a:lnTo>
                    <a:lnTo>
                      <a:pt x="515" y="0"/>
                    </a:lnTo>
                    <a:lnTo>
                      <a:pt x="515" y="304"/>
                    </a:lnTo>
                    <a:lnTo>
                      <a:pt x="767" y="304"/>
                    </a:lnTo>
                    <a:lnTo>
                      <a:pt x="765" y="472"/>
                    </a:lnTo>
                    <a:lnTo>
                      <a:pt x="858" y="386"/>
                    </a:lnTo>
                    <a:lnTo>
                      <a:pt x="893" y="392"/>
                    </a:lnTo>
                    <a:lnTo>
                      <a:pt x="938" y="329"/>
                    </a:lnTo>
                    <a:lnTo>
                      <a:pt x="986" y="367"/>
                    </a:lnTo>
                    <a:lnTo>
                      <a:pt x="1013" y="366"/>
                    </a:lnTo>
                    <a:lnTo>
                      <a:pt x="1021" y="336"/>
                    </a:lnTo>
                    <a:lnTo>
                      <a:pt x="1081" y="312"/>
                    </a:lnTo>
                    <a:lnTo>
                      <a:pt x="1163" y="340"/>
                    </a:lnTo>
                    <a:lnTo>
                      <a:pt x="1188" y="431"/>
                    </a:lnTo>
                    <a:lnTo>
                      <a:pt x="1165" y="490"/>
                    </a:lnTo>
                    <a:lnTo>
                      <a:pt x="1045" y="390"/>
                    </a:lnTo>
                    <a:lnTo>
                      <a:pt x="1023" y="488"/>
                    </a:lnTo>
                    <a:lnTo>
                      <a:pt x="913" y="609"/>
                    </a:lnTo>
                    <a:lnTo>
                      <a:pt x="884" y="587"/>
                    </a:lnTo>
                    <a:lnTo>
                      <a:pt x="813" y="724"/>
                    </a:lnTo>
                    <a:lnTo>
                      <a:pt x="726" y="671"/>
                    </a:lnTo>
                    <a:lnTo>
                      <a:pt x="690" y="773"/>
                    </a:lnTo>
                    <a:lnTo>
                      <a:pt x="571" y="959"/>
                    </a:lnTo>
                    <a:lnTo>
                      <a:pt x="586" y="978"/>
                    </a:lnTo>
                    <a:lnTo>
                      <a:pt x="573" y="1011"/>
                    </a:lnTo>
                    <a:lnTo>
                      <a:pt x="531" y="1040"/>
                    </a:lnTo>
                    <a:lnTo>
                      <a:pt x="433" y="1041"/>
                    </a:lnTo>
                    <a:lnTo>
                      <a:pt x="423" y="1076"/>
                    </a:lnTo>
                    <a:lnTo>
                      <a:pt x="346" y="1099"/>
                    </a:lnTo>
                    <a:lnTo>
                      <a:pt x="311" y="1070"/>
                    </a:lnTo>
                    <a:lnTo>
                      <a:pt x="247" y="1110"/>
                    </a:lnTo>
                    <a:lnTo>
                      <a:pt x="195" y="1084"/>
                    </a:lnTo>
                    <a:lnTo>
                      <a:pt x="173" y="1059"/>
                    </a:lnTo>
                    <a:lnTo>
                      <a:pt x="164" y="1006"/>
                    </a:lnTo>
                    <a:lnTo>
                      <a:pt x="85" y="961"/>
                    </a:lnTo>
                    <a:lnTo>
                      <a:pt x="0" y="808"/>
                    </a:lnTo>
                    <a:lnTo>
                      <a:pt x="15" y="728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" name=""/>
              <p:cNvSpPr/>
              <p:nvPr/>
            </p:nvSpPr>
            <p:spPr>
              <a:xfrm>
                <a:off x="6305040" y="3627000"/>
                <a:ext cx="665640" cy="653760"/>
              </a:xfrm>
              <a:custGeom>
                <a:avLst/>
                <a:gdLst/>
                <a:ahLst/>
                <a:rect l="l" t="t" r="r" b="b"/>
                <a:pathLst>
                  <a:path w="1188" h="1110">
                    <a:moveTo>
                      <a:pt x="15" y="728"/>
                    </a:moveTo>
                    <a:lnTo>
                      <a:pt x="77" y="718"/>
                    </a:lnTo>
                    <a:lnTo>
                      <a:pt x="145" y="537"/>
                    </a:lnTo>
                    <a:lnTo>
                      <a:pt x="171" y="542"/>
                    </a:lnTo>
                    <a:lnTo>
                      <a:pt x="173" y="577"/>
                    </a:lnTo>
                    <a:lnTo>
                      <a:pt x="212" y="562"/>
                    </a:lnTo>
                    <a:lnTo>
                      <a:pt x="200" y="514"/>
                    </a:lnTo>
                    <a:lnTo>
                      <a:pt x="231" y="453"/>
                    </a:lnTo>
                    <a:lnTo>
                      <a:pt x="288" y="404"/>
                    </a:lnTo>
                    <a:lnTo>
                      <a:pt x="310" y="426"/>
                    </a:lnTo>
                    <a:lnTo>
                      <a:pt x="345" y="410"/>
                    </a:lnTo>
                    <a:lnTo>
                      <a:pt x="428" y="336"/>
                    </a:lnTo>
                    <a:lnTo>
                      <a:pt x="495" y="110"/>
                    </a:lnTo>
                    <a:lnTo>
                      <a:pt x="476" y="19"/>
                    </a:lnTo>
                    <a:lnTo>
                      <a:pt x="515" y="0"/>
                    </a:lnTo>
                    <a:lnTo>
                      <a:pt x="515" y="304"/>
                    </a:lnTo>
                    <a:lnTo>
                      <a:pt x="767" y="304"/>
                    </a:lnTo>
                    <a:lnTo>
                      <a:pt x="765" y="472"/>
                    </a:lnTo>
                    <a:lnTo>
                      <a:pt x="858" y="386"/>
                    </a:lnTo>
                    <a:lnTo>
                      <a:pt x="893" y="392"/>
                    </a:lnTo>
                    <a:lnTo>
                      <a:pt x="938" y="329"/>
                    </a:lnTo>
                    <a:lnTo>
                      <a:pt x="986" y="367"/>
                    </a:lnTo>
                    <a:lnTo>
                      <a:pt x="1013" y="366"/>
                    </a:lnTo>
                    <a:lnTo>
                      <a:pt x="1021" y="336"/>
                    </a:lnTo>
                    <a:lnTo>
                      <a:pt x="1081" y="312"/>
                    </a:lnTo>
                    <a:lnTo>
                      <a:pt x="1163" y="340"/>
                    </a:lnTo>
                    <a:lnTo>
                      <a:pt x="1188" y="431"/>
                    </a:lnTo>
                    <a:lnTo>
                      <a:pt x="1165" y="490"/>
                    </a:lnTo>
                    <a:lnTo>
                      <a:pt x="1045" y="390"/>
                    </a:lnTo>
                    <a:lnTo>
                      <a:pt x="1023" y="488"/>
                    </a:lnTo>
                    <a:lnTo>
                      <a:pt x="913" y="609"/>
                    </a:lnTo>
                    <a:lnTo>
                      <a:pt x="884" y="587"/>
                    </a:lnTo>
                    <a:lnTo>
                      <a:pt x="813" y="724"/>
                    </a:lnTo>
                    <a:lnTo>
                      <a:pt x="726" y="671"/>
                    </a:lnTo>
                    <a:lnTo>
                      <a:pt x="690" y="773"/>
                    </a:lnTo>
                    <a:lnTo>
                      <a:pt x="571" y="959"/>
                    </a:lnTo>
                    <a:lnTo>
                      <a:pt x="586" y="978"/>
                    </a:lnTo>
                    <a:lnTo>
                      <a:pt x="573" y="1011"/>
                    </a:lnTo>
                    <a:lnTo>
                      <a:pt x="531" y="1040"/>
                    </a:lnTo>
                    <a:lnTo>
                      <a:pt x="433" y="1041"/>
                    </a:lnTo>
                    <a:lnTo>
                      <a:pt x="423" y="1076"/>
                    </a:lnTo>
                    <a:lnTo>
                      <a:pt x="346" y="1099"/>
                    </a:lnTo>
                    <a:lnTo>
                      <a:pt x="311" y="1070"/>
                    </a:lnTo>
                    <a:lnTo>
                      <a:pt x="247" y="1110"/>
                    </a:lnTo>
                    <a:lnTo>
                      <a:pt x="195" y="1084"/>
                    </a:lnTo>
                    <a:lnTo>
                      <a:pt x="173" y="1059"/>
                    </a:lnTo>
                    <a:lnTo>
                      <a:pt x="164" y="1006"/>
                    </a:lnTo>
                    <a:lnTo>
                      <a:pt x="85" y="961"/>
                    </a:lnTo>
                    <a:lnTo>
                      <a:pt x="0" y="808"/>
                    </a:lnTo>
                    <a:lnTo>
                      <a:pt x="15" y="728"/>
                    </a:lnTo>
                    <a:lnTo>
                      <a:pt x="15" y="728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6" name=""/>
              <p:cNvSpPr/>
              <p:nvPr/>
            </p:nvSpPr>
            <p:spPr>
              <a:xfrm>
                <a:off x="6011280" y="3363120"/>
                <a:ext cx="582480" cy="691920"/>
              </a:xfrm>
              <a:custGeom>
                <a:avLst/>
                <a:gdLst/>
                <a:ahLst/>
                <a:rect l="l" t="t" r="r" b="b"/>
                <a:pathLst>
                  <a:path w="1040" h="1173">
                    <a:moveTo>
                      <a:pt x="19" y="937"/>
                    </a:moveTo>
                    <a:lnTo>
                      <a:pt x="0" y="951"/>
                    </a:lnTo>
                    <a:lnTo>
                      <a:pt x="0" y="512"/>
                    </a:lnTo>
                    <a:lnTo>
                      <a:pt x="0" y="89"/>
                    </a:lnTo>
                    <a:lnTo>
                      <a:pt x="335" y="89"/>
                    </a:lnTo>
                    <a:lnTo>
                      <a:pt x="579" y="178"/>
                    </a:lnTo>
                    <a:lnTo>
                      <a:pt x="735" y="151"/>
                    </a:lnTo>
                    <a:lnTo>
                      <a:pt x="889" y="50"/>
                    </a:lnTo>
                    <a:lnTo>
                      <a:pt x="1040" y="0"/>
                    </a:lnTo>
                    <a:lnTo>
                      <a:pt x="1040" y="445"/>
                    </a:lnTo>
                    <a:lnTo>
                      <a:pt x="1001" y="464"/>
                    </a:lnTo>
                    <a:lnTo>
                      <a:pt x="1020" y="555"/>
                    </a:lnTo>
                    <a:lnTo>
                      <a:pt x="953" y="781"/>
                    </a:lnTo>
                    <a:lnTo>
                      <a:pt x="870" y="855"/>
                    </a:lnTo>
                    <a:lnTo>
                      <a:pt x="835" y="871"/>
                    </a:lnTo>
                    <a:lnTo>
                      <a:pt x="813" y="849"/>
                    </a:lnTo>
                    <a:lnTo>
                      <a:pt x="756" y="898"/>
                    </a:lnTo>
                    <a:lnTo>
                      <a:pt x="725" y="959"/>
                    </a:lnTo>
                    <a:lnTo>
                      <a:pt x="737" y="1007"/>
                    </a:lnTo>
                    <a:lnTo>
                      <a:pt x="698" y="1022"/>
                    </a:lnTo>
                    <a:lnTo>
                      <a:pt x="696" y="987"/>
                    </a:lnTo>
                    <a:lnTo>
                      <a:pt x="670" y="982"/>
                    </a:lnTo>
                    <a:lnTo>
                      <a:pt x="602" y="1163"/>
                    </a:lnTo>
                    <a:lnTo>
                      <a:pt x="540" y="1173"/>
                    </a:lnTo>
                    <a:lnTo>
                      <a:pt x="480" y="1118"/>
                    </a:lnTo>
                    <a:lnTo>
                      <a:pt x="462" y="1065"/>
                    </a:lnTo>
                    <a:lnTo>
                      <a:pt x="403" y="1106"/>
                    </a:lnTo>
                    <a:lnTo>
                      <a:pt x="366" y="1113"/>
                    </a:lnTo>
                    <a:lnTo>
                      <a:pt x="315" y="1079"/>
                    </a:lnTo>
                    <a:lnTo>
                      <a:pt x="281" y="1104"/>
                    </a:lnTo>
                    <a:lnTo>
                      <a:pt x="258" y="1097"/>
                    </a:lnTo>
                    <a:lnTo>
                      <a:pt x="228" y="1059"/>
                    </a:lnTo>
                    <a:lnTo>
                      <a:pt x="145" y="1042"/>
                    </a:lnTo>
                    <a:lnTo>
                      <a:pt x="88" y="948"/>
                    </a:lnTo>
                    <a:lnTo>
                      <a:pt x="19" y="93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7" name=""/>
              <p:cNvSpPr/>
              <p:nvPr/>
            </p:nvSpPr>
            <p:spPr>
              <a:xfrm>
                <a:off x="6011280" y="3363120"/>
                <a:ext cx="582480" cy="691920"/>
              </a:xfrm>
              <a:custGeom>
                <a:avLst/>
                <a:gdLst/>
                <a:ahLst/>
                <a:rect l="l" t="t" r="r" b="b"/>
                <a:pathLst>
                  <a:path w="1040" h="1173">
                    <a:moveTo>
                      <a:pt x="19" y="937"/>
                    </a:moveTo>
                    <a:lnTo>
                      <a:pt x="0" y="951"/>
                    </a:lnTo>
                    <a:lnTo>
                      <a:pt x="0" y="512"/>
                    </a:lnTo>
                    <a:lnTo>
                      <a:pt x="0" y="89"/>
                    </a:lnTo>
                    <a:lnTo>
                      <a:pt x="335" y="89"/>
                    </a:lnTo>
                    <a:lnTo>
                      <a:pt x="579" y="178"/>
                    </a:lnTo>
                    <a:lnTo>
                      <a:pt x="735" y="151"/>
                    </a:lnTo>
                    <a:lnTo>
                      <a:pt x="889" y="50"/>
                    </a:lnTo>
                    <a:lnTo>
                      <a:pt x="1040" y="0"/>
                    </a:lnTo>
                    <a:lnTo>
                      <a:pt x="1040" y="445"/>
                    </a:lnTo>
                    <a:lnTo>
                      <a:pt x="1001" y="464"/>
                    </a:lnTo>
                    <a:lnTo>
                      <a:pt x="1020" y="555"/>
                    </a:lnTo>
                    <a:lnTo>
                      <a:pt x="953" y="781"/>
                    </a:lnTo>
                    <a:lnTo>
                      <a:pt x="870" y="855"/>
                    </a:lnTo>
                    <a:lnTo>
                      <a:pt x="835" y="871"/>
                    </a:lnTo>
                    <a:lnTo>
                      <a:pt x="813" y="849"/>
                    </a:lnTo>
                    <a:lnTo>
                      <a:pt x="756" y="898"/>
                    </a:lnTo>
                    <a:lnTo>
                      <a:pt x="725" y="959"/>
                    </a:lnTo>
                    <a:lnTo>
                      <a:pt x="737" y="1007"/>
                    </a:lnTo>
                    <a:lnTo>
                      <a:pt x="698" y="1022"/>
                    </a:lnTo>
                    <a:lnTo>
                      <a:pt x="696" y="987"/>
                    </a:lnTo>
                    <a:lnTo>
                      <a:pt x="670" y="982"/>
                    </a:lnTo>
                    <a:lnTo>
                      <a:pt x="602" y="1163"/>
                    </a:lnTo>
                    <a:lnTo>
                      <a:pt x="540" y="1173"/>
                    </a:lnTo>
                    <a:lnTo>
                      <a:pt x="480" y="1118"/>
                    </a:lnTo>
                    <a:lnTo>
                      <a:pt x="462" y="1065"/>
                    </a:lnTo>
                    <a:lnTo>
                      <a:pt x="403" y="1106"/>
                    </a:lnTo>
                    <a:lnTo>
                      <a:pt x="366" y="1113"/>
                    </a:lnTo>
                    <a:lnTo>
                      <a:pt x="315" y="1079"/>
                    </a:lnTo>
                    <a:lnTo>
                      <a:pt x="281" y="1104"/>
                    </a:lnTo>
                    <a:lnTo>
                      <a:pt x="258" y="1097"/>
                    </a:lnTo>
                    <a:lnTo>
                      <a:pt x="228" y="1059"/>
                    </a:lnTo>
                    <a:lnTo>
                      <a:pt x="145" y="1042"/>
                    </a:lnTo>
                    <a:lnTo>
                      <a:pt x="88" y="948"/>
                    </a:lnTo>
                    <a:lnTo>
                      <a:pt x="19" y="937"/>
                    </a:lnTo>
                    <a:lnTo>
                      <a:pt x="19" y="937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8" name=""/>
              <p:cNvSpPr/>
              <p:nvPr/>
            </p:nvSpPr>
            <p:spPr>
              <a:xfrm>
                <a:off x="5252040" y="2217600"/>
                <a:ext cx="874080" cy="507240"/>
              </a:xfrm>
              <a:custGeom>
                <a:avLst/>
                <a:gdLst/>
                <a:ahLst/>
                <a:rect l="l" t="t" r="r" b="b"/>
                <a:pathLst>
                  <a:path w="1565" h="863">
                    <a:moveTo>
                      <a:pt x="0" y="328"/>
                    </a:moveTo>
                    <a:lnTo>
                      <a:pt x="263" y="224"/>
                    </a:lnTo>
                    <a:lnTo>
                      <a:pt x="478" y="47"/>
                    </a:lnTo>
                    <a:lnTo>
                      <a:pt x="625" y="0"/>
                    </a:lnTo>
                    <a:lnTo>
                      <a:pt x="634" y="25"/>
                    </a:lnTo>
                    <a:lnTo>
                      <a:pt x="470" y="192"/>
                    </a:lnTo>
                    <a:lnTo>
                      <a:pt x="468" y="267"/>
                    </a:lnTo>
                    <a:lnTo>
                      <a:pt x="502" y="230"/>
                    </a:lnTo>
                    <a:lnTo>
                      <a:pt x="593" y="223"/>
                    </a:lnTo>
                    <a:lnTo>
                      <a:pt x="673" y="272"/>
                    </a:lnTo>
                    <a:lnTo>
                      <a:pt x="751" y="367"/>
                    </a:lnTo>
                    <a:lnTo>
                      <a:pt x="898" y="380"/>
                    </a:lnTo>
                    <a:lnTo>
                      <a:pt x="1034" y="295"/>
                    </a:lnTo>
                    <a:lnTo>
                      <a:pt x="1288" y="267"/>
                    </a:lnTo>
                    <a:lnTo>
                      <a:pt x="1299" y="344"/>
                    </a:lnTo>
                    <a:lnTo>
                      <a:pt x="1338" y="365"/>
                    </a:lnTo>
                    <a:lnTo>
                      <a:pt x="1435" y="365"/>
                    </a:lnTo>
                    <a:lnTo>
                      <a:pt x="1470" y="365"/>
                    </a:lnTo>
                    <a:lnTo>
                      <a:pt x="1496" y="478"/>
                    </a:lnTo>
                    <a:lnTo>
                      <a:pt x="1565" y="549"/>
                    </a:lnTo>
                    <a:lnTo>
                      <a:pt x="1453" y="574"/>
                    </a:lnTo>
                    <a:lnTo>
                      <a:pt x="1413" y="534"/>
                    </a:lnTo>
                    <a:lnTo>
                      <a:pt x="1398" y="587"/>
                    </a:lnTo>
                    <a:lnTo>
                      <a:pt x="1362" y="587"/>
                    </a:lnTo>
                    <a:lnTo>
                      <a:pt x="1232" y="515"/>
                    </a:lnTo>
                    <a:lnTo>
                      <a:pt x="1017" y="594"/>
                    </a:lnTo>
                    <a:lnTo>
                      <a:pt x="916" y="681"/>
                    </a:lnTo>
                    <a:lnTo>
                      <a:pt x="919" y="594"/>
                    </a:lnTo>
                    <a:lnTo>
                      <a:pt x="839" y="634"/>
                    </a:lnTo>
                    <a:lnTo>
                      <a:pt x="681" y="863"/>
                    </a:lnTo>
                    <a:lnTo>
                      <a:pt x="648" y="833"/>
                    </a:lnTo>
                    <a:lnTo>
                      <a:pt x="663" y="761"/>
                    </a:lnTo>
                    <a:lnTo>
                      <a:pt x="613" y="768"/>
                    </a:lnTo>
                    <a:lnTo>
                      <a:pt x="633" y="653"/>
                    </a:lnTo>
                    <a:lnTo>
                      <a:pt x="557" y="611"/>
                    </a:lnTo>
                    <a:lnTo>
                      <a:pt x="557" y="564"/>
                    </a:lnTo>
                    <a:lnTo>
                      <a:pt x="70" y="417"/>
                    </a:lnTo>
                    <a:lnTo>
                      <a:pt x="45" y="355"/>
                    </a:lnTo>
                    <a:lnTo>
                      <a:pt x="0" y="328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9" name=""/>
              <p:cNvSpPr/>
              <p:nvPr/>
            </p:nvSpPr>
            <p:spPr>
              <a:xfrm>
                <a:off x="5252040" y="2217600"/>
                <a:ext cx="874080" cy="507240"/>
              </a:xfrm>
              <a:custGeom>
                <a:avLst/>
                <a:gdLst/>
                <a:ahLst/>
                <a:rect l="l" t="t" r="r" b="b"/>
                <a:pathLst>
                  <a:path w="1565" h="863">
                    <a:moveTo>
                      <a:pt x="0" y="328"/>
                    </a:moveTo>
                    <a:lnTo>
                      <a:pt x="263" y="224"/>
                    </a:lnTo>
                    <a:lnTo>
                      <a:pt x="478" y="47"/>
                    </a:lnTo>
                    <a:lnTo>
                      <a:pt x="625" y="0"/>
                    </a:lnTo>
                    <a:lnTo>
                      <a:pt x="634" y="25"/>
                    </a:lnTo>
                    <a:lnTo>
                      <a:pt x="470" y="192"/>
                    </a:lnTo>
                    <a:lnTo>
                      <a:pt x="468" y="267"/>
                    </a:lnTo>
                    <a:lnTo>
                      <a:pt x="502" y="230"/>
                    </a:lnTo>
                    <a:lnTo>
                      <a:pt x="593" y="223"/>
                    </a:lnTo>
                    <a:lnTo>
                      <a:pt x="673" y="272"/>
                    </a:lnTo>
                    <a:lnTo>
                      <a:pt x="751" y="367"/>
                    </a:lnTo>
                    <a:lnTo>
                      <a:pt x="898" y="380"/>
                    </a:lnTo>
                    <a:lnTo>
                      <a:pt x="1034" y="295"/>
                    </a:lnTo>
                    <a:lnTo>
                      <a:pt x="1288" y="267"/>
                    </a:lnTo>
                    <a:lnTo>
                      <a:pt x="1299" y="344"/>
                    </a:lnTo>
                    <a:lnTo>
                      <a:pt x="1338" y="365"/>
                    </a:lnTo>
                    <a:lnTo>
                      <a:pt x="1435" y="365"/>
                    </a:lnTo>
                    <a:lnTo>
                      <a:pt x="1470" y="365"/>
                    </a:lnTo>
                    <a:lnTo>
                      <a:pt x="1496" y="478"/>
                    </a:lnTo>
                    <a:lnTo>
                      <a:pt x="1565" y="549"/>
                    </a:lnTo>
                    <a:lnTo>
                      <a:pt x="1453" y="574"/>
                    </a:lnTo>
                    <a:lnTo>
                      <a:pt x="1413" y="534"/>
                    </a:lnTo>
                    <a:lnTo>
                      <a:pt x="1398" y="587"/>
                    </a:lnTo>
                    <a:lnTo>
                      <a:pt x="1362" y="587"/>
                    </a:lnTo>
                    <a:lnTo>
                      <a:pt x="1232" y="515"/>
                    </a:lnTo>
                    <a:lnTo>
                      <a:pt x="1017" y="594"/>
                    </a:lnTo>
                    <a:lnTo>
                      <a:pt x="916" y="681"/>
                    </a:lnTo>
                    <a:lnTo>
                      <a:pt x="919" y="594"/>
                    </a:lnTo>
                    <a:lnTo>
                      <a:pt x="839" y="634"/>
                    </a:lnTo>
                    <a:lnTo>
                      <a:pt x="681" y="863"/>
                    </a:lnTo>
                    <a:lnTo>
                      <a:pt x="648" y="833"/>
                    </a:lnTo>
                    <a:lnTo>
                      <a:pt x="663" y="761"/>
                    </a:lnTo>
                    <a:lnTo>
                      <a:pt x="613" y="768"/>
                    </a:lnTo>
                    <a:lnTo>
                      <a:pt x="633" y="653"/>
                    </a:lnTo>
                    <a:lnTo>
                      <a:pt x="557" y="611"/>
                    </a:lnTo>
                    <a:lnTo>
                      <a:pt x="557" y="564"/>
                    </a:lnTo>
                    <a:lnTo>
                      <a:pt x="70" y="417"/>
                    </a:lnTo>
                    <a:lnTo>
                      <a:pt x="45" y="355"/>
                    </a:lnTo>
                    <a:lnTo>
                      <a:pt x="0" y="328"/>
                    </a:lnTo>
                    <a:lnTo>
                      <a:pt x="0" y="328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0" name=""/>
              <p:cNvSpPr/>
              <p:nvPr/>
            </p:nvSpPr>
            <p:spPr>
              <a:xfrm>
                <a:off x="5722560" y="2600640"/>
                <a:ext cx="615960" cy="816480"/>
              </a:xfrm>
              <a:custGeom>
                <a:avLst/>
                <a:gdLst/>
                <a:ahLst/>
                <a:rect l="l" t="t" r="r" b="b"/>
                <a:pathLst>
                  <a:path w="1101" h="1385">
                    <a:moveTo>
                      <a:pt x="1101" y="918"/>
                    </a:moveTo>
                    <a:lnTo>
                      <a:pt x="1066" y="866"/>
                    </a:lnTo>
                    <a:lnTo>
                      <a:pt x="1031" y="662"/>
                    </a:lnTo>
                    <a:lnTo>
                      <a:pt x="977" y="574"/>
                    </a:lnTo>
                    <a:lnTo>
                      <a:pt x="867" y="610"/>
                    </a:lnTo>
                    <a:lnTo>
                      <a:pt x="798" y="713"/>
                    </a:lnTo>
                    <a:lnTo>
                      <a:pt x="752" y="717"/>
                    </a:lnTo>
                    <a:lnTo>
                      <a:pt x="732" y="693"/>
                    </a:lnTo>
                    <a:lnTo>
                      <a:pt x="764" y="607"/>
                    </a:lnTo>
                    <a:lnTo>
                      <a:pt x="825" y="555"/>
                    </a:lnTo>
                    <a:lnTo>
                      <a:pt x="882" y="451"/>
                    </a:lnTo>
                    <a:lnTo>
                      <a:pt x="846" y="241"/>
                    </a:lnTo>
                    <a:lnTo>
                      <a:pt x="867" y="218"/>
                    </a:lnTo>
                    <a:lnTo>
                      <a:pt x="839" y="157"/>
                    </a:lnTo>
                    <a:lnTo>
                      <a:pt x="638" y="23"/>
                    </a:lnTo>
                    <a:lnTo>
                      <a:pt x="475" y="0"/>
                    </a:lnTo>
                    <a:lnTo>
                      <a:pt x="451" y="54"/>
                    </a:lnTo>
                    <a:lnTo>
                      <a:pt x="478" y="110"/>
                    </a:lnTo>
                    <a:lnTo>
                      <a:pt x="371" y="157"/>
                    </a:lnTo>
                    <a:lnTo>
                      <a:pt x="360" y="272"/>
                    </a:lnTo>
                    <a:lnTo>
                      <a:pt x="323" y="308"/>
                    </a:lnTo>
                    <a:lnTo>
                      <a:pt x="301" y="208"/>
                    </a:lnTo>
                    <a:lnTo>
                      <a:pt x="197" y="288"/>
                    </a:lnTo>
                    <a:lnTo>
                      <a:pt x="165" y="360"/>
                    </a:lnTo>
                    <a:lnTo>
                      <a:pt x="157" y="512"/>
                    </a:lnTo>
                    <a:lnTo>
                      <a:pt x="133" y="533"/>
                    </a:lnTo>
                    <a:lnTo>
                      <a:pt x="98" y="719"/>
                    </a:lnTo>
                    <a:lnTo>
                      <a:pt x="164" y="863"/>
                    </a:lnTo>
                    <a:lnTo>
                      <a:pt x="171" y="913"/>
                    </a:lnTo>
                    <a:lnTo>
                      <a:pt x="163" y="1070"/>
                    </a:lnTo>
                    <a:lnTo>
                      <a:pt x="64" y="1324"/>
                    </a:lnTo>
                    <a:lnTo>
                      <a:pt x="0" y="1365"/>
                    </a:lnTo>
                    <a:lnTo>
                      <a:pt x="516" y="1368"/>
                    </a:lnTo>
                    <a:lnTo>
                      <a:pt x="516" y="1385"/>
                    </a:lnTo>
                    <a:lnTo>
                      <a:pt x="851" y="1385"/>
                    </a:lnTo>
                    <a:lnTo>
                      <a:pt x="930" y="1291"/>
                    </a:lnTo>
                    <a:lnTo>
                      <a:pt x="932" y="1239"/>
                    </a:lnTo>
                    <a:lnTo>
                      <a:pt x="977" y="1161"/>
                    </a:lnTo>
                    <a:lnTo>
                      <a:pt x="985" y="1104"/>
                    </a:lnTo>
                    <a:lnTo>
                      <a:pt x="1066" y="1077"/>
                    </a:lnTo>
                    <a:lnTo>
                      <a:pt x="1101" y="918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1" name=""/>
              <p:cNvSpPr/>
              <p:nvPr/>
            </p:nvSpPr>
            <p:spPr>
              <a:xfrm>
                <a:off x="5722560" y="2600640"/>
                <a:ext cx="615960" cy="816480"/>
              </a:xfrm>
              <a:custGeom>
                <a:avLst/>
                <a:gdLst/>
                <a:ahLst/>
                <a:rect l="l" t="t" r="r" b="b"/>
                <a:pathLst>
                  <a:path w="1101" h="1385">
                    <a:moveTo>
                      <a:pt x="1101" y="918"/>
                    </a:moveTo>
                    <a:lnTo>
                      <a:pt x="1066" y="866"/>
                    </a:lnTo>
                    <a:lnTo>
                      <a:pt x="1031" y="662"/>
                    </a:lnTo>
                    <a:lnTo>
                      <a:pt x="977" y="574"/>
                    </a:lnTo>
                    <a:lnTo>
                      <a:pt x="867" y="610"/>
                    </a:lnTo>
                    <a:lnTo>
                      <a:pt x="798" y="713"/>
                    </a:lnTo>
                    <a:lnTo>
                      <a:pt x="752" y="717"/>
                    </a:lnTo>
                    <a:lnTo>
                      <a:pt x="732" y="693"/>
                    </a:lnTo>
                    <a:lnTo>
                      <a:pt x="764" y="607"/>
                    </a:lnTo>
                    <a:lnTo>
                      <a:pt x="825" y="555"/>
                    </a:lnTo>
                    <a:lnTo>
                      <a:pt x="882" y="451"/>
                    </a:lnTo>
                    <a:lnTo>
                      <a:pt x="846" y="241"/>
                    </a:lnTo>
                    <a:lnTo>
                      <a:pt x="867" y="218"/>
                    </a:lnTo>
                    <a:lnTo>
                      <a:pt x="839" y="157"/>
                    </a:lnTo>
                    <a:lnTo>
                      <a:pt x="638" y="23"/>
                    </a:lnTo>
                    <a:lnTo>
                      <a:pt x="475" y="0"/>
                    </a:lnTo>
                    <a:lnTo>
                      <a:pt x="451" y="54"/>
                    </a:lnTo>
                    <a:lnTo>
                      <a:pt x="478" y="110"/>
                    </a:lnTo>
                    <a:lnTo>
                      <a:pt x="371" y="157"/>
                    </a:lnTo>
                    <a:lnTo>
                      <a:pt x="360" y="272"/>
                    </a:lnTo>
                    <a:lnTo>
                      <a:pt x="323" y="308"/>
                    </a:lnTo>
                    <a:lnTo>
                      <a:pt x="301" y="208"/>
                    </a:lnTo>
                    <a:lnTo>
                      <a:pt x="197" y="288"/>
                    </a:lnTo>
                    <a:lnTo>
                      <a:pt x="165" y="360"/>
                    </a:lnTo>
                    <a:lnTo>
                      <a:pt x="157" y="512"/>
                    </a:lnTo>
                    <a:lnTo>
                      <a:pt x="133" y="533"/>
                    </a:lnTo>
                    <a:lnTo>
                      <a:pt x="98" y="719"/>
                    </a:lnTo>
                    <a:lnTo>
                      <a:pt x="164" y="863"/>
                    </a:lnTo>
                    <a:lnTo>
                      <a:pt x="171" y="913"/>
                    </a:lnTo>
                    <a:lnTo>
                      <a:pt x="163" y="1070"/>
                    </a:lnTo>
                    <a:lnTo>
                      <a:pt x="64" y="1324"/>
                    </a:lnTo>
                    <a:lnTo>
                      <a:pt x="0" y="1365"/>
                    </a:lnTo>
                    <a:lnTo>
                      <a:pt x="516" y="1368"/>
                    </a:lnTo>
                    <a:lnTo>
                      <a:pt x="516" y="1385"/>
                    </a:lnTo>
                    <a:lnTo>
                      <a:pt x="851" y="1385"/>
                    </a:lnTo>
                    <a:lnTo>
                      <a:pt x="930" y="1291"/>
                    </a:lnTo>
                    <a:lnTo>
                      <a:pt x="932" y="1239"/>
                    </a:lnTo>
                    <a:lnTo>
                      <a:pt x="977" y="1161"/>
                    </a:lnTo>
                    <a:lnTo>
                      <a:pt x="985" y="1104"/>
                    </a:lnTo>
                    <a:lnTo>
                      <a:pt x="1066" y="1077"/>
                    </a:lnTo>
                    <a:lnTo>
                      <a:pt x="1101" y="918"/>
                    </a:lnTo>
                    <a:lnTo>
                      <a:pt x="1101" y="918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2" name=""/>
              <p:cNvSpPr/>
              <p:nvPr/>
            </p:nvSpPr>
            <p:spPr>
              <a:xfrm>
                <a:off x="6208200" y="4643640"/>
                <a:ext cx="651600" cy="567360"/>
              </a:xfrm>
              <a:custGeom>
                <a:avLst/>
                <a:gdLst/>
                <a:ahLst/>
                <a:rect l="l" t="t" r="r" b="b"/>
                <a:pathLst>
                  <a:path w="1167" h="962">
                    <a:moveTo>
                      <a:pt x="597" y="962"/>
                    </a:moveTo>
                    <a:lnTo>
                      <a:pt x="598" y="929"/>
                    </a:lnTo>
                    <a:lnTo>
                      <a:pt x="674" y="886"/>
                    </a:lnTo>
                    <a:lnTo>
                      <a:pt x="646" y="807"/>
                    </a:lnTo>
                    <a:lnTo>
                      <a:pt x="805" y="801"/>
                    </a:lnTo>
                    <a:lnTo>
                      <a:pt x="1012" y="631"/>
                    </a:lnTo>
                    <a:lnTo>
                      <a:pt x="1015" y="575"/>
                    </a:lnTo>
                    <a:lnTo>
                      <a:pt x="1167" y="416"/>
                    </a:lnTo>
                    <a:lnTo>
                      <a:pt x="894" y="125"/>
                    </a:lnTo>
                    <a:lnTo>
                      <a:pt x="622" y="125"/>
                    </a:lnTo>
                    <a:lnTo>
                      <a:pt x="623" y="81"/>
                    </a:lnTo>
                    <a:lnTo>
                      <a:pt x="588" y="32"/>
                    </a:lnTo>
                    <a:lnTo>
                      <a:pt x="563" y="51"/>
                    </a:lnTo>
                    <a:lnTo>
                      <a:pt x="558" y="21"/>
                    </a:lnTo>
                    <a:lnTo>
                      <a:pt x="235" y="0"/>
                    </a:lnTo>
                    <a:lnTo>
                      <a:pt x="64" y="64"/>
                    </a:lnTo>
                    <a:lnTo>
                      <a:pt x="0" y="157"/>
                    </a:lnTo>
                    <a:lnTo>
                      <a:pt x="81" y="227"/>
                    </a:lnTo>
                    <a:lnTo>
                      <a:pt x="117" y="228"/>
                    </a:lnTo>
                    <a:lnTo>
                      <a:pt x="195" y="387"/>
                    </a:lnTo>
                    <a:lnTo>
                      <a:pt x="347" y="534"/>
                    </a:lnTo>
                    <a:lnTo>
                      <a:pt x="345" y="566"/>
                    </a:lnTo>
                    <a:lnTo>
                      <a:pt x="388" y="627"/>
                    </a:lnTo>
                    <a:lnTo>
                      <a:pt x="452" y="671"/>
                    </a:lnTo>
                    <a:lnTo>
                      <a:pt x="473" y="789"/>
                    </a:lnTo>
                    <a:lnTo>
                      <a:pt x="514" y="815"/>
                    </a:lnTo>
                    <a:lnTo>
                      <a:pt x="540" y="875"/>
                    </a:lnTo>
                    <a:lnTo>
                      <a:pt x="538" y="933"/>
                    </a:lnTo>
                    <a:lnTo>
                      <a:pt x="597" y="96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3" name=""/>
              <p:cNvSpPr/>
              <p:nvPr/>
            </p:nvSpPr>
            <p:spPr>
              <a:xfrm>
                <a:off x="6208200" y="4643640"/>
                <a:ext cx="651600" cy="567360"/>
              </a:xfrm>
              <a:custGeom>
                <a:avLst/>
                <a:gdLst/>
                <a:ahLst/>
                <a:rect l="l" t="t" r="r" b="b"/>
                <a:pathLst>
                  <a:path w="1167" h="962">
                    <a:moveTo>
                      <a:pt x="597" y="962"/>
                    </a:moveTo>
                    <a:lnTo>
                      <a:pt x="598" y="929"/>
                    </a:lnTo>
                    <a:lnTo>
                      <a:pt x="674" y="886"/>
                    </a:lnTo>
                    <a:lnTo>
                      <a:pt x="646" y="807"/>
                    </a:lnTo>
                    <a:lnTo>
                      <a:pt x="805" y="801"/>
                    </a:lnTo>
                    <a:lnTo>
                      <a:pt x="1012" y="631"/>
                    </a:lnTo>
                    <a:lnTo>
                      <a:pt x="1015" y="575"/>
                    </a:lnTo>
                    <a:lnTo>
                      <a:pt x="1167" y="416"/>
                    </a:lnTo>
                    <a:lnTo>
                      <a:pt x="894" y="125"/>
                    </a:lnTo>
                    <a:lnTo>
                      <a:pt x="622" y="125"/>
                    </a:lnTo>
                    <a:lnTo>
                      <a:pt x="623" y="81"/>
                    </a:lnTo>
                    <a:lnTo>
                      <a:pt x="588" y="32"/>
                    </a:lnTo>
                    <a:lnTo>
                      <a:pt x="563" y="51"/>
                    </a:lnTo>
                    <a:lnTo>
                      <a:pt x="558" y="21"/>
                    </a:lnTo>
                    <a:lnTo>
                      <a:pt x="235" y="0"/>
                    </a:lnTo>
                    <a:lnTo>
                      <a:pt x="64" y="64"/>
                    </a:lnTo>
                    <a:lnTo>
                      <a:pt x="0" y="157"/>
                    </a:lnTo>
                    <a:lnTo>
                      <a:pt x="81" y="227"/>
                    </a:lnTo>
                    <a:lnTo>
                      <a:pt x="117" y="228"/>
                    </a:lnTo>
                    <a:lnTo>
                      <a:pt x="195" y="387"/>
                    </a:lnTo>
                    <a:lnTo>
                      <a:pt x="347" y="534"/>
                    </a:lnTo>
                    <a:lnTo>
                      <a:pt x="345" y="566"/>
                    </a:lnTo>
                    <a:lnTo>
                      <a:pt x="388" y="627"/>
                    </a:lnTo>
                    <a:lnTo>
                      <a:pt x="452" y="671"/>
                    </a:lnTo>
                    <a:lnTo>
                      <a:pt x="473" y="789"/>
                    </a:lnTo>
                    <a:lnTo>
                      <a:pt x="514" y="815"/>
                    </a:lnTo>
                    <a:lnTo>
                      <a:pt x="540" y="875"/>
                    </a:lnTo>
                    <a:lnTo>
                      <a:pt x="538" y="933"/>
                    </a:lnTo>
                    <a:lnTo>
                      <a:pt x="597" y="962"/>
                    </a:lnTo>
                    <a:lnTo>
                      <a:pt x="597" y="962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4" name=""/>
              <p:cNvSpPr/>
              <p:nvPr/>
            </p:nvSpPr>
            <p:spPr>
              <a:xfrm>
                <a:off x="7235640" y="3780360"/>
                <a:ext cx="108360" cy="266760"/>
              </a:xfrm>
              <a:custGeom>
                <a:avLst/>
                <a:gdLst/>
                <a:ahLst/>
                <a:rect l="l" t="t" r="r" b="b"/>
                <a:pathLst>
                  <a:path w="196" h="453">
                    <a:moveTo>
                      <a:pt x="0" y="41"/>
                    </a:moveTo>
                    <a:lnTo>
                      <a:pt x="35" y="0"/>
                    </a:lnTo>
                    <a:lnTo>
                      <a:pt x="94" y="17"/>
                    </a:lnTo>
                    <a:lnTo>
                      <a:pt x="57" y="73"/>
                    </a:lnTo>
                    <a:lnTo>
                      <a:pt x="60" y="125"/>
                    </a:lnTo>
                    <a:lnTo>
                      <a:pt x="172" y="345"/>
                    </a:lnTo>
                    <a:lnTo>
                      <a:pt x="196" y="424"/>
                    </a:lnTo>
                    <a:lnTo>
                      <a:pt x="181" y="453"/>
                    </a:lnTo>
                    <a:lnTo>
                      <a:pt x="18" y="450"/>
                    </a:lnTo>
                    <a:lnTo>
                      <a:pt x="0" y="4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5" name=""/>
              <p:cNvSpPr/>
              <p:nvPr/>
            </p:nvSpPr>
            <p:spPr>
              <a:xfrm>
                <a:off x="7235640" y="3780360"/>
                <a:ext cx="108360" cy="266760"/>
              </a:xfrm>
              <a:custGeom>
                <a:avLst/>
                <a:gdLst/>
                <a:ahLst/>
                <a:rect l="l" t="t" r="r" b="b"/>
                <a:pathLst>
                  <a:path w="196" h="453">
                    <a:moveTo>
                      <a:pt x="0" y="41"/>
                    </a:moveTo>
                    <a:lnTo>
                      <a:pt x="35" y="0"/>
                    </a:lnTo>
                    <a:lnTo>
                      <a:pt x="94" y="17"/>
                    </a:lnTo>
                    <a:lnTo>
                      <a:pt x="57" y="73"/>
                    </a:lnTo>
                    <a:lnTo>
                      <a:pt x="60" y="125"/>
                    </a:lnTo>
                    <a:lnTo>
                      <a:pt x="172" y="345"/>
                    </a:lnTo>
                    <a:lnTo>
                      <a:pt x="196" y="424"/>
                    </a:lnTo>
                    <a:lnTo>
                      <a:pt x="181" y="453"/>
                    </a:lnTo>
                    <a:lnTo>
                      <a:pt x="18" y="450"/>
                    </a:lnTo>
                    <a:lnTo>
                      <a:pt x="0" y="41"/>
                    </a:lnTo>
                    <a:lnTo>
                      <a:pt x="0" y="41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6" name=""/>
              <p:cNvSpPr/>
              <p:nvPr/>
            </p:nvSpPr>
            <p:spPr>
              <a:xfrm>
                <a:off x="7215120" y="4125600"/>
                <a:ext cx="95040" cy="167760"/>
              </a:xfrm>
              <a:custGeom>
                <a:avLst/>
                <a:gdLst/>
                <a:ahLst/>
                <a:rect l="l" t="t" r="r" b="b"/>
                <a:pathLst>
                  <a:path w="172" h="284">
                    <a:moveTo>
                      <a:pt x="59" y="22"/>
                    </a:moveTo>
                    <a:lnTo>
                      <a:pt x="80" y="30"/>
                    </a:lnTo>
                    <a:lnTo>
                      <a:pt x="72" y="57"/>
                    </a:lnTo>
                    <a:lnTo>
                      <a:pt x="0" y="187"/>
                    </a:lnTo>
                    <a:lnTo>
                      <a:pt x="19" y="284"/>
                    </a:lnTo>
                    <a:lnTo>
                      <a:pt x="69" y="248"/>
                    </a:lnTo>
                    <a:lnTo>
                      <a:pt x="99" y="134"/>
                    </a:lnTo>
                    <a:lnTo>
                      <a:pt x="172" y="0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7" name=""/>
              <p:cNvSpPr/>
              <p:nvPr/>
            </p:nvSpPr>
            <p:spPr>
              <a:xfrm>
                <a:off x="7215120" y="4125600"/>
                <a:ext cx="95040" cy="167760"/>
              </a:xfrm>
              <a:custGeom>
                <a:avLst/>
                <a:gdLst/>
                <a:ahLst/>
                <a:rect l="l" t="t" r="r" b="b"/>
                <a:pathLst>
                  <a:path w="172" h="284">
                    <a:moveTo>
                      <a:pt x="59" y="22"/>
                    </a:moveTo>
                    <a:lnTo>
                      <a:pt x="80" y="30"/>
                    </a:lnTo>
                    <a:lnTo>
                      <a:pt x="72" y="57"/>
                    </a:lnTo>
                    <a:lnTo>
                      <a:pt x="0" y="187"/>
                    </a:lnTo>
                    <a:lnTo>
                      <a:pt x="19" y="284"/>
                    </a:lnTo>
                    <a:lnTo>
                      <a:pt x="69" y="248"/>
                    </a:lnTo>
                    <a:lnTo>
                      <a:pt x="99" y="134"/>
                    </a:lnTo>
                    <a:lnTo>
                      <a:pt x="172" y="0"/>
                    </a:lnTo>
                    <a:lnTo>
                      <a:pt x="59" y="22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8" name=""/>
              <p:cNvSpPr/>
              <p:nvPr/>
            </p:nvSpPr>
            <p:spPr>
              <a:xfrm>
                <a:off x="4600440" y="1379520"/>
                <a:ext cx="2833560" cy="1987200"/>
              </a:xfrm>
              <a:custGeom>
                <a:avLst/>
                <a:gdLst/>
                <a:ahLst/>
                <a:rect l="l" t="t" r="r" b="b"/>
                <a:pathLst>
                  <a:path w="1669" h="1100">
                    <a:moveTo>
                      <a:pt x="1250" y="156"/>
                    </a:moveTo>
                    <a:lnTo>
                      <a:pt x="1250" y="278"/>
                    </a:lnTo>
                    <a:lnTo>
                      <a:pt x="1250" y="387"/>
                    </a:lnTo>
                    <a:lnTo>
                      <a:pt x="1250" y="467"/>
                    </a:lnTo>
                    <a:lnTo>
                      <a:pt x="1260" y="489"/>
                    </a:lnTo>
                    <a:lnTo>
                      <a:pt x="1260" y="508"/>
                    </a:lnTo>
                    <a:lnTo>
                      <a:pt x="1283" y="543"/>
                    </a:lnTo>
                    <a:lnTo>
                      <a:pt x="1299" y="579"/>
                    </a:lnTo>
                    <a:lnTo>
                      <a:pt x="1319" y="600"/>
                    </a:lnTo>
                    <a:lnTo>
                      <a:pt x="1411" y="620"/>
                    </a:lnTo>
                    <a:lnTo>
                      <a:pt x="1435" y="647"/>
                    </a:lnTo>
                    <a:lnTo>
                      <a:pt x="1471" y="654"/>
                    </a:lnTo>
                    <a:lnTo>
                      <a:pt x="1485" y="690"/>
                    </a:lnTo>
                    <a:lnTo>
                      <a:pt x="1507" y="702"/>
                    </a:lnTo>
                    <a:lnTo>
                      <a:pt x="1529" y="695"/>
                    </a:lnTo>
                    <a:lnTo>
                      <a:pt x="1549" y="711"/>
                    </a:lnTo>
                    <a:lnTo>
                      <a:pt x="1595" y="688"/>
                    </a:lnTo>
                    <a:lnTo>
                      <a:pt x="1643" y="681"/>
                    </a:lnTo>
                    <a:lnTo>
                      <a:pt x="1662" y="692"/>
                    </a:lnTo>
                    <a:lnTo>
                      <a:pt x="1657" y="720"/>
                    </a:lnTo>
                    <a:lnTo>
                      <a:pt x="1669" y="733"/>
                    </a:lnTo>
                    <a:lnTo>
                      <a:pt x="1637" y="760"/>
                    </a:lnTo>
                    <a:lnTo>
                      <a:pt x="1616" y="760"/>
                    </a:lnTo>
                    <a:lnTo>
                      <a:pt x="1564" y="798"/>
                    </a:lnTo>
                    <a:lnTo>
                      <a:pt x="1539" y="830"/>
                    </a:lnTo>
                    <a:lnTo>
                      <a:pt x="1463" y="863"/>
                    </a:lnTo>
                    <a:lnTo>
                      <a:pt x="1459" y="852"/>
                    </a:lnTo>
                    <a:lnTo>
                      <a:pt x="1441" y="854"/>
                    </a:lnTo>
                    <a:lnTo>
                      <a:pt x="1457" y="883"/>
                    </a:lnTo>
                    <a:lnTo>
                      <a:pt x="1414" y="876"/>
                    </a:lnTo>
                    <a:lnTo>
                      <a:pt x="1368" y="874"/>
                    </a:lnTo>
                    <a:lnTo>
                      <a:pt x="1285" y="900"/>
                    </a:lnTo>
                    <a:lnTo>
                      <a:pt x="1234" y="953"/>
                    </a:lnTo>
                    <a:lnTo>
                      <a:pt x="1267" y="964"/>
                    </a:lnTo>
                    <a:lnTo>
                      <a:pt x="1282" y="962"/>
                    </a:lnTo>
                    <a:lnTo>
                      <a:pt x="1294" y="959"/>
                    </a:lnTo>
                    <a:lnTo>
                      <a:pt x="1310" y="1006"/>
                    </a:lnTo>
                    <a:lnTo>
                      <a:pt x="1278" y="999"/>
                    </a:lnTo>
                    <a:lnTo>
                      <a:pt x="1242" y="999"/>
                    </a:lnTo>
                    <a:lnTo>
                      <a:pt x="1197" y="1012"/>
                    </a:lnTo>
                    <a:lnTo>
                      <a:pt x="1175" y="1033"/>
                    </a:lnTo>
                    <a:lnTo>
                      <a:pt x="1128" y="1021"/>
                    </a:lnTo>
                    <a:lnTo>
                      <a:pt x="1093" y="1036"/>
                    </a:lnTo>
                    <a:lnTo>
                      <a:pt x="1075" y="1063"/>
                    </a:lnTo>
                    <a:lnTo>
                      <a:pt x="1054" y="1067"/>
                    </a:lnTo>
                    <a:lnTo>
                      <a:pt x="1022" y="1100"/>
                    </a:lnTo>
                    <a:lnTo>
                      <a:pt x="968" y="1097"/>
                    </a:lnTo>
                    <a:lnTo>
                      <a:pt x="969" y="1080"/>
                    </a:lnTo>
                    <a:lnTo>
                      <a:pt x="983" y="1054"/>
                    </a:lnTo>
                    <a:lnTo>
                      <a:pt x="1001" y="1063"/>
                    </a:lnTo>
                    <a:lnTo>
                      <a:pt x="1020" y="1059"/>
                    </a:lnTo>
                    <a:lnTo>
                      <a:pt x="1024" y="1047"/>
                    </a:lnTo>
                    <a:lnTo>
                      <a:pt x="1013" y="1027"/>
                    </a:lnTo>
                    <a:lnTo>
                      <a:pt x="1024" y="975"/>
                    </a:lnTo>
                    <a:lnTo>
                      <a:pt x="1037" y="976"/>
                    </a:lnTo>
                    <a:lnTo>
                      <a:pt x="1074" y="945"/>
                    </a:lnTo>
                    <a:lnTo>
                      <a:pt x="1079" y="920"/>
                    </a:lnTo>
                    <a:lnTo>
                      <a:pt x="1075" y="854"/>
                    </a:lnTo>
                    <a:lnTo>
                      <a:pt x="1107" y="788"/>
                    </a:lnTo>
                    <a:lnTo>
                      <a:pt x="1102" y="758"/>
                    </a:lnTo>
                    <a:lnTo>
                      <a:pt x="1085" y="727"/>
                    </a:lnTo>
                    <a:lnTo>
                      <a:pt x="1110" y="729"/>
                    </a:lnTo>
                    <a:lnTo>
                      <a:pt x="1123" y="768"/>
                    </a:lnTo>
                    <a:lnTo>
                      <a:pt x="1136" y="759"/>
                    </a:lnTo>
                    <a:lnTo>
                      <a:pt x="1133" y="781"/>
                    </a:lnTo>
                    <a:lnTo>
                      <a:pt x="1139" y="781"/>
                    </a:lnTo>
                    <a:lnTo>
                      <a:pt x="1142" y="802"/>
                    </a:lnTo>
                    <a:lnTo>
                      <a:pt x="1157" y="787"/>
                    </a:lnTo>
                    <a:lnTo>
                      <a:pt x="1172" y="804"/>
                    </a:lnTo>
                    <a:lnTo>
                      <a:pt x="1211" y="811"/>
                    </a:lnTo>
                    <a:lnTo>
                      <a:pt x="1217" y="802"/>
                    </a:lnTo>
                    <a:lnTo>
                      <a:pt x="1211" y="774"/>
                    </a:lnTo>
                    <a:lnTo>
                      <a:pt x="1242" y="778"/>
                    </a:lnTo>
                    <a:lnTo>
                      <a:pt x="1242" y="771"/>
                    </a:lnTo>
                    <a:lnTo>
                      <a:pt x="1212" y="742"/>
                    </a:lnTo>
                    <a:lnTo>
                      <a:pt x="1213" y="714"/>
                    </a:lnTo>
                    <a:lnTo>
                      <a:pt x="1195" y="708"/>
                    </a:lnTo>
                    <a:lnTo>
                      <a:pt x="1174" y="686"/>
                    </a:lnTo>
                    <a:lnTo>
                      <a:pt x="1166" y="658"/>
                    </a:lnTo>
                    <a:lnTo>
                      <a:pt x="1152" y="649"/>
                    </a:lnTo>
                    <a:lnTo>
                      <a:pt x="1092" y="645"/>
                    </a:lnTo>
                    <a:lnTo>
                      <a:pt x="1089" y="630"/>
                    </a:lnTo>
                    <a:lnTo>
                      <a:pt x="995" y="615"/>
                    </a:lnTo>
                    <a:lnTo>
                      <a:pt x="972" y="622"/>
                    </a:lnTo>
                    <a:lnTo>
                      <a:pt x="915" y="601"/>
                    </a:lnTo>
                    <a:lnTo>
                      <a:pt x="888" y="606"/>
                    </a:lnTo>
                    <a:lnTo>
                      <a:pt x="871" y="569"/>
                    </a:lnTo>
                    <a:lnTo>
                      <a:pt x="868" y="583"/>
                    </a:lnTo>
                    <a:lnTo>
                      <a:pt x="857" y="583"/>
                    </a:lnTo>
                    <a:lnTo>
                      <a:pt x="859" y="555"/>
                    </a:lnTo>
                    <a:lnTo>
                      <a:pt x="853" y="548"/>
                    </a:lnTo>
                    <a:lnTo>
                      <a:pt x="862" y="536"/>
                    </a:lnTo>
                    <a:lnTo>
                      <a:pt x="843" y="526"/>
                    </a:lnTo>
                    <a:lnTo>
                      <a:pt x="838" y="505"/>
                    </a:lnTo>
                    <a:lnTo>
                      <a:pt x="845" y="481"/>
                    </a:lnTo>
                    <a:lnTo>
                      <a:pt x="818" y="443"/>
                    </a:lnTo>
                    <a:lnTo>
                      <a:pt x="825" y="401"/>
                    </a:lnTo>
                    <a:lnTo>
                      <a:pt x="759" y="408"/>
                    </a:lnTo>
                    <a:lnTo>
                      <a:pt x="742" y="395"/>
                    </a:lnTo>
                    <a:lnTo>
                      <a:pt x="704" y="310"/>
                    </a:lnTo>
                    <a:lnTo>
                      <a:pt x="651" y="303"/>
                    </a:lnTo>
                    <a:lnTo>
                      <a:pt x="651" y="362"/>
                    </a:lnTo>
                    <a:lnTo>
                      <a:pt x="623" y="295"/>
                    </a:lnTo>
                    <a:lnTo>
                      <a:pt x="572" y="277"/>
                    </a:lnTo>
                    <a:lnTo>
                      <a:pt x="563" y="286"/>
                    </a:lnTo>
                    <a:lnTo>
                      <a:pt x="565" y="315"/>
                    </a:lnTo>
                    <a:lnTo>
                      <a:pt x="543" y="343"/>
                    </a:lnTo>
                    <a:lnTo>
                      <a:pt x="534" y="335"/>
                    </a:lnTo>
                    <a:lnTo>
                      <a:pt x="544" y="299"/>
                    </a:lnTo>
                    <a:lnTo>
                      <a:pt x="519" y="353"/>
                    </a:lnTo>
                    <a:lnTo>
                      <a:pt x="511" y="357"/>
                    </a:lnTo>
                    <a:lnTo>
                      <a:pt x="508" y="328"/>
                    </a:lnTo>
                    <a:lnTo>
                      <a:pt x="470" y="388"/>
                    </a:lnTo>
                    <a:lnTo>
                      <a:pt x="439" y="403"/>
                    </a:lnTo>
                    <a:lnTo>
                      <a:pt x="349" y="381"/>
                    </a:lnTo>
                    <a:lnTo>
                      <a:pt x="307" y="393"/>
                    </a:lnTo>
                    <a:lnTo>
                      <a:pt x="194" y="322"/>
                    </a:lnTo>
                    <a:lnTo>
                      <a:pt x="129" y="328"/>
                    </a:lnTo>
                    <a:lnTo>
                      <a:pt x="90" y="309"/>
                    </a:lnTo>
                    <a:lnTo>
                      <a:pt x="55" y="311"/>
                    </a:lnTo>
                    <a:lnTo>
                      <a:pt x="23" y="228"/>
                    </a:lnTo>
                    <a:lnTo>
                      <a:pt x="6" y="225"/>
                    </a:lnTo>
                    <a:lnTo>
                      <a:pt x="6" y="142"/>
                    </a:lnTo>
                    <a:lnTo>
                      <a:pt x="6" y="28"/>
                    </a:lnTo>
                    <a:lnTo>
                      <a:pt x="0" y="0"/>
                    </a:lnTo>
                    <a:lnTo>
                      <a:pt x="1252" y="17"/>
                    </a:lnTo>
                    <a:lnTo>
                      <a:pt x="1243" y="9"/>
                    </a:lnTo>
                    <a:lnTo>
                      <a:pt x="1109" y="17"/>
                    </a:lnTo>
                    <a:lnTo>
                      <a:pt x="1237" y="14"/>
                    </a:lnTo>
                    <a:lnTo>
                      <a:pt x="1242" y="11"/>
                    </a:lnTo>
                    <a:lnTo>
                      <a:pt x="1250" y="156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9" name=""/>
              <p:cNvSpPr/>
              <p:nvPr/>
            </p:nvSpPr>
            <p:spPr>
              <a:xfrm>
                <a:off x="8739720" y="5154840"/>
                <a:ext cx="16920" cy="18000"/>
              </a:xfrm>
              <a:custGeom>
                <a:avLst/>
                <a:gdLst/>
                <a:ahLst/>
                <a:rect l="l" t="t" r="r" b="b"/>
                <a:pathLst>
                  <a:path w="29" h="33">
                    <a:moveTo>
                      <a:pt x="29" y="0"/>
                    </a:moveTo>
                    <a:lnTo>
                      <a:pt x="0" y="33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800" bIns="-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0" name=""/>
              <p:cNvSpPr/>
              <p:nvPr/>
            </p:nvSpPr>
            <p:spPr>
              <a:xfrm>
                <a:off x="8739720" y="5154840"/>
                <a:ext cx="16920" cy="18000"/>
              </a:xfrm>
              <a:custGeom>
                <a:avLst/>
                <a:gdLst/>
                <a:ahLst/>
                <a:rect l="l" t="t" r="r" b="b"/>
                <a:pathLst>
                  <a:path w="29" h="33">
                    <a:moveTo>
                      <a:pt x="29" y="0"/>
                    </a:moveTo>
                    <a:lnTo>
                      <a:pt x="0" y="33"/>
                    </a:lnTo>
                    <a:lnTo>
                      <a:pt x="29" y="0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800" bIns="-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1" name=""/>
              <p:cNvSpPr/>
              <p:nvPr/>
            </p:nvSpPr>
            <p:spPr>
              <a:xfrm>
                <a:off x="7490160" y="3518280"/>
                <a:ext cx="271800" cy="119160"/>
              </a:xfrm>
              <a:custGeom>
                <a:avLst/>
                <a:gdLst/>
                <a:ahLst/>
                <a:rect l="l" t="t" r="r" b="b"/>
                <a:pathLst>
                  <a:path w="487" h="200">
                    <a:moveTo>
                      <a:pt x="421" y="18"/>
                    </a:moveTo>
                    <a:lnTo>
                      <a:pt x="422" y="0"/>
                    </a:lnTo>
                    <a:lnTo>
                      <a:pt x="331" y="67"/>
                    </a:lnTo>
                    <a:lnTo>
                      <a:pt x="69" y="115"/>
                    </a:lnTo>
                    <a:lnTo>
                      <a:pt x="5" y="158"/>
                    </a:lnTo>
                    <a:lnTo>
                      <a:pt x="0" y="191"/>
                    </a:lnTo>
                    <a:lnTo>
                      <a:pt x="45" y="200"/>
                    </a:lnTo>
                    <a:lnTo>
                      <a:pt x="428" y="82"/>
                    </a:lnTo>
                    <a:lnTo>
                      <a:pt x="487" y="50"/>
                    </a:lnTo>
                    <a:lnTo>
                      <a:pt x="481" y="32"/>
                    </a:lnTo>
                    <a:lnTo>
                      <a:pt x="436" y="45"/>
                    </a:lnTo>
                    <a:lnTo>
                      <a:pt x="371" y="67"/>
                    </a:lnTo>
                    <a:lnTo>
                      <a:pt x="421" y="18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2" name=""/>
              <p:cNvSpPr/>
              <p:nvPr/>
            </p:nvSpPr>
            <p:spPr>
              <a:xfrm>
                <a:off x="7490160" y="3518280"/>
                <a:ext cx="271800" cy="119160"/>
              </a:xfrm>
              <a:custGeom>
                <a:avLst/>
                <a:gdLst/>
                <a:ahLst/>
                <a:rect l="l" t="t" r="r" b="b"/>
                <a:pathLst>
                  <a:path w="487" h="200">
                    <a:moveTo>
                      <a:pt x="421" y="18"/>
                    </a:moveTo>
                    <a:lnTo>
                      <a:pt x="422" y="0"/>
                    </a:lnTo>
                    <a:lnTo>
                      <a:pt x="331" y="67"/>
                    </a:lnTo>
                    <a:lnTo>
                      <a:pt x="69" y="115"/>
                    </a:lnTo>
                    <a:lnTo>
                      <a:pt x="5" y="158"/>
                    </a:lnTo>
                    <a:lnTo>
                      <a:pt x="0" y="191"/>
                    </a:lnTo>
                    <a:lnTo>
                      <a:pt x="45" y="200"/>
                    </a:lnTo>
                    <a:lnTo>
                      <a:pt x="428" y="82"/>
                    </a:lnTo>
                    <a:lnTo>
                      <a:pt x="487" y="50"/>
                    </a:lnTo>
                    <a:lnTo>
                      <a:pt x="481" y="32"/>
                    </a:lnTo>
                    <a:lnTo>
                      <a:pt x="436" y="45"/>
                    </a:lnTo>
                    <a:lnTo>
                      <a:pt x="371" y="67"/>
                    </a:lnTo>
                    <a:lnTo>
                      <a:pt x="421" y="18"/>
                    </a:lnTo>
                    <a:lnTo>
                      <a:pt x="421" y="18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3" name=""/>
              <p:cNvSpPr/>
              <p:nvPr/>
            </p:nvSpPr>
            <p:spPr>
              <a:xfrm>
                <a:off x="8782200" y="1659600"/>
                <a:ext cx="368280" cy="192960"/>
              </a:xfrm>
              <a:custGeom>
                <a:avLst/>
                <a:gdLst/>
                <a:ahLst/>
                <a:rect l="l" t="t" r="r" b="b"/>
                <a:pathLst>
                  <a:path w="659" h="330">
                    <a:moveTo>
                      <a:pt x="108" y="0"/>
                    </a:moveTo>
                    <a:lnTo>
                      <a:pt x="453" y="125"/>
                    </a:lnTo>
                    <a:lnTo>
                      <a:pt x="531" y="200"/>
                    </a:lnTo>
                    <a:lnTo>
                      <a:pt x="616" y="217"/>
                    </a:lnTo>
                    <a:lnTo>
                      <a:pt x="659" y="309"/>
                    </a:lnTo>
                    <a:lnTo>
                      <a:pt x="523" y="330"/>
                    </a:lnTo>
                    <a:lnTo>
                      <a:pt x="249" y="236"/>
                    </a:lnTo>
                    <a:lnTo>
                      <a:pt x="197" y="141"/>
                    </a:lnTo>
                    <a:lnTo>
                      <a:pt x="2" y="30"/>
                    </a:lnTo>
                    <a:lnTo>
                      <a:pt x="0" y="3"/>
                    </a:lnTo>
                    <a:lnTo>
                      <a:pt x="108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4" name=""/>
              <p:cNvSpPr/>
              <p:nvPr/>
            </p:nvSpPr>
            <p:spPr>
              <a:xfrm>
                <a:off x="8782200" y="1659600"/>
                <a:ext cx="368280" cy="192960"/>
              </a:xfrm>
              <a:custGeom>
                <a:avLst/>
                <a:gdLst/>
                <a:ahLst/>
                <a:rect l="l" t="t" r="r" b="b"/>
                <a:pathLst>
                  <a:path w="659" h="330">
                    <a:moveTo>
                      <a:pt x="108" y="0"/>
                    </a:moveTo>
                    <a:lnTo>
                      <a:pt x="453" y="125"/>
                    </a:lnTo>
                    <a:lnTo>
                      <a:pt x="531" y="200"/>
                    </a:lnTo>
                    <a:lnTo>
                      <a:pt x="616" y="217"/>
                    </a:lnTo>
                    <a:lnTo>
                      <a:pt x="659" y="309"/>
                    </a:lnTo>
                    <a:lnTo>
                      <a:pt x="523" y="330"/>
                    </a:lnTo>
                    <a:lnTo>
                      <a:pt x="249" y="236"/>
                    </a:lnTo>
                    <a:lnTo>
                      <a:pt x="197" y="141"/>
                    </a:lnTo>
                    <a:lnTo>
                      <a:pt x="2" y="30"/>
                    </a:lnTo>
                    <a:lnTo>
                      <a:pt x="0" y="3"/>
                    </a:lnTo>
                    <a:lnTo>
                      <a:pt x="108" y="0"/>
                    </a:lnTo>
                    <a:lnTo>
                      <a:pt x="108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5" name=""/>
              <p:cNvSpPr/>
              <p:nvPr/>
            </p:nvSpPr>
            <p:spPr>
              <a:xfrm>
                <a:off x="8799120" y="2298960"/>
                <a:ext cx="310680" cy="236160"/>
              </a:xfrm>
              <a:custGeom>
                <a:avLst/>
                <a:gdLst/>
                <a:ahLst/>
                <a:rect l="l" t="t" r="r" b="b"/>
                <a:pathLst>
                  <a:path w="554" h="402">
                    <a:moveTo>
                      <a:pt x="89" y="61"/>
                    </a:moveTo>
                    <a:lnTo>
                      <a:pt x="65" y="110"/>
                    </a:lnTo>
                    <a:lnTo>
                      <a:pt x="142" y="209"/>
                    </a:lnTo>
                    <a:lnTo>
                      <a:pt x="215" y="205"/>
                    </a:lnTo>
                    <a:lnTo>
                      <a:pt x="338" y="252"/>
                    </a:lnTo>
                    <a:lnTo>
                      <a:pt x="552" y="228"/>
                    </a:lnTo>
                    <a:lnTo>
                      <a:pt x="554" y="254"/>
                    </a:lnTo>
                    <a:lnTo>
                      <a:pt x="457" y="311"/>
                    </a:lnTo>
                    <a:lnTo>
                      <a:pt x="461" y="388"/>
                    </a:lnTo>
                    <a:lnTo>
                      <a:pt x="412" y="402"/>
                    </a:lnTo>
                    <a:lnTo>
                      <a:pt x="360" y="378"/>
                    </a:lnTo>
                    <a:lnTo>
                      <a:pt x="311" y="301"/>
                    </a:lnTo>
                    <a:lnTo>
                      <a:pt x="252" y="329"/>
                    </a:lnTo>
                    <a:lnTo>
                      <a:pt x="91" y="246"/>
                    </a:lnTo>
                    <a:lnTo>
                      <a:pt x="60" y="207"/>
                    </a:lnTo>
                    <a:lnTo>
                      <a:pt x="65" y="179"/>
                    </a:lnTo>
                    <a:lnTo>
                      <a:pt x="4" y="150"/>
                    </a:lnTo>
                    <a:lnTo>
                      <a:pt x="0" y="101"/>
                    </a:lnTo>
                    <a:lnTo>
                      <a:pt x="91" y="0"/>
                    </a:lnTo>
                    <a:lnTo>
                      <a:pt x="89" y="6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6" name=""/>
              <p:cNvSpPr/>
              <p:nvPr/>
            </p:nvSpPr>
            <p:spPr>
              <a:xfrm>
                <a:off x="8799120" y="2298960"/>
                <a:ext cx="310680" cy="236160"/>
              </a:xfrm>
              <a:custGeom>
                <a:avLst/>
                <a:gdLst/>
                <a:ahLst/>
                <a:rect l="l" t="t" r="r" b="b"/>
                <a:pathLst>
                  <a:path w="554" h="402">
                    <a:moveTo>
                      <a:pt x="89" y="61"/>
                    </a:moveTo>
                    <a:lnTo>
                      <a:pt x="65" y="110"/>
                    </a:lnTo>
                    <a:lnTo>
                      <a:pt x="142" y="209"/>
                    </a:lnTo>
                    <a:lnTo>
                      <a:pt x="215" y="205"/>
                    </a:lnTo>
                    <a:lnTo>
                      <a:pt x="338" y="252"/>
                    </a:lnTo>
                    <a:lnTo>
                      <a:pt x="552" y="228"/>
                    </a:lnTo>
                    <a:lnTo>
                      <a:pt x="554" y="254"/>
                    </a:lnTo>
                    <a:lnTo>
                      <a:pt x="457" y="311"/>
                    </a:lnTo>
                    <a:lnTo>
                      <a:pt x="461" y="388"/>
                    </a:lnTo>
                    <a:lnTo>
                      <a:pt x="412" y="402"/>
                    </a:lnTo>
                    <a:lnTo>
                      <a:pt x="360" y="378"/>
                    </a:lnTo>
                    <a:lnTo>
                      <a:pt x="311" y="301"/>
                    </a:lnTo>
                    <a:lnTo>
                      <a:pt x="252" y="329"/>
                    </a:lnTo>
                    <a:lnTo>
                      <a:pt x="91" y="246"/>
                    </a:lnTo>
                    <a:lnTo>
                      <a:pt x="60" y="207"/>
                    </a:lnTo>
                    <a:lnTo>
                      <a:pt x="65" y="179"/>
                    </a:lnTo>
                    <a:lnTo>
                      <a:pt x="4" y="150"/>
                    </a:lnTo>
                    <a:lnTo>
                      <a:pt x="0" y="101"/>
                    </a:lnTo>
                    <a:lnTo>
                      <a:pt x="91" y="0"/>
                    </a:lnTo>
                    <a:lnTo>
                      <a:pt x="89" y="61"/>
                    </a:lnTo>
                    <a:lnTo>
                      <a:pt x="89" y="61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7" name=""/>
              <p:cNvSpPr/>
              <p:nvPr/>
            </p:nvSpPr>
            <p:spPr>
              <a:xfrm>
                <a:off x="9191520" y="2313360"/>
                <a:ext cx="220320" cy="299880"/>
              </a:xfrm>
              <a:custGeom>
                <a:avLst/>
                <a:gdLst/>
                <a:ahLst/>
                <a:rect l="l" t="t" r="r" b="b"/>
                <a:pathLst>
                  <a:path w="395" h="509">
                    <a:moveTo>
                      <a:pt x="208" y="15"/>
                    </a:moveTo>
                    <a:lnTo>
                      <a:pt x="194" y="0"/>
                    </a:lnTo>
                    <a:lnTo>
                      <a:pt x="189" y="45"/>
                    </a:lnTo>
                    <a:lnTo>
                      <a:pt x="22" y="316"/>
                    </a:lnTo>
                    <a:lnTo>
                      <a:pt x="0" y="447"/>
                    </a:lnTo>
                    <a:lnTo>
                      <a:pt x="37" y="509"/>
                    </a:lnTo>
                    <a:lnTo>
                      <a:pt x="227" y="503"/>
                    </a:lnTo>
                    <a:lnTo>
                      <a:pt x="395" y="380"/>
                    </a:lnTo>
                    <a:lnTo>
                      <a:pt x="374" y="355"/>
                    </a:lnTo>
                    <a:lnTo>
                      <a:pt x="379" y="297"/>
                    </a:lnTo>
                    <a:lnTo>
                      <a:pt x="340" y="273"/>
                    </a:lnTo>
                    <a:lnTo>
                      <a:pt x="308" y="332"/>
                    </a:lnTo>
                    <a:lnTo>
                      <a:pt x="300" y="288"/>
                    </a:lnTo>
                    <a:lnTo>
                      <a:pt x="194" y="328"/>
                    </a:lnTo>
                    <a:lnTo>
                      <a:pt x="241" y="261"/>
                    </a:lnTo>
                    <a:lnTo>
                      <a:pt x="216" y="251"/>
                    </a:lnTo>
                    <a:lnTo>
                      <a:pt x="267" y="66"/>
                    </a:lnTo>
                    <a:lnTo>
                      <a:pt x="245" y="10"/>
                    </a:lnTo>
                    <a:lnTo>
                      <a:pt x="208" y="1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8" name=""/>
              <p:cNvSpPr/>
              <p:nvPr/>
            </p:nvSpPr>
            <p:spPr>
              <a:xfrm>
                <a:off x="9191520" y="2313360"/>
                <a:ext cx="220320" cy="299880"/>
              </a:xfrm>
              <a:custGeom>
                <a:avLst/>
                <a:gdLst/>
                <a:ahLst/>
                <a:rect l="l" t="t" r="r" b="b"/>
                <a:pathLst>
                  <a:path w="395" h="509">
                    <a:moveTo>
                      <a:pt x="208" y="15"/>
                    </a:moveTo>
                    <a:lnTo>
                      <a:pt x="194" y="0"/>
                    </a:lnTo>
                    <a:lnTo>
                      <a:pt x="189" y="45"/>
                    </a:lnTo>
                    <a:lnTo>
                      <a:pt x="22" y="316"/>
                    </a:lnTo>
                    <a:lnTo>
                      <a:pt x="0" y="447"/>
                    </a:lnTo>
                    <a:lnTo>
                      <a:pt x="37" y="509"/>
                    </a:lnTo>
                    <a:lnTo>
                      <a:pt x="227" y="503"/>
                    </a:lnTo>
                    <a:lnTo>
                      <a:pt x="395" y="380"/>
                    </a:lnTo>
                    <a:lnTo>
                      <a:pt x="374" y="355"/>
                    </a:lnTo>
                    <a:lnTo>
                      <a:pt x="379" y="297"/>
                    </a:lnTo>
                    <a:lnTo>
                      <a:pt x="340" y="273"/>
                    </a:lnTo>
                    <a:lnTo>
                      <a:pt x="308" y="332"/>
                    </a:lnTo>
                    <a:lnTo>
                      <a:pt x="300" y="288"/>
                    </a:lnTo>
                    <a:lnTo>
                      <a:pt x="194" y="328"/>
                    </a:lnTo>
                    <a:lnTo>
                      <a:pt x="241" y="261"/>
                    </a:lnTo>
                    <a:lnTo>
                      <a:pt x="216" y="251"/>
                    </a:lnTo>
                    <a:lnTo>
                      <a:pt x="267" y="66"/>
                    </a:lnTo>
                    <a:lnTo>
                      <a:pt x="245" y="10"/>
                    </a:lnTo>
                    <a:lnTo>
                      <a:pt x="208" y="15"/>
                    </a:lnTo>
                    <a:lnTo>
                      <a:pt x="208" y="15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9" name=""/>
              <p:cNvSpPr/>
              <p:nvPr/>
            </p:nvSpPr>
            <p:spPr>
              <a:xfrm>
                <a:off x="7242120" y="4493880"/>
                <a:ext cx="40680" cy="153360"/>
              </a:xfrm>
              <a:custGeom>
                <a:avLst/>
                <a:gdLst/>
                <a:ahLst/>
                <a:rect l="l" t="t" r="r" b="b"/>
                <a:pathLst>
                  <a:path w="72" h="261">
                    <a:moveTo>
                      <a:pt x="0" y="261"/>
                    </a:moveTo>
                    <a:lnTo>
                      <a:pt x="53" y="255"/>
                    </a:lnTo>
                    <a:lnTo>
                      <a:pt x="72" y="133"/>
                    </a:lnTo>
                    <a:lnTo>
                      <a:pt x="14" y="0"/>
                    </a:lnTo>
                    <a:lnTo>
                      <a:pt x="59" y="133"/>
                    </a:lnTo>
                    <a:lnTo>
                      <a:pt x="44" y="239"/>
                    </a:lnTo>
                    <a:lnTo>
                      <a:pt x="0" y="26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0" name=""/>
              <p:cNvSpPr/>
              <p:nvPr/>
            </p:nvSpPr>
            <p:spPr>
              <a:xfrm>
                <a:off x="7242120" y="4493880"/>
                <a:ext cx="40680" cy="153360"/>
              </a:xfrm>
              <a:custGeom>
                <a:avLst/>
                <a:gdLst/>
                <a:ahLst/>
                <a:rect l="l" t="t" r="r" b="b"/>
                <a:pathLst>
                  <a:path w="72" h="261">
                    <a:moveTo>
                      <a:pt x="0" y="261"/>
                    </a:moveTo>
                    <a:lnTo>
                      <a:pt x="53" y="255"/>
                    </a:lnTo>
                    <a:lnTo>
                      <a:pt x="72" y="133"/>
                    </a:lnTo>
                    <a:lnTo>
                      <a:pt x="14" y="0"/>
                    </a:lnTo>
                    <a:lnTo>
                      <a:pt x="59" y="133"/>
                    </a:lnTo>
                    <a:lnTo>
                      <a:pt x="44" y="239"/>
                    </a:lnTo>
                    <a:lnTo>
                      <a:pt x="0" y="261"/>
                    </a:lnTo>
                    <a:lnTo>
                      <a:pt x="0" y="261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1" name=""/>
              <p:cNvSpPr/>
              <p:nvPr/>
            </p:nvSpPr>
            <p:spPr>
              <a:xfrm>
                <a:off x="6585120" y="6365520"/>
                <a:ext cx="26640" cy="41040"/>
              </a:xfrm>
              <a:custGeom>
                <a:avLst/>
                <a:gdLst/>
                <a:ahLst/>
                <a:rect l="l" t="t" r="r" b="b"/>
                <a:pathLst>
                  <a:path w="50" h="69">
                    <a:moveTo>
                      <a:pt x="50" y="0"/>
                    </a:moveTo>
                    <a:lnTo>
                      <a:pt x="0" y="69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760" bIns="-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2" name=""/>
              <p:cNvSpPr/>
              <p:nvPr/>
            </p:nvSpPr>
            <p:spPr>
              <a:xfrm>
                <a:off x="6585120" y="6365520"/>
                <a:ext cx="26640" cy="41040"/>
              </a:xfrm>
              <a:custGeom>
                <a:avLst/>
                <a:gdLst/>
                <a:ahLst/>
                <a:rect l="l" t="t" r="r" b="b"/>
                <a:pathLst>
                  <a:path w="50" h="69">
                    <a:moveTo>
                      <a:pt x="50" y="0"/>
                    </a:moveTo>
                    <a:lnTo>
                      <a:pt x="0" y="69"/>
                    </a:lnTo>
                    <a:lnTo>
                      <a:pt x="50" y="0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760" bIns="-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3" name=""/>
              <p:cNvSpPr/>
              <p:nvPr/>
            </p:nvSpPr>
            <p:spPr>
              <a:xfrm>
                <a:off x="6544440" y="6414480"/>
                <a:ext cx="23760" cy="16200"/>
              </a:xfrm>
              <a:custGeom>
                <a:avLst/>
                <a:gdLst/>
                <a:ahLst/>
                <a:rect l="l" t="t" r="r" b="b"/>
                <a:pathLst>
                  <a:path w="42" h="30">
                    <a:moveTo>
                      <a:pt x="42" y="0"/>
                    </a:moveTo>
                    <a:lnTo>
                      <a:pt x="0" y="30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600" bIns="-30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4" name=""/>
              <p:cNvSpPr/>
              <p:nvPr/>
            </p:nvSpPr>
            <p:spPr>
              <a:xfrm>
                <a:off x="6544440" y="6414480"/>
                <a:ext cx="23760" cy="16200"/>
              </a:xfrm>
              <a:custGeom>
                <a:avLst/>
                <a:gdLst/>
                <a:ahLst/>
                <a:rect l="l" t="t" r="r" b="b"/>
                <a:pathLst>
                  <a:path w="42" h="30">
                    <a:moveTo>
                      <a:pt x="42" y="0"/>
                    </a:moveTo>
                    <a:lnTo>
                      <a:pt x="0" y="30"/>
                    </a:lnTo>
                    <a:lnTo>
                      <a:pt x="42" y="0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600" bIns="-30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5" name=""/>
              <p:cNvSpPr/>
              <p:nvPr/>
            </p:nvSpPr>
            <p:spPr>
              <a:xfrm>
                <a:off x="6417000" y="6432480"/>
                <a:ext cx="68040" cy="34200"/>
              </a:xfrm>
              <a:custGeom>
                <a:avLst/>
                <a:gdLst/>
                <a:ahLst/>
                <a:rect l="l" t="t" r="r" b="b"/>
                <a:pathLst>
                  <a:path w="120" h="56">
                    <a:moveTo>
                      <a:pt x="118" y="32"/>
                    </a:moveTo>
                    <a:lnTo>
                      <a:pt x="0" y="56"/>
                    </a:lnTo>
                    <a:lnTo>
                      <a:pt x="92" y="0"/>
                    </a:lnTo>
                    <a:lnTo>
                      <a:pt x="120" y="7"/>
                    </a:lnTo>
                    <a:lnTo>
                      <a:pt x="118" y="3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600" bIns="-12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6" name=""/>
              <p:cNvSpPr/>
              <p:nvPr/>
            </p:nvSpPr>
            <p:spPr>
              <a:xfrm>
                <a:off x="6417000" y="6432480"/>
                <a:ext cx="68040" cy="34200"/>
              </a:xfrm>
              <a:custGeom>
                <a:avLst/>
                <a:gdLst/>
                <a:ahLst/>
                <a:rect l="l" t="t" r="r" b="b"/>
                <a:pathLst>
                  <a:path w="120" h="56">
                    <a:moveTo>
                      <a:pt x="118" y="32"/>
                    </a:moveTo>
                    <a:lnTo>
                      <a:pt x="0" y="56"/>
                    </a:lnTo>
                    <a:lnTo>
                      <a:pt x="92" y="0"/>
                    </a:lnTo>
                    <a:lnTo>
                      <a:pt x="120" y="7"/>
                    </a:lnTo>
                    <a:lnTo>
                      <a:pt x="118" y="32"/>
                    </a:lnTo>
                    <a:lnTo>
                      <a:pt x="118" y="32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600" bIns="-12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7" name=""/>
              <p:cNvSpPr/>
              <p:nvPr/>
            </p:nvSpPr>
            <p:spPr>
              <a:xfrm>
                <a:off x="7906320" y="3462120"/>
                <a:ext cx="52200" cy="30600"/>
              </a:xfrm>
              <a:custGeom>
                <a:avLst/>
                <a:gdLst/>
                <a:ahLst/>
                <a:rect l="l" t="t" r="r" b="b"/>
                <a:pathLst>
                  <a:path w="93" h="53">
                    <a:moveTo>
                      <a:pt x="0" y="39"/>
                    </a:moveTo>
                    <a:lnTo>
                      <a:pt x="93" y="53"/>
                    </a:lnTo>
                    <a:lnTo>
                      <a:pt x="93" y="17"/>
                    </a:lnTo>
                    <a:lnTo>
                      <a:pt x="60" y="0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200" bIns="-16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8" name=""/>
              <p:cNvSpPr/>
              <p:nvPr/>
            </p:nvSpPr>
            <p:spPr>
              <a:xfrm>
                <a:off x="7906320" y="3462120"/>
                <a:ext cx="52200" cy="30600"/>
              </a:xfrm>
              <a:custGeom>
                <a:avLst/>
                <a:gdLst/>
                <a:ahLst/>
                <a:rect l="l" t="t" r="r" b="b"/>
                <a:pathLst>
                  <a:path w="93" h="53">
                    <a:moveTo>
                      <a:pt x="0" y="39"/>
                    </a:moveTo>
                    <a:lnTo>
                      <a:pt x="93" y="53"/>
                    </a:lnTo>
                    <a:lnTo>
                      <a:pt x="93" y="17"/>
                    </a:lnTo>
                    <a:lnTo>
                      <a:pt x="60" y="0"/>
                    </a:lnTo>
                    <a:lnTo>
                      <a:pt x="0" y="39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200" bIns="-16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9" name=""/>
              <p:cNvSpPr/>
              <p:nvPr/>
            </p:nvSpPr>
            <p:spPr>
              <a:xfrm>
                <a:off x="7985880" y="3478680"/>
                <a:ext cx="38880" cy="30600"/>
              </a:xfrm>
              <a:custGeom>
                <a:avLst/>
                <a:gdLst/>
                <a:ahLst/>
                <a:rect l="l" t="t" r="r" b="b"/>
                <a:pathLst>
                  <a:path w="69" h="56">
                    <a:moveTo>
                      <a:pt x="0" y="37"/>
                    </a:moveTo>
                    <a:lnTo>
                      <a:pt x="60" y="56"/>
                    </a:lnTo>
                    <a:lnTo>
                      <a:pt x="69" y="32"/>
                    </a:lnTo>
                    <a:lnTo>
                      <a:pt x="53" y="0"/>
                    </a:lnTo>
                    <a:lnTo>
                      <a:pt x="41" y="32"/>
                    </a:lnTo>
                    <a:lnTo>
                      <a:pt x="0" y="3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200" bIns="-16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0" name=""/>
              <p:cNvSpPr/>
              <p:nvPr/>
            </p:nvSpPr>
            <p:spPr>
              <a:xfrm>
                <a:off x="7985880" y="3478680"/>
                <a:ext cx="38880" cy="30600"/>
              </a:xfrm>
              <a:custGeom>
                <a:avLst/>
                <a:gdLst/>
                <a:ahLst/>
                <a:rect l="l" t="t" r="r" b="b"/>
                <a:pathLst>
                  <a:path w="69" h="56">
                    <a:moveTo>
                      <a:pt x="0" y="37"/>
                    </a:moveTo>
                    <a:lnTo>
                      <a:pt x="60" y="56"/>
                    </a:lnTo>
                    <a:lnTo>
                      <a:pt x="69" y="32"/>
                    </a:lnTo>
                    <a:lnTo>
                      <a:pt x="53" y="0"/>
                    </a:lnTo>
                    <a:lnTo>
                      <a:pt x="41" y="32"/>
                    </a:lnTo>
                    <a:lnTo>
                      <a:pt x="0" y="37"/>
                    </a:lnTo>
                    <a:lnTo>
                      <a:pt x="0" y="37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200" bIns="-16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1" name=""/>
              <p:cNvSpPr/>
              <p:nvPr/>
            </p:nvSpPr>
            <p:spPr>
              <a:xfrm>
                <a:off x="8165880" y="2909520"/>
                <a:ext cx="22320" cy="34200"/>
              </a:xfrm>
              <a:custGeom>
                <a:avLst/>
                <a:gdLst/>
                <a:ahLst/>
                <a:rect l="l" t="t" r="r" b="b"/>
                <a:pathLst>
                  <a:path w="39" h="59">
                    <a:moveTo>
                      <a:pt x="0" y="34"/>
                    </a:moveTo>
                    <a:lnTo>
                      <a:pt x="13" y="59"/>
                    </a:lnTo>
                    <a:lnTo>
                      <a:pt x="39" y="45"/>
                    </a:lnTo>
                    <a:lnTo>
                      <a:pt x="27" y="0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600" bIns="-12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2" name=""/>
              <p:cNvSpPr/>
              <p:nvPr/>
            </p:nvSpPr>
            <p:spPr>
              <a:xfrm>
                <a:off x="8165880" y="2909520"/>
                <a:ext cx="22320" cy="34200"/>
              </a:xfrm>
              <a:custGeom>
                <a:avLst/>
                <a:gdLst/>
                <a:ahLst/>
                <a:rect l="l" t="t" r="r" b="b"/>
                <a:pathLst>
                  <a:path w="39" h="59">
                    <a:moveTo>
                      <a:pt x="0" y="34"/>
                    </a:moveTo>
                    <a:lnTo>
                      <a:pt x="13" y="59"/>
                    </a:lnTo>
                    <a:lnTo>
                      <a:pt x="39" y="45"/>
                    </a:lnTo>
                    <a:lnTo>
                      <a:pt x="27" y="0"/>
                    </a:lnTo>
                    <a:lnTo>
                      <a:pt x="0" y="34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600" bIns="-12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3" name=""/>
              <p:cNvSpPr/>
              <p:nvPr/>
            </p:nvSpPr>
            <p:spPr>
              <a:xfrm>
                <a:off x="8194680" y="2896920"/>
                <a:ext cx="13320" cy="23760"/>
              </a:xfrm>
              <a:custGeom>
                <a:avLst/>
                <a:gdLst/>
                <a:ahLst/>
                <a:rect l="l" t="t" r="r" b="b"/>
                <a:pathLst>
                  <a:path w="22" h="39">
                    <a:moveTo>
                      <a:pt x="0" y="31"/>
                    </a:moveTo>
                    <a:lnTo>
                      <a:pt x="17" y="39"/>
                    </a:lnTo>
                    <a:lnTo>
                      <a:pt x="22" y="0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4" name=""/>
              <p:cNvSpPr/>
              <p:nvPr/>
            </p:nvSpPr>
            <p:spPr>
              <a:xfrm>
                <a:off x="8194680" y="2896920"/>
                <a:ext cx="13320" cy="23760"/>
              </a:xfrm>
              <a:custGeom>
                <a:avLst/>
                <a:gdLst/>
                <a:ahLst/>
                <a:rect l="l" t="t" r="r" b="b"/>
                <a:pathLst>
                  <a:path w="22" h="39">
                    <a:moveTo>
                      <a:pt x="0" y="31"/>
                    </a:moveTo>
                    <a:lnTo>
                      <a:pt x="17" y="39"/>
                    </a:lnTo>
                    <a:lnTo>
                      <a:pt x="22" y="0"/>
                    </a:lnTo>
                    <a:lnTo>
                      <a:pt x="0" y="31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5" name=""/>
              <p:cNvSpPr/>
              <p:nvPr/>
            </p:nvSpPr>
            <p:spPr>
              <a:xfrm>
                <a:off x="8203320" y="2938680"/>
                <a:ext cx="11880" cy="14040"/>
              </a:xfrm>
              <a:custGeom>
                <a:avLst/>
                <a:gdLst/>
                <a:ahLst/>
                <a:rect l="l" t="t" r="r" b="b"/>
                <a:pathLst>
                  <a:path w="22" h="28">
                    <a:moveTo>
                      <a:pt x="0" y="0"/>
                    </a:moveTo>
                    <a:lnTo>
                      <a:pt x="12" y="28"/>
                    </a:lnTo>
                    <a:lnTo>
                      <a:pt x="2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6" name=""/>
              <p:cNvSpPr/>
              <p:nvPr/>
            </p:nvSpPr>
            <p:spPr>
              <a:xfrm>
                <a:off x="8203320" y="2938680"/>
                <a:ext cx="11880" cy="14040"/>
              </a:xfrm>
              <a:custGeom>
                <a:avLst/>
                <a:gdLst/>
                <a:ahLst/>
                <a:rect l="l" t="t" r="r" b="b"/>
                <a:pathLst>
                  <a:path w="22" h="28">
                    <a:moveTo>
                      <a:pt x="0" y="0"/>
                    </a:moveTo>
                    <a:lnTo>
                      <a:pt x="12" y="28"/>
                    </a:lnTo>
                    <a:lnTo>
                      <a:pt x="2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7" name=""/>
              <p:cNvSpPr/>
              <p:nvPr/>
            </p:nvSpPr>
            <p:spPr>
              <a:xfrm>
                <a:off x="8442720" y="2788560"/>
                <a:ext cx="21600" cy="39600"/>
              </a:xfrm>
              <a:custGeom>
                <a:avLst/>
                <a:gdLst/>
                <a:ahLst/>
                <a:rect l="l" t="t" r="r" b="b"/>
                <a:pathLst>
                  <a:path w="38" h="71">
                    <a:moveTo>
                      <a:pt x="21" y="0"/>
                    </a:moveTo>
                    <a:lnTo>
                      <a:pt x="0" y="71"/>
                    </a:lnTo>
                    <a:lnTo>
                      <a:pt x="34" y="50"/>
                    </a:lnTo>
                    <a:lnTo>
                      <a:pt x="38" y="9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8" name=""/>
              <p:cNvSpPr/>
              <p:nvPr/>
            </p:nvSpPr>
            <p:spPr>
              <a:xfrm>
                <a:off x="8442720" y="2788560"/>
                <a:ext cx="21600" cy="39600"/>
              </a:xfrm>
              <a:custGeom>
                <a:avLst/>
                <a:gdLst/>
                <a:ahLst/>
                <a:rect l="l" t="t" r="r" b="b"/>
                <a:pathLst>
                  <a:path w="38" h="71">
                    <a:moveTo>
                      <a:pt x="21" y="0"/>
                    </a:moveTo>
                    <a:lnTo>
                      <a:pt x="0" y="71"/>
                    </a:lnTo>
                    <a:lnTo>
                      <a:pt x="34" y="50"/>
                    </a:lnTo>
                    <a:lnTo>
                      <a:pt x="38" y="9"/>
                    </a:lnTo>
                    <a:lnTo>
                      <a:pt x="21" y="0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9" name=""/>
              <p:cNvSpPr/>
              <p:nvPr/>
            </p:nvSpPr>
            <p:spPr>
              <a:xfrm>
                <a:off x="4359240" y="5854320"/>
                <a:ext cx="79560" cy="95760"/>
              </a:xfrm>
              <a:custGeom>
                <a:avLst/>
                <a:gdLst/>
                <a:ahLst/>
                <a:rect l="l" t="t" r="r" b="b"/>
                <a:pathLst>
                  <a:path w="146" h="162">
                    <a:moveTo>
                      <a:pt x="32" y="88"/>
                    </a:moveTo>
                    <a:lnTo>
                      <a:pt x="146" y="0"/>
                    </a:lnTo>
                    <a:lnTo>
                      <a:pt x="16" y="162"/>
                    </a:lnTo>
                    <a:lnTo>
                      <a:pt x="0" y="153"/>
                    </a:lnTo>
                    <a:lnTo>
                      <a:pt x="32" y="88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0" name=""/>
              <p:cNvSpPr/>
              <p:nvPr/>
            </p:nvSpPr>
            <p:spPr>
              <a:xfrm>
                <a:off x="4359240" y="5854320"/>
                <a:ext cx="79560" cy="95760"/>
              </a:xfrm>
              <a:custGeom>
                <a:avLst/>
                <a:gdLst/>
                <a:ahLst/>
                <a:rect l="l" t="t" r="r" b="b"/>
                <a:pathLst>
                  <a:path w="146" h="162">
                    <a:moveTo>
                      <a:pt x="32" y="88"/>
                    </a:moveTo>
                    <a:lnTo>
                      <a:pt x="146" y="0"/>
                    </a:lnTo>
                    <a:lnTo>
                      <a:pt x="16" y="162"/>
                    </a:lnTo>
                    <a:lnTo>
                      <a:pt x="0" y="153"/>
                    </a:lnTo>
                    <a:lnTo>
                      <a:pt x="32" y="88"/>
                    </a:lnTo>
                    <a:lnTo>
                      <a:pt x="32" y="88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1" name=""/>
              <p:cNvSpPr/>
              <p:nvPr/>
            </p:nvSpPr>
            <p:spPr>
              <a:xfrm>
                <a:off x="109440" y="1442520"/>
                <a:ext cx="682560" cy="576360"/>
              </a:xfrm>
              <a:custGeom>
                <a:avLst/>
                <a:gdLst/>
                <a:ahLst/>
                <a:rect l="l" t="t" r="r" b="b"/>
                <a:pathLst>
                  <a:path w="1218" h="982">
                    <a:moveTo>
                      <a:pt x="201" y="185"/>
                    </a:moveTo>
                    <a:lnTo>
                      <a:pt x="201" y="98"/>
                    </a:lnTo>
                    <a:lnTo>
                      <a:pt x="85" y="64"/>
                    </a:lnTo>
                    <a:lnTo>
                      <a:pt x="59" y="122"/>
                    </a:lnTo>
                    <a:lnTo>
                      <a:pt x="0" y="80"/>
                    </a:lnTo>
                    <a:lnTo>
                      <a:pt x="12" y="28"/>
                    </a:lnTo>
                    <a:lnTo>
                      <a:pt x="79" y="0"/>
                    </a:lnTo>
                    <a:lnTo>
                      <a:pt x="658" y="209"/>
                    </a:lnTo>
                    <a:lnTo>
                      <a:pt x="832" y="448"/>
                    </a:lnTo>
                    <a:lnTo>
                      <a:pt x="856" y="530"/>
                    </a:lnTo>
                    <a:lnTo>
                      <a:pt x="1105" y="695"/>
                    </a:lnTo>
                    <a:lnTo>
                      <a:pt x="1168" y="867"/>
                    </a:lnTo>
                    <a:lnTo>
                      <a:pt x="1192" y="861"/>
                    </a:lnTo>
                    <a:lnTo>
                      <a:pt x="1218" y="922"/>
                    </a:lnTo>
                    <a:lnTo>
                      <a:pt x="1137" y="982"/>
                    </a:lnTo>
                    <a:lnTo>
                      <a:pt x="871" y="869"/>
                    </a:lnTo>
                    <a:lnTo>
                      <a:pt x="894" y="801"/>
                    </a:lnTo>
                    <a:lnTo>
                      <a:pt x="843" y="841"/>
                    </a:lnTo>
                    <a:lnTo>
                      <a:pt x="795" y="789"/>
                    </a:lnTo>
                    <a:lnTo>
                      <a:pt x="841" y="731"/>
                    </a:lnTo>
                    <a:lnTo>
                      <a:pt x="680" y="744"/>
                    </a:lnTo>
                    <a:lnTo>
                      <a:pt x="635" y="705"/>
                    </a:lnTo>
                    <a:lnTo>
                      <a:pt x="697" y="700"/>
                    </a:lnTo>
                    <a:lnTo>
                      <a:pt x="635" y="622"/>
                    </a:lnTo>
                    <a:lnTo>
                      <a:pt x="461" y="567"/>
                    </a:lnTo>
                    <a:lnTo>
                      <a:pt x="442" y="514"/>
                    </a:lnTo>
                    <a:lnTo>
                      <a:pt x="570" y="478"/>
                    </a:lnTo>
                    <a:lnTo>
                      <a:pt x="485" y="468"/>
                    </a:lnTo>
                    <a:lnTo>
                      <a:pt x="466" y="428"/>
                    </a:lnTo>
                    <a:lnTo>
                      <a:pt x="439" y="450"/>
                    </a:lnTo>
                    <a:lnTo>
                      <a:pt x="351" y="364"/>
                    </a:lnTo>
                    <a:lnTo>
                      <a:pt x="318" y="392"/>
                    </a:lnTo>
                    <a:lnTo>
                      <a:pt x="287" y="364"/>
                    </a:lnTo>
                    <a:lnTo>
                      <a:pt x="309" y="296"/>
                    </a:lnTo>
                    <a:lnTo>
                      <a:pt x="262" y="274"/>
                    </a:lnTo>
                    <a:lnTo>
                      <a:pt x="250" y="322"/>
                    </a:lnTo>
                    <a:lnTo>
                      <a:pt x="217" y="272"/>
                    </a:lnTo>
                    <a:lnTo>
                      <a:pt x="131" y="294"/>
                    </a:lnTo>
                    <a:lnTo>
                      <a:pt x="134" y="220"/>
                    </a:lnTo>
                    <a:lnTo>
                      <a:pt x="105" y="170"/>
                    </a:lnTo>
                    <a:lnTo>
                      <a:pt x="201" y="18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2" name=""/>
              <p:cNvSpPr/>
              <p:nvPr/>
            </p:nvSpPr>
            <p:spPr>
              <a:xfrm>
                <a:off x="109440" y="1442520"/>
                <a:ext cx="682560" cy="576360"/>
              </a:xfrm>
              <a:custGeom>
                <a:avLst/>
                <a:gdLst/>
                <a:ahLst/>
                <a:rect l="l" t="t" r="r" b="b"/>
                <a:pathLst>
                  <a:path w="1218" h="982">
                    <a:moveTo>
                      <a:pt x="201" y="185"/>
                    </a:moveTo>
                    <a:lnTo>
                      <a:pt x="201" y="98"/>
                    </a:lnTo>
                    <a:lnTo>
                      <a:pt x="85" y="64"/>
                    </a:lnTo>
                    <a:lnTo>
                      <a:pt x="59" y="122"/>
                    </a:lnTo>
                    <a:lnTo>
                      <a:pt x="0" y="80"/>
                    </a:lnTo>
                    <a:lnTo>
                      <a:pt x="12" y="28"/>
                    </a:lnTo>
                    <a:lnTo>
                      <a:pt x="79" y="0"/>
                    </a:lnTo>
                    <a:lnTo>
                      <a:pt x="658" y="209"/>
                    </a:lnTo>
                    <a:lnTo>
                      <a:pt x="832" y="448"/>
                    </a:lnTo>
                    <a:lnTo>
                      <a:pt x="856" y="530"/>
                    </a:lnTo>
                    <a:lnTo>
                      <a:pt x="1105" y="695"/>
                    </a:lnTo>
                    <a:lnTo>
                      <a:pt x="1168" y="867"/>
                    </a:lnTo>
                    <a:lnTo>
                      <a:pt x="1192" y="861"/>
                    </a:lnTo>
                    <a:lnTo>
                      <a:pt x="1218" y="922"/>
                    </a:lnTo>
                    <a:lnTo>
                      <a:pt x="1137" y="982"/>
                    </a:lnTo>
                    <a:lnTo>
                      <a:pt x="871" y="869"/>
                    </a:lnTo>
                    <a:lnTo>
                      <a:pt x="894" y="801"/>
                    </a:lnTo>
                    <a:lnTo>
                      <a:pt x="843" y="841"/>
                    </a:lnTo>
                    <a:lnTo>
                      <a:pt x="795" y="789"/>
                    </a:lnTo>
                    <a:lnTo>
                      <a:pt x="841" y="731"/>
                    </a:lnTo>
                    <a:lnTo>
                      <a:pt x="680" y="744"/>
                    </a:lnTo>
                    <a:lnTo>
                      <a:pt x="635" y="705"/>
                    </a:lnTo>
                    <a:lnTo>
                      <a:pt x="697" y="700"/>
                    </a:lnTo>
                    <a:lnTo>
                      <a:pt x="635" y="622"/>
                    </a:lnTo>
                    <a:lnTo>
                      <a:pt x="461" y="567"/>
                    </a:lnTo>
                    <a:lnTo>
                      <a:pt x="442" y="514"/>
                    </a:lnTo>
                    <a:lnTo>
                      <a:pt x="570" y="478"/>
                    </a:lnTo>
                    <a:lnTo>
                      <a:pt x="485" y="468"/>
                    </a:lnTo>
                    <a:lnTo>
                      <a:pt x="466" y="428"/>
                    </a:lnTo>
                    <a:lnTo>
                      <a:pt x="439" y="450"/>
                    </a:lnTo>
                    <a:lnTo>
                      <a:pt x="351" y="364"/>
                    </a:lnTo>
                    <a:lnTo>
                      <a:pt x="318" y="392"/>
                    </a:lnTo>
                    <a:lnTo>
                      <a:pt x="287" y="364"/>
                    </a:lnTo>
                    <a:lnTo>
                      <a:pt x="309" y="296"/>
                    </a:lnTo>
                    <a:lnTo>
                      <a:pt x="262" y="274"/>
                    </a:lnTo>
                    <a:lnTo>
                      <a:pt x="250" y="322"/>
                    </a:lnTo>
                    <a:lnTo>
                      <a:pt x="217" y="272"/>
                    </a:lnTo>
                    <a:lnTo>
                      <a:pt x="131" y="294"/>
                    </a:lnTo>
                    <a:lnTo>
                      <a:pt x="134" y="220"/>
                    </a:lnTo>
                    <a:lnTo>
                      <a:pt x="105" y="170"/>
                    </a:lnTo>
                    <a:lnTo>
                      <a:pt x="201" y="185"/>
                    </a:lnTo>
                    <a:lnTo>
                      <a:pt x="201" y="185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3" name=""/>
              <p:cNvSpPr/>
              <p:nvPr/>
            </p:nvSpPr>
            <p:spPr>
              <a:xfrm>
                <a:off x="6240600" y="2550240"/>
                <a:ext cx="205200" cy="84600"/>
              </a:xfrm>
              <a:custGeom>
                <a:avLst/>
                <a:gdLst/>
                <a:ahLst/>
                <a:rect l="l" t="t" r="r" b="b"/>
                <a:pathLst>
                  <a:path w="366" h="146">
                    <a:moveTo>
                      <a:pt x="253" y="21"/>
                    </a:moveTo>
                    <a:lnTo>
                      <a:pt x="0" y="21"/>
                    </a:lnTo>
                    <a:lnTo>
                      <a:pt x="147" y="103"/>
                    </a:lnTo>
                    <a:lnTo>
                      <a:pt x="299" y="146"/>
                    </a:lnTo>
                    <a:lnTo>
                      <a:pt x="348" y="106"/>
                    </a:lnTo>
                    <a:lnTo>
                      <a:pt x="366" y="32"/>
                    </a:lnTo>
                    <a:lnTo>
                      <a:pt x="344" y="35"/>
                    </a:lnTo>
                    <a:lnTo>
                      <a:pt x="324" y="120"/>
                    </a:lnTo>
                    <a:lnTo>
                      <a:pt x="304" y="0"/>
                    </a:lnTo>
                    <a:lnTo>
                      <a:pt x="253" y="2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800" bIns="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4" name=""/>
              <p:cNvSpPr/>
              <p:nvPr/>
            </p:nvSpPr>
            <p:spPr>
              <a:xfrm>
                <a:off x="6240600" y="2550240"/>
                <a:ext cx="205200" cy="84600"/>
              </a:xfrm>
              <a:custGeom>
                <a:avLst/>
                <a:gdLst/>
                <a:ahLst/>
                <a:rect l="l" t="t" r="r" b="b"/>
                <a:pathLst>
                  <a:path w="366" h="146">
                    <a:moveTo>
                      <a:pt x="253" y="21"/>
                    </a:moveTo>
                    <a:lnTo>
                      <a:pt x="0" y="21"/>
                    </a:lnTo>
                    <a:lnTo>
                      <a:pt x="147" y="103"/>
                    </a:lnTo>
                    <a:lnTo>
                      <a:pt x="299" y="146"/>
                    </a:lnTo>
                    <a:lnTo>
                      <a:pt x="348" y="106"/>
                    </a:lnTo>
                    <a:lnTo>
                      <a:pt x="366" y="32"/>
                    </a:lnTo>
                    <a:lnTo>
                      <a:pt x="344" y="35"/>
                    </a:lnTo>
                    <a:lnTo>
                      <a:pt x="324" y="120"/>
                    </a:lnTo>
                    <a:lnTo>
                      <a:pt x="304" y="0"/>
                    </a:lnTo>
                    <a:lnTo>
                      <a:pt x="253" y="21"/>
                    </a:lnTo>
                    <a:lnTo>
                      <a:pt x="253" y="21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800" bIns="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65" name=""/>
          <p:cNvSpPr/>
          <p:nvPr/>
        </p:nvSpPr>
        <p:spPr>
          <a:xfrm>
            <a:off x="2481120" y="2805120"/>
            <a:ext cx="1741680" cy="736560"/>
          </a:xfrm>
          <a:prstGeom prst="ellipse">
            <a:avLst/>
          </a:prstGeom>
          <a:solidFill>
            <a:srgbClr val="00ba89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Rocky Mountain Basins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1.4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1830240" y="1434960"/>
            <a:ext cx="1654200" cy="662040"/>
          </a:xfrm>
          <a:prstGeom prst="ellipse">
            <a:avLst/>
          </a:prstGeom>
          <a:solidFill>
            <a:srgbClr val="00ba89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Western Canadian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+2.4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2565360" y="3726000"/>
            <a:ext cx="1654200" cy="661680"/>
          </a:xfrm>
          <a:prstGeom prst="ellipse">
            <a:avLst/>
          </a:prstGeom>
          <a:solidFill>
            <a:srgbClr val="00ba89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San Juan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-0.8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3670200" y="4125960"/>
            <a:ext cx="1656000" cy="660240"/>
          </a:xfrm>
          <a:prstGeom prst="ellipse">
            <a:avLst/>
          </a:prstGeom>
          <a:solidFill>
            <a:srgbClr val="00ba89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Mid-Continent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-0.5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3746520" y="5079960"/>
            <a:ext cx="1655640" cy="660600"/>
          </a:xfrm>
          <a:prstGeom prst="ellipse">
            <a:avLst/>
          </a:prstGeom>
          <a:solidFill>
            <a:srgbClr val="00ba89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Gulf Coast Onshore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+1.9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0" name=""/>
          <p:cNvGrpSpPr/>
          <p:nvPr/>
        </p:nvGrpSpPr>
        <p:grpSpPr>
          <a:xfrm>
            <a:off x="311040" y="4863960"/>
            <a:ext cx="1782720" cy="1758960"/>
            <a:chOff x="311040" y="4863960"/>
            <a:chExt cx="1782720" cy="1758960"/>
          </a:xfrm>
        </p:grpSpPr>
        <p:sp>
          <p:nvSpPr>
            <p:cNvPr id="371" name=""/>
            <p:cNvSpPr/>
            <p:nvPr/>
          </p:nvSpPr>
          <p:spPr>
            <a:xfrm flipV="1">
              <a:off x="1196640" y="6599160"/>
              <a:ext cx="1800" cy="23760"/>
            </a:xfrm>
            <a:prstGeom prst="line">
              <a:avLst/>
            </a:prstGeom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1112760" y="5289480"/>
              <a:ext cx="183960" cy="244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73" name=""/>
            <p:cNvGrpSpPr/>
            <p:nvPr/>
          </p:nvGrpSpPr>
          <p:grpSpPr>
            <a:xfrm>
              <a:off x="311040" y="4863960"/>
              <a:ext cx="1782720" cy="1728720"/>
              <a:chOff x="311040" y="4863960"/>
              <a:chExt cx="1782720" cy="1728720"/>
            </a:xfrm>
          </p:grpSpPr>
          <p:sp>
            <p:nvSpPr>
              <p:cNvPr id="374" name=""/>
              <p:cNvSpPr/>
              <p:nvPr/>
            </p:nvSpPr>
            <p:spPr>
              <a:xfrm>
                <a:off x="311040" y="4863960"/>
                <a:ext cx="1782720" cy="1728720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aphicFrame>
            <p:nvGraphicFramePr>
              <p:cNvPr id="375" name=""/>
              <p:cNvGraphicFramePr/>
              <p:nvPr/>
            </p:nvGraphicFramePr>
            <p:xfrm>
              <a:off x="311040" y="5286240"/>
              <a:ext cx="1704960" cy="1071720"/>
            </p:xfrm>
            <a:graphic>
              <a:graphicData uri="http://schemas.openxmlformats.org/presentationml/2006/ole">
                <p:oleObj r:id="rId1" spid="">
                  <p:embed/>
                  <p:pic>
                    <p:nvPicPr>
                      <p:cNvPr id="376" name="" descr=""/>
                      <p:cNvPicPr/>
                      <p:nvPr/>
                    </p:nvPicPr>
                    <p:blipFill>
                      <a:blip r:embed="rId2"/>
                      <a:stretch/>
                    </p:blipFill>
                    <p:spPr>
                      <a:xfrm>
                        <a:off x="311040" y="5286240"/>
                        <a:ext cx="1704960" cy="1071720"/>
                      </a:xfrm>
                      <a:prstGeom prst="rect">
                        <a:avLst/>
                      </a:prstGeom>
                      <a:noFill/>
                      <a:ln w="0">
                        <a:noFill/>
                      </a:ln>
                    </p:spPr>
                  </p:pic>
                </p:oleObj>
              </a:graphicData>
            </a:graphic>
          </p:graphicFrame>
          <p:grpSp>
            <p:nvGrpSpPr>
              <p:cNvPr id="377" name=""/>
              <p:cNvGrpSpPr/>
              <p:nvPr/>
            </p:nvGrpSpPr>
            <p:grpSpPr>
              <a:xfrm>
                <a:off x="506880" y="4881600"/>
                <a:ext cx="1293840" cy="1619640"/>
                <a:chOff x="506880" y="4881600"/>
                <a:chExt cx="1293840" cy="1619640"/>
              </a:xfrm>
            </p:grpSpPr>
            <p:sp>
              <p:nvSpPr>
                <p:cNvPr id="378" name=""/>
                <p:cNvSpPr/>
                <p:nvPr/>
              </p:nvSpPr>
              <p:spPr>
                <a:xfrm>
                  <a:off x="612360" y="4881600"/>
                  <a:ext cx="1188360" cy="2768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t">
                  <a:sp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rPr>
                    <a:t>Total Demand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379" name=""/>
                <p:cNvGrpSpPr/>
                <p:nvPr/>
              </p:nvGrpSpPr>
              <p:grpSpPr>
                <a:xfrm>
                  <a:off x="506880" y="5151240"/>
                  <a:ext cx="1283040" cy="1350000"/>
                  <a:chOff x="506880" y="5151240"/>
                  <a:chExt cx="1283040" cy="1350000"/>
                </a:xfrm>
              </p:grpSpPr>
              <p:sp>
                <p:nvSpPr>
                  <p:cNvPr id="380" name=""/>
                  <p:cNvSpPr/>
                  <p:nvPr/>
                </p:nvSpPr>
                <p:spPr>
                  <a:xfrm>
                    <a:off x="506880" y="6248160"/>
                    <a:ext cx="462240" cy="246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t">
                    <a:sp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rPr>
                      <a:t>2000</a:t>
                    </a:r>
                    <a:endParaRPr b="0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81" name=""/>
                  <p:cNvSpPr/>
                  <p:nvPr/>
                </p:nvSpPr>
                <p:spPr>
                  <a:xfrm>
                    <a:off x="586440" y="5332320"/>
                    <a:ext cx="426960" cy="246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t">
                    <a:sp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rPr>
                      <a:t>17.8</a:t>
                    </a:r>
                    <a:endParaRPr b="0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82" name=""/>
                  <p:cNvSpPr/>
                  <p:nvPr/>
                </p:nvSpPr>
                <p:spPr>
                  <a:xfrm>
                    <a:off x="1350000" y="5151240"/>
                    <a:ext cx="426960" cy="246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t">
                    <a:sp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rPr>
                      <a:t>22.5</a:t>
                    </a:r>
                    <a:endParaRPr b="0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83" name=""/>
                  <p:cNvSpPr/>
                  <p:nvPr/>
                </p:nvSpPr>
                <p:spPr>
                  <a:xfrm>
                    <a:off x="1327680" y="6254640"/>
                    <a:ext cx="462240" cy="246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t">
                    <a:sp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rPr>
                      <a:t>2005</a:t>
                    </a:r>
                    <a:endParaRPr b="0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84" name=""/>
                  <p:cNvSpPr/>
                  <p:nvPr/>
                </p:nvSpPr>
                <p:spPr>
                  <a:xfrm>
                    <a:off x="614160" y="5708880"/>
                    <a:ext cx="1162080" cy="399240"/>
                  </a:xfrm>
                  <a:prstGeom prst="rect">
                    <a:avLst/>
                  </a:prstGeom>
                  <a:solidFill>
                    <a:srgbClr val="ffff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sp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rPr>
                      <a:t>4.7%</a:t>
                    </a:r>
                    <a:endParaRPr b="0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r>
                      <a:rPr b="1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rPr>
                      <a:t>Annual Increase </a:t>
                    </a:r>
                    <a:endParaRPr b="0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</p:grpSp>
      </p:grpSp>
      <p:sp>
        <p:nvSpPr>
          <p:cNvPr id="385" name=""/>
          <p:cNvSpPr/>
          <p:nvPr/>
        </p:nvSpPr>
        <p:spPr>
          <a:xfrm>
            <a:off x="0" y="84240"/>
            <a:ext cx="10287000" cy="50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North America Gas Demand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Estimated Changes 2000-2005 (Bcf/d)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6394320" y="874800"/>
            <a:ext cx="3619800" cy="2442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82880" rIns="182880" tIns="91440" bIns="91440" anchor="t">
            <a:noAutofit/>
          </a:bodyPr>
          <a:p>
            <a:pPr marL="1080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Conclusions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 Be Added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6496200" y="1031760"/>
            <a:ext cx="99720" cy="111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2040" bIns="32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6504120" y="1397160"/>
            <a:ext cx="99720" cy="110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1680" bIns="31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9" name=""/>
          <p:cNvGrpSpPr/>
          <p:nvPr/>
        </p:nvGrpSpPr>
        <p:grpSpPr>
          <a:xfrm>
            <a:off x="8529480" y="3402000"/>
            <a:ext cx="1371600" cy="538920"/>
            <a:chOff x="8529480" y="3402000"/>
            <a:chExt cx="1371600" cy="538920"/>
          </a:xfrm>
        </p:grpSpPr>
        <p:sp>
          <p:nvSpPr>
            <p:cNvPr id="390" name=""/>
            <p:cNvSpPr/>
            <p:nvPr/>
          </p:nvSpPr>
          <p:spPr>
            <a:xfrm>
              <a:off x="8529480" y="3402000"/>
              <a:ext cx="1371600" cy="466920"/>
            </a:xfrm>
            <a:prstGeom prst="flowChartAlternateProcess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marL="457200" indent="-457200" algn="ctr">
                <a:lnSpc>
                  <a:spcPct val="100000"/>
                </a:lnSpc>
                <a:tabLst>
                  <a:tab algn="l" pos="0"/>
                  <a:tab algn="r" pos="74124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New England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457200" indent="-457200" algn="ctr">
                <a:lnSpc>
                  <a:spcPct val="100000"/>
                </a:lnSpc>
                <a:tabLst>
                  <a:tab algn="l" pos="0"/>
                  <a:tab algn="r" pos="74124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" name=""/>
            <p:cNvSpPr/>
            <p:nvPr/>
          </p:nvSpPr>
          <p:spPr>
            <a:xfrm>
              <a:off x="8856720" y="3567240"/>
              <a:ext cx="641160" cy="373680"/>
            </a:xfrm>
            <a:prstGeom prst="flowChartAlternateProcess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0000"/>
                  </a:solidFill>
                  <a:effectLst/>
                  <a:uFillTx/>
                  <a:latin typeface="Frutiger 45 Light"/>
                </a:rPr>
                <a:t>+xx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92" name=""/>
          <p:cNvGrpSpPr/>
          <p:nvPr/>
        </p:nvGrpSpPr>
        <p:grpSpPr>
          <a:xfrm>
            <a:off x="8894880" y="5680080"/>
            <a:ext cx="1388880" cy="557640"/>
            <a:chOff x="8894880" y="5680080"/>
            <a:chExt cx="1388880" cy="557640"/>
          </a:xfrm>
        </p:grpSpPr>
        <p:sp>
          <p:nvSpPr>
            <p:cNvPr id="393" name=""/>
            <p:cNvSpPr/>
            <p:nvPr/>
          </p:nvSpPr>
          <p:spPr>
            <a:xfrm>
              <a:off x="8920080" y="5959440"/>
              <a:ext cx="293760" cy="235080"/>
            </a:xfrm>
            <a:prstGeom prst="flowChartAlternateProcess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b" anchorCtr="1">
              <a:noAutofit/>
            </a:bodyPr>
            <a:p>
              <a:pPr marL="457200" indent="-457200" algn="ctr">
                <a:lnSpc>
                  <a:spcPct val="100000"/>
                </a:lnSpc>
                <a:tabLst>
                  <a:tab algn="l" pos="0"/>
                  <a:tab algn="r" pos="74124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" name=""/>
            <p:cNvSpPr/>
            <p:nvPr/>
          </p:nvSpPr>
          <p:spPr>
            <a:xfrm>
              <a:off x="9225000" y="5680080"/>
              <a:ext cx="1058760" cy="557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624"/>
                </a:spcBef>
                <a:spcAft>
                  <a:spcPts val="624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Supply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624"/>
                </a:spcBef>
                <a:spcAft>
                  <a:spcPts val="624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Demand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" name=""/>
            <p:cNvSpPr/>
            <p:nvPr/>
          </p:nvSpPr>
          <p:spPr>
            <a:xfrm>
              <a:off x="8894880" y="5708520"/>
              <a:ext cx="358560" cy="182520"/>
            </a:xfrm>
            <a:prstGeom prst="ellipse">
              <a:avLst/>
            </a:prstGeom>
            <a:solidFill>
              <a:srgbClr val="00f00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" name=""/>
            <p:cNvSpPr/>
            <p:nvPr/>
          </p:nvSpPr>
          <p:spPr>
            <a:xfrm>
              <a:off x="8894880" y="5708520"/>
              <a:ext cx="358560" cy="182520"/>
            </a:xfrm>
            <a:prstGeom prst="ellipse">
              <a:avLst/>
            </a:prstGeom>
            <a:solidFill>
              <a:srgbClr val="00ba89">
                <a:alpha val="50000"/>
              </a:srgbClr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97" name=""/>
          <p:cNvSpPr/>
          <p:nvPr/>
        </p:nvSpPr>
        <p:spPr>
          <a:xfrm>
            <a:off x="2874960" y="4876920"/>
            <a:ext cx="1351080" cy="660240"/>
          </a:xfrm>
          <a:prstGeom prst="ellipse">
            <a:avLst/>
          </a:prstGeom>
          <a:solidFill>
            <a:srgbClr val="00ba89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Permian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+0.0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1306440" y="2810520"/>
            <a:ext cx="839880" cy="399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spAutoFit/>
          </a:bodyPr>
          <a:p>
            <a:pPr marL="344520" indent="-344520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xxx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2005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xxx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4145040" y="2121840"/>
            <a:ext cx="839880" cy="399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spAutoFit/>
          </a:bodyPr>
          <a:p>
            <a:pPr marL="344520" indent="-344520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xxx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2005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xxx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601560" y="3988440"/>
            <a:ext cx="839880" cy="399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spAutoFit/>
          </a:bodyPr>
          <a:p>
            <a:pPr marL="344520" indent="-344520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xxx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2005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xxx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2403360" y="4793400"/>
            <a:ext cx="839880" cy="399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spAutoFit/>
          </a:bodyPr>
          <a:p>
            <a:pPr marL="344520" indent="-344520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xxx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2005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xxx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5681520" y="5104800"/>
            <a:ext cx="839880" cy="399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spAutoFit/>
          </a:bodyPr>
          <a:p>
            <a:pPr marL="344520" indent="-344520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xxx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2005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xxx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8790120" y="3861720"/>
            <a:ext cx="839520" cy="399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spAutoFit/>
          </a:bodyPr>
          <a:p>
            <a:pPr marL="344520" indent="-344520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xxx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2005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xxx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04" name=""/>
          <p:cNvGrpSpPr/>
          <p:nvPr/>
        </p:nvGrpSpPr>
        <p:grpSpPr>
          <a:xfrm>
            <a:off x="3870360" y="1679400"/>
            <a:ext cx="1371600" cy="531000"/>
            <a:chOff x="3870360" y="1679400"/>
            <a:chExt cx="1371600" cy="531000"/>
          </a:xfrm>
        </p:grpSpPr>
        <p:sp>
          <p:nvSpPr>
            <p:cNvPr id="405" name=""/>
            <p:cNvSpPr/>
            <p:nvPr/>
          </p:nvSpPr>
          <p:spPr>
            <a:xfrm>
              <a:off x="3870360" y="1679400"/>
              <a:ext cx="1371600" cy="466920"/>
            </a:xfrm>
            <a:prstGeom prst="flowChartAlternateProcess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marL="457200" indent="-457200" algn="ctr">
                <a:lnSpc>
                  <a:spcPct val="100000"/>
                </a:lnSpc>
                <a:tabLst>
                  <a:tab algn="l" pos="0"/>
                  <a:tab algn="r" pos="74124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Midwest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457200" indent="-457200">
                <a:lnSpc>
                  <a:spcPct val="100000"/>
                </a:lnSpc>
                <a:tabLst>
                  <a:tab algn="l" pos="0"/>
                  <a:tab algn="r" pos="74124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" name=""/>
            <p:cNvSpPr/>
            <p:nvPr/>
          </p:nvSpPr>
          <p:spPr>
            <a:xfrm>
              <a:off x="4146840" y="1836720"/>
              <a:ext cx="641160" cy="373680"/>
            </a:xfrm>
            <a:prstGeom prst="flowChartAlternateProcess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0000"/>
                  </a:solidFill>
                  <a:effectLst/>
                  <a:uFillTx/>
                  <a:latin typeface="Frutiger 45 Light"/>
                </a:rPr>
                <a:t>+xx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07" name=""/>
          <p:cNvGrpSpPr/>
          <p:nvPr/>
        </p:nvGrpSpPr>
        <p:grpSpPr>
          <a:xfrm>
            <a:off x="320760" y="3527280"/>
            <a:ext cx="1371600" cy="533880"/>
            <a:chOff x="320760" y="3527280"/>
            <a:chExt cx="1371600" cy="533880"/>
          </a:xfrm>
        </p:grpSpPr>
        <p:sp>
          <p:nvSpPr>
            <p:cNvPr id="408" name=""/>
            <p:cNvSpPr/>
            <p:nvPr/>
          </p:nvSpPr>
          <p:spPr>
            <a:xfrm>
              <a:off x="320760" y="3527280"/>
              <a:ext cx="1371600" cy="466560"/>
            </a:xfrm>
            <a:prstGeom prst="flowChartAlternateProcess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marL="457200" indent="-457200" algn="ctr">
                <a:lnSpc>
                  <a:spcPct val="100000"/>
                </a:lnSpc>
                <a:tabLst>
                  <a:tab algn="l" pos="0"/>
                  <a:tab algn="r" pos="74124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California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457200" indent="-457200">
                <a:lnSpc>
                  <a:spcPct val="100000"/>
                </a:lnSpc>
                <a:tabLst>
                  <a:tab algn="l" pos="0"/>
                  <a:tab algn="r" pos="74124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" name=""/>
            <p:cNvSpPr/>
            <p:nvPr/>
          </p:nvSpPr>
          <p:spPr>
            <a:xfrm>
              <a:off x="620640" y="3687480"/>
              <a:ext cx="641520" cy="373680"/>
            </a:xfrm>
            <a:prstGeom prst="flowChartAlternateProcess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0000"/>
                  </a:solidFill>
                  <a:effectLst/>
                  <a:uFillTx/>
                  <a:latin typeface="Frutiger 45 Light"/>
                </a:rPr>
                <a:t>+xx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10" name=""/>
          <p:cNvGrpSpPr/>
          <p:nvPr/>
        </p:nvGrpSpPr>
        <p:grpSpPr>
          <a:xfrm>
            <a:off x="2103480" y="4324320"/>
            <a:ext cx="1371600" cy="535680"/>
            <a:chOff x="2103480" y="4324320"/>
            <a:chExt cx="1371600" cy="535680"/>
          </a:xfrm>
        </p:grpSpPr>
        <p:sp>
          <p:nvSpPr>
            <p:cNvPr id="411" name=""/>
            <p:cNvSpPr/>
            <p:nvPr/>
          </p:nvSpPr>
          <p:spPr>
            <a:xfrm>
              <a:off x="2103480" y="4324320"/>
              <a:ext cx="1371600" cy="466560"/>
            </a:xfrm>
            <a:prstGeom prst="flowChartAlternateProcess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marL="457200" indent="-457200" algn="ctr">
                <a:lnSpc>
                  <a:spcPct val="100000"/>
                </a:lnSpc>
                <a:tabLst>
                  <a:tab algn="l" pos="0"/>
                  <a:tab algn="r" pos="74124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Southwest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457200" indent="-457200">
                <a:lnSpc>
                  <a:spcPct val="100000"/>
                </a:lnSpc>
                <a:tabLst>
                  <a:tab algn="l" pos="0"/>
                  <a:tab algn="r" pos="74124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" name=""/>
            <p:cNvSpPr/>
            <p:nvPr/>
          </p:nvSpPr>
          <p:spPr>
            <a:xfrm>
              <a:off x="2495520" y="4486320"/>
              <a:ext cx="641160" cy="373680"/>
            </a:xfrm>
            <a:prstGeom prst="flowChartAlternateProcess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0000"/>
                  </a:solidFill>
                  <a:effectLst/>
                  <a:uFillTx/>
                  <a:latin typeface="Frutiger 45 Light"/>
                </a:rPr>
                <a:t>+xx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13" name=""/>
          <p:cNvGrpSpPr/>
          <p:nvPr/>
        </p:nvGrpSpPr>
        <p:grpSpPr>
          <a:xfrm>
            <a:off x="5438880" y="4660920"/>
            <a:ext cx="1371600" cy="534240"/>
            <a:chOff x="5438880" y="4660920"/>
            <a:chExt cx="1371600" cy="534240"/>
          </a:xfrm>
        </p:grpSpPr>
        <p:sp>
          <p:nvSpPr>
            <p:cNvPr id="414" name=""/>
            <p:cNvSpPr/>
            <p:nvPr/>
          </p:nvSpPr>
          <p:spPr>
            <a:xfrm>
              <a:off x="5438880" y="4660920"/>
              <a:ext cx="1371600" cy="466920"/>
            </a:xfrm>
            <a:prstGeom prst="flowChartAlternateProcess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marL="457200" indent="-457200" algn="ctr">
                <a:lnSpc>
                  <a:spcPct val="100000"/>
                </a:lnSpc>
                <a:tabLst>
                  <a:tab algn="l" pos="0"/>
                  <a:tab algn="r" pos="74124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Southeast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457200" indent="-457200">
                <a:lnSpc>
                  <a:spcPct val="100000"/>
                </a:lnSpc>
                <a:tabLst>
                  <a:tab algn="l" pos="0"/>
                  <a:tab algn="r" pos="74124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5781960" y="4821480"/>
              <a:ext cx="641160" cy="373680"/>
            </a:xfrm>
            <a:prstGeom prst="flowChartAlternateProcess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0000"/>
                  </a:solidFill>
                  <a:effectLst/>
                  <a:uFillTx/>
                  <a:latin typeface="Frutiger 45 Light"/>
                </a:rPr>
                <a:t>+xx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16" name=""/>
          <p:cNvGrpSpPr/>
          <p:nvPr/>
        </p:nvGrpSpPr>
        <p:grpSpPr>
          <a:xfrm>
            <a:off x="1046160" y="2349360"/>
            <a:ext cx="1371600" cy="553320"/>
            <a:chOff x="1046160" y="2349360"/>
            <a:chExt cx="1371600" cy="553320"/>
          </a:xfrm>
        </p:grpSpPr>
        <p:sp>
          <p:nvSpPr>
            <p:cNvPr id="417" name=""/>
            <p:cNvSpPr/>
            <p:nvPr/>
          </p:nvSpPr>
          <p:spPr>
            <a:xfrm>
              <a:off x="1046160" y="2349360"/>
              <a:ext cx="1371600" cy="468360"/>
            </a:xfrm>
            <a:prstGeom prst="flowChartAlternateProcess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noAutofit/>
            </a:bodyPr>
            <a:p>
              <a:pPr marL="457200" indent="-457200" algn="ctr">
                <a:lnSpc>
                  <a:spcPct val="100000"/>
                </a:lnSpc>
                <a:tabLst>
                  <a:tab algn="l" pos="0"/>
                  <a:tab algn="r" pos="74124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Northwest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457200" indent="-457200" algn="ctr">
                <a:lnSpc>
                  <a:spcPct val="100000"/>
                </a:lnSpc>
                <a:tabLst>
                  <a:tab algn="l" pos="0"/>
                  <a:tab algn="r" pos="74124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1384200" y="2529000"/>
              <a:ext cx="641520" cy="373680"/>
            </a:xfrm>
            <a:prstGeom prst="flowChartAlternateProcess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0000"/>
                  </a:solidFill>
                  <a:effectLst/>
                  <a:uFillTx/>
                  <a:latin typeface="Frutiger 45 Light"/>
                </a:rPr>
                <a:t>+xx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19" name=""/>
          <p:cNvSpPr/>
          <p:nvPr/>
        </p:nvSpPr>
        <p:spPr>
          <a:xfrm>
            <a:off x="6037200" y="3824280"/>
            <a:ext cx="1298520" cy="662040"/>
          </a:xfrm>
          <a:prstGeom prst="ellipse">
            <a:avLst/>
          </a:prstGeom>
          <a:solidFill>
            <a:srgbClr val="00ba89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Eastern &amp; Other Basins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+0.4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7315200" y="3999600"/>
            <a:ext cx="839880" cy="399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spAutoFit/>
          </a:bodyPr>
          <a:p>
            <a:pPr marL="344520" indent="-344520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xxx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2005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xxx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21" name=""/>
          <p:cNvGrpSpPr/>
          <p:nvPr/>
        </p:nvGrpSpPr>
        <p:grpSpPr>
          <a:xfrm>
            <a:off x="7050240" y="3546360"/>
            <a:ext cx="1371600" cy="546480"/>
            <a:chOff x="7050240" y="3546360"/>
            <a:chExt cx="1371600" cy="546480"/>
          </a:xfrm>
        </p:grpSpPr>
        <p:sp>
          <p:nvSpPr>
            <p:cNvPr id="422" name=""/>
            <p:cNvSpPr/>
            <p:nvPr/>
          </p:nvSpPr>
          <p:spPr>
            <a:xfrm>
              <a:off x="7050240" y="3546360"/>
              <a:ext cx="1371600" cy="466560"/>
            </a:xfrm>
            <a:prstGeom prst="flowChartAlternateProcess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marL="457200" indent="-457200" algn="ctr">
                <a:lnSpc>
                  <a:spcPct val="100000"/>
                </a:lnSpc>
                <a:tabLst>
                  <a:tab algn="l" pos="0"/>
                  <a:tab algn="r" pos="74124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East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457200" indent="-457200">
                <a:lnSpc>
                  <a:spcPct val="100000"/>
                </a:lnSpc>
                <a:tabLst>
                  <a:tab algn="l" pos="0"/>
                  <a:tab algn="r" pos="74124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" name=""/>
            <p:cNvSpPr/>
            <p:nvPr/>
          </p:nvSpPr>
          <p:spPr>
            <a:xfrm>
              <a:off x="7418520" y="3719160"/>
              <a:ext cx="641160" cy="373680"/>
            </a:xfrm>
            <a:prstGeom prst="flowChartAlternateProcess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0000"/>
                  </a:solidFill>
                  <a:effectLst/>
                  <a:uFillTx/>
                  <a:latin typeface="Frutiger 45 Light"/>
                </a:rPr>
                <a:t>+xx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FE17152-798D-43D9-BCA9-AA68631C1DE8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4" name=""/>
          <p:cNvGrpSpPr/>
          <p:nvPr/>
        </p:nvGrpSpPr>
        <p:grpSpPr>
          <a:xfrm>
            <a:off x="155520" y="1352520"/>
            <a:ext cx="9565560" cy="5114160"/>
            <a:chOff x="155520" y="1352520"/>
            <a:chExt cx="9565560" cy="5114160"/>
          </a:xfrm>
        </p:grpSpPr>
        <p:sp>
          <p:nvSpPr>
            <p:cNvPr id="425" name=""/>
            <p:cNvSpPr/>
            <p:nvPr/>
          </p:nvSpPr>
          <p:spPr>
            <a:xfrm>
              <a:off x="4604400" y="1449720"/>
              <a:ext cx="2833560" cy="2122560"/>
            </a:xfrm>
            <a:prstGeom prst="rect">
              <a:avLst/>
            </a:prstGeom>
            <a:solidFill>
              <a:srgbClr val="80c9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26" name=""/>
            <p:cNvGrpSpPr/>
            <p:nvPr/>
          </p:nvGrpSpPr>
          <p:grpSpPr>
            <a:xfrm>
              <a:off x="155520" y="1352520"/>
              <a:ext cx="9565560" cy="5114160"/>
              <a:chOff x="155520" y="1352520"/>
              <a:chExt cx="9565560" cy="5114160"/>
            </a:xfrm>
          </p:grpSpPr>
          <p:sp>
            <p:nvSpPr>
              <p:cNvPr id="427" name=""/>
              <p:cNvSpPr/>
              <p:nvPr/>
            </p:nvSpPr>
            <p:spPr>
              <a:xfrm>
                <a:off x="5610960" y="3404520"/>
                <a:ext cx="447840" cy="769680"/>
              </a:xfrm>
              <a:custGeom>
                <a:avLst/>
                <a:gdLst/>
                <a:ahLst/>
                <a:rect l="l" t="t" r="r" b="b"/>
                <a:pathLst>
                  <a:path w="801" h="1306">
                    <a:moveTo>
                      <a:pt x="140" y="793"/>
                    </a:moveTo>
                    <a:lnTo>
                      <a:pt x="140" y="443"/>
                    </a:lnTo>
                    <a:lnTo>
                      <a:pt x="140" y="16"/>
                    </a:lnTo>
                    <a:lnTo>
                      <a:pt x="228" y="39"/>
                    </a:lnTo>
                    <a:lnTo>
                      <a:pt x="284" y="0"/>
                    </a:lnTo>
                    <a:lnTo>
                      <a:pt x="800" y="3"/>
                    </a:lnTo>
                    <a:lnTo>
                      <a:pt x="800" y="443"/>
                    </a:lnTo>
                    <a:lnTo>
                      <a:pt x="800" y="882"/>
                    </a:lnTo>
                    <a:lnTo>
                      <a:pt x="783" y="897"/>
                    </a:lnTo>
                    <a:lnTo>
                      <a:pt x="801" y="984"/>
                    </a:lnTo>
                    <a:lnTo>
                      <a:pt x="710" y="1015"/>
                    </a:lnTo>
                    <a:lnTo>
                      <a:pt x="646" y="1003"/>
                    </a:lnTo>
                    <a:lnTo>
                      <a:pt x="652" y="1062"/>
                    </a:lnTo>
                    <a:lnTo>
                      <a:pt x="607" y="1092"/>
                    </a:lnTo>
                    <a:lnTo>
                      <a:pt x="590" y="1140"/>
                    </a:lnTo>
                    <a:lnTo>
                      <a:pt x="552" y="1146"/>
                    </a:lnTo>
                    <a:lnTo>
                      <a:pt x="531" y="1223"/>
                    </a:lnTo>
                    <a:lnTo>
                      <a:pt x="500" y="1246"/>
                    </a:lnTo>
                    <a:lnTo>
                      <a:pt x="422" y="1173"/>
                    </a:lnTo>
                    <a:lnTo>
                      <a:pt x="431" y="1193"/>
                    </a:lnTo>
                    <a:lnTo>
                      <a:pt x="399" y="1194"/>
                    </a:lnTo>
                    <a:lnTo>
                      <a:pt x="357" y="1284"/>
                    </a:lnTo>
                    <a:lnTo>
                      <a:pt x="309" y="1238"/>
                    </a:lnTo>
                    <a:lnTo>
                      <a:pt x="239" y="1302"/>
                    </a:lnTo>
                    <a:lnTo>
                      <a:pt x="126" y="1244"/>
                    </a:lnTo>
                    <a:lnTo>
                      <a:pt x="111" y="1291"/>
                    </a:lnTo>
                    <a:lnTo>
                      <a:pt x="103" y="1265"/>
                    </a:lnTo>
                    <a:lnTo>
                      <a:pt x="53" y="1259"/>
                    </a:lnTo>
                    <a:lnTo>
                      <a:pt x="36" y="1306"/>
                    </a:lnTo>
                    <a:lnTo>
                      <a:pt x="17" y="1288"/>
                    </a:lnTo>
                    <a:lnTo>
                      <a:pt x="0" y="1270"/>
                    </a:lnTo>
                    <a:lnTo>
                      <a:pt x="17" y="1267"/>
                    </a:lnTo>
                    <a:lnTo>
                      <a:pt x="20" y="1205"/>
                    </a:lnTo>
                    <a:lnTo>
                      <a:pt x="42" y="1190"/>
                    </a:lnTo>
                    <a:lnTo>
                      <a:pt x="29" y="1161"/>
                    </a:lnTo>
                    <a:lnTo>
                      <a:pt x="112" y="1076"/>
                    </a:lnTo>
                    <a:lnTo>
                      <a:pt x="145" y="997"/>
                    </a:lnTo>
                    <a:lnTo>
                      <a:pt x="139" y="930"/>
                    </a:lnTo>
                    <a:lnTo>
                      <a:pt x="106" y="879"/>
                    </a:lnTo>
                    <a:lnTo>
                      <a:pt x="140" y="793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8" name=""/>
              <p:cNvSpPr/>
              <p:nvPr/>
            </p:nvSpPr>
            <p:spPr>
              <a:xfrm>
                <a:off x="5610960" y="3404520"/>
                <a:ext cx="447840" cy="769680"/>
              </a:xfrm>
              <a:custGeom>
                <a:avLst/>
                <a:gdLst/>
                <a:ahLst/>
                <a:rect l="l" t="t" r="r" b="b"/>
                <a:pathLst>
                  <a:path w="801" h="1306">
                    <a:moveTo>
                      <a:pt x="140" y="793"/>
                    </a:moveTo>
                    <a:lnTo>
                      <a:pt x="140" y="443"/>
                    </a:lnTo>
                    <a:lnTo>
                      <a:pt x="140" y="16"/>
                    </a:lnTo>
                    <a:lnTo>
                      <a:pt x="228" y="39"/>
                    </a:lnTo>
                    <a:lnTo>
                      <a:pt x="284" y="0"/>
                    </a:lnTo>
                    <a:lnTo>
                      <a:pt x="800" y="3"/>
                    </a:lnTo>
                    <a:lnTo>
                      <a:pt x="800" y="443"/>
                    </a:lnTo>
                    <a:lnTo>
                      <a:pt x="800" y="882"/>
                    </a:lnTo>
                    <a:lnTo>
                      <a:pt x="783" y="897"/>
                    </a:lnTo>
                    <a:lnTo>
                      <a:pt x="801" y="984"/>
                    </a:lnTo>
                    <a:lnTo>
                      <a:pt x="710" y="1015"/>
                    </a:lnTo>
                    <a:lnTo>
                      <a:pt x="646" y="1003"/>
                    </a:lnTo>
                    <a:lnTo>
                      <a:pt x="652" y="1062"/>
                    </a:lnTo>
                    <a:lnTo>
                      <a:pt x="607" y="1092"/>
                    </a:lnTo>
                    <a:lnTo>
                      <a:pt x="590" y="1140"/>
                    </a:lnTo>
                    <a:lnTo>
                      <a:pt x="552" y="1146"/>
                    </a:lnTo>
                    <a:lnTo>
                      <a:pt x="531" y="1223"/>
                    </a:lnTo>
                    <a:lnTo>
                      <a:pt x="500" y="1246"/>
                    </a:lnTo>
                    <a:lnTo>
                      <a:pt x="422" y="1173"/>
                    </a:lnTo>
                    <a:lnTo>
                      <a:pt x="431" y="1193"/>
                    </a:lnTo>
                    <a:lnTo>
                      <a:pt x="399" y="1194"/>
                    </a:lnTo>
                    <a:lnTo>
                      <a:pt x="357" y="1284"/>
                    </a:lnTo>
                    <a:lnTo>
                      <a:pt x="309" y="1238"/>
                    </a:lnTo>
                    <a:lnTo>
                      <a:pt x="239" y="1302"/>
                    </a:lnTo>
                    <a:lnTo>
                      <a:pt x="126" y="1244"/>
                    </a:lnTo>
                    <a:lnTo>
                      <a:pt x="111" y="1291"/>
                    </a:lnTo>
                    <a:lnTo>
                      <a:pt x="103" y="1265"/>
                    </a:lnTo>
                    <a:lnTo>
                      <a:pt x="53" y="1259"/>
                    </a:lnTo>
                    <a:lnTo>
                      <a:pt x="36" y="1306"/>
                    </a:lnTo>
                    <a:lnTo>
                      <a:pt x="17" y="1288"/>
                    </a:lnTo>
                    <a:lnTo>
                      <a:pt x="0" y="1270"/>
                    </a:lnTo>
                    <a:lnTo>
                      <a:pt x="17" y="1267"/>
                    </a:lnTo>
                    <a:lnTo>
                      <a:pt x="20" y="1205"/>
                    </a:lnTo>
                    <a:lnTo>
                      <a:pt x="42" y="1190"/>
                    </a:lnTo>
                    <a:lnTo>
                      <a:pt x="29" y="1161"/>
                    </a:lnTo>
                    <a:lnTo>
                      <a:pt x="112" y="1076"/>
                    </a:lnTo>
                    <a:lnTo>
                      <a:pt x="145" y="997"/>
                    </a:lnTo>
                    <a:lnTo>
                      <a:pt x="139" y="930"/>
                    </a:lnTo>
                    <a:lnTo>
                      <a:pt x="106" y="879"/>
                    </a:lnTo>
                    <a:lnTo>
                      <a:pt x="140" y="793"/>
                    </a:lnTo>
                    <a:lnTo>
                      <a:pt x="140" y="793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9" name=""/>
              <p:cNvSpPr/>
              <p:nvPr/>
            </p:nvSpPr>
            <p:spPr>
              <a:xfrm>
                <a:off x="5947200" y="4681800"/>
                <a:ext cx="639720" cy="816480"/>
              </a:xfrm>
              <a:custGeom>
                <a:avLst/>
                <a:gdLst/>
                <a:ahLst/>
                <a:rect l="l" t="t" r="r" b="b"/>
                <a:pathLst>
                  <a:path w="1146" h="1389">
                    <a:moveTo>
                      <a:pt x="996" y="1285"/>
                    </a:moveTo>
                    <a:lnTo>
                      <a:pt x="999" y="1213"/>
                    </a:lnTo>
                    <a:lnTo>
                      <a:pt x="1044" y="1116"/>
                    </a:lnTo>
                    <a:lnTo>
                      <a:pt x="1049" y="1076"/>
                    </a:lnTo>
                    <a:lnTo>
                      <a:pt x="1104" y="943"/>
                    </a:lnTo>
                    <a:lnTo>
                      <a:pt x="1146" y="898"/>
                    </a:lnTo>
                    <a:lnTo>
                      <a:pt x="1087" y="869"/>
                    </a:lnTo>
                    <a:lnTo>
                      <a:pt x="1089" y="811"/>
                    </a:lnTo>
                    <a:lnTo>
                      <a:pt x="1063" y="751"/>
                    </a:lnTo>
                    <a:lnTo>
                      <a:pt x="1022" y="725"/>
                    </a:lnTo>
                    <a:lnTo>
                      <a:pt x="1001" y="607"/>
                    </a:lnTo>
                    <a:lnTo>
                      <a:pt x="937" y="563"/>
                    </a:lnTo>
                    <a:lnTo>
                      <a:pt x="894" y="502"/>
                    </a:lnTo>
                    <a:lnTo>
                      <a:pt x="896" y="470"/>
                    </a:lnTo>
                    <a:lnTo>
                      <a:pt x="744" y="323"/>
                    </a:lnTo>
                    <a:lnTo>
                      <a:pt x="666" y="164"/>
                    </a:lnTo>
                    <a:lnTo>
                      <a:pt x="630" y="163"/>
                    </a:lnTo>
                    <a:lnTo>
                      <a:pt x="549" y="93"/>
                    </a:lnTo>
                    <a:lnTo>
                      <a:pt x="613" y="0"/>
                    </a:lnTo>
                    <a:lnTo>
                      <a:pt x="0" y="0"/>
                    </a:lnTo>
                    <a:lnTo>
                      <a:pt x="63" y="359"/>
                    </a:lnTo>
                    <a:lnTo>
                      <a:pt x="106" y="611"/>
                    </a:lnTo>
                    <a:lnTo>
                      <a:pt x="126" y="717"/>
                    </a:lnTo>
                    <a:lnTo>
                      <a:pt x="160" y="782"/>
                    </a:lnTo>
                    <a:lnTo>
                      <a:pt x="152" y="809"/>
                    </a:lnTo>
                    <a:lnTo>
                      <a:pt x="177" y="828"/>
                    </a:lnTo>
                    <a:lnTo>
                      <a:pt x="139" y="870"/>
                    </a:lnTo>
                    <a:lnTo>
                      <a:pt x="128" y="936"/>
                    </a:lnTo>
                    <a:lnTo>
                      <a:pt x="148" y="980"/>
                    </a:lnTo>
                    <a:lnTo>
                      <a:pt x="127" y="1151"/>
                    </a:lnTo>
                    <a:lnTo>
                      <a:pt x="150" y="1202"/>
                    </a:lnTo>
                    <a:lnTo>
                      <a:pt x="183" y="1287"/>
                    </a:lnTo>
                    <a:lnTo>
                      <a:pt x="510" y="1308"/>
                    </a:lnTo>
                    <a:lnTo>
                      <a:pt x="822" y="1330"/>
                    </a:lnTo>
                    <a:lnTo>
                      <a:pt x="837" y="1389"/>
                    </a:lnTo>
                    <a:lnTo>
                      <a:pt x="868" y="1385"/>
                    </a:lnTo>
                    <a:lnTo>
                      <a:pt x="868" y="1279"/>
                    </a:lnTo>
                    <a:lnTo>
                      <a:pt x="887" y="1255"/>
                    </a:lnTo>
                    <a:lnTo>
                      <a:pt x="996" y="128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0" name=""/>
              <p:cNvSpPr/>
              <p:nvPr/>
            </p:nvSpPr>
            <p:spPr>
              <a:xfrm>
                <a:off x="5947200" y="4681800"/>
                <a:ext cx="639720" cy="816480"/>
              </a:xfrm>
              <a:custGeom>
                <a:avLst/>
                <a:gdLst/>
                <a:ahLst/>
                <a:rect l="l" t="t" r="r" b="b"/>
                <a:pathLst>
                  <a:path w="1146" h="1389">
                    <a:moveTo>
                      <a:pt x="996" y="1285"/>
                    </a:moveTo>
                    <a:lnTo>
                      <a:pt x="999" y="1213"/>
                    </a:lnTo>
                    <a:lnTo>
                      <a:pt x="1044" y="1116"/>
                    </a:lnTo>
                    <a:lnTo>
                      <a:pt x="1049" y="1076"/>
                    </a:lnTo>
                    <a:lnTo>
                      <a:pt x="1104" y="943"/>
                    </a:lnTo>
                    <a:lnTo>
                      <a:pt x="1146" y="898"/>
                    </a:lnTo>
                    <a:lnTo>
                      <a:pt x="1087" y="869"/>
                    </a:lnTo>
                    <a:lnTo>
                      <a:pt x="1089" y="811"/>
                    </a:lnTo>
                    <a:lnTo>
                      <a:pt x="1063" y="751"/>
                    </a:lnTo>
                    <a:lnTo>
                      <a:pt x="1022" y="725"/>
                    </a:lnTo>
                    <a:lnTo>
                      <a:pt x="1001" y="607"/>
                    </a:lnTo>
                    <a:lnTo>
                      <a:pt x="937" y="563"/>
                    </a:lnTo>
                    <a:lnTo>
                      <a:pt x="894" y="502"/>
                    </a:lnTo>
                    <a:lnTo>
                      <a:pt x="896" y="470"/>
                    </a:lnTo>
                    <a:lnTo>
                      <a:pt x="744" y="323"/>
                    </a:lnTo>
                    <a:lnTo>
                      <a:pt x="666" y="164"/>
                    </a:lnTo>
                    <a:lnTo>
                      <a:pt x="630" y="163"/>
                    </a:lnTo>
                    <a:lnTo>
                      <a:pt x="549" y="93"/>
                    </a:lnTo>
                    <a:lnTo>
                      <a:pt x="613" y="0"/>
                    </a:lnTo>
                    <a:lnTo>
                      <a:pt x="0" y="0"/>
                    </a:lnTo>
                    <a:lnTo>
                      <a:pt x="63" y="359"/>
                    </a:lnTo>
                    <a:lnTo>
                      <a:pt x="106" y="611"/>
                    </a:lnTo>
                    <a:lnTo>
                      <a:pt x="126" y="717"/>
                    </a:lnTo>
                    <a:lnTo>
                      <a:pt x="160" y="782"/>
                    </a:lnTo>
                    <a:lnTo>
                      <a:pt x="152" y="809"/>
                    </a:lnTo>
                    <a:lnTo>
                      <a:pt x="177" y="828"/>
                    </a:lnTo>
                    <a:lnTo>
                      <a:pt x="139" y="870"/>
                    </a:lnTo>
                    <a:lnTo>
                      <a:pt x="128" y="936"/>
                    </a:lnTo>
                    <a:lnTo>
                      <a:pt x="148" y="980"/>
                    </a:lnTo>
                    <a:lnTo>
                      <a:pt x="127" y="1151"/>
                    </a:lnTo>
                    <a:lnTo>
                      <a:pt x="150" y="1202"/>
                    </a:lnTo>
                    <a:lnTo>
                      <a:pt x="183" y="1287"/>
                    </a:lnTo>
                    <a:lnTo>
                      <a:pt x="510" y="1308"/>
                    </a:lnTo>
                    <a:lnTo>
                      <a:pt x="822" y="1330"/>
                    </a:lnTo>
                    <a:lnTo>
                      <a:pt x="837" y="1389"/>
                    </a:lnTo>
                    <a:lnTo>
                      <a:pt x="868" y="1385"/>
                    </a:lnTo>
                    <a:lnTo>
                      <a:pt x="868" y="1279"/>
                    </a:lnTo>
                    <a:lnTo>
                      <a:pt x="887" y="1255"/>
                    </a:lnTo>
                    <a:lnTo>
                      <a:pt x="996" y="1285"/>
                    </a:lnTo>
                    <a:lnTo>
                      <a:pt x="996" y="1285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1" name=""/>
              <p:cNvSpPr/>
              <p:nvPr/>
            </p:nvSpPr>
            <p:spPr>
              <a:xfrm>
                <a:off x="1870200" y="1359720"/>
                <a:ext cx="767160" cy="530640"/>
              </a:xfrm>
              <a:custGeom>
                <a:avLst/>
                <a:gdLst/>
                <a:ahLst/>
                <a:rect l="l" t="t" r="r" b="b"/>
                <a:pathLst>
                  <a:path w="452" h="286">
                    <a:moveTo>
                      <a:pt x="0" y="4"/>
                    </a:moveTo>
                    <a:lnTo>
                      <a:pt x="2" y="47"/>
                    </a:lnTo>
                    <a:lnTo>
                      <a:pt x="26" y="63"/>
                    </a:lnTo>
                    <a:lnTo>
                      <a:pt x="36" y="86"/>
                    </a:lnTo>
                    <a:lnTo>
                      <a:pt x="53" y="84"/>
                    </a:lnTo>
                    <a:lnTo>
                      <a:pt x="71" y="111"/>
                    </a:lnTo>
                    <a:lnTo>
                      <a:pt x="80" y="148"/>
                    </a:lnTo>
                    <a:lnTo>
                      <a:pt x="82" y="191"/>
                    </a:lnTo>
                    <a:lnTo>
                      <a:pt x="74" y="210"/>
                    </a:lnTo>
                    <a:lnTo>
                      <a:pt x="87" y="213"/>
                    </a:lnTo>
                    <a:lnTo>
                      <a:pt x="87" y="234"/>
                    </a:lnTo>
                    <a:lnTo>
                      <a:pt x="128" y="286"/>
                    </a:lnTo>
                    <a:lnTo>
                      <a:pt x="229" y="286"/>
                    </a:lnTo>
                    <a:lnTo>
                      <a:pt x="351" y="286"/>
                    </a:lnTo>
                    <a:lnTo>
                      <a:pt x="452" y="286"/>
                    </a:lnTo>
                    <a:lnTo>
                      <a:pt x="452" y="169"/>
                    </a:lnTo>
                    <a:lnTo>
                      <a:pt x="444" y="0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2" name=""/>
              <p:cNvSpPr/>
              <p:nvPr/>
            </p:nvSpPr>
            <p:spPr>
              <a:xfrm>
                <a:off x="2637720" y="1379520"/>
                <a:ext cx="1172880" cy="514800"/>
              </a:xfrm>
              <a:custGeom>
                <a:avLst/>
                <a:gdLst/>
                <a:ahLst/>
                <a:rect l="l" t="t" r="r" b="b"/>
                <a:pathLst>
                  <a:path w="691" h="285">
                    <a:moveTo>
                      <a:pt x="691" y="285"/>
                    </a:moveTo>
                    <a:lnTo>
                      <a:pt x="686" y="199"/>
                    </a:lnTo>
                    <a:lnTo>
                      <a:pt x="680" y="87"/>
                    </a:lnTo>
                    <a:lnTo>
                      <a:pt x="673" y="17"/>
                    </a:lnTo>
                    <a:lnTo>
                      <a:pt x="6" y="0"/>
                    </a:lnTo>
                    <a:lnTo>
                      <a:pt x="0" y="58"/>
                    </a:lnTo>
                    <a:lnTo>
                      <a:pt x="0" y="167"/>
                    </a:lnTo>
                    <a:lnTo>
                      <a:pt x="0" y="284"/>
                    </a:lnTo>
                    <a:lnTo>
                      <a:pt x="117" y="284"/>
                    </a:lnTo>
                    <a:lnTo>
                      <a:pt x="244" y="284"/>
                    </a:lnTo>
                    <a:lnTo>
                      <a:pt x="386" y="285"/>
                    </a:lnTo>
                    <a:lnTo>
                      <a:pt x="478" y="285"/>
                    </a:lnTo>
                    <a:lnTo>
                      <a:pt x="582" y="285"/>
                    </a:lnTo>
                    <a:lnTo>
                      <a:pt x="691" y="28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3" name=""/>
              <p:cNvSpPr/>
              <p:nvPr/>
            </p:nvSpPr>
            <p:spPr>
              <a:xfrm>
                <a:off x="2617200" y="1352520"/>
                <a:ext cx="1195200" cy="532800"/>
              </a:xfrm>
              <a:custGeom>
                <a:avLst/>
                <a:gdLst/>
                <a:ahLst/>
                <a:rect l="l" t="t" r="r" b="b"/>
                <a:pathLst>
                  <a:path w="704" h="295">
                    <a:moveTo>
                      <a:pt x="703" y="295"/>
                    </a:moveTo>
                    <a:lnTo>
                      <a:pt x="698" y="208"/>
                    </a:lnTo>
                    <a:lnTo>
                      <a:pt x="692" y="96"/>
                    </a:lnTo>
                    <a:lnTo>
                      <a:pt x="704" y="12"/>
                    </a:lnTo>
                    <a:lnTo>
                      <a:pt x="0" y="0"/>
                    </a:lnTo>
                    <a:lnTo>
                      <a:pt x="12" y="67"/>
                    </a:lnTo>
                    <a:lnTo>
                      <a:pt x="12" y="176"/>
                    </a:lnTo>
                    <a:lnTo>
                      <a:pt x="12" y="294"/>
                    </a:lnTo>
                    <a:lnTo>
                      <a:pt x="129" y="294"/>
                    </a:lnTo>
                    <a:lnTo>
                      <a:pt x="256" y="294"/>
                    </a:lnTo>
                    <a:lnTo>
                      <a:pt x="398" y="295"/>
                    </a:lnTo>
                    <a:lnTo>
                      <a:pt x="490" y="295"/>
                    </a:lnTo>
                    <a:lnTo>
                      <a:pt x="594" y="295"/>
                    </a:lnTo>
                    <a:lnTo>
                      <a:pt x="703" y="295"/>
                    </a:lnTo>
                    <a:lnTo>
                      <a:pt x="703" y="295"/>
                    </a:lnTo>
                    <a:lnTo>
                      <a:pt x="703" y="295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4" name=""/>
              <p:cNvSpPr/>
              <p:nvPr/>
            </p:nvSpPr>
            <p:spPr>
              <a:xfrm>
                <a:off x="245520" y="1366560"/>
                <a:ext cx="1843920" cy="516600"/>
              </a:xfrm>
              <a:custGeom>
                <a:avLst/>
                <a:gdLst/>
                <a:ahLst/>
                <a:rect l="l" t="t" r="r" b="b"/>
                <a:pathLst>
                  <a:path w="1086" h="286">
                    <a:moveTo>
                      <a:pt x="957" y="0"/>
                    </a:moveTo>
                    <a:lnTo>
                      <a:pt x="962" y="32"/>
                    </a:lnTo>
                    <a:lnTo>
                      <a:pt x="960" y="47"/>
                    </a:lnTo>
                    <a:lnTo>
                      <a:pt x="984" y="63"/>
                    </a:lnTo>
                    <a:lnTo>
                      <a:pt x="993" y="86"/>
                    </a:lnTo>
                    <a:lnTo>
                      <a:pt x="1011" y="84"/>
                    </a:lnTo>
                    <a:lnTo>
                      <a:pt x="1029" y="111"/>
                    </a:lnTo>
                    <a:lnTo>
                      <a:pt x="1038" y="148"/>
                    </a:lnTo>
                    <a:lnTo>
                      <a:pt x="1040" y="191"/>
                    </a:lnTo>
                    <a:lnTo>
                      <a:pt x="1032" y="210"/>
                    </a:lnTo>
                    <a:lnTo>
                      <a:pt x="1045" y="213"/>
                    </a:lnTo>
                    <a:lnTo>
                      <a:pt x="1045" y="234"/>
                    </a:lnTo>
                    <a:lnTo>
                      <a:pt x="1086" y="286"/>
                    </a:lnTo>
                    <a:lnTo>
                      <a:pt x="1004" y="286"/>
                    </a:lnTo>
                    <a:lnTo>
                      <a:pt x="926" y="286"/>
                    </a:lnTo>
                    <a:lnTo>
                      <a:pt x="849" y="286"/>
                    </a:lnTo>
                    <a:lnTo>
                      <a:pt x="753" y="286"/>
                    </a:lnTo>
                    <a:lnTo>
                      <a:pt x="646" y="286"/>
                    </a:lnTo>
                    <a:lnTo>
                      <a:pt x="546" y="286"/>
                    </a:lnTo>
                    <a:lnTo>
                      <a:pt x="485" y="286"/>
                    </a:lnTo>
                    <a:lnTo>
                      <a:pt x="393" y="286"/>
                    </a:lnTo>
                    <a:lnTo>
                      <a:pt x="375" y="274"/>
                    </a:lnTo>
                    <a:lnTo>
                      <a:pt x="375" y="265"/>
                    </a:lnTo>
                    <a:lnTo>
                      <a:pt x="407" y="261"/>
                    </a:lnTo>
                    <a:lnTo>
                      <a:pt x="406" y="252"/>
                    </a:lnTo>
                    <a:lnTo>
                      <a:pt x="362" y="250"/>
                    </a:lnTo>
                    <a:lnTo>
                      <a:pt x="362" y="193"/>
                    </a:lnTo>
                    <a:lnTo>
                      <a:pt x="355" y="191"/>
                    </a:lnTo>
                    <a:lnTo>
                      <a:pt x="333" y="227"/>
                    </a:lnTo>
                    <a:lnTo>
                      <a:pt x="325" y="225"/>
                    </a:lnTo>
                    <a:lnTo>
                      <a:pt x="326" y="193"/>
                    </a:lnTo>
                    <a:lnTo>
                      <a:pt x="316" y="193"/>
                    </a:lnTo>
                    <a:lnTo>
                      <a:pt x="299" y="151"/>
                    </a:lnTo>
                    <a:lnTo>
                      <a:pt x="299" y="174"/>
                    </a:lnTo>
                    <a:lnTo>
                      <a:pt x="290" y="162"/>
                    </a:lnTo>
                    <a:lnTo>
                      <a:pt x="279" y="180"/>
                    </a:lnTo>
                    <a:lnTo>
                      <a:pt x="262" y="179"/>
                    </a:lnTo>
                    <a:lnTo>
                      <a:pt x="235" y="152"/>
                    </a:lnTo>
                    <a:lnTo>
                      <a:pt x="232" y="146"/>
                    </a:lnTo>
                    <a:lnTo>
                      <a:pt x="245" y="130"/>
                    </a:lnTo>
                    <a:lnTo>
                      <a:pt x="244" y="101"/>
                    </a:lnTo>
                    <a:lnTo>
                      <a:pt x="221" y="108"/>
                    </a:lnTo>
                    <a:lnTo>
                      <a:pt x="213" y="86"/>
                    </a:lnTo>
                    <a:lnTo>
                      <a:pt x="193" y="95"/>
                    </a:lnTo>
                    <a:lnTo>
                      <a:pt x="161" y="84"/>
                    </a:lnTo>
                    <a:lnTo>
                      <a:pt x="153" y="95"/>
                    </a:lnTo>
                    <a:lnTo>
                      <a:pt x="104" y="87"/>
                    </a:lnTo>
                    <a:lnTo>
                      <a:pt x="99" y="82"/>
                    </a:lnTo>
                    <a:lnTo>
                      <a:pt x="140" y="66"/>
                    </a:lnTo>
                    <a:lnTo>
                      <a:pt x="123" y="65"/>
                    </a:lnTo>
                    <a:lnTo>
                      <a:pt x="126" y="52"/>
                    </a:lnTo>
                    <a:lnTo>
                      <a:pt x="103" y="44"/>
                    </a:lnTo>
                    <a:lnTo>
                      <a:pt x="121" y="38"/>
                    </a:lnTo>
                    <a:lnTo>
                      <a:pt x="114" y="29"/>
                    </a:lnTo>
                    <a:lnTo>
                      <a:pt x="90" y="25"/>
                    </a:lnTo>
                    <a:lnTo>
                      <a:pt x="80" y="36"/>
                    </a:lnTo>
                    <a:lnTo>
                      <a:pt x="49" y="28"/>
                    </a:lnTo>
                    <a:lnTo>
                      <a:pt x="13" y="20"/>
                    </a:lnTo>
                    <a:lnTo>
                      <a:pt x="25" y="24"/>
                    </a:lnTo>
                    <a:lnTo>
                      <a:pt x="0" y="10"/>
                    </a:lnTo>
                    <a:lnTo>
                      <a:pt x="957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5" name=""/>
              <p:cNvSpPr/>
              <p:nvPr/>
            </p:nvSpPr>
            <p:spPr>
              <a:xfrm>
                <a:off x="2768760" y="4316760"/>
                <a:ext cx="820080" cy="1011600"/>
              </a:xfrm>
              <a:custGeom>
                <a:avLst/>
                <a:gdLst/>
                <a:ahLst/>
                <a:rect l="l" t="t" r="r" b="b"/>
                <a:pathLst>
                  <a:path w="1466" h="1719">
                    <a:moveTo>
                      <a:pt x="872" y="1527"/>
                    </a:moveTo>
                    <a:lnTo>
                      <a:pt x="1227" y="1527"/>
                    </a:lnTo>
                    <a:lnTo>
                      <a:pt x="1453" y="1527"/>
                    </a:lnTo>
                    <a:lnTo>
                      <a:pt x="1453" y="1186"/>
                    </a:lnTo>
                    <a:lnTo>
                      <a:pt x="1453" y="856"/>
                    </a:lnTo>
                    <a:lnTo>
                      <a:pt x="1453" y="467"/>
                    </a:lnTo>
                    <a:lnTo>
                      <a:pt x="1453" y="158"/>
                    </a:lnTo>
                    <a:lnTo>
                      <a:pt x="1466" y="158"/>
                    </a:lnTo>
                    <a:lnTo>
                      <a:pt x="1466" y="0"/>
                    </a:lnTo>
                    <a:lnTo>
                      <a:pt x="1055" y="0"/>
                    </a:lnTo>
                    <a:lnTo>
                      <a:pt x="637" y="0"/>
                    </a:lnTo>
                    <a:lnTo>
                      <a:pt x="290" y="0"/>
                    </a:lnTo>
                    <a:lnTo>
                      <a:pt x="0" y="0"/>
                    </a:lnTo>
                    <a:lnTo>
                      <a:pt x="0" y="456"/>
                    </a:lnTo>
                    <a:lnTo>
                      <a:pt x="0" y="910"/>
                    </a:lnTo>
                    <a:lnTo>
                      <a:pt x="0" y="1340"/>
                    </a:lnTo>
                    <a:lnTo>
                      <a:pt x="0" y="1719"/>
                    </a:lnTo>
                    <a:lnTo>
                      <a:pt x="195" y="1719"/>
                    </a:lnTo>
                    <a:lnTo>
                      <a:pt x="195" y="1580"/>
                    </a:lnTo>
                    <a:lnTo>
                      <a:pt x="401" y="1579"/>
                    </a:lnTo>
                    <a:lnTo>
                      <a:pt x="594" y="1576"/>
                    </a:lnTo>
                    <a:lnTo>
                      <a:pt x="577" y="1527"/>
                    </a:lnTo>
                    <a:lnTo>
                      <a:pt x="872" y="152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6" name=""/>
              <p:cNvSpPr/>
              <p:nvPr/>
            </p:nvSpPr>
            <p:spPr>
              <a:xfrm>
                <a:off x="2768760" y="4316760"/>
                <a:ext cx="820080" cy="1011600"/>
              </a:xfrm>
              <a:custGeom>
                <a:avLst/>
                <a:gdLst/>
                <a:ahLst/>
                <a:rect l="l" t="t" r="r" b="b"/>
                <a:pathLst>
                  <a:path w="1466" h="1719">
                    <a:moveTo>
                      <a:pt x="872" y="1527"/>
                    </a:moveTo>
                    <a:lnTo>
                      <a:pt x="1227" y="1527"/>
                    </a:lnTo>
                    <a:lnTo>
                      <a:pt x="1453" y="1527"/>
                    </a:lnTo>
                    <a:lnTo>
                      <a:pt x="1453" y="1186"/>
                    </a:lnTo>
                    <a:lnTo>
                      <a:pt x="1453" y="856"/>
                    </a:lnTo>
                    <a:lnTo>
                      <a:pt x="1453" y="467"/>
                    </a:lnTo>
                    <a:lnTo>
                      <a:pt x="1453" y="158"/>
                    </a:lnTo>
                    <a:lnTo>
                      <a:pt x="1466" y="158"/>
                    </a:lnTo>
                    <a:lnTo>
                      <a:pt x="1466" y="0"/>
                    </a:lnTo>
                    <a:lnTo>
                      <a:pt x="1055" y="0"/>
                    </a:lnTo>
                    <a:lnTo>
                      <a:pt x="637" y="0"/>
                    </a:lnTo>
                    <a:lnTo>
                      <a:pt x="290" y="0"/>
                    </a:lnTo>
                    <a:lnTo>
                      <a:pt x="0" y="0"/>
                    </a:lnTo>
                    <a:lnTo>
                      <a:pt x="0" y="456"/>
                    </a:lnTo>
                    <a:lnTo>
                      <a:pt x="0" y="910"/>
                    </a:lnTo>
                    <a:lnTo>
                      <a:pt x="0" y="1340"/>
                    </a:lnTo>
                    <a:lnTo>
                      <a:pt x="0" y="1719"/>
                    </a:lnTo>
                    <a:lnTo>
                      <a:pt x="195" y="1719"/>
                    </a:lnTo>
                    <a:lnTo>
                      <a:pt x="195" y="1580"/>
                    </a:lnTo>
                    <a:lnTo>
                      <a:pt x="401" y="1579"/>
                    </a:lnTo>
                    <a:lnTo>
                      <a:pt x="594" y="1576"/>
                    </a:lnTo>
                    <a:lnTo>
                      <a:pt x="577" y="1527"/>
                    </a:lnTo>
                    <a:lnTo>
                      <a:pt x="872" y="1527"/>
                    </a:lnTo>
                    <a:lnTo>
                      <a:pt x="872" y="1527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7" name=""/>
              <p:cNvSpPr/>
              <p:nvPr/>
            </p:nvSpPr>
            <p:spPr>
              <a:xfrm>
                <a:off x="1990800" y="4316760"/>
                <a:ext cx="777600" cy="1011600"/>
              </a:xfrm>
              <a:custGeom>
                <a:avLst/>
                <a:gdLst/>
                <a:ahLst/>
                <a:rect l="l" t="t" r="r" b="b"/>
                <a:pathLst>
                  <a:path w="1388" h="1719">
                    <a:moveTo>
                      <a:pt x="360" y="0"/>
                    </a:moveTo>
                    <a:lnTo>
                      <a:pt x="616" y="0"/>
                    </a:lnTo>
                    <a:lnTo>
                      <a:pt x="928" y="0"/>
                    </a:lnTo>
                    <a:lnTo>
                      <a:pt x="1179" y="0"/>
                    </a:lnTo>
                    <a:lnTo>
                      <a:pt x="1388" y="0"/>
                    </a:lnTo>
                    <a:lnTo>
                      <a:pt x="1388" y="456"/>
                    </a:lnTo>
                    <a:lnTo>
                      <a:pt x="1388" y="910"/>
                    </a:lnTo>
                    <a:lnTo>
                      <a:pt x="1388" y="1340"/>
                    </a:lnTo>
                    <a:lnTo>
                      <a:pt x="1388" y="1719"/>
                    </a:lnTo>
                    <a:lnTo>
                      <a:pt x="1179" y="1719"/>
                    </a:lnTo>
                    <a:lnTo>
                      <a:pt x="926" y="1719"/>
                    </a:lnTo>
                    <a:lnTo>
                      <a:pt x="579" y="1585"/>
                    </a:lnTo>
                    <a:lnTo>
                      <a:pt x="234" y="1450"/>
                    </a:lnTo>
                    <a:lnTo>
                      <a:pt x="6" y="1362"/>
                    </a:lnTo>
                    <a:lnTo>
                      <a:pt x="0" y="1334"/>
                    </a:lnTo>
                    <a:lnTo>
                      <a:pt x="21" y="1306"/>
                    </a:lnTo>
                    <a:lnTo>
                      <a:pt x="58" y="1310"/>
                    </a:lnTo>
                    <a:lnTo>
                      <a:pt x="77" y="1269"/>
                    </a:lnTo>
                    <a:lnTo>
                      <a:pt x="75" y="1238"/>
                    </a:lnTo>
                    <a:lnTo>
                      <a:pt x="19" y="1203"/>
                    </a:lnTo>
                    <a:lnTo>
                      <a:pt x="11" y="1108"/>
                    </a:lnTo>
                    <a:lnTo>
                      <a:pt x="60" y="1060"/>
                    </a:lnTo>
                    <a:lnTo>
                      <a:pt x="63" y="940"/>
                    </a:lnTo>
                    <a:lnTo>
                      <a:pt x="159" y="844"/>
                    </a:lnTo>
                    <a:lnTo>
                      <a:pt x="36" y="658"/>
                    </a:lnTo>
                    <a:lnTo>
                      <a:pt x="36" y="623"/>
                    </a:lnTo>
                    <a:lnTo>
                      <a:pt x="47" y="518"/>
                    </a:lnTo>
                    <a:lnTo>
                      <a:pt x="11" y="328"/>
                    </a:lnTo>
                    <a:lnTo>
                      <a:pt x="55" y="264"/>
                    </a:lnTo>
                    <a:lnTo>
                      <a:pt x="159" y="296"/>
                    </a:lnTo>
                    <a:lnTo>
                      <a:pt x="177" y="253"/>
                    </a:lnTo>
                    <a:lnTo>
                      <a:pt x="177" y="0"/>
                    </a:lnTo>
                    <a:lnTo>
                      <a:pt x="360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8" name=""/>
              <p:cNvSpPr/>
              <p:nvPr/>
            </p:nvSpPr>
            <p:spPr>
              <a:xfrm>
                <a:off x="1990800" y="4316760"/>
                <a:ext cx="777600" cy="1011600"/>
              </a:xfrm>
              <a:custGeom>
                <a:avLst/>
                <a:gdLst/>
                <a:ahLst/>
                <a:rect l="l" t="t" r="r" b="b"/>
                <a:pathLst>
                  <a:path w="1388" h="1719">
                    <a:moveTo>
                      <a:pt x="360" y="0"/>
                    </a:moveTo>
                    <a:lnTo>
                      <a:pt x="616" y="0"/>
                    </a:lnTo>
                    <a:lnTo>
                      <a:pt x="928" y="0"/>
                    </a:lnTo>
                    <a:lnTo>
                      <a:pt x="1179" y="0"/>
                    </a:lnTo>
                    <a:lnTo>
                      <a:pt x="1388" y="0"/>
                    </a:lnTo>
                    <a:lnTo>
                      <a:pt x="1388" y="456"/>
                    </a:lnTo>
                    <a:lnTo>
                      <a:pt x="1388" y="910"/>
                    </a:lnTo>
                    <a:lnTo>
                      <a:pt x="1388" y="1340"/>
                    </a:lnTo>
                    <a:lnTo>
                      <a:pt x="1388" y="1719"/>
                    </a:lnTo>
                    <a:lnTo>
                      <a:pt x="1179" y="1719"/>
                    </a:lnTo>
                    <a:lnTo>
                      <a:pt x="926" y="1719"/>
                    </a:lnTo>
                    <a:lnTo>
                      <a:pt x="579" y="1585"/>
                    </a:lnTo>
                    <a:lnTo>
                      <a:pt x="234" y="1450"/>
                    </a:lnTo>
                    <a:lnTo>
                      <a:pt x="6" y="1362"/>
                    </a:lnTo>
                    <a:lnTo>
                      <a:pt x="0" y="1334"/>
                    </a:lnTo>
                    <a:lnTo>
                      <a:pt x="21" y="1306"/>
                    </a:lnTo>
                    <a:lnTo>
                      <a:pt x="58" y="1310"/>
                    </a:lnTo>
                    <a:lnTo>
                      <a:pt x="77" y="1269"/>
                    </a:lnTo>
                    <a:lnTo>
                      <a:pt x="75" y="1238"/>
                    </a:lnTo>
                    <a:lnTo>
                      <a:pt x="19" y="1203"/>
                    </a:lnTo>
                    <a:lnTo>
                      <a:pt x="11" y="1108"/>
                    </a:lnTo>
                    <a:lnTo>
                      <a:pt x="60" y="1060"/>
                    </a:lnTo>
                    <a:lnTo>
                      <a:pt x="63" y="940"/>
                    </a:lnTo>
                    <a:lnTo>
                      <a:pt x="159" y="844"/>
                    </a:lnTo>
                    <a:lnTo>
                      <a:pt x="36" y="658"/>
                    </a:lnTo>
                    <a:lnTo>
                      <a:pt x="36" y="623"/>
                    </a:lnTo>
                    <a:lnTo>
                      <a:pt x="47" y="518"/>
                    </a:lnTo>
                    <a:lnTo>
                      <a:pt x="11" y="328"/>
                    </a:lnTo>
                    <a:lnTo>
                      <a:pt x="55" y="264"/>
                    </a:lnTo>
                    <a:lnTo>
                      <a:pt x="159" y="296"/>
                    </a:lnTo>
                    <a:lnTo>
                      <a:pt x="177" y="253"/>
                    </a:lnTo>
                    <a:lnTo>
                      <a:pt x="177" y="0"/>
                    </a:lnTo>
                    <a:lnTo>
                      <a:pt x="360" y="0"/>
                    </a:lnTo>
                    <a:lnTo>
                      <a:pt x="360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9" name=""/>
              <p:cNvSpPr/>
              <p:nvPr/>
            </p:nvSpPr>
            <p:spPr>
              <a:xfrm>
                <a:off x="709200" y="3357720"/>
                <a:ext cx="1371600" cy="1772280"/>
              </a:xfrm>
              <a:custGeom>
                <a:avLst/>
                <a:gdLst/>
                <a:ahLst/>
                <a:rect l="l" t="t" r="r" b="b"/>
                <a:pathLst>
                  <a:path w="2451" h="3009">
                    <a:moveTo>
                      <a:pt x="2303" y="2737"/>
                    </a:moveTo>
                    <a:lnTo>
                      <a:pt x="2352" y="2689"/>
                    </a:lnTo>
                    <a:lnTo>
                      <a:pt x="2355" y="2569"/>
                    </a:lnTo>
                    <a:lnTo>
                      <a:pt x="2451" y="2473"/>
                    </a:lnTo>
                    <a:lnTo>
                      <a:pt x="2328" y="2287"/>
                    </a:lnTo>
                    <a:lnTo>
                      <a:pt x="2328" y="2252"/>
                    </a:lnTo>
                    <a:lnTo>
                      <a:pt x="2095" y="2024"/>
                    </a:lnTo>
                    <a:lnTo>
                      <a:pt x="1752" y="1698"/>
                    </a:lnTo>
                    <a:lnTo>
                      <a:pt x="1505" y="1460"/>
                    </a:lnTo>
                    <a:lnTo>
                      <a:pt x="1242" y="1204"/>
                    </a:lnTo>
                    <a:lnTo>
                      <a:pt x="1026" y="991"/>
                    </a:lnTo>
                    <a:lnTo>
                      <a:pt x="1026" y="601"/>
                    </a:lnTo>
                    <a:lnTo>
                      <a:pt x="1026" y="279"/>
                    </a:lnTo>
                    <a:lnTo>
                      <a:pt x="1026" y="0"/>
                    </a:lnTo>
                    <a:lnTo>
                      <a:pt x="774" y="0"/>
                    </a:lnTo>
                    <a:lnTo>
                      <a:pt x="510" y="0"/>
                    </a:lnTo>
                    <a:lnTo>
                      <a:pt x="245" y="0"/>
                    </a:lnTo>
                    <a:lnTo>
                      <a:pt x="31" y="0"/>
                    </a:lnTo>
                    <a:lnTo>
                      <a:pt x="75" y="201"/>
                    </a:lnTo>
                    <a:lnTo>
                      <a:pt x="59" y="399"/>
                    </a:lnTo>
                    <a:lnTo>
                      <a:pt x="1" y="494"/>
                    </a:lnTo>
                    <a:lnTo>
                      <a:pt x="0" y="535"/>
                    </a:lnTo>
                    <a:lnTo>
                      <a:pt x="143" y="767"/>
                    </a:lnTo>
                    <a:lnTo>
                      <a:pt x="140" y="871"/>
                    </a:lnTo>
                    <a:lnTo>
                      <a:pt x="180" y="1039"/>
                    </a:lnTo>
                    <a:lnTo>
                      <a:pt x="323" y="1205"/>
                    </a:lnTo>
                    <a:lnTo>
                      <a:pt x="336" y="1279"/>
                    </a:lnTo>
                    <a:lnTo>
                      <a:pt x="379" y="1325"/>
                    </a:lnTo>
                    <a:lnTo>
                      <a:pt x="444" y="1335"/>
                    </a:lnTo>
                    <a:lnTo>
                      <a:pt x="451" y="1259"/>
                    </a:lnTo>
                    <a:lnTo>
                      <a:pt x="569" y="1284"/>
                    </a:lnTo>
                    <a:lnTo>
                      <a:pt x="489" y="1336"/>
                    </a:lnTo>
                    <a:lnTo>
                      <a:pt x="544" y="1470"/>
                    </a:lnTo>
                    <a:lnTo>
                      <a:pt x="453" y="1380"/>
                    </a:lnTo>
                    <a:lnTo>
                      <a:pt x="493" y="1586"/>
                    </a:lnTo>
                    <a:lnTo>
                      <a:pt x="532" y="1629"/>
                    </a:lnTo>
                    <a:lnTo>
                      <a:pt x="589" y="1641"/>
                    </a:lnTo>
                    <a:lnTo>
                      <a:pt x="614" y="1684"/>
                    </a:lnTo>
                    <a:lnTo>
                      <a:pt x="615" y="1737"/>
                    </a:lnTo>
                    <a:lnTo>
                      <a:pt x="586" y="1763"/>
                    </a:lnTo>
                    <a:lnTo>
                      <a:pt x="599" y="1841"/>
                    </a:lnTo>
                    <a:lnTo>
                      <a:pt x="844" y="2124"/>
                    </a:lnTo>
                    <a:lnTo>
                      <a:pt x="848" y="2173"/>
                    </a:lnTo>
                    <a:lnTo>
                      <a:pt x="907" y="2225"/>
                    </a:lnTo>
                    <a:lnTo>
                      <a:pt x="925" y="2391"/>
                    </a:lnTo>
                    <a:lnTo>
                      <a:pt x="1089" y="2445"/>
                    </a:lnTo>
                    <a:lnTo>
                      <a:pt x="1139" y="2435"/>
                    </a:lnTo>
                    <a:lnTo>
                      <a:pt x="1352" y="2567"/>
                    </a:lnTo>
                    <a:lnTo>
                      <a:pt x="1365" y="2539"/>
                    </a:lnTo>
                    <a:lnTo>
                      <a:pt x="1401" y="2548"/>
                    </a:lnTo>
                    <a:lnTo>
                      <a:pt x="1451" y="2636"/>
                    </a:lnTo>
                    <a:lnTo>
                      <a:pt x="1563" y="2675"/>
                    </a:lnTo>
                    <a:lnTo>
                      <a:pt x="1698" y="2815"/>
                    </a:lnTo>
                    <a:lnTo>
                      <a:pt x="1723" y="2858"/>
                    </a:lnTo>
                    <a:lnTo>
                      <a:pt x="1746" y="3009"/>
                    </a:lnTo>
                    <a:lnTo>
                      <a:pt x="1952" y="2993"/>
                    </a:lnTo>
                    <a:lnTo>
                      <a:pt x="2124" y="2978"/>
                    </a:lnTo>
                    <a:lnTo>
                      <a:pt x="2292" y="2963"/>
                    </a:lnTo>
                    <a:lnTo>
                      <a:pt x="2313" y="2935"/>
                    </a:lnTo>
                    <a:lnTo>
                      <a:pt x="2350" y="2939"/>
                    </a:lnTo>
                    <a:lnTo>
                      <a:pt x="2369" y="2898"/>
                    </a:lnTo>
                    <a:lnTo>
                      <a:pt x="2367" y="2867"/>
                    </a:lnTo>
                    <a:lnTo>
                      <a:pt x="2311" y="2832"/>
                    </a:lnTo>
                    <a:lnTo>
                      <a:pt x="2303" y="273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0" name=""/>
              <p:cNvSpPr/>
              <p:nvPr/>
            </p:nvSpPr>
            <p:spPr>
              <a:xfrm>
                <a:off x="709200" y="3357720"/>
                <a:ext cx="1371600" cy="1772280"/>
              </a:xfrm>
              <a:custGeom>
                <a:avLst/>
                <a:gdLst/>
                <a:ahLst/>
                <a:rect l="l" t="t" r="r" b="b"/>
                <a:pathLst>
                  <a:path w="2451" h="3009">
                    <a:moveTo>
                      <a:pt x="2303" y="2737"/>
                    </a:moveTo>
                    <a:lnTo>
                      <a:pt x="2352" y="2689"/>
                    </a:lnTo>
                    <a:lnTo>
                      <a:pt x="2355" y="2569"/>
                    </a:lnTo>
                    <a:lnTo>
                      <a:pt x="2451" y="2473"/>
                    </a:lnTo>
                    <a:lnTo>
                      <a:pt x="2328" y="2287"/>
                    </a:lnTo>
                    <a:lnTo>
                      <a:pt x="2328" y="2252"/>
                    </a:lnTo>
                    <a:lnTo>
                      <a:pt x="2095" y="2024"/>
                    </a:lnTo>
                    <a:lnTo>
                      <a:pt x="1752" y="1698"/>
                    </a:lnTo>
                    <a:lnTo>
                      <a:pt x="1505" y="1460"/>
                    </a:lnTo>
                    <a:lnTo>
                      <a:pt x="1242" y="1204"/>
                    </a:lnTo>
                    <a:lnTo>
                      <a:pt x="1026" y="991"/>
                    </a:lnTo>
                    <a:lnTo>
                      <a:pt x="1026" y="601"/>
                    </a:lnTo>
                    <a:lnTo>
                      <a:pt x="1026" y="279"/>
                    </a:lnTo>
                    <a:lnTo>
                      <a:pt x="1026" y="0"/>
                    </a:lnTo>
                    <a:lnTo>
                      <a:pt x="774" y="0"/>
                    </a:lnTo>
                    <a:lnTo>
                      <a:pt x="510" y="0"/>
                    </a:lnTo>
                    <a:lnTo>
                      <a:pt x="245" y="0"/>
                    </a:lnTo>
                    <a:lnTo>
                      <a:pt x="31" y="0"/>
                    </a:lnTo>
                    <a:lnTo>
                      <a:pt x="75" y="201"/>
                    </a:lnTo>
                    <a:lnTo>
                      <a:pt x="59" y="399"/>
                    </a:lnTo>
                    <a:lnTo>
                      <a:pt x="1" y="494"/>
                    </a:lnTo>
                    <a:lnTo>
                      <a:pt x="0" y="535"/>
                    </a:lnTo>
                    <a:lnTo>
                      <a:pt x="143" y="767"/>
                    </a:lnTo>
                    <a:lnTo>
                      <a:pt x="140" y="871"/>
                    </a:lnTo>
                    <a:lnTo>
                      <a:pt x="180" y="1039"/>
                    </a:lnTo>
                    <a:lnTo>
                      <a:pt x="323" y="1205"/>
                    </a:lnTo>
                    <a:lnTo>
                      <a:pt x="336" y="1279"/>
                    </a:lnTo>
                    <a:lnTo>
                      <a:pt x="379" y="1325"/>
                    </a:lnTo>
                    <a:lnTo>
                      <a:pt x="444" y="1335"/>
                    </a:lnTo>
                    <a:lnTo>
                      <a:pt x="451" y="1259"/>
                    </a:lnTo>
                    <a:lnTo>
                      <a:pt x="569" y="1284"/>
                    </a:lnTo>
                    <a:lnTo>
                      <a:pt x="489" y="1336"/>
                    </a:lnTo>
                    <a:lnTo>
                      <a:pt x="544" y="1470"/>
                    </a:lnTo>
                    <a:lnTo>
                      <a:pt x="453" y="1380"/>
                    </a:lnTo>
                    <a:lnTo>
                      <a:pt x="493" y="1586"/>
                    </a:lnTo>
                    <a:lnTo>
                      <a:pt x="532" y="1629"/>
                    </a:lnTo>
                    <a:lnTo>
                      <a:pt x="589" y="1641"/>
                    </a:lnTo>
                    <a:lnTo>
                      <a:pt x="614" y="1684"/>
                    </a:lnTo>
                    <a:lnTo>
                      <a:pt x="615" y="1737"/>
                    </a:lnTo>
                    <a:lnTo>
                      <a:pt x="586" y="1763"/>
                    </a:lnTo>
                    <a:lnTo>
                      <a:pt x="599" y="1841"/>
                    </a:lnTo>
                    <a:lnTo>
                      <a:pt x="844" y="2124"/>
                    </a:lnTo>
                    <a:lnTo>
                      <a:pt x="848" y="2173"/>
                    </a:lnTo>
                    <a:lnTo>
                      <a:pt x="907" y="2225"/>
                    </a:lnTo>
                    <a:lnTo>
                      <a:pt x="925" y="2391"/>
                    </a:lnTo>
                    <a:lnTo>
                      <a:pt x="1089" y="2445"/>
                    </a:lnTo>
                    <a:lnTo>
                      <a:pt x="1139" y="2435"/>
                    </a:lnTo>
                    <a:lnTo>
                      <a:pt x="1352" y="2567"/>
                    </a:lnTo>
                    <a:lnTo>
                      <a:pt x="1365" y="2539"/>
                    </a:lnTo>
                    <a:lnTo>
                      <a:pt x="1401" y="2548"/>
                    </a:lnTo>
                    <a:lnTo>
                      <a:pt x="1451" y="2636"/>
                    </a:lnTo>
                    <a:lnTo>
                      <a:pt x="1563" y="2675"/>
                    </a:lnTo>
                    <a:lnTo>
                      <a:pt x="1698" y="2815"/>
                    </a:lnTo>
                    <a:lnTo>
                      <a:pt x="1723" y="2858"/>
                    </a:lnTo>
                    <a:lnTo>
                      <a:pt x="1746" y="3009"/>
                    </a:lnTo>
                    <a:lnTo>
                      <a:pt x="1952" y="2993"/>
                    </a:lnTo>
                    <a:lnTo>
                      <a:pt x="2124" y="2978"/>
                    </a:lnTo>
                    <a:lnTo>
                      <a:pt x="2292" y="2963"/>
                    </a:lnTo>
                    <a:lnTo>
                      <a:pt x="2313" y="2935"/>
                    </a:lnTo>
                    <a:lnTo>
                      <a:pt x="2350" y="2939"/>
                    </a:lnTo>
                    <a:lnTo>
                      <a:pt x="2369" y="2898"/>
                    </a:lnTo>
                    <a:lnTo>
                      <a:pt x="2367" y="2867"/>
                    </a:lnTo>
                    <a:lnTo>
                      <a:pt x="2311" y="2832"/>
                    </a:lnTo>
                    <a:lnTo>
                      <a:pt x="2303" y="2737"/>
                    </a:lnTo>
                    <a:lnTo>
                      <a:pt x="2303" y="2737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1" name=""/>
              <p:cNvSpPr/>
              <p:nvPr/>
            </p:nvSpPr>
            <p:spPr>
              <a:xfrm>
                <a:off x="2090880" y="3357720"/>
                <a:ext cx="677520" cy="959040"/>
              </a:xfrm>
              <a:custGeom>
                <a:avLst/>
                <a:gdLst/>
                <a:ahLst/>
                <a:rect l="l" t="t" r="r" b="b"/>
                <a:pathLst>
                  <a:path w="1211" h="1629">
                    <a:moveTo>
                      <a:pt x="154" y="0"/>
                    </a:moveTo>
                    <a:lnTo>
                      <a:pt x="726" y="0"/>
                    </a:lnTo>
                    <a:lnTo>
                      <a:pt x="726" y="337"/>
                    </a:lnTo>
                    <a:lnTo>
                      <a:pt x="963" y="337"/>
                    </a:lnTo>
                    <a:lnTo>
                      <a:pt x="1211" y="337"/>
                    </a:lnTo>
                    <a:lnTo>
                      <a:pt x="1211" y="776"/>
                    </a:lnTo>
                    <a:lnTo>
                      <a:pt x="1211" y="1270"/>
                    </a:lnTo>
                    <a:lnTo>
                      <a:pt x="1211" y="1629"/>
                    </a:lnTo>
                    <a:lnTo>
                      <a:pt x="1002" y="1629"/>
                    </a:lnTo>
                    <a:lnTo>
                      <a:pt x="751" y="1629"/>
                    </a:lnTo>
                    <a:lnTo>
                      <a:pt x="439" y="1629"/>
                    </a:lnTo>
                    <a:lnTo>
                      <a:pt x="183" y="1629"/>
                    </a:lnTo>
                    <a:lnTo>
                      <a:pt x="0" y="1629"/>
                    </a:lnTo>
                    <a:lnTo>
                      <a:pt x="0" y="1263"/>
                    </a:lnTo>
                    <a:lnTo>
                      <a:pt x="0" y="809"/>
                    </a:lnTo>
                    <a:lnTo>
                      <a:pt x="0" y="378"/>
                    </a:lnTo>
                    <a:lnTo>
                      <a:pt x="0" y="0"/>
                    </a:lnTo>
                    <a:lnTo>
                      <a:pt x="154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2" name=""/>
              <p:cNvSpPr/>
              <p:nvPr/>
            </p:nvSpPr>
            <p:spPr>
              <a:xfrm>
                <a:off x="2090880" y="3357720"/>
                <a:ext cx="677520" cy="959040"/>
              </a:xfrm>
              <a:custGeom>
                <a:avLst/>
                <a:gdLst/>
                <a:ahLst/>
                <a:rect l="l" t="t" r="r" b="b"/>
                <a:pathLst>
                  <a:path w="1211" h="1629">
                    <a:moveTo>
                      <a:pt x="154" y="0"/>
                    </a:moveTo>
                    <a:lnTo>
                      <a:pt x="726" y="0"/>
                    </a:lnTo>
                    <a:lnTo>
                      <a:pt x="726" y="337"/>
                    </a:lnTo>
                    <a:lnTo>
                      <a:pt x="963" y="337"/>
                    </a:lnTo>
                    <a:lnTo>
                      <a:pt x="1211" y="337"/>
                    </a:lnTo>
                    <a:lnTo>
                      <a:pt x="1211" y="776"/>
                    </a:lnTo>
                    <a:lnTo>
                      <a:pt x="1211" y="1270"/>
                    </a:lnTo>
                    <a:lnTo>
                      <a:pt x="1211" y="1629"/>
                    </a:lnTo>
                    <a:lnTo>
                      <a:pt x="1002" y="1629"/>
                    </a:lnTo>
                    <a:lnTo>
                      <a:pt x="751" y="1629"/>
                    </a:lnTo>
                    <a:lnTo>
                      <a:pt x="439" y="1629"/>
                    </a:lnTo>
                    <a:lnTo>
                      <a:pt x="183" y="1629"/>
                    </a:lnTo>
                    <a:lnTo>
                      <a:pt x="0" y="1629"/>
                    </a:lnTo>
                    <a:lnTo>
                      <a:pt x="0" y="1263"/>
                    </a:lnTo>
                    <a:lnTo>
                      <a:pt x="0" y="809"/>
                    </a:lnTo>
                    <a:lnTo>
                      <a:pt x="0" y="378"/>
                    </a:lnTo>
                    <a:lnTo>
                      <a:pt x="0" y="0"/>
                    </a:lnTo>
                    <a:lnTo>
                      <a:pt x="154" y="0"/>
                    </a:lnTo>
                    <a:lnTo>
                      <a:pt x="154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3" name=""/>
              <p:cNvSpPr/>
              <p:nvPr/>
            </p:nvSpPr>
            <p:spPr>
              <a:xfrm>
                <a:off x="1282680" y="3357720"/>
                <a:ext cx="807840" cy="1327680"/>
              </a:xfrm>
              <a:custGeom>
                <a:avLst/>
                <a:gdLst/>
                <a:ahLst/>
                <a:rect l="l" t="t" r="r" b="b"/>
                <a:pathLst>
                  <a:path w="1443" h="2252">
                    <a:moveTo>
                      <a:pt x="1069" y="2024"/>
                    </a:moveTo>
                    <a:lnTo>
                      <a:pt x="726" y="1698"/>
                    </a:lnTo>
                    <a:lnTo>
                      <a:pt x="479" y="1460"/>
                    </a:lnTo>
                    <a:lnTo>
                      <a:pt x="216" y="1204"/>
                    </a:lnTo>
                    <a:lnTo>
                      <a:pt x="0" y="991"/>
                    </a:lnTo>
                    <a:lnTo>
                      <a:pt x="0" y="601"/>
                    </a:lnTo>
                    <a:lnTo>
                      <a:pt x="0" y="279"/>
                    </a:lnTo>
                    <a:lnTo>
                      <a:pt x="0" y="0"/>
                    </a:lnTo>
                    <a:lnTo>
                      <a:pt x="234" y="0"/>
                    </a:lnTo>
                    <a:lnTo>
                      <a:pt x="474" y="0"/>
                    </a:lnTo>
                    <a:lnTo>
                      <a:pt x="723" y="0"/>
                    </a:lnTo>
                    <a:lnTo>
                      <a:pt x="953" y="0"/>
                    </a:lnTo>
                    <a:lnTo>
                      <a:pt x="1186" y="0"/>
                    </a:lnTo>
                    <a:lnTo>
                      <a:pt x="1443" y="0"/>
                    </a:lnTo>
                    <a:lnTo>
                      <a:pt x="1443" y="378"/>
                    </a:lnTo>
                    <a:lnTo>
                      <a:pt x="1443" y="809"/>
                    </a:lnTo>
                    <a:lnTo>
                      <a:pt x="1443" y="1263"/>
                    </a:lnTo>
                    <a:lnTo>
                      <a:pt x="1443" y="1882"/>
                    </a:lnTo>
                    <a:lnTo>
                      <a:pt x="1425" y="1925"/>
                    </a:lnTo>
                    <a:lnTo>
                      <a:pt x="1321" y="1893"/>
                    </a:lnTo>
                    <a:lnTo>
                      <a:pt x="1277" y="1957"/>
                    </a:lnTo>
                    <a:lnTo>
                      <a:pt x="1313" y="2147"/>
                    </a:lnTo>
                    <a:lnTo>
                      <a:pt x="1302" y="2252"/>
                    </a:lnTo>
                    <a:lnTo>
                      <a:pt x="1069" y="202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4" name=""/>
              <p:cNvSpPr/>
              <p:nvPr/>
            </p:nvSpPr>
            <p:spPr>
              <a:xfrm>
                <a:off x="1282680" y="3357720"/>
                <a:ext cx="807840" cy="1327680"/>
              </a:xfrm>
              <a:custGeom>
                <a:avLst/>
                <a:gdLst/>
                <a:ahLst/>
                <a:rect l="l" t="t" r="r" b="b"/>
                <a:pathLst>
                  <a:path w="1443" h="2252">
                    <a:moveTo>
                      <a:pt x="1069" y="2024"/>
                    </a:moveTo>
                    <a:lnTo>
                      <a:pt x="726" y="1698"/>
                    </a:lnTo>
                    <a:lnTo>
                      <a:pt x="479" y="1460"/>
                    </a:lnTo>
                    <a:lnTo>
                      <a:pt x="216" y="1204"/>
                    </a:lnTo>
                    <a:lnTo>
                      <a:pt x="0" y="991"/>
                    </a:lnTo>
                    <a:lnTo>
                      <a:pt x="0" y="601"/>
                    </a:lnTo>
                    <a:lnTo>
                      <a:pt x="0" y="279"/>
                    </a:lnTo>
                    <a:lnTo>
                      <a:pt x="0" y="0"/>
                    </a:lnTo>
                    <a:lnTo>
                      <a:pt x="234" y="0"/>
                    </a:lnTo>
                    <a:lnTo>
                      <a:pt x="474" y="0"/>
                    </a:lnTo>
                    <a:lnTo>
                      <a:pt x="723" y="0"/>
                    </a:lnTo>
                    <a:lnTo>
                      <a:pt x="953" y="0"/>
                    </a:lnTo>
                    <a:lnTo>
                      <a:pt x="1186" y="0"/>
                    </a:lnTo>
                    <a:lnTo>
                      <a:pt x="1443" y="0"/>
                    </a:lnTo>
                    <a:lnTo>
                      <a:pt x="1443" y="378"/>
                    </a:lnTo>
                    <a:lnTo>
                      <a:pt x="1443" y="809"/>
                    </a:lnTo>
                    <a:lnTo>
                      <a:pt x="1443" y="1263"/>
                    </a:lnTo>
                    <a:lnTo>
                      <a:pt x="1443" y="1882"/>
                    </a:lnTo>
                    <a:lnTo>
                      <a:pt x="1425" y="1925"/>
                    </a:lnTo>
                    <a:lnTo>
                      <a:pt x="1321" y="1893"/>
                    </a:lnTo>
                    <a:lnTo>
                      <a:pt x="1277" y="1957"/>
                    </a:lnTo>
                    <a:lnTo>
                      <a:pt x="1313" y="2147"/>
                    </a:lnTo>
                    <a:lnTo>
                      <a:pt x="1302" y="2252"/>
                    </a:lnTo>
                    <a:lnTo>
                      <a:pt x="1069" y="2024"/>
                    </a:lnTo>
                    <a:lnTo>
                      <a:pt x="1069" y="2024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5" name=""/>
              <p:cNvSpPr/>
              <p:nvPr/>
            </p:nvSpPr>
            <p:spPr>
              <a:xfrm>
                <a:off x="691920" y="2491920"/>
                <a:ext cx="1071000" cy="865440"/>
              </a:xfrm>
              <a:custGeom>
                <a:avLst/>
                <a:gdLst/>
                <a:ahLst/>
                <a:rect l="l" t="t" r="r" b="b"/>
                <a:pathLst>
                  <a:path w="1915" h="1469">
                    <a:moveTo>
                      <a:pt x="1530" y="1469"/>
                    </a:moveTo>
                    <a:lnTo>
                      <a:pt x="1290" y="1469"/>
                    </a:lnTo>
                    <a:lnTo>
                      <a:pt x="1056" y="1469"/>
                    </a:lnTo>
                    <a:lnTo>
                      <a:pt x="804" y="1469"/>
                    </a:lnTo>
                    <a:lnTo>
                      <a:pt x="540" y="1469"/>
                    </a:lnTo>
                    <a:lnTo>
                      <a:pt x="275" y="1469"/>
                    </a:lnTo>
                    <a:lnTo>
                      <a:pt x="61" y="1469"/>
                    </a:lnTo>
                    <a:lnTo>
                      <a:pt x="21" y="1357"/>
                    </a:lnTo>
                    <a:lnTo>
                      <a:pt x="0" y="1170"/>
                    </a:lnTo>
                    <a:lnTo>
                      <a:pt x="21" y="1047"/>
                    </a:lnTo>
                    <a:lnTo>
                      <a:pt x="73" y="981"/>
                    </a:lnTo>
                    <a:lnTo>
                      <a:pt x="60" y="939"/>
                    </a:lnTo>
                    <a:lnTo>
                      <a:pt x="102" y="682"/>
                    </a:lnTo>
                    <a:lnTo>
                      <a:pt x="132" y="15"/>
                    </a:lnTo>
                    <a:lnTo>
                      <a:pt x="289" y="0"/>
                    </a:lnTo>
                    <a:lnTo>
                      <a:pt x="359" y="47"/>
                    </a:lnTo>
                    <a:lnTo>
                      <a:pt x="394" y="195"/>
                    </a:lnTo>
                    <a:lnTo>
                      <a:pt x="505" y="227"/>
                    </a:lnTo>
                    <a:lnTo>
                      <a:pt x="620" y="172"/>
                    </a:lnTo>
                    <a:lnTo>
                      <a:pt x="741" y="175"/>
                    </a:lnTo>
                    <a:lnTo>
                      <a:pt x="778" y="209"/>
                    </a:lnTo>
                    <a:lnTo>
                      <a:pt x="907" y="159"/>
                    </a:lnTo>
                    <a:lnTo>
                      <a:pt x="1004" y="166"/>
                    </a:lnTo>
                    <a:lnTo>
                      <a:pt x="1158" y="98"/>
                    </a:lnTo>
                    <a:lnTo>
                      <a:pt x="1300" y="72"/>
                    </a:lnTo>
                    <a:lnTo>
                      <a:pt x="1569" y="71"/>
                    </a:lnTo>
                    <a:lnTo>
                      <a:pt x="1810" y="69"/>
                    </a:lnTo>
                    <a:lnTo>
                      <a:pt x="1841" y="132"/>
                    </a:lnTo>
                    <a:lnTo>
                      <a:pt x="1892" y="157"/>
                    </a:lnTo>
                    <a:lnTo>
                      <a:pt x="1915" y="212"/>
                    </a:lnTo>
                    <a:lnTo>
                      <a:pt x="1808" y="490"/>
                    </a:lnTo>
                    <a:lnTo>
                      <a:pt x="1731" y="613"/>
                    </a:lnTo>
                    <a:lnTo>
                      <a:pt x="1737" y="681"/>
                    </a:lnTo>
                    <a:lnTo>
                      <a:pt x="1809" y="721"/>
                    </a:lnTo>
                    <a:lnTo>
                      <a:pt x="1779" y="842"/>
                    </a:lnTo>
                    <a:lnTo>
                      <a:pt x="1779" y="1150"/>
                    </a:lnTo>
                    <a:lnTo>
                      <a:pt x="1779" y="1469"/>
                    </a:lnTo>
                    <a:lnTo>
                      <a:pt x="1530" y="1469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6" name=""/>
              <p:cNvSpPr/>
              <p:nvPr/>
            </p:nvSpPr>
            <p:spPr>
              <a:xfrm>
                <a:off x="691920" y="2491920"/>
                <a:ext cx="1071000" cy="865440"/>
              </a:xfrm>
              <a:custGeom>
                <a:avLst/>
                <a:gdLst/>
                <a:ahLst/>
                <a:rect l="l" t="t" r="r" b="b"/>
                <a:pathLst>
                  <a:path w="1915" h="1469">
                    <a:moveTo>
                      <a:pt x="1530" y="1469"/>
                    </a:moveTo>
                    <a:lnTo>
                      <a:pt x="1290" y="1469"/>
                    </a:lnTo>
                    <a:lnTo>
                      <a:pt x="1056" y="1469"/>
                    </a:lnTo>
                    <a:lnTo>
                      <a:pt x="804" y="1469"/>
                    </a:lnTo>
                    <a:lnTo>
                      <a:pt x="540" y="1469"/>
                    </a:lnTo>
                    <a:lnTo>
                      <a:pt x="275" y="1469"/>
                    </a:lnTo>
                    <a:lnTo>
                      <a:pt x="61" y="1469"/>
                    </a:lnTo>
                    <a:lnTo>
                      <a:pt x="21" y="1357"/>
                    </a:lnTo>
                    <a:lnTo>
                      <a:pt x="0" y="1170"/>
                    </a:lnTo>
                    <a:lnTo>
                      <a:pt x="21" y="1047"/>
                    </a:lnTo>
                    <a:lnTo>
                      <a:pt x="73" y="981"/>
                    </a:lnTo>
                    <a:lnTo>
                      <a:pt x="60" y="939"/>
                    </a:lnTo>
                    <a:lnTo>
                      <a:pt x="102" y="682"/>
                    </a:lnTo>
                    <a:lnTo>
                      <a:pt x="132" y="15"/>
                    </a:lnTo>
                    <a:lnTo>
                      <a:pt x="289" y="0"/>
                    </a:lnTo>
                    <a:lnTo>
                      <a:pt x="359" y="47"/>
                    </a:lnTo>
                    <a:lnTo>
                      <a:pt x="394" y="195"/>
                    </a:lnTo>
                    <a:lnTo>
                      <a:pt x="505" y="227"/>
                    </a:lnTo>
                    <a:lnTo>
                      <a:pt x="620" y="172"/>
                    </a:lnTo>
                    <a:lnTo>
                      <a:pt x="741" y="175"/>
                    </a:lnTo>
                    <a:lnTo>
                      <a:pt x="778" y="209"/>
                    </a:lnTo>
                    <a:lnTo>
                      <a:pt x="907" y="159"/>
                    </a:lnTo>
                    <a:lnTo>
                      <a:pt x="1004" y="166"/>
                    </a:lnTo>
                    <a:lnTo>
                      <a:pt x="1158" y="98"/>
                    </a:lnTo>
                    <a:lnTo>
                      <a:pt x="1300" y="72"/>
                    </a:lnTo>
                    <a:lnTo>
                      <a:pt x="1569" y="71"/>
                    </a:lnTo>
                    <a:lnTo>
                      <a:pt x="1810" y="69"/>
                    </a:lnTo>
                    <a:lnTo>
                      <a:pt x="1841" y="132"/>
                    </a:lnTo>
                    <a:lnTo>
                      <a:pt x="1892" y="157"/>
                    </a:lnTo>
                    <a:lnTo>
                      <a:pt x="1915" y="212"/>
                    </a:lnTo>
                    <a:lnTo>
                      <a:pt x="1808" y="490"/>
                    </a:lnTo>
                    <a:lnTo>
                      <a:pt x="1731" y="613"/>
                    </a:lnTo>
                    <a:lnTo>
                      <a:pt x="1737" y="681"/>
                    </a:lnTo>
                    <a:lnTo>
                      <a:pt x="1809" y="721"/>
                    </a:lnTo>
                    <a:lnTo>
                      <a:pt x="1779" y="842"/>
                    </a:lnTo>
                    <a:lnTo>
                      <a:pt x="1779" y="1150"/>
                    </a:lnTo>
                    <a:lnTo>
                      <a:pt x="1779" y="1469"/>
                    </a:lnTo>
                    <a:lnTo>
                      <a:pt x="1530" y="1469"/>
                    </a:lnTo>
                    <a:lnTo>
                      <a:pt x="1530" y="1469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7" name=""/>
              <p:cNvSpPr/>
              <p:nvPr/>
            </p:nvSpPr>
            <p:spPr>
              <a:xfrm>
                <a:off x="1659600" y="1883160"/>
                <a:ext cx="837000" cy="1474200"/>
              </a:xfrm>
              <a:custGeom>
                <a:avLst/>
                <a:gdLst/>
                <a:ahLst/>
                <a:rect l="l" t="t" r="r" b="b"/>
                <a:pathLst>
                  <a:path w="1494" h="2506">
                    <a:moveTo>
                      <a:pt x="278" y="2506"/>
                    </a:moveTo>
                    <a:lnTo>
                      <a:pt x="511" y="2506"/>
                    </a:lnTo>
                    <a:lnTo>
                      <a:pt x="1494" y="2506"/>
                    </a:lnTo>
                    <a:lnTo>
                      <a:pt x="1494" y="2070"/>
                    </a:lnTo>
                    <a:lnTo>
                      <a:pt x="1494" y="1645"/>
                    </a:lnTo>
                    <a:lnTo>
                      <a:pt x="1418" y="1553"/>
                    </a:lnTo>
                    <a:lnTo>
                      <a:pt x="1393" y="1569"/>
                    </a:lnTo>
                    <a:lnTo>
                      <a:pt x="1393" y="1627"/>
                    </a:lnTo>
                    <a:lnTo>
                      <a:pt x="1206" y="1619"/>
                    </a:lnTo>
                    <a:lnTo>
                      <a:pt x="1172" y="1659"/>
                    </a:lnTo>
                    <a:lnTo>
                      <a:pt x="1081" y="1647"/>
                    </a:lnTo>
                    <a:lnTo>
                      <a:pt x="1063" y="1690"/>
                    </a:lnTo>
                    <a:lnTo>
                      <a:pt x="1022" y="1658"/>
                    </a:lnTo>
                    <a:lnTo>
                      <a:pt x="987" y="1546"/>
                    </a:lnTo>
                    <a:lnTo>
                      <a:pt x="916" y="1515"/>
                    </a:lnTo>
                    <a:lnTo>
                      <a:pt x="916" y="1458"/>
                    </a:lnTo>
                    <a:lnTo>
                      <a:pt x="848" y="1355"/>
                    </a:lnTo>
                    <a:lnTo>
                      <a:pt x="827" y="1251"/>
                    </a:lnTo>
                    <a:lnTo>
                      <a:pt x="782" y="1215"/>
                    </a:lnTo>
                    <a:lnTo>
                      <a:pt x="705" y="1295"/>
                    </a:lnTo>
                    <a:lnTo>
                      <a:pt x="647" y="1264"/>
                    </a:lnTo>
                    <a:lnTo>
                      <a:pt x="660" y="1213"/>
                    </a:lnTo>
                    <a:lnTo>
                      <a:pt x="644" y="1187"/>
                    </a:lnTo>
                    <a:lnTo>
                      <a:pt x="686" y="1147"/>
                    </a:lnTo>
                    <a:lnTo>
                      <a:pt x="657" y="1050"/>
                    </a:lnTo>
                    <a:lnTo>
                      <a:pt x="675" y="1039"/>
                    </a:lnTo>
                    <a:lnTo>
                      <a:pt x="700" y="864"/>
                    </a:lnTo>
                    <a:lnTo>
                      <a:pt x="595" y="847"/>
                    </a:lnTo>
                    <a:lnTo>
                      <a:pt x="458" y="648"/>
                    </a:lnTo>
                    <a:lnTo>
                      <a:pt x="361" y="581"/>
                    </a:lnTo>
                    <a:lnTo>
                      <a:pt x="382" y="563"/>
                    </a:lnTo>
                    <a:lnTo>
                      <a:pt x="357" y="536"/>
                    </a:lnTo>
                    <a:lnTo>
                      <a:pt x="373" y="516"/>
                    </a:lnTo>
                    <a:lnTo>
                      <a:pt x="362" y="479"/>
                    </a:lnTo>
                    <a:lnTo>
                      <a:pt x="283" y="372"/>
                    </a:lnTo>
                    <a:lnTo>
                      <a:pt x="280" y="0"/>
                    </a:lnTo>
                    <a:lnTo>
                      <a:pt x="45" y="0"/>
                    </a:lnTo>
                    <a:lnTo>
                      <a:pt x="44" y="327"/>
                    </a:lnTo>
                    <a:lnTo>
                      <a:pt x="43" y="639"/>
                    </a:lnTo>
                    <a:lnTo>
                      <a:pt x="47" y="946"/>
                    </a:lnTo>
                    <a:lnTo>
                      <a:pt x="73" y="1047"/>
                    </a:lnTo>
                    <a:lnTo>
                      <a:pt x="79" y="1106"/>
                    </a:lnTo>
                    <a:lnTo>
                      <a:pt x="110" y="1169"/>
                    </a:lnTo>
                    <a:lnTo>
                      <a:pt x="161" y="1194"/>
                    </a:lnTo>
                    <a:lnTo>
                      <a:pt x="184" y="1249"/>
                    </a:lnTo>
                    <a:lnTo>
                      <a:pt x="77" y="1527"/>
                    </a:lnTo>
                    <a:lnTo>
                      <a:pt x="0" y="1650"/>
                    </a:lnTo>
                    <a:lnTo>
                      <a:pt x="6" y="1718"/>
                    </a:lnTo>
                    <a:lnTo>
                      <a:pt x="78" y="1758"/>
                    </a:lnTo>
                    <a:lnTo>
                      <a:pt x="48" y="1879"/>
                    </a:lnTo>
                    <a:lnTo>
                      <a:pt x="48" y="2187"/>
                    </a:lnTo>
                    <a:lnTo>
                      <a:pt x="48" y="2506"/>
                    </a:lnTo>
                    <a:lnTo>
                      <a:pt x="278" y="2506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8" name=""/>
              <p:cNvSpPr/>
              <p:nvPr/>
            </p:nvSpPr>
            <p:spPr>
              <a:xfrm>
                <a:off x="1659600" y="1883160"/>
                <a:ext cx="837000" cy="1474200"/>
              </a:xfrm>
              <a:custGeom>
                <a:avLst/>
                <a:gdLst/>
                <a:ahLst/>
                <a:rect l="l" t="t" r="r" b="b"/>
                <a:pathLst>
                  <a:path w="1494" h="2506">
                    <a:moveTo>
                      <a:pt x="278" y="2506"/>
                    </a:moveTo>
                    <a:lnTo>
                      <a:pt x="511" y="2506"/>
                    </a:lnTo>
                    <a:lnTo>
                      <a:pt x="1494" y="2506"/>
                    </a:lnTo>
                    <a:lnTo>
                      <a:pt x="1494" y="2070"/>
                    </a:lnTo>
                    <a:lnTo>
                      <a:pt x="1494" y="1645"/>
                    </a:lnTo>
                    <a:lnTo>
                      <a:pt x="1418" y="1553"/>
                    </a:lnTo>
                    <a:lnTo>
                      <a:pt x="1393" y="1569"/>
                    </a:lnTo>
                    <a:lnTo>
                      <a:pt x="1393" y="1627"/>
                    </a:lnTo>
                    <a:lnTo>
                      <a:pt x="1206" y="1619"/>
                    </a:lnTo>
                    <a:lnTo>
                      <a:pt x="1172" y="1659"/>
                    </a:lnTo>
                    <a:lnTo>
                      <a:pt x="1081" y="1647"/>
                    </a:lnTo>
                    <a:lnTo>
                      <a:pt x="1063" y="1690"/>
                    </a:lnTo>
                    <a:lnTo>
                      <a:pt x="1022" y="1658"/>
                    </a:lnTo>
                    <a:lnTo>
                      <a:pt x="987" y="1546"/>
                    </a:lnTo>
                    <a:lnTo>
                      <a:pt x="916" y="1515"/>
                    </a:lnTo>
                    <a:lnTo>
                      <a:pt x="916" y="1458"/>
                    </a:lnTo>
                    <a:lnTo>
                      <a:pt x="848" y="1355"/>
                    </a:lnTo>
                    <a:lnTo>
                      <a:pt x="827" y="1251"/>
                    </a:lnTo>
                    <a:lnTo>
                      <a:pt x="782" y="1215"/>
                    </a:lnTo>
                    <a:lnTo>
                      <a:pt x="705" y="1295"/>
                    </a:lnTo>
                    <a:lnTo>
                      <a:pt x="647" y="1264"/>
                    </a:lnTo>
                    <a:lnTo>
                      <a:pt x="660" y="1213"/>
                    </a:lnTo>
                    <a:lnTo>
                      <a:pt x="644" y="1187"/>
                    </a:lnTo>
                    <a:lnTo>
                      <a:pt x="686" y="1147"/>
                    </a:lnTo>
                    <a:lnTo>
                      <a:pt x="657" y="1050"/>
                    </a:lnTo>
                    <a:lnTo>
                      <a:pt x="675" y="1039"/>
                    </a:lnTo>
                    <a:lnTo>
                      <a:pt x="700" y="864"/>
                    </a:lnTo>
                    <a:lnTo>
                      <a:pt x="595" y="847"/>
                    </a:lnTo>
                    <a:lnTo>
                      <a:pt x="458" y="648"/>
                    </a:lnTo>
                    <a:lnTo>
                      <a:pt x="361" y="581"/>
                    </a:lnTo>
                    <a:lnTo>
                      <a:pt x="382" y="563"/>
                    </a:lnTo>
                    <a:lnTo>
                      <a:pt x="357" y="536"/>
                    </a:lnTo>
                    <a:lnTo>
                      <a:pt x="373" y="516"/>
                    </a:lnTo>
                    <a:lnTo>
                      <a:pt x="362" y="479"/>
                    </a:lnTo>
                    <a:lnTo>
                      <a:pt x="283" y="372"/>
                    </a:lnTo>
                    <a:lnTo>
                      <a:pt x="280" y="0"/>
                    </a:lnTo>
                    <a:lnTo>
                      <a:pt x="45" y="0"/>
                    </a:lnTo>
                    <a:lnTo>
                      <a:pt x="44" y="327"/>
                    </a:lnTo>
                    <a:lnTo>
                      <a:pt x="43" y="639"/>
                    </a:lnTo>
                    <a:lnTo>
                      <a:pt x="47" y="946"/>
                    </a:lnTo>
                    <a:lnTo>
                      <a:pt x="73" y="1047"/>
                    </a:lnTo>
                    <a:lnTo>
                      <a:pt x="79" y="1106"/>
                    </a:lnTo>
                    <a:lnTo>
                      <a:pt x="110" y="1169"/>
                    </a:lnTo>
                    <a:lnTo>
                      <a:pt x="161" y="1194"/>
                    </a:lnTo>
                    <a:lnTo>
                      <a:pt x="184" y="1249"/>
                    </a:lnTo>
                    <a:lnTo>
                      <a:pt x="77" y="1527"/>
                    </a:lnTo>
                    <a:lnTo>
                      <a:pt x="0" y="1650"/>
                    </a:lnTo>
                    <a:lnTo>
                      <a:pt x="6" y="1718"/>
                    </a:lnTo>
                    <a:lnTo>
                      <a:pt x="78" y="1758"/>
                    </a:lnTo>
                    <a:lnTo>
                      <a:pt x="48" y="1879"/>
                    </a:lnTo>
                    <a:lnTo>
                      <a:pt x="48" y="2187"/>
                    </a:lnTo>
                    <a:lnTo>
                      <a:pt x="48" y="2506"/>
                    </a:lnTo>
                    <a:lnTo>
                      <a:pt x="278" y="2506"/>
                    </a:lnTo>
                    <a:lnTo>
                      <a:pt x="278" y="2506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9" name=""/>
              <p:cNvSpPr/>
              <p:nvPr/>
            </p:nvSpPr>
            <p:spPr>
              <a:xfrm>
                <a:off x="659880" y="1883160"/>
                <a:ext cx="1044000" cy="744120"/>
              </a:xfrm>
              <a:custGeom>
                <a:avLst/>
                <a:gdLst/>
                <a:ahLst/>
                <a:rect l="l" t="t" r="r" b="b"/>
                <a:pathLst>
                  <a:path w="1866" h="1264">
                    <a:moveTo>
                      <a:pt x="728" y="0"/>
                    </a:moveTo>
                    <a:lnTo>
                      <a:pt x="913" y="0"/>
                    </a:lnTo>
                    <a:lnTo>
                      <a:pt x="1216" y="0"/>
                    </a:lnTo>
                    <a:lnTo>
                      <a:pt x="1543" y="0"/>
                    </a:lnTo>
                    <a:lnTo>
                      <a:pt x="1832" y="0"/>
                    </a:lnTo>
                    <a:lnTo>
                      <a:pt x="1831" y="327"/>
                    </a:lnTo>
                    <a:lnTo>
                      <a:pt x="1830" y="639"/>
                    </a:lnTo>
                    <a:lnTo>
                      <a:pt x="1834" y="946"/>
                    </a:lnTo>
                    <a:lnTo>
                      <a:pt x="1860" y="1047"/>
                    </a:lnTo>
                    <a:lnTo>
                      <a:pt x="1866" y="1106"/>
                    </a:lnTo>
                    <a:lnTo>
                      <a:pt x="1625" y="1108"/>
                    </a:lnTo>
                    <a:lnTo>
                      <a:pt x="1356" y="1109"/>
                    </a:lnTo>
                    <a:lnTo>
                      <a:pt x="1214" y="1135"/>
                    </a:lnTo>
                    <a:lnTo>
                      <a:pt x="1060" y="1203"/>
                    </a:lnTo>
                    <a:lnTo>
                      <a:pt x="963" y="1196"/>
                    </a:lnTo>
                    <a:lnTo>
                      <a:pt x="834" y="1246"/>
                    </a:lnTo>
                    <a:lnTo>
                      <a:pt x="797" y="1212"/>
                    </a:lnTo>
                    <a:lnTo>
                      <a:pt x="676" y="1209"/>
                    </a:lnTo>
                    <a:lnTo>
                      <a:pt x="561" y="1264"/>
                    </a:lnTo>
                    <a:lnTo>
                      <a:pt x="450" y="1232"/>
                    </a:lnTo>
                    <a:lnTo>
                      <a:pt x="415" y="1084"/>
                    </a:lnTo>
                    <a:lnTo>
                      <a:pt x="345" y="1037"/>
                    </a:lnTo>
                    <a:lnTo>
                      <a:pt x="288" y="992"/>
                    </a:lnTo>
                    <a:lnTo>
                      <a:pt x="162" y="971"/>
                    </a:lnTo>
                    <a:lnTo>
                      <a:pt x="158" y="870"/>
                    </a:lnTo>
                    <a:lnTo>
                      <a:pt x="177" y="936"/>
                    </a:lnTo>
                    <a:lnTo>
                      <a:pt x="197" y="923"/>
                    </a:lnTo>
                    <a:lnTo>
                      <a:pt x="196" y="837"/>
                    </a:lnTo>
                    <a:lnTo>
                      <a:pt x="152" y="812"/>
                    </a:lnTo>
                    <a:lnTo>
                      <a:pt x="173" y="726"/>
                    </a:lnTo>
                    <a:lnTo>
                      <a:pt x="157" y="704"/>
                    </a:lnTo>
                    <a:lnTo>
                      <a:pt x="131" y="729"/>
                    </a:lnTo>
                    <a:lnTo>
                      <a:pt x="84" y="516"/>
                    </a:lnTo>
                    <a:lnTo>
                      <a:pt x="0" y="359"/>
                    </a:lnTo>
                    <a:lnTo>
                      <a:pt x="8" y="236"/>
                    </a:lnTo>
                    <a:lnTo>
                      <a:pt x="25" y="212"/>
                    </a:lnTo>
                    <a:lnTo>
                      <a:pt x="203" y="288"/>
                    </a:lnTo>
                    <a:lnTo>
                      <a:pt x="472" y="318"/>
                    </a:lnTo>
                    <a:lnTo>
                      <a:pt x="478" y="397"/>
                    </a:lnTo>
                    <a:lnTo>
                      <a:pt x="397" y="532"/>
                    </a:lnTo>
                    <a:lnTo>
                      <a:pt x="399" y="587"/>
                    </a:lnTo>
                    <a:lnTo>
                      <a:pt x="432" y="584"/>
                    </a:lnTo>
                    <a:lnTo>
                      <a:pt x="424" y="550"/>
                    </a:lnTo>
                    <a:lnTo>
                      <a:pt x="513" y="423"/>
                    </a:lnTo>
                    <a:lnTo>
                      <a:pt x="548" y="417"/>
                    </a:lnTo>
                    <a:lnTo>
                      <a:pt x="568" y="450"/>
                    </a:lnTo>
                    <a:lnTo>
                      <a:pt x="576" y="387"/>
                    </a:lnTo>
                    <a:lnTo>
                      <a:pt x="554" y="240"/>
                    </a:lnTo>
                    <a:lnTo>
                      <a:pt x="499" y="184"/>
                    </a:lnTo>
                    <a:lnTo>
                      <a:pt x="537" y="146"/>
                    </a:lnTo>
                    <a:lnTo>
                      <a:pt x="538" y="103"/>
                    </a:lnTo>
                    <a:lnTo>
                      <a:pt x="574" y="101"/>
                    </a:lnTo>
                    <a:lnTo>
                      <a:pt x="491" y="70"/>
                    </a:lnTo>
                    <a:lnTo>
                      <a:pt x="450" y="0"/>
                    </a:lnTo>
                    <a:lnTo>
                      <a:pt x="728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0" name=""/>
              <p:cNvSpPr/>
              <p:nvPr/>
            </p:nvSpPr>
            <p:spPr>
              <a:xfrm>
                <a:off x="659880" y="1883160"/>
                <a:ext cx="1044000" cy="744120"/>
              </a:xfrm>
              <a:custGeom>
                <a:avLst/>
                <a:gdLst/>
                <a:ahLst/>
                <a:rect l="l" t="t" r="r" b="b"/>
                <a:pathLst>
                  <a:path w="1866" h="1264">
                    <a:moveTo>
                      <a:pt x="728" y="0"/>
                    </a:moveTo>
                    <a:lnTo>
                      <a:pt x="913" y="0"/>
                    </a:lnTo>
                    <a:lnTo>
                      <a:pt x="1216" y="0"/>
                    </a:lnTo>
                    <a:lnTo>
                      <a:pt x="1543" y="0"/>
                    </a:lnTo>
                    <a:lnTo>
                      <a:pt x="1832" y="0"/>
                    </a:lnTo>
                    <a:lnTo>
                      <a:pt x="1831" y="327"/>
                    </a:lnTo>
                    <a:lnTo>
                      <a:pt x="1830" y="639"/>
                    </a:lnTo>
                    <a:lnTo>
                      <a:pt x="1834" y="946"/>
                    </a:lnTo>
                    <a:lnTo>
                      <a:pt x="1860" y="1047"/>
                    </a:lnTo>
                    <a:lnTo>
                      <a:pt x="1866" y="1106"/>
                    </a:lnTo>
                    <a:lnTo>
                      <a:pt x="1625" y="1108"/>
                    </a:lnTo>
                    <a:lnTo>
                      <a:pt x="1356" y="1109"/>
                    </a:lnTo>
                    <a:lnTo>
                      <a:pt x="1214" y="1135"/>
                    </a:lnTo>
                    <a:lnTo>
                      <a:pt x="1060" y="1203"/>
                    </a:lnTo>
                    <a:lnTo>
                      <a:pt x="963" y="1196"/>
                    </a:lnTo>
                    <a:lnTo>
                      <a:pt x="834" y="1246"/>
                    </a:lnTo>
                    <a:lnTo>
                      <a:pt x="797" y="1212"/>
                    </a:lnTo>
                    <a:lnTo>
                      <a:pt x="676" y="1209"/>
                    </a:lnTo>
                    <a:lnTo>
                      <a:pt x="561" y="1264"/>
                    </a:lnTo>
                    <a:lnTo>
                      <a:pt x="450" y="1232"/>
                    </a:lnTo>
                    <a:lnTo>
                      <a:pt x="415" y="1084"/>
                    </a:lnTo>
                    <a:lnTo>
                      <a:pt x="345" y="1037"/>
                    </a:lnTo>
                    <a:lnTo>
                      <a:pt x="288" y="992"/>
                    </a:lnTo>
                    <a:lnTo>
                      <a:pt x="162" y="971"/>
                    </a:lnTo>
                    <a:lnTo>
                      <a:pt x="158" y="870"/>
                    </a:lnTo>
                    <a:lnTo>
                      <a:pt x="177" y="936"/>
                    </a:lnTo>
                    <a:lnTo>
                      <a:pt x="197" y="923"/>
                    </a:lnTo>
                    <a:lnTo>
                      <a:pt x="196" y="837"/>
                    </a:lnTo>
                    <a:lnTo>
                      <a:pt x="152" y="812"/>
                    </a:lnTo>
                    <a:lnTo>
                      <a:pt x="173" y="726"/>
                    </a:lnTo>
                    <a:lnTo>
                      <a:pt x="157" y="704"/>
                    </a:lnTo>
                    <a:lnTo>
                      <a:pt x="131" y="729"/>
                    </a:lnTo>
                    <a:lnTo>
                      <a:pt x="84" y="516"/>
                    </a:lnTo>
                    <a:lnTo>
                      <a:pt x="0" y="359"/>
                    </a:lnTo>
                    <a:lnTo>
                      <a:pt x="8" y="236"/>
                    </a:lnTo>
                    <a:lnTo>
                      <a:pt x="25" y="212"/>
                    </a:lnTo>
                    <a:lnTo>
                      <a:pt x="203" y="288"/>
                    </a:lnTo>
                    <a:lnTo>
                      <a:pt x="472" y="318"/>
                    </a:lnTo>
                    <a:lnTo>
                      <a:pt x="478" y="397"/>
                    </a:lnTo>
                    <a:lnTo>
                      <a:pt x="397" y="532"/>
                    </a:lnTo>
                    <a:lnTo>
                      <a:pt x="399" y="587"/>
                    </a:lnTo>
                    <a:lnTo>
                      <a:pt x="432" y="584"/>
                    </a:lnTo>
                    <a:lnTo>
                      <a:pt x="424" y="550"/>
                    </a:lnTo>
                    <a:lnTo>
                      <a:pt x="513" y="423"/>
                    </a:lnTo>
                    <a:lnTo>
                      <a:pt x="548" y="417"/>
                    </a:lnTo>
                    <a:lnTo>
                      <a:pt x="568" y="450"/>
                    </a:lnTo>
                    <a:lnTo>
                      <a:pt x="576" y="387"/>
                    </a:lnTo>
                    <a:lnTo>
                      <a:pt x="554" y="240"/>
                    </a:lnTo>
                    <a:lnTo>
                      <a:pt x="499" y="184"/>
                    </a:lnTo>
                    <a:lnTo>
                      <a:pt x="537" y="146"/>
                    </a:lnTo>
                    <a:lnTo>
                      <a:pt x="538" y="103"/>
                    </a:lnTo>
                    <a:lnTo>
                      <a:pt x="574" y="101"/>
                    </a:lnTo>
                    <a:lnTo>
                      <a:pt x="491" y="70"/>
                    </a:lnTo>
                    <a:lnTo>
                      <a:pt x="450" y="0"/>
                    </a:lnTo>
                    <a:lnTo>
                      <a:pt x="728" y="0"/>
                    </a:lnTo>
                    <a:lnTo>
                      <a:pt x="728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1" name=""/>
              <p:cNvSpPr/>
              <p:nvPr/>
            </p:nvSpPr>
            <p:spPr>
              <a:xfrm>
                <a:off x="1815840" y="1883160"/>
                <a:ext cx="1633320" cy="993600"/>
              </a:xfrm>
              <a:custGeom>
                <a:avLst/>
                <a:gdLst/>
                <a:ahLst/>
                <a:rect l="l" t="t" r="r" b="b"/>
                <a:pathLst>
                  <a:path w="2916" h="1690">
                    <a:moveTo>
                      <a:pt x="2699" y="1466"/>
                    </a:moveTo>
                    <a:lnTo>
                      <a:pt x="2283" y="1466"/>
                    </a:lnTo>
                    <a:lnTo>
                      <a:pt x="1879" y="1466"/>
                    </a:lnTo>
                    <a:lnTo>
                      <a:pt x="1528" y="1466"/>
                    </a:lnTo>
                    <a:lnTo>
                      <a:pt x="1214" y="1466"/>
                    </a:lnTo>
                    <a:lnTo>
                      <a:pt x="1214" y="1645"/>
                    </a:lnTo>
                    <a:lnTo>
                      <a:pt x="1138" y="1553"/>
                    </a:lnTo>
                    <a:lnTo>
                      <a:pt x="1113" y="1569"/>
                    </a:lnTo>
                    <a:lnTo>
                      <a:pt x="1113" y="1627"/>
                    </a:lnTo>
                    <a:lnTo>
                      <a:pt x="926" y="1619"/>
                    </a:lnTo>
                    <a:lnTo>
                      <a:pt x="892" y="1659"/>
                    </a:lnTo>
                    <a:lnTo>
                      <a:pt x="801" y="1647"/>
                    </a:lnTo>
                    <a:lnTo>
                      <a:pt x="783" y="1690"/>
                    </a:lnTo>
                    <a:lnTo>
                      <a:pt x="742" y="1658"/>
                    </a:lnTo>
                    <a:lnTo>
                      <a:pt x="707" y="1546"/>
                    </a:lnTo>
                    <a:lnTo>
                      <a:pt x="636" y="1515"/>
                    </a:lnTo>
                    <a:lnTo>
                      <a:pt x="636" y="1458"/>
                    </a:lnTo>
                    <a:lnTo>
                      <a:pt x="568" y="1355"/>
                    </a:lnTo>
                    <a:lnTo>
                      <a:pt x="547" y="1251"/>
                    </a:lnTo>
                    <a:lnTo>
                      <a:pt x="502" y="1215"/>
                    </a:lnTo>
                    <a:lnTo>
                      <a:pt x="425" y="1295"/>
                    </a:lnTo>
                    <a:lnTo>
                      <a:pt x="367" y="1264"/>
                    </a:lnTo>
                    <a:lnTo>
                      <a:pt x="380" y="1213"/>
                    </a:lnTo>
                    <a:lnTo>
                      <a:pt x="364" y="1187"/>
                    </a:lnTo>
                    <a:lnTo>
                      <a:pt x="406" y="1147"/>
                    </a:lnTo>
                    <a:lnTo>
                      <a:pt x="377" y="1050"/>
                    </a:lnTo>
                    <a:lnTo>
                      <a:pt x="395" y="1039"/>
                    </a:lnTo>
                    <a:lnTo>
                      <a:pt x="420" y="864"/>
                    </a:lnTo>
                    <a:lnTo>
                      <a:pt x="315" y="847"/>
                    </a:lnTo>
                    <a:lnTo>
                      <a:pt x="178" y="648"/>
                    </a:lnTo>
                    <a:lnTo>
                      <a:pt x="81" y="581"/>
                    </a:lnTo>
                    <a:lnTo>
                      <a:pt x="102" y="563"/>
                    </a:lnTo>
                    <a:lnTo>
                      <a:pt x="77" y="536"/>
                    </a:lnTo>
                    <a:lnTo>
                      <a:pt x="93" y="516"/>
                    </a:lnTo>
                    <a:lnTo>
                      <a:pt x="82" y="479"/>
                    </a:lnTo>
                    <a:lnTo>
                      <a:pt x="3" y="372"/>
                    </a:lnTo>
                    <a:lnTo>
                      <a:pt x="0" y="0"/>
                    </a:lnTo>
                    <a:lnTo>
                      <a:pt x="235" y="0"/>
                    </a:lnTo>
                    <a:lnTo>
                      <a:pt x="484" y="0"/>
                    </a:lnTo>
                    <a:lnTo>
                      <a:pt x="791" y="0"/>
                    </a:lnTo>
                    <a:lnTo>
                      <a:pt x="1159" y="0"/>
                    </a:lnTo>
                    <a:lnTo>
                      <a:pt x="1466" y="0"/>
                    </a:lnTo>
                    <a:lnTo>
                      <a:pt x="1821" y="1"/>
                    </a:lnTo>
                    <a:lnTo>
                      <a:pt x="2206" y="1"/>
                    </a:lnTo>
                    <a:lnTo>
                      <a:pt x="2638" y="2"/>
                    </a:lnTo>
                    <a:lnTo>
                      <a:pt x="2916" y="3"/>
                    </a:lnTo>
                    <a:lnTo>
                      <a:pt x="2916" y="543"/>
                    </a:lnTo>
                    <a:lnTo>
                      <a:pt x="2916" y="1466"/>
                    </a:lnTo>
                    <a:lnTo>
                      <a:pt x="2699" y="1466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2" name=""/>
              <p:cNvSpPr/>
              <p:nvPr/>
            </p:nvSpPr>
            <p:spPr>
              <a:xfrm>
                <a:off x="1815840" y="1883160"/>
                <a:ext cx="1633320" cy="993600"/>
              </a:xfrm>
              <a:custGeom>
                <a:avLst/>
                <a:gdLst/>
                <a:ahLst/>
                <a:rect l="l" t="t" r="r" b="b"/>
                <a:pathLst>
                  <a:path w="2916" h="1690">
                    <a:moveTo>
                      <a:pt x="2699" y="1466"/>
                    </a:moveTo>
                    <a:lnTo>
                      <a:pt x="2283" y="1466"/>
                    </a:lnTo>
                    <a:lnTo>
                      <a:pt x="1879" y="1466"/>
                    </a:lnTo>
                    <a:lnTo>
                      <a:pt x="1528" y="1466"/>
                    </a:lnTo>
                    <a:lnTo>
                      <a:pt x="1214" y="1466"/>
                    </a:lnTo>
                    <a:lnTo>
                      <a:pt x="1214" y="1645"/>
                    </a:lnTo>
                    <a:lnTo>
                      <a:pt x="1138" y="1553"/>
                    </a:lnTo>
                    <a:lnTo>
                      <a:pt x="1113" y="1569"/>
                    </a:lnTo>
                    <a:lnTo>
                      <a:pt x="1113" y="1627"/>
                    </a:lnTo>
                    <a:lnTo>
                      <a:pt x="926" y="1619"/>
                    </a:lnTo>
                    <a:lnTo>
                      <a:pt x="892" y="1659"/>
                    </a:lnTo>
                    <a:lnTo>
                      <a:pt x="801" y="1647"/>
                    </a:lnTo>
                    <a:lnTo>
                      <a:pt x="783" y="1690"/>
                    </a:lnTo>
                    <a:lnTo>
                      <a:pt x="742" y="1658"/>
                    </a:lnTo>
                    <a:lnTo>
                      <a:pt x="707" y="1546"/>
                    </a:lnTo>
                    <a:lnTo>
                      <a:pt x="636" y="1515"/>
                    </a:lnTo>
                    <a:lnTo>
                      <a:pt x="636" y="1458"/>
                    </a:lnTo>
                    <a:lnTo>
                      <a:pt x="568" y="1355"/>
                    </a:lnTo>
                    <a:lnTo>
                      <a:pt x="547" y="1251"/>
                    </a:lnTo>
                    <a:lnTo>
                      <a:pt x="502" y="1215"/>
                    </a:lnTo>
                    <a:lnTo>
                      <a:pt x="425" y="1295"/>
                    </a:lnTo>
                    <a:lnTo>
                      <a:pt x="367" y="1264"/>
                    </a:lnTo>
                    <a:lnTo>
                      <a:pt x="380" y="1213"/>
                    </a:lnTo>
                    <a:lnTo>
                      <a:pt x="364" y="1187"/>
                    </a:lnTo>
                    <a:lnTo>
                      <a:pt x="406" y="1147"/>
                    </a:lnTo>
                    <a:lnTo>
                      <a:pt x="377" y="1050"/>
                    </a:lnTo>
                    <a:lnTo>
                      <a:pt x="395" y="1039"/>
                    </a:lnTo>
                    <a:lnTo>
                      <a:pt x="420" y="864"/>
                    </a:lnTo>
                    <a:lnTo>
                      <a:pt x="315" y="847"/>
                    </a:lnTo>
                    <a:lnTo>
                      <a:pt x="178" y="648"/>
                    </a:lnTo>
                    <a:lnTo>
                      <a:pt x="81" y="581"/>
                    </a:lnTo>
                    <a:lnTo>
                      <a:pt x="102" y="563"/>
                    </a:lnTo>
                    <a:lnTo>
                      <a:pt x="77" y="536"/>
                    </a:lnTo>
                    <a:lnTo>
                      <a:pt x="93" y="516"/>
                    </a:lnTo>
                    <a:lnTo>
                      <a:pt x="82" y="479"/>
                    </a:lnTo>
                    <a:lnTo>
                      <a:pt x="3" y="372"/>
                    </a:lnTo>
                    <a:lnTo>
                      <a:pt x="0" y="0"/>
                    </a:lnTo>
                    <a:lnTo>
                      <a:pt x="235" y="0"/>
                    </a:lnTo>
                    <a:lnTo>
                      <a:pt x="484" y="0"/>
                    </a:lnTo>
                    <a:lnTo>
                      <a:pt x="791" y="0"/>
                    </a:lnTo>
                    <a:lnTo>
                      <a:pt x="1159" y="0"/>
                    </a:lnTo>
                    <a:lnTo>
                      <a:pt x="1466" y="0"/>
                    </a:lnTo>
                    <a:lnTo>
                      <a:pt x="1821" y="1"/>
                    </a:lnTo>
                    <a:lnTo>
                      <a:pt x="2206" y="1"/>
                    </a:lnTo>
                    <a:lnTo>
                      <a:pt x="2638" y="2"/>
                    </a:lnTo>
                    <a:lnTo>
                      <a:pt x="2916" y="3"/>
                    </a:lnTo>
                    <a:lnTo>
                      <a:pt x="2916" y="543"/>
                    </a:lnTo>
                    <a:lnTo>
                      <a:pt x="2916" y="1466"/>
                    </a:lnTo>
                    <a:lnTo>
                      <a:pt x="2699" y="1466"/>
                    </a:lnTo>
                    <a:lnTo>
                      <a:pt x="2699" y="1466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3" name=""/>
              <p:cNvSpPr/>
              <p:nvPr/>
            </p:nvSpPr>
            <p:spPr>
              <a:xfrm>
                <a:off x="2496600" y="2745360"/>
                <a:ext cx="952560" cy="811080"/>
              </a:xfrm>
              <a:custGeom>
                <a:avLst/>
                <a:gdLst/>
                <a:ahLst/>
                <a:rect l="l" t="t" r="r" b="b"/>
                <a:pathLst>
                  <a:path w="1702" h="1377">
                    <a:moveTo>
                      <a:pt x="1485" y="0"/>
                    </a:moveTo>
                    <a:lnTo>
                      <a:pt x="1069" y="0"/>
                    </a:lnTo>
                    <a:lnTo>
                      <a:pt x="665" y="0"/>
                    </a:lnTo>
                    <a:lnTo>
                      <a:pt x="314" y="0"/>
                    </a:lnTo>
                    <a:lnTo>
                      <a:pt x="0" y="0"/>
                    </a:lnTo>
                    <a:lnTo>
                      <a:pt x="0" y="604"/>
                    </a:lnTo>
                    <a:lnTo>
                      <a:pt x="0" y="1377"/>
                    </a:lnTo>
                    <a:lnTo>
                      <a:pt x="237" y="1377"/>
                    </a:lnTo>
                    <a:lnTo>
                      <a:pt x="737" y="1377"/>
                    </a:lnTo>
                    <a:lnTo>
                      <a:pt x="1011" y="1377"/>
                    </a:lnTo>
                    <a:lnTo>
                      <a:pt x="1396" y="1377"/>
                    </a:lnTo>
                    <a:lnTo>
                      <a:pt x="1702" y="1377"/>
                    </a:lnTo>
                    <a:lnTo>
                      <a:pt x="1702" y="1025"/>
                    </a:lnTo>
                    <a:lnTo>
                      <a:pt x="1702" y="350"/>
                    </a:lnTo>
                    <a:lnTo>
                      <a:pt x="1702" y="0"/>
                    </a:lnTo>
                    <a:lnTo>
                      <a:pt x="1485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4" name=""/>
              <p:cNvSpPr/>
              <p:nvPr/>
            </p:nvSpPr>
            <p:spPr>
              <a:xfrm>
                <a:off x="2496600" y="2745360"/>
                <a:ext cx="952560" cy="811080"/>
              </a:xfrm>
              <a:custGeom>
                <a:avLst/>
                <a:gdLst/>
                <a:ahLst/>
                <a:rect l="l" t="t" r="r" b="b"/>
                <a:pathLst>
                  <a:path w="1702" h="1377">
                    <a:moveTo>
                      <a:pt x="1485" y="0"/>
                    </a:moveTo>
                    <a:lnTo>
                      <a:pt x="1069" y="0"/>
                    </a:lnTo>
                    <a:lnTo>
                      <a:pt x="665" y="0"/>
                    </a:lnTo>
                    <a:lnTo>
                      <a:pt x="314" y="0"/>
                    </a:lnTo>
                    <a:lnTo>
                      <a:pt x="0" y="0"/>
                    </a:lnTo>
                    <a:lnTo>
                      <a:pt x="0" y="604"/>
                    </a:lnTo>
                    <a:lnTo>
                      <a:pt x="0" y="1377"/>
                    </a:lnTo>
                    <a:lnTo>
                      <a:pt x="237" y="1377"/>
                    </a:lnTo>
                    <a:lnTo>
                      <a:pt x="737" y="1377"/>
                    </a:lnTo>
                    <a:lnTo>
                      <a:pt x="1011" y="1377"/>
                    </a:lnTo>
                    <a:lnTo>
                      <a:pt x="1396" y="1377"/>
                    </a:lnTo>
                    <a:lnTo>
                      <a:pt x="1702" y="1377"/>
                    </a:lnTo>
                    <a:lnTo>
                      <a:pt x="1702" y="1025"/>
                    </a:lnTo>
                    <a:lnTo>
                      <a:pt x="1702" y="350"/>
                    </a:lnTo>
                    <a:lnTo>
                      <a:pt x="1702" y="0"/>
                    </a:lnTo>
                    <a:lnTo>
                      <a:pt x="1485" y="0"/>
                    </a:lnTo>
                    <a:lnTo>
                      <a:pt x="1485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5" name=""/>
              <p:cNvSpPr/>
              <p:nvPr/>
            </p:nvSpPr>
            <p:spPr>
              <a:xfrm>
                <a:off x="3449520" y="3156840"/>
                <a:ext cx="1168200" cy="586800"/>
              </a:xfrm>
              <a:custGeom>
                <a:avLst/>
                <a:gdLst/>
                <a:ahLst/>
                <a:rect l="l" t="t" r="r" b="b"/>
                <a:pathLst>
                  <a:path w="2088" h="999">
                    <a:moveTo>
                      <a:pt x="1250" y="0"/>
                    </a:moveTo>
                    <a:lnTo>
                      <a:pt x="919" y="0"/>
                    </a:lnTo>
                    <a:lnTo>
                      <a:pt x="468" y="0"/>
                    </a:lnTo>
                    <a:lnTo>
                      <a:pt x="0" y="0"/>
                    </a:lnTo>
                    <a:lnTo>
                      <a:pt x="0" y="327"/>
                    </a:lnTo>
                    <a:lnTo>
                      <a:pt x="0" y="679"/>
                    </a:lnTo>
                    <a:lnTo>
                      <a:pt x="242" y="679"/>
                    </a:lnTo>
                    <a:lnTo>
                      <a:pt x="487" y="679"/>
                    </a:lnTo>
                    <a:lnTo>
                      <a:pt x="487" y="999"/>
                    </a:lnTo>
                    <a:lnTo>
                      <a:pt x="890" y="999"/>
                    </a:lnTo>
                    <a:lnTo>
                      <a:pt x="1298" y="999"/>
                    </a:lnTo>
                    <a:lnTo>
                      <a:pt x="1688" y="999"/>
                    </a:lnTo>
                    <a:lnTo>
                      <a:pt x="2088" y="999"/>
                    </a:lnTo>
                    <a:lnTo>
                      <a:pt x="2074" y="931"/>
                    </a:lnTo>
                    <a:lnTo>
                      <a:pt x="2031" y="908"/>
                    </a:lnTo>
                    <a:lnTo>
                      <a:pt x="2021" y="839"/>
                    </a:lnTo>
                    <a:lnTo>
                      <a:pt x="2004" y="811"/>
                    </a:lnTo>
                    <a:lnTo>
                      <a:pt x="1976" y="768"/>
                    </a:lnTo>
                    <a:lnTo>
                      <a:pt x="1990" y="718"/>
                    </a:lnTo>
                    <a:lnTo>
                      <a:pt x="1979" y="662"/>
                    </a:lnTo>
                    <a:lnTo>
                      <a:pt x="1976" y="577"/>
                    </a:lnTo>
                    <a:lnTo>
                      <a:pt x="1957" y="566"/>
                    </a:lnTo>
                    <a:lnTo>
                      <a:pt x="1965" y="526"/>
                    </a:lnTo>
                    <a:lnTo>
                      <a:pt x="1925" y="498"/>
                    </a:lnTo>
                    <a:lnTo>
                      <a:pt x="1931" y="411"/>
                    </a:lnTo>
                    <a:lnTo>
                      <a:pt x="1863" y="282"/>
                    </a:lnTo>
                    <a:lnTo>
                      <a:pt x="1849" y="173"/>
                    </a:lnTo>
                    <a:lnTo>
                      <a:pt x="1829" y="168"/>
                    </a:lnTo>
                    <a:lnTo>
                      <a:pt x="1795" y="164"/>
                    </a:lnTo>
                    <a:lnTo>
                      <a:pt x="1776" y="114"/>
                    </a:lnTo>
                    <a:lnTo>
                      <a:pt x="1643" y="46"/>
                    </a:lnTo>
                    <a:lnTo>
                      <a:pt x="1498" y="48"/>
                    </a:lnTo>
                    <a:lnTo>
                      <a:pt x="1460" y="78"/>
                    </a:lnTo>
                    <a:lnTo>
                      <a:pt x="1342" y="0"/>
                    </a:lnTo>
                    <a:lnTo>
                      <a:pt x="1250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6" name=""/>
              <p:cNvSpPr/>
              <p:nvPr/>
            </p:nvSpPr>
            <p:spPr>
              <a:xfrm>
                <a:off x="3449520" y="3156840"/>
                <a:ext cx="1168200" cy="586800"/>
              </a:xfrm>
              <a:custGeom>
                <a:avLst/>
                <a:gdLst/>
                <a:ahLst/>
                <a:rect l="l" t="t" r="r" b="b"/>
                <a:pathLst>
                  <a:path w="2088" h="999">
                    <a:moveTo>
                      <a:pt x="1250" y="0"/>
                    </a:moveTo>
                    <a:lnTo>
                      <a:pt x="919" y="0"/>
                    </a:lnTo>
                    <a:lnTo>
                      <a:pt x="468" y="0"/>
                    </a:lnTo>
                    <a:lnTo>
                      <a:pt x="0" y="0"/>
                    </a:lnTo>
                    <a:lnTo>
                      <a:pt x="0" y="327"/>
                    </a:lnTo>
                    <a:lnTo>
                      <a:pt x="0" y="679"/>
                    </a:lnTo>
                    <a:lnTo>
                      <a:pt x="242" y="679"/>
                    </a:lnTo>
                    <a:lnTo>
                      <a:pt x="487" y="679"/>
                    </a:lnTo>
                    <a:lnTo>
                      <a:pt x="487" y="999"/>
                    </a:lnTo>
                    <a:lnTo>
                      <a:pt x="890" y="999"/>
                    </a:lnTo>
                    <a:lnTo>
                      <a:pt x="1298" y="999"/>
                    </a:lnTo>
                    <a:lnTo>
                      <a:pt x="1688" y="999"/>
                    </a:lnTo>
                    <a:lnTo>
                      <a:pt x="2088" y="999"/>
                    </a:lnTo>
                    <a:lnTo>
                      <a:pt x="2074" y="931"/>
                    </a:lnTo>
                    <a:lnTo>
                      <a:pt x="2031" y="908"/>
                    </a:lnTo>
                    <a:lnTo>
                      <a:pt x="2021" y="839"/>
                    </a:lnTo>
                    <a:lnTo>
                      <a:pt x="2004" y="811"/>
                    </a:lnTo>
                    <a:lnTo>
                      <a:pt x="1976" y="768"/>
                    </a:lnTo>
                    <a:lnTo>
                      <a:pt x="1990" y="718"/>
                    </a:lnTo>
                    <a:lnTo>
                      <a:pt x="1979" y="662"/>
                    </a:lnTo>
                    <a:lnTo>
                      <a:pt x="1976" y="577"/>
                    </a:lnTo>
                    <a:lnTo>
                      <a:pt x="1957" y="566"/>
                    </a:lnTo>
                    <a:lnTo>
                      <a:pt x="1965" y="526"/>
                    </a:lnTo>
                    <a:lnTo>
                      <a:pt x="1925" y="498"/>
                    </a:lnTo>
                    <a:lnTo>
                      <a:pt x="1931" y="411"/>
                    </a:lnTo>
                    <a:lnTo>
                      <a:pt x="1863" y="282"/>
                    </a:lnTo>
                    <a:lnTo>
                      <a:pt x="1849" y="173"/>
                    </a:lnTo>
                    <a:lnTo>
                      <a:pt x="1829" y="168"/>
                    </a:lnTo>
                    <a:lnTo>
                      <a:pt x="1795" y="164"/>
                    </a:lnTo>
                    <a:lnTo>
                      <a:pt x="1776" y="114"/>
                    </a:lnTo>
                    <a:lnTo>
                      <a:pt x="1643" y="46"/>
                    </a:lnTo>
                    <a:lnTo>
                      <a:pt x="1498" y="48"/>
                    </a:lnTo>
                    <a:lnTo>
                      <a:pt x="1460" y="78"/>
                    </a:lnTo>
                    <a:lnTo>
                      <a:pt x="1342" y="0"/>
                    </a:lnTo>
                    <a:lnTo>
                      <a:pt x="1250" y="0"/>
                    </a:lnTo>
                    <a:lnTo>
                      <a:pt x="1250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7" name=""/>
              <p:cNvSpPr/>
              <p:nvPr/>
            </p:nvSpPr>
            <p:spPr>
              <a:xfrm>
                <a:off x="2768760" y="3556440"/>
                <a:ext cx="954000" cy="760320"/>
              </a:xfrm>
              <a:custGeom>
                <a:avLst/>
                <a:gdLst/>
                <a:ahLst/>
                <a:rect l="l" t="t" r="r" b="b"/>
                <a:pathLst>
                  <a:path w="1704" h="1292">
                    <a:moveTo>
                      <a:pt x="1466" y="1292"/>
                    </a:moveTo>
                    <a:lnTo>
                      <a:pt x="1055" y="1292"/>
                    </a:lnTo>
                    <a:lnTo>
                      <a:pt x="637" y="1292"/>
                    </a:lnTo>
                    <a:lnTo>
                      <a:pt x="290" y="1292"/>
                    </a:lnTo>
                    <a:lnTo>
                      <a:pt x="0" y="1292"/>
                    </a:lnTo>
                    <a:lnTo>
                      <a:pt x="0" y="933"/>
                    </a:lnTo>
                    <a:lnTo>
                      <a:pt x="0" y="439"/>
                    </a:lnTo>
                    <a:lnTo>
                      <a:pt x="0" y="0"/>
                    </a:lnTo>
                    <a:lnTo>
                      <a:pt x="252" y="0"/>
                    </a:lnTo>
                    <a:lnTo>
                      <a:pt x="526" y="0"/>
                    </a:lnTo>
                    <a:lnTo>
                      <a:pt x="911" y="0"/>
                    </a:lnTo>
                    <a:lnTo>
                      <a:pt x="1459" y="0"/>
                    </a:lnTo>
                    <a:lnTo>
                      <a:pt x="1704" y="0"/>
                    </a:lnTo>
                    <a:lnTo>
                      <a:pt x="1704" y="620"/>
                    </a:lnTo>
                    <a:lnTo>
                      <a:pt x="1704" y="982"/>
                    </a:lnTo>
                    <a:lnTo>
                      <a:pt x="1704" y="1292"/>
                    </a:lnTo>
                    <a:lnTo>
                      <a:pt x="1466" y="129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8" name=""/>
              <p:cNvSpPr/>
              <p:nvPr/>
            </p:nvSpPr>
            <p:spPr>
              <a:xfrm>
                <a:off x="2768760" y="3556440"/>
                <a:ext cx="954000" cy="760320"/>
              </a:xfrm>
              <a:custGeom>
                <a:avLst/>
                <a:gdLst/>
                <a:ahLst/>
                <a:rect l="l" t="t" r="r" b="b"/>
                <a:pathLst>
                  <a:path w="1704" h="1292">
                    <a:moveTo>
                      <a:pt x="1466" y="1292"/>
                    </a:moveTo>
                    <a:lnTo>
                      <a:pt x="1055" y="1292"/>
                    </a:lnTo>
                    <a:lnTo>
                      <a:pt x="637" y="1292"/>
                    </a:lnTo>
                    <a:lnTo>
                      <a:pt x="290" y="1292"/>
                    </a:lnTo>
                    <a:lnTo>
                      <a:pt x="0" y="1292"/>
                    </a:lnTo>
                    <a:lnTo>
                      <a:pt x="0" y="933"/>
                    </a:lnTo>
                    <a:lnTo>
                      <a:pt x="0" y="439"/>
                    </a:lnTo>
                    <a:lnTo>
                      <a:pt x="0" y="0"/>
                    </a:lnTo>
                    <a:lnTo>
                      <a:pt x="252" y="0"/>
                    </a:lnTo>
                    <a:lnTo>
                      <a:pt x="526" y="0"/>
                    </a:lnTo>
                    <a:lnTo>
                      <a:pt x="911" y="0"/>
                    </a:lnTo>
                    <a:lnTo>
                      <a:pt x="1459" y="0"/>
                    </a:lnTo>
                    <a:lnTo>
                      <a:pt x="1704" y="0"/>
                    </a:lnTo>
                    <a:lnTo>
                      <a:pt x="1704" y="620"/>
                    </a:lnTo>
                    <a:lnTo>
                      <a:pt x="1704" y="982"/>
                    </a:lnTo>
                    <a:lnTo>
                      <a:pt x="1704" y="1292"/>
                    </a:lnTo>
                    <a:lnTo>
                      <a:pt x="1466" y="1292"/>
                    </a:lnTo>
                    <a:lnTo>
                      <a:pt x="1466" y="1292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9" name=""/>
              <p:cNvSpPr/>
              <p:nvPr/>
            </p:nvSpPr>
            <p:spPr>
              <a:xfrm>
                <a:off x="3722760" y="3744000"/>
                <a:ext cx="1003320" cy="572400"/>
              </a:xfrm>
              <a:custGeom>
                <a:avLst/>
                <a:gdLst/>
                <a:ahLst/>
                <a:rect l="l" t="t" r="r" b="b"/>
                <a:pathLst>
                  <a:path w="1796" h="972">
                    <a:moveTo>
                      <a:pt x="1553" y="0"/>
                    </a:moveTo>
                    <a:lnTo>
                      <a:pt x="1201" y="0"/>
                    </a:lnTo>
                    <a:lnTo>
                      <a:pt x="811" y="0"/>
                    </a:lnTo>
                    <a:lnTo>
                      <a:pt x="403" y="0"/>
                    </a:lnTo>
                    <a:lnTo>
                      <a:pt x="0" y="0"/>
                    </a:lnTo>
                    <a:lnTo>
                      <a:pt x="0" y="300"/>
                    </a:lnTo>
                    <a:lnTo>
                      <a:pt x="0" y="662"/>
                    </a:lnTo>
                    <a:lnTo>
                      <a:pt x="0" y="972"/>
                    </a:lnTo>
                    <a:lnTo>
                      <a:pt x="240" y="972"/>
                    </a:lnTo>
                    <a:lnTo>
                      <a:pt x="590" y="972"/>
                    </a:lnTo>
                    <a:lnTo>
                      <a:pt x="995" y="972"/>
                    </a:lnTo>
                    <a:lnTo>
                      <a:pt x="1427" y="972"/>
                    </a:lnTo>
                    <a:lnTo>
                      <a:pt x="1796" y="972"/>
                    </a:lnTo>
                    <a:lnTo>
                      <a:pt x="1796" y="286"/>
                    </a:lnTo>
                    <a:lnTo>
                      <a:pt x="1744" y="267"/>
                    </a:lnTo>
                    <a:lnTo>
                      <a:pt x="1676" y="158"/>
                    </a:lnTo>
                    <a:lnTo>
                      <a:pt x="1711" y="97"/>
                    </a:lnTo>
                    <a:lnTo>
                      <a:pt x="1733" y="95"/>
                    </a:lnTo>
                    <a:lnTo>
                      <a:pt x="1714" y="45"/>
                    </a:lnTo>
                    <a:lnTo>
                      <a:pt x="1677" y="55"/>
                    </a:lnTo>
                    <a:lnTo>
                      <a:pt x="1601" y="0"/>
                    </a:lnTo>
                    <a:lnTo>
                      <a:pt x="155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0" name=""/>
              <p:cNvSpPr/>
              <p:nvPr/>
            </p:nvSpPr>
            <p:spPr>
              <a:xfrm>
                <a:off x="3722760" y="3744000"/>
                <a:ext cx="1003320" cy="572400"/>
              </a:xfrm>
              <a:custGeom>
                <a:avLst/>
                <a:gdLst/>
                <a:ahLst/>
                <a:rect l="l" t="t" r="r" b="b"/>
                <a:pathLst>
                  <a:path w="1796" h="972">
                    <a:moveTo>
                      <a:pt x="1553" y="0"/>
                    </a:moveTo>
                    <a:lnTo>
                      <a:pt x="1201" y="0"/>
                    </a:lnTo>
                    <a:lnTo>
                      <a:pt x="811" y="0"/>
                    </a:lnTo>
                    <a:lnTo>
                      <a:pt x="403" y="0"/>
                    </a:lnTo>
                    <a:lnTo>
                      <a:pt x="0" y="0"/>
                    </a:lnTo>
                    <a:lnTo>
                      <a:pt x="0" y="300"/>
                    </a:lnTo>
                    <a:lnTo>
                      <a:pt x="0" y="662"/>
                    </a:lnTo>
                    <a:lnTo>
                      <a:pt x="0" y="972"/>
                    </a:lnTo>
                    <a:lnTo>
                      <a:pt x="240" y="972"/>
                    </a:lnTo>
                    <a:lnTo>
                      <a:pt x="590" y="972"/>
                    </a:lnTo>
                    <a:lnTo>
                      <a:pt x="995" y="972"/>
                    </a:lnTo>
                    <a:lnTo>
                      <a:pt x="1427" y="972"/>
                    </a:lnTo>
                    <a:lnTo>
                      <a:pt x="1796" y="972"/>
                    </a:lnTo>
                    <a:lnTo>
                      <a:pt x="1796" y="286"/>
                    </a:lnTo>
                    <a:lnTo>
                      <a:pt x="1744" y="267"/>
                    </a:lnTo>
                    <a:lnTo>
                      <a:pt x="1676" y="158"/>
                    </a:lnTo>
                    <a:lnTo>
                      <a:pt x="1711" y="97"/>
                    </a:lnTo>
                    <a:lnTo>
                      <a:pt x="1733" y="95"/>
                    </a:lnTo>
                    <a:lnTo>
                      <a:pt x="1714" y="45"/>
                    </a:lnTo>
                    <a:lnTo>
                      <a:pt x="1677" y="55"/>
                    </a:lnTo>
                    <a:lnTo>
                      <a:pt x="1601" y="0"/>
                    </a:lnTo>
                    <a:lnTo>
                      <a:pt x="1553" y="0"/>
                    </a:lnTo>
                    <a:lnTo>
                      <a:pt x="1553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1" name=""/>
              <p:cNvSpPr/>
              <p:nvPr/>
            </p:nvSpPr>
            <p:spPr>
              <a:xfrm>
                <a:off x="3091320" y="4411080"/>
                <a:ext cx="1784160" cy="1840680"/>
              </a:xfrm>
              <a:custGeom>
                <a:avLst/>
                <a:gdLst/>
                <a:ahLst/>
                <a:rect l="l" t="t" r="r" b="b"/>
                <a:pathLst>
                  <a:path w="3189" h="3126">
                    <a:moveTo>
                      <a:pt x="650" y="1369"/>
                    </a:moveTo>
                    <a:lnTo>
                      <a:pt x="295" y="1369"/>
                    </a:lnTo>
                    <a:lnTo>
                      <a:pt x="0" y="1369"/>
                    </a:lnTo>
                    <a:lnTo>
                      <a:pt x="17" y="1418"/>
                    </a:lnTo>
                    <a:lnTo>
                      <a:pt x="81" y="1455"/>
                    </a:lnTo>
                    <a:lnTo>
                      <a:pt x="112" y="1515"/>
                    </a:lnTo>
                    <a:lnTo>
                      <a:pt x="169" y="1540"/>
                    </a:lnTo>
                    <a:lnTo>
                      <a:pt x="293" y="1680"/>
                    </a:lnTo>
                    <a:lnTo>
                      <a:pt x="423" y="1769"/>
                    </a:lnTo>
                    <a:lnTo>
                      <a:pt x="486" y="1998"/>
                    </a:lnTo>
                    <a:lnTo>
                      <a:pt x="550" y="2086"/>
                    </a:lnTo>
                    <a:lnTo>
                      <a:pt x="740" y="2233"/>
                    </a:lnTo>
                    <a:lnTo>
                      <a:pt x="840" y="2252"/>
                    </a:lnTo>
                    <a:lnTo>
                      <a:pt x="959" y="2021"/>
                    </a:lnTo>
                    <a:lnTo>
                      <a:pt x="1008" y="2002"/>
                    </a:lnTo>
                    <a:lnTo>
                      <a:pt x="1254" y="2008"/>
                    </a:lnTo>
                    <a:lnTo>
                      <a:pt x="1294" y="2049"/>
                    </a:lnTo>
                    <a:lnTo>
                      <a:pt x="1439" y="2207"/>
                    </a:lnTo>
                    <a:lnTo>
                      <a:pt x="1525" y="2420"/>
                    </a:lnTo>
                    <a:lnTo>
                      <a:pt x="1597" y="2500"/>
                    </a:lnTo>
                    <a:lnTo>
                      <a:pt x="1636" y="2585"/>
                    </a:lnTo>
                    <a:lnTo>
                      <a:pt x="1712" y="2640"/>
                    </a:lnTo>
                    <a:lnTo>
                      <a:pt x="1778" y="2859"/>
                    </a:lnTo>
                    <a:lnTo>
                      <a:pt x="1853" y="2978"/>
                    </a:lnTo>
                    <a:lnTo>
                      <a:pt x="1927" y="3029"/>
                    </a:lnTo>
                    <a:lnTo>
                      <a:pt x="2055" y="3074"/>
                    </a:lnTo>
                    <a:lnTo>
                      <a:pt x="2174" y="3085"/>
                    </a:lnTo>
                    <a:lnTo>
                      <a:pt x="2256" y="3126"/>
                    </a:lnTo>
                    <a:lnTo>
                      <a:pt x="2335" y="3123"/>
                    </a:lnTo>
                    <a:lnTo>
                      <a:pt x="2297" y="3058"/>
                    </a:lnTo>
                    <a:lnTo>
                      <a:pt x="2256" y="2896"/>
                    </a:lnTo>
                    <a:lnTo>
                      <a:pt x="2273" y="2783"/>
                    </a:lnTo>
                    <a:lnTo>
                      <a:pt x="2227" y="2759"/>
                    </a:lnTo>
                    <a:lnTo>
                      <a:pt x="2298" y="2739"/>
                    </a:lnTo>
                    <a:lnTo>
                      <a:pt x="2307" y="2643"/>
                    </a:lnTo>
                    <a:lnTo>
                      <a:pt x="2282" y="2600"/>
                    </a:lnTo>
                    <a:lnTo>
                      <a:pt x="2345" y="2587"/>
                    </a:lnTo>
                    <a:lnTo>
                      <a:pt x="2367" y="2541"/>
                    </a:lnTo>
                    <a:lnTo>
                      <a:pt x="2339" y="2536"/>
                    </a:lnTo>
                    <a:lnTo>
                      <a:pt x="2341" y="2515"/>
                    </a:lnTo>
                    <a:lnTo>
                      <a:pt x="2399" y="2491"/>
                    </a:lnTo>
                    <a:lnTo>
                      <a:pt x="2438" y="2432"/>
                    </a:lnTo>
                    <a:lnTo>
                      <a:pt x="2498" y="2419"/>
                    </a:lnTo>
                    <a:lnTo>
                      <a:pt x="2483" y="2341"/>
                    </a:lnTo>
                    <a:lnTo>
                      <a:pt x="2519" y="2365"/>
                    </a:lnTo>
                    <a:lnTo>
                      <a:pt x="2528" y="2333"/>
                    </a:lnTo>
                    <a:lnTo>
                      <a:pt x="2556" y="2359"/>
                    </a:lnTo>
                    <a:lnTo>
                      <a:pt x="2585" y="2327"/>
                    </a:lnTo>
                    <a:lnTo>
                      <a:pt x="2593" y="2367"/>
                    </a:lnTo>
                    <a:lnTo>
                      <a:pt x="2673" y="2343"/>
                    </a:lnTo>
                    <a:lnTo>
                      <a:pt x="2572" y="2414"/>
                    </a:lnTo>
                    <a:lnTo>
                      <a:pt x="2624" y="2401"/>
                    </a:lnTo>
                    <a:lnTo>
                      <a:pt x="2715" y="2357"/>
                    </a:lnTo>
                    <a:lnTo>
                      <a:pt x="2749" y="2324"/>
                    </a:lnTo>
                    <a:lnTo>
                      <a:pt x="2801" y="2279"/>
                    </a:lnTo>
                    <a:lnTo>
                      <a:pt x="2840" y="2185"/>
                    </a:lnTo>
                    <a:lnTo>
                      <a:pt x="2858" y="2023"/>
                    </a:lnTo>
                    <a:lnTo>
                      <a:pt x="2883" y="2017"/>
                    </a:lnTo>
                    <a:lnTo>
                      <a:pt x="2885" y="2070"/>
                    </a:lnTo>
                    <a:lnTo>
                      <a:pt x="2917" y="2073"/>
                    </a:lnTo>
                    <a:lnTo>
                      <a:pt x="2891" y="2108"/>
                    </a:lnTo>
                    <a:lnTo>
                      <a:pt x="3029" y="2042"/>
                    </a:lnTo>
                    <a:lnTo>
                      <a:pt x="3107" y="2040"/>
                    </a:lnTo>
                    <a:lnTo>
                      <a:pt x="3084" y="2010"/>
                    </a:lnTo>
                    <a:lnTo>
                      <a:pt x="3138" y="1936"/>
                    </a:lnTo>
                    <a:lnTo>
                      <a:pt x="3136" y="1795"/>
                    </a:lnTo>
                    <a:lnTo>
                      <a:pt x="3189" y="1654"/>
                    </a:lnTo>
                    <a:lnTo>
                      <a:pt x="3112" y="1488"/>
                    </a:lnTo>
                    <a:lnTo>
                      <a:pt x="3110" y="1430"/>
                    </a:lnTo>
                    <a:lnTo>
                      <a:pt x="3060" y="1369"/>
                    </a:lnTo>
                    <a:lnTo>
                      <a:pt x="3060" y="905"/>
                    </a:lnTo>
                    <a:lnTo>
                      <a:pt x="2976" y="904"/>
                    </a:lnTo>
                    <a:lnTo>
                      <a:pt x="2957" y="879"/>
                    </a:lnTo>
                    <a:lnTo>
                      <a:pt x="2774" y="780"/>
                    </a:lnTo>
                    <a:lnTo>
                      <a:pt x="2746" y="810"/>
                    </a:lnTo>
                    <a:lnTo>
                      <a:pt x="2686" y="787"/>
                    </a:lnTo>
                    <a:lnTo>
                      <a:pt x="2640" y="815"/>
                    </a:lnTo>
                    <a:lnTo>
                      <a:pt x="2601" y="802"/>
                    </a:lnTo>
                    <a:lnTo>
                      <a:pt x="2509" y="861"/>
                    </a:lnTo>
                    <a:lnTo>
                      <a:pt x="2396" y="793"/>
                    </a:lnTo>
                    <a:lnTo>
                      <a:pt x="2325" y="814"/>
                    </a:lnTo>
                    <a:lnTo>
                      <a:pt x="2311" y="854"/>
                    </a:lnTo>
                    <a:lnTo>
                      <a:pt x="2295" y="801"/>
                    </a:lnTo>
                    <a:lnTo>
                      <a:pt x="2240" y="824"/>
                    </a:lnTo>
                    <a:lnTo>
                      <a:pt x="2189" y="775"/>
                    </a:lnTo>
                    <a:lnTo>
                      <a:pt x="2132" y="813"/>
                    </a:lnTo>
                    <a:lnTo>
                      <a:pt x="2110" y="803"/>
                    </a:lnTo>
                    <a:lnTo>
                      <a:pt x="2076" y="725"/>
                    </a:lnTo>
                    <a:lnTo>
                      <a:pt x="1989" y="750"/>
                    </a:lnTo>
                    <a:lnTo>
                      <a:pt x="1957" y="722"/>
                    </a:lnTo>
                    <a:lnTo>
                      <a:pt x="1818" y="705"/>
                    </a:lnTo>
                    <a:lnTo>
                      <a:pt x="1772" y="628"/>
                    </a:lnTo>
                    <a:lnTo>
                      <a:pt x="1760" y="656"/>
                    </a:lnTo>
                    <a:lnTo>
                      <a:pt x="1704" y="654"/>
                    </a:lnTo>
                    <a:lnTo>
                      <a:pt x="1616" y="598"/>
                    </a:lnTo>
                    <a:lnTo>
                      <a:pt x="1616" y="0"/>
                    </a:lnTo>
                    <a:lnTo>
                      <a:pt x="1353" y="0"/>
                    </a:lnTo>
                    <a:lnTo>
                      <a:pt x="1137" y="0"/>
                    </a:lnTo>
                    <a:lnTo>
                      <a:pt x="876" y="0"/>
                    </a:lnTo>
                    <a:lnTo>
                      <a:pt x="876" y="309"/>
                    </a:lnTo>
                    <a:lnTo>
                      <a:pt x="876" y="698"/>
                    </a:lnTo>
                    <a:lnTo>
                      <a:pt x="876" y="1028"/>
                    </a:lnTo>
                    <a:lnTo>
                      <a:pt x="876" y="1369"/>
                    </a:lnTo>
                    <a:lnTo>
                      <a:pt x="650" y="1369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2" name=""/>
              <p:cNvSpPr/>
              <p:nvPr/>
            </p:nvSpPr>
            <p:spPr>
              <a:xfrm>
                <a:off x="3091320" y="4411080"/>
                <a:ext cx="1784160" cy="1840680"/>
              </a:xfrm>
              <a:custGeom>
                <a:avLst/>
                <a:gdLst/>
                <a:ahLst/>
                <a:rect l="l" t="t" r="r" b="b"/>
                <a:pathLst>
                  <a:path w="3189" h="3126">
                    <a:moveTo>
                      <a:pt x="650" y="1369"/>
                    </a:moveTo>
                    <a:lnTo>
                      <a:pt x="295" y="1369"/>
                    </a:lnTo>
                    <a:lnTo>
                      <a:pt x="0" y="1369"/>
                    </a:lnTo>
                    <a:lnTo>
                      <a:pt x="17" y="1418"/>
                    </a:lnTo>
                    <a:lnTo>
                      <a:pt x="81" y="1455"/>
                    </a:lnTo>
                    <a:lnTo>
                      <a:pt x="112" y="1515"/>
                    </a:lnTo>
                    <a:lnTo>
                      <a:pt x="169" y="1540"/>
                    </a:lnTo>
                    <a:lnTo>
                      <a:pt x="293" y="1680"/>
                    </a:lnTo>
                    <a:lnTo>
                      <a:pt x="423" y="1769"/>
                    </a:lnTo>
                    <a:lnTo>
                      <a:pt x="486" y="1998"/>
                    </a:lnTo>
                    <a:lnTo>
                      <a:pt x="550" y="2086"/>
                    </a:lnTo>
                    <a:lnTo>
                      <a:pt x="740" y="2233"/>
                    </a:lnTo>
                    <a:lnTo>
                      <a:pt x="840" y="2252"/>
                    </a:lnTo>
                    <a:lnTo>
                      <a:pt x="959" y="2021"/>
                    </a:lnTo>
                    <a:lnTo>
                      <a:pt x="1008" y="2002"/>
                    </a:lnTo>
                    <a:lnTo>
                      <a:pt x="1254" y="2008"/>
                    </a:lnTo>
                    <a:lnTo>
                      <a:pt x="1294" y="2049"/>
                    </a:lnTo>
                    <a:lnTo>
                      <a:pt x="1439" y="2207"/>
                    </a:lnTo>
                    <a:lnTo>
                      <a:pt x="1525" y="2420"/>
                    </a:lnTo>
                    <a:lnTo>
                      <a:pt x="1597" y="2500"/>
                    </a:lnTo>
                    <a:lnTo>
                      <a:pt x="1636" y="2585"/>
                    </a:lnTo>
                    <a:lnTo>
                      <a:pt x="1712" y="2640"/>
                    </a:lnTo>
                    <a:lnTo>
                      <a:pt x="1778" y="2859"/>
                    </a:lnTo>
                    <a:lnTo>
                      <a:pt x="1853" y="2978"/>
                    </a:lnTo>
                    <a:lnTo>
                      <a:pt x="1927" y="3029"/>
                    </a:lnTo>
                    <a:lnTo>
                      <a:pt x="2055" y="3074"/>
                    </a:lnTo>
                    <a:lnTo>
                      <a:pt x="2174" y="3085"/>
                    </a:lnTo>
                    <a:lnTo>
                      <a:pt x="2256" y="3126"/>
                    </a:lnTo>
                    <a:lnTo>
                      <a:pt x="2335" y="3123"/>
                    </a:lnTo>
                    <a:lnTo>
                      <a:pt x="2297" y="3058"/>
                    </a:lnTo>
                    <a:lnTo>
                      <a:pt x="2256" y="2896"/>
                    </a:lnTo>
                    <a:lnTo>
                      <a:pt x="2273" y="2783"/>
                    </a:lnTo>
                    <a:lnTo>
                      <a:pt x="2227" y="2759"/>
                    </a:lnTo>
                    <a:lnTo>
                      <a:pt x="2298" y="2739"/>
                    </a:lnTo>
                    <a:lnTo>
                      <a:pt x="2307" y="2643"/>
                    </a:lnTo>
                    <a:lnTo>
                      <a:pt x="2282" y="2600"/>
                    </a:lnTo>
                    <a:lnTo>
                      <a:pt x="2345" y="2587"/>
                    </a:lnTo>
                    <a:lnTo>
                      <a:pt x="2367" y="2541"/>
                    </a:lnTo>
                    <a:lnTo>
                      <a:pt x="2339" y="2536"/>
                    </a:lnTo>
                    <a:lnTo>
                      <a:pt x="2341" y="2515"/>
                    </a:lnTo>
                    <a:lnTo>
                      <a:pt x="2399" y="2491"/>
                    </a:lnTo>
                    <a:lnTo>
                      <a:pt x="2438" y="2432"/>
                    </a:lnTo>
                    <a:lnTo>
                      <a:pt x="2498" y="2419"/>
                    </a:lnTo>
                    <a:lnTo>
                      <a:pt x="2483" y="2341"/>
                    </a:lnTo>
                    <a:lnTo>
                      <a:pt x="2519" y="2365"/>
                    </a:lnTo>
                    <a:lnTo>
                      <a:pt x="2528" y="2333"/>
                    </a:lnTo>
                    <a:lnTo>
                      <a:pt x="2556" y="2359"/>
                    </a:lnTo>
                    <a:lnTo>
                      <a:pt x="2585" y="2327"/>
                    </a:lnTo>
                    <a:lnTo>
                      <a:pt x="2593" y="2367"/>
                    </a:lnTo>
                    <a:lnTo>
                      <a:pt x="2673" y="2343"/>
                    </a:lnTo>
                    <a:lnTo>
                      <a:pt x="2572" y="2414"/>
                    </a:lnTo>
                    <a:lnTo>
                      <a:pt x="2624" y="2401"/>
                    </a:lnTo>
                    <a:lnTo>
                      <a:pt x="2715" y="2357"/>
                    </a:lnTo>
                    <a:lnTo>
                      <a:pt x="2749" y="2324"/>
                    </a:lnTo>
                    <a:lnTo>
                      <a:pt x="2801" y="2279"/>
                    </a:lnTo>
                    <a:lnTo>
                      <a:pt x="2840" y="2185"/>
                    </a:lnTo>
                    <a:lnTo>
                      <a:pt x="2858" y="2023"/>
                    </a:lnTo>
                    <a:lnTo>
                      <a:pt x="2883" y="2017"/>
                    </a:lnTo>
                    <a:lnTo>
                      <a:pt x="2885" y="2070"/>
                    </a:lnTo>
                    <a:lnTo>
                      <a:pt x="2917" y="2073"/>
                    </a:lnTo>
                    <a:lnTo>
                      <a:pt x="2891" y="2108"/>
                    </a:lnTo>
                    <a:lnTo>
                      <a:pt x="3029" y="2042"/>
                    </a:lnTo>
                    <a:lnTo>
                      <a:pt x="3107" y="2040"/>
                    </a:lnTo>
                    <a:lnTo>
                      <a:pt x="3084" y="2010"/>
                    </a:lnTo>
                    <a:lnTo>
                      <a:pt x="3138" y="1936"/>
                    </a:lnTo>
                    <a:lnTo>
                      <a:pt x="3136" y="1795"/>
                    </a:lnTo>
                    <a:lnTo>
                      <a:pt x="3189" y="1654"/>
                    </a:lnTo>
                    <a:lnTo>
                      <a:pt x="3112" y="1488"/>
                    </a:lnTo>
                    <a:lnTo>
                      <a:pt x="3110" y="1430"/>
                    </a:lnTo>
                    <a:lnTo>
                      <a:pt x="3060" y="1369"/>
                    </a:lnTo>
                    <a:lnTo>
                      <a:pt x="3060" y="905"/>
                    </a:lnTo>
                    <a:lnTo>
                      <a:pt x="2976" y="904"/>
                    </a:lnTo>
                    <a:lnTo>
                      <a:pt x="2957" y="879"/>
                    </a:lnTo>
                    <a:lnTo>
                      <a:pt x="2774" y="780"/>
                    </a:lnTo>
                    <a:lnTo>
                      <a:pt x="2746" y="810"/>
                    </a:lnTo>
                    <a:lnTo>
                      <a:pt x="2686" y="787"/>
                    </a:lnTo>
                    <a:lnTo>
                      <a:pt x="2640" y="815"/>
                    </a:lnTo>
                    <a:lnTo>
                      <a:pt x="2601" y="802"/>
                    </a:lnTo>
                    <a:lnTo>
                      <a:pt x="2509" y="861"/>
                    </a:lnTo>
                    <a:lnTo>
                      <a:pt x="2396" y="793"/>
                    </a:lnTo>
                    <a:lnTo>
                      <a:pt x="2325" y="814"/>
                    </a:lnTo>
                    <a:lnTo>
                      <a:pt x="2311" y="854"/>
                    </a:lnTo>
                    <a:lnTo>
                      <a:pt x="2295" y="801"/>
                    </a:lnTo>
                    <a:lnTo>
                      <a:pt x="2240" y="824"/>
                    </a:lnTo>
                    <a:lnTo>
                      <a:pt x="2189" y="775"/>
                    </a:lnTo>
                    <a:lnTo>
                      <a:pt x="2132" y="813"/>
                    </a:lnTo>
                    <a:lnTo>
                      <a:pt x="2110" y="803"/>
                    </a:lnTo>
                    <a:lnTo>
                      <a:pt x="2076" y="725"/>
                    </a:lnTo>
                    <a:lnTo>
                      <a:pt x="1989" y="750"/>
                    </a:lnTo>
                    <a:lnTo>
                      <a:pt x="1957" y="722"/>
                    </a:lnTo>
                    <a:lnTo>
                      <a:pt x="1818" y="705"/>
                    </a:lnTo>
                    <a:lnTo>
                      <a:pt x="1772" y="628"/>
                    </a:lnTo>
                    <a:lnTo>
                      <a:pt x="1760" y="656"/>
                    </a:lnTo>
                    <a:lnTo>
                      <a:pt x="1704" y="654"/>
                    </a:lnTo>
                    <a:lnTo>
                      <a:pt x="1616" y="598"/>
                    </a:lnTo>
                    <a:lnTo>
                      <a:pt x="1616" y="0"/>
                    </a:lnTo>
                    <a:lnTo>
                      <a:pt x="1353" y="0"/>
                    </a:lnTo>
                    <a:lnTo>
                      <a:pt x="1137" y="0"/>
                    </a:lnTo>
                    <a:lnTo>
                      <a:pt x="876" y="0"/>
                    </a:lnTo>
                    <a:lnTo>
                      <a:pt x="876" y="309"/>
                    </a:lnTo>
                    <a:lnTo>
                      <a:pt x="876" y="698"/>
                    </a:lnTo>
                    <a:lnTo>
                      <a:pt x="876" y="1028"/>
                    </a:lnTo>
                    <a:lnTo>
                      <a:pt x="876" y="1369"/>
                    </a:lnTo>
                    <a:lnTo>
                      <a:pt x="650" y="1369"/>
                    </a:lnTo>
                    <a:lnTo>
                      <a:pt x="650" y="1369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3" name=""/>
              <p:cNvSpPr/>
              <p:nvPr/>
            </p:nvSpPr>
            <p:spPr>
              <a:xfrm>
                <a:off x="3588840" y="4316760"/>
                <a:ext cx="1157760" cy="610560"/>
              </a:xfrm>
              <a:custGeom>
                <a:avLst/>
                <a:gdLst/>
                <a:ahLst/>
                <a:rect l="l" t="t" r="r" b="b"/>
                <a:pathLst>
                  <a:path w="2068" h="1037">
                    <a:moveTo>
                      <a:pt x="248" y="158"/>
                    </a:moveTo>
                    <a:lnTo>
                      <a:pt x="464" y="158"/>
                    </a:lnTo>
                    <a:lnTo>
                      <a:pt x="727" y="158"/>
                    </a:lnTo>
                    <a:lnTo>
                      <a:pt x="727" y="756"/>
                    </a:lnTo>
                    <a:lnTo>
                      <a:pt x="815" y="812"/>
                    </a:lnTo>
                    <a:lnTo>
                      <a:pt x="871" y="814"/>
                    </a:lnTo>
                    <a:lnTo>
                      <a:pt x="883" y="786"/>
                    </a:lnTo>
                    <a:lnTo>
                      <a:pt x="929" y="863"/>
                    </a:lnTo>
                    <a:lnTo>
                      <a:pt x="1068" y="880"/>
                    </a:lnTo>
                    <a:lnTo>
                      <a:pt x="1100" y="908"/>
                    </a:lnTo>
                    <a:lnTo>
                      <a:pt x="1187" y="883"/>
                    </a:lnTo>
                    <a:lnTo>
                      <a:pt x="1221" y="961"/>
                    </a:lnTo>
                    <a:lnTo>
                      <a:pt x="1243" y="971"/>
                    </a:lnTo>
                    <a:lnTo>
                      <a:pt x="1300" y="933"/>
                    </a:lnTo>
                    <a:lnTo>
                      <a:pt x="1351" y="982"/>
                    </a:lnTo>
                    <a:lnTo>
                      <a:pt x="1406" y="959"/>
                    </a:lnTo>
                    <a:lnTo>
                      <a:pt x="1422" y="1012"/>
                    </a:lnTo>
                    <a:lnTo>
                      <a:pt x="1436" y="972"/>
                    </a:lnTo>
                    <a:lnTo>
                      <a:pt x="1507" y="951"/>
                    </a:lnTo>
                    <a:lnTo>
                      <a:pt x="1620" y="1019"/>
                    </a:lnTo>
                    <a:lnTo>
                      <a:pt x="1712" y="960"/>
                    </a:lnTo>
                    <a:lnTo>
                      <a:pt x="1751" y="973"/>
                    </a:lnTo>
                    <a:lnTo>
                      <a:pt x="1797" y="945"/>
                    </a:lnTo>
                    <a:lnTo>
                      <a:pt x="1857" y="968"/>
                    </a:lnTo>
                    <a:lnTo>
                      <a:pt x="1885" y="938"/>
                    </a:lnTo>
                    <a:lnTo>
                      <a:pt x="2068" y="1037"/>
                    </a:lnTo>
                    <a:lnTo>
                      <a:pt x="2068" y="504"/>
                    </a:lnTo>
                    <a:lnTo>
                      <a:pt x="2034" y="154"/>
                    </a:lnTo>
                    <a:lnTo>
                      <a:pt x="2034" y="0"/>
                    </a:lnTo>
                    <a:lnTo>
                      <a:pt x="1665" y="0"/>
                    </a:lnTo>
                    <a:lnTo>
                      <a:pt x="1233" y="0"/>
                    </a:lnTo>
                    <a:lnTo>
                      <a:pt x="828" y="0"/>
                    </a:lnTo>
                    <a:lnTo>
                      <a:pt x="478" y="0"/>
                    </a:lnTo>
                    <a:lnTo>
                      <a:pt x="0" y="0"/>
                    </a:lnTo>
                    <a:lnTo>
                      <a:pt x="0" y="158"/>
                    </a:lnTo>
                    <a:lnTo>
                      <a:pt x="248" y="158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4" name=""/>
              <p:cNvSpPr/>
              <p:nvPr/>
            </p:nvSpPr>
            <p:spPr>
              <a:xfrm>
                <a:off x="3588840" y="4316760"/>
                <a:ext cx="1157760" cy="610560"/>
              </a:xfrm>
              <a:custGeom>
                <a:avLst/>
                <a:gdLst/>
                <a:ahLst/>
                <a:rect l="l" t="t" r="r" b="b"/>
                <a:pathLst>
                  <a:path w="2068" h="1037">
                    <a:moveTo>
                      <a:pt x="248" y="158"/>
                    </a:moveTo>
                    <a:lnTo>
                      <a:pt x="464" y="158"/>
                    </a:lnTo>
                    <a:lnTo>
                      <a:pt x="727" y="158"/>
                    </a:lnTo>
                    <a:lnTo>
                      <a:pt x="727" y="756"/>
                    </a:lnTo>
                    <a:lnTo>
                      <a:pt x="815" y="812"/>
                    </a:lnTo>
                    <a:lnTo>
                      <a:pt x="871" y="814"/>
                    </a:lnTo>
                    <a:lnTo>
                      <a:pt x="883" y="786"/>
                    </a:lnTo>
                    <a:lnTo>
                      <a:pt x="929" y="863"/>
                    </a:lnTo>
                    <a:lnTo>
                      <a:pt x="1068" y="880"/>
                    </a:lnTo>
                    <a:lnTo>
                      <a:pt x="1100" y="908"/>
                    </a:lnTo>
                    <a:lnTo>
                      <a:pt x="1187" y="883"/>
                    </a:lnTo>
                    <a:lnTo>
                      <a:pt x="1221" y="961"/>
                    </a:lnTo>
                    <a:lnTo>
                      <a:pt x="1243" y="971"/>
                    </a:lnTo>
                    <a:lnTo>
                      <a:pt x="1300" y="933"/>
                    </a:lnTo>
                    <a:lnTo>
                      <a:pt x="1351" y="982"/>
                    </a:lnTo>
                    <a:lnTo>
                      <a:pt x="1406" y="959"/>
                    </a:lnTo>
                    <a:lnTo>
                      <a:pt x="1422" y="1012"/>
                    </a:lnTo>
                    <a:lnTo>
                      <a:pt x="1436" y="972"/>
                    </a:lnTo>
                    <a:lnTo>
                      <a:pt x="1507" y="951"/>
                    </a:lnTo>
                    <a:lnTo>
                      <a:pt x="1620" y="1019"/>
                    </a:lnTo>
                    <a:lnTo>
                      <a:pt x="1712" y="960"/>
                    </a:lnTo>
                    <a:lnTo>
                      <a:pt x="1751" y="973"/>
                    </a:lnTo>
                    <a:lnTo>
                      <a:pt x="1797" y="945"/>
                    </a:lnTo>
                    <a:lnTo>
                      <a:pt x="1857" y="968"/>
                    </a:lnTo>
                    <a:lnTo>
                      <a:pt x="1885" y="938"/>
                    </a:lnTo>
                    <a:lnTo>
                      <a:pt x="2068" y="1037"/>
                    </a:lnTo>
                    <a:lnTo>
                      <a:pt x="2068" y="504"/>
                    </a:lnTo>
                    <a:lnTo>
                      <a:pt x="2034" y="154"/>
                    </a:lnTo>
                    <a:lnTo>
                      <a:pt x="2034" y="0"/>
                    </a:lnTo>
                    <a:lnTo>
                      <a:pt x="1665" y="0"/>
                    </a:lnTo>
                    <a:lnTo>
                      <a:pt x="1233" y="0"/>
                    </a:lnTo>
                    <a:lnTo>
                      <a:pt x="828" y="0"/>
                    </a:lnTo>
                    <a:lnTo>
                      <a:pt x="478" y="0"/>
                    </a:lnTo>
                    <a:lnTo>
                      <a:pt x="0" y="0"/>
                    </a:lnTo>
                    <a:lnTo>
                      <a:pt x="0" y="158"/>
                    </a:lnTo>
                    <a:lnTo>
                      <a:pt x="248" y="158"/>
                    </a:lnTo>
                    <a:lnTo>
                      <a:pt x="248" y="158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5" name=""/>
              <p:cNvSpPr/>
              <p:nvPr/>
            </p:nvSpPr>
            <p:spPr>
              <a:xfrm>
                <a:off x="3449520" y="2548080"/>
                <a:ext cx="1027080" cy="708120"/>
              </a:xfrm>
              <a:custGeom>
                <a:avLst/>
                <a:gdLst/>
                <a:ahLst/>
                <a:rect l="l" t="t" r="r" b="b"/>
                <a:pathLst>
                  <a:path w="1836" h="1203">
                    <a:moveTo>
                      <a:pt x="1708" y="0"/>
                    </a:moveTo>
                    <a:lnTo>
                      <a:pt x="1495" y="0"/>
                    </a:lnTo>
                    <a:lnTo>
                      <a:pt x="1169" y="0"/>
                    </a:lnTo>
                    <a:lnTo>
                      <a:pt x="747" y="0"/>
                    </a:lnTo>
                    <a:lnTo>
                      <a:pt x="352" y="0"/>
                    </a:lnTo>
                    <a:lnTo>
                      <a:pt x="0" y="0"/>
                    </a:lnTo>
                    <a:lnTo>
                      <a:pt x="0" y="687"/>
                    </a:lnTo>
                    <a:lnTo>
                      <a:pt x="0" y="1035"/>
                    </a:lnTo>
                    <a:lnTo>
                      <a:pt x="468" y="1035"/>
                    </a:lnTo>
                    <a:lnTo>
                      <a:pt x="919" y="1035"/>
                    </a:lnTo>
                    <a:lnTo>
                      <a:pt x="1342" y="1035"/>
                    </a:lnTo>
                    <a:lnTo>
                      <a:pt x="1460" y="1113"/>
                    </a:lnTo>
                    <a:lnTo>
                      <a:pt x="1498" y="1083"/>
                    </a:lnTo>
                    <a:lnTo>
                      <a:pt x="1643" y="1081"/>
                    </a:lnTo>
                    <a:lnTo>
                      <a:pt x="1776" y="1149"/>
                    </a:lnTo>
                    <a:lnTo>
                      <a:pt x="1795" y="1199"/>
                    </a:lnTo>
                    <a:lnTo>
                      <a:pt x="1829" y="1203"/>
                    </a:lnTo>
                    <a:lnTo>
                      <a:pt x="1790" y="1127"/>
                    </a:lnTo>
                    <a:lnTo>
                      <a:pt x="1836" y="994"/>
                    </a:lnTo>
                    <a:lnTo>
                      <a:pt x="1807" y="958"/>
                    </a:lnTo>
                    <a:lnTo>
                      <a:pt x="1801" y="864"/>
                    </a:lnTo>
                    <a:lnTo>
                      <a:pt x="1836" y="864"/>
                    </a:lnTo>
                    <a:lnTo>
                      <a:pt x="1836" y="231"/>
                    </a:lnTo>
                    <a:lnTo>
                      <a:pt x="1738" y="126"/>
                    </a:lnTo>
                    <a:lnTo>
                      <a:pt x="1812" y="0"/>
                    </a:lnTo>
                    <a:lnTo>
                      <a:pt x="1708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6" name=""/>
              <p:cNvSpPr/>
              <p:nvPr/>
            </p:nvSpPr>
            <p:spPr>
              <a:xfrm>
                <a:off x="3449520" y="2548080"/>
                <a:ext cx="1027080" cy="708120"/>
              </a:xfrm>
              <a:custGeom>
                <a:avLst/>
                <a:gdLst/>
                <a:ahLst/>
                <a:rect l="l" t="t" r="r" b="b"/>
                <a:pathLst>
                  <a:path w="1836" h="1203">
                    <a:moveTo>
                      <a:pt x="1708" y="0"/>
                    </a:moveTo>
                    <a:lnTo>
                      <a:pt x="1495" y="0"/>
                    </a:lnTo>
                    <a:lnTo>
                      <a:pt x="1169" y="0"/>
                    </a:lnTo>
                    <a:lnTo>
                      <a:pt x="747" y="0"/>
                    </a:lnTo>
                    <a:lnTo>
                      <a:pt x="352" y="0"/>
                    </a:lnTo>
                    <a:lnTo>
                      <a:pt x="0" y="0"/>
                    </a:lnTo>
                    <a:lnTo>
                      <a:pt x="0" y="687"/>
                    </a:lnTo>
                    <a:lnTo>
                      <a:pt x="0" y="1035"/>
                    </a:lnTo>
                    <a:lnTo>
                      <a:pt x="468" y="1035"/>
                    </a:lnTo>
                    <a:lnTo>
                      <a:pt x="919" y="1035"/>
                    </a:lnTo>
                    <a:lnTo>
                      <a:pt x="1342" y="1035"/>
                    </a:lnTo>
                    <a:lnTo>
                      <a:pt x="1460" y="1113"/>
                    </a:lnTo>
                    <a:lnTo>
                      <a:pt x="1498" y="1083"/>
                    </a:lnTo>
                    <a:lnTo>
                      <a:pt x="1643" y="1081"/>
                    </a:lnTo>
                    <a:lnTo>
                      <a:pt x="1776" y="1149"/>
                    </a:lnTo>
                    <a:lnTo>
                      <a:pt x="1795" y="1199"/>
                    </a:lnTo>
                    <a:lnTo>
                      <a:pt x="1829" y="1203"/>
                    </a:lnTo>
                    <a:lnTo>
                      <a:pt x="1790" y="1127"/>
                    </a:lnTo>
                    <a:lnTo>
                      <a:pt x="1836" y="994"/>
                    </a:lnTo>
                    <a:lnTo>
                      <a:pt x="1807" y="958"/>
                    </a:lnTo>
                    <a:lnTo>
                      <a:pt x="1801" y="864"/>
                    </a:lnTo>
                    <a:lnTo>
                      <a:pt x="1836" y="864"/>
                    </a:lnTo>
                    <a:lnTo>
                      <a:pt x="1836" y="231"/>
                    </a:lnTo>
                    <a:lnTo>
                      <a:pt x="1738" y="126"/>
                    </a:lnTo>
                    <a:lnTo>
                      <a:pt x="1812" y="0"/>
                    </a:lnTo>
                    <a:lnTo>
                      <a:pt x="1708" y="0"/>
                    </a:lnTo>
                    <a:lnTo>
                      <a:pt x="1708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7" name=""/>
              <p:cNvSpPr/>
              <p:nvPr/>
            </p:nvSpPr>
            <p:spPr>
              <a:xfrm>
                <a:off x="3449520" y="1885320"/>
                <a:ext cx="1013760" cy="662760"/>
              </a:xfrm>
              <a:custGeom>
                <a:avLst/>
                <a:gdLst/>
                <a:ahLst/>
                <a:rect l="l" t="t" r="r" b="b"/>
                <a:pathLst>
                  <a:path w="1812" h="1126">
                    <a:moveTo>
                      <a:pt x="1337" y="0"/>
                    </a:moveTo>
                    <a:lnTo>
                      <a:pt x="972" y="0"/>
                    </a:lnTo>
                    <a:lnTo>
                      <a:pt x="646" y="0"/>
                    </a:lnTo>
                    <a:lnTo>
                      <a:pt x="314" y="0"/>
                    </a:lnTo>
                    <a:lnTo>
                      <a:pt x="0" y="0"/>
                    </a:lnTo>
                    <a:lnTo>
                      <a:pt x="0" y="540"/>
                    </a:lnTo>
                    <a:lnTo>
                      <a:pt x="0" y="1126"/>
                    </a:lnTo>
                    <a:lnTo>
                      <a:pt x="352" y="1126"/>
                    </a:lnTo>
                    <a:lnTo>
                      <a:pt x="747" y="1126"/>
                    </a:lnTo>
                    <a:lnTo>
                      <a:pt x="1169" y="1126"/>
                    </a:lnTo>
                    <a:lnTo>
                      <a:pt x="1495" y="1126"/>
                    </a:lnTo>
                    <a:lnTo>
                      <a:pt x="1812" y="1126"/>
                    </a:lnTo>
                    <a:lnTo>
                      <a:pt x="1810" y="1046"/>
                    </a:lnTo>
                    <a:lnTo>
                      <a:pt x="1752" y="868"/>
                    </a:lnTo>
                    <a:lnTo>
                      <a:pt x="1745" y="730"/>
                    </a:lnTo>
                    <a:lnTo>
                      <a:pt x="1738" y="518"/>
                    </a:lnTo>
                    <a:lnTo>
                      <a:pt x="1671" y="307"/>
                    </a:lnTo>
                    <a:lnTo>
                      <a:pt x="1681" y="117"/>
                    </a:lnTo>
                    <a:lnTo>
                      <a:pt x="1646" y="0"/>
                    </a:lnTo>
                    <a:lnTo>
                      <a:pt x="1337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8" name=""/>
              <p:cNvSpPr/>
              <p:nvPr/>
            </p:nvSpPr>
            <p:spPr>
              <a:xfrm>
                <a:off x="3449520" y="1885320"/>
                <a:ext cx="1013760" cy="662760"/>
              </a:xfrm>
              <a:custGeom>
                <a:avLst/>
                <a:gdLst/>
                <a:ahLst/>
                <a:rect l="l" t="t" r="r" b="b"/>
                <a:pathLst>
                  <a:path w="1812" h="1126">
                    <a:moveTo>
                      <a:pt x="1337" y="0"/>
                    </a:moveTo>
                    <a:lnTo>
                      <a:pt x="972" y="0"/>
                    </a:lnTo>
                    <a:lnTo>
                      <a:pt x="646" y="0"/>
                    </a:lnTo>
                    <a:lnTo>
                      <a:pt x="314" y="0"/>
                    </a:lnTo>
                    <a:lnTo>
                      <a:pt x="0" y="0"/>
                    </a:lnTo>
                    <a:lnTo>
                      <a:pt x="0" y="540"/>
                    </a:lnTo>
                    <a:lnTo>
                      <a:pt x="0" y="1126"/>
                    </a:lnTo>
                    <a:lnTo>
                      <a:pt x="352" y="1126"/>
                    </a:lnTo>
                    <a:lnTo>
                      <a:pt x="747" y="1126"/>
                    </a:lnTo>
                    <a:lnTo>
                      <a:pt x="1169" y="1126"/>
                    </a:lnTo>
                    <a:lnTo>
                      <a:pt x="1495" y="1126"/>
                    </a:lnTo>
                    <a:lnTo>
                      <a:pt x="1812" y="1126"/>
                    </a:lnTo>
                    <a:lnTo>
                      <a:pt x="1810" y="1046"/>
                    </a:lnTo>
                    <a:lnTo>
                      <a:pt x="1752" y="868"/>
                    </a:lnTo>
                    <a:lnTo>
                      <a:pt x="1745" y="730"/>
                    </a:lnTo>
                    <a:lnTo>
                      <a:pt x="1738" y="518"/>
                    </a:lnTo>
                    <a:lnTo>
                      <a:pt x="1671" y="307"/>
                    </a:lnTo>
                    <a:lnTo>
                      <a:pt x="1681" y="117"/>
                    </a:lnTo>
                    <a:lnTo>
                      <a:pt x="1646" y="0"/>
                    </a:lnTo>
                    <a:lnTo>
                      <a:pt x="1337" y="0"/>
                    </a:lnTo>
                    <a:lnTo>
                      <a:pt x="1337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9" name=""/>
              <p:cNvSpPr/>
              <p:nvPr/>
            </p:nvSpPr>
            <p:spPr>
              <a:xfrm>
                <a:off x="3792240" y="1379520"/>
                <a:ext cx="864000" cy="505800"/>
              </a:xfrm>
              <a:custGeom>
                <a:avLst/>
                <a:gdLst/>
                <a:ahLst/>
                <a:rect l="l" t="t" r="r" b="b"/>
                <a:pathLst>
                  <a:path w="509" h="280">
                    <a:moveTo>
                      <a:pt x="509" y="227"/>
                    </a:moveTo>
                    <a:lnTo>
                      <a:pt x="509" y="146"/>
                    </a:lnTo>
                    <a:lnTo>
                      <a:pt x="508" y="1"/>
                    </a:lnTo>
                    <a:lnTo>
                      <a:pt x="10" y="0"/>
                    </a:lnTo>
                    <a:lnTo>
                      <a:pt x="0" y="86"/>
                    </a:lnTo>
                    <a:lnTo>
                      <a:pt x="7" y="196"/>
                    </a:lnTo>
                    <a:lnTo>
                      <a:pt x="12" y="280"/>
                    </a:lnTo>
                    <a:lnTo>
                      <a:pt x="12" y="280"/>
                    </a:lnTo>
                    <a:lnTo>
                      <a:pt x="119" y="280"/>
                    </a:lnTo>
                    <a:lnTo>
                      <a:pt x="239" y="280"/>
                    </a:lnTo>
                    <a:lnTo>
                      <a:pt x="341" y="280"/>
                    </a:lnTo>
                    <a:lnTo>
                      <a:pt x="509" y="280"/>
                    </a:lnTo>
                    <a:lnTo>
                      <a:pt x="509" y="227"/>
                    </a:lnTo>
                    <a:lnTo>
                      <a:pt x="509" y="227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0" name=""/>
              <p:cNvSpPr/>
              <p:nvPr/>
            </p:nvSpPr>
            <p:spPr>
              <a:xfrm>
                <a:off x="4371120" y="1785960"/>
                <a:ext cx="1020600" cy="1269720"/>
              </a:xfrm>
              <a:custGeom>
                <a:avLst/>
                <a:gdLst/>
                <a:ahLst/>
                <a:rect l="l" t="t" r="r" b="b"/>
                <a:pathLst>
                  <a:path w="1824" h="2157">
                    <a:moveTo>
                      <a:pt x="267" y="2157"/>
                    </a:moveTo>
                    <a:lnTo>
                      <a:pt x="513" y="2157"/>
                    </a:lnTo>
                    <a:lnTo>
                      <a:pt x="815" y="2157"/>
                    </a:lnTo>
                    <a:lnTo>
                      <a:pt x="1158" y="2157"/>
                    </a:lnTo>
                    <a:lnTo>
                      <a:pt x="1458" y="2157"/>
                    </a:lnTo>
                    <a:lnTo>
                      <a:pt x="1428" y="2012"/>
                    </a:lnTo>
                    <a:lnTo>
                      <a:pt x="1318" y="1930"/>
                    </a:lnTo>
                    <a:lnTo>
                      <a:pt x="1252" y="1828"/>
                    </a:lnTo>
                    <a:lnTo>
                      <a:pt x="1172" y="1809"/>
                    </a:lnTo>
                    <a:lnTo>
                      <a:pt x="1072" y="1719"/>
                    </a:lnTo>
                    <a:lnTo>
                      <a:pt x="1086" y="1528"/>
                    </a:lnTo>
                    <a:lnTo>
                      <a:pt x="1110" y="1480"/>
                    </a:lnTo>
                    <a:lnTo>
                      <a:pt x="1053" y="1422"/>
                    </a:lnTo>
                    <a:lnTo>
                      <a:pt x="1055" y="1377"/>
                    </a:lnTo>
                    <a:lnTo>
                      <a:pt x="1101" y="1304"/>
                    </a:lnTo>
                    <a:lnTo>
                      <a:pt x="1198" y="1241"/>
                    </a:lnTo>
                    <a:lnTo>
                      <a:pt x="1198" y="1030"/>
                    </a:lnTo>
                    <a:lnTo>
                      <a:pt x="1229" y="999"/>
                    </a:lnTo>
                    <a:lnTo>
                      <a:pt x="1252" y="1020"/>
                    </a:lnTo>
                    <a:lnTo>
                      <a:pt x="1449" y="828"/>
                    </a:lnTo>
                    <a:lnTo>
                      <a:pt x="1824" y="544"/>
                    </a:lnTo>
                    <a:lnTo>
                      <a:pt x="1550" y="479"/>
                    </a:lnTo>
                    <a:lnTo>
                      <a:pt x="1423" y="516"/>
                    </a:lnTo>
                    <a:lnTo>
                      <a:pt x="1079" y="298"/>
                    </a:lnTo>
                    <a:lnTo>
                      <a:pt x="883" y="316"/>
                    </a:lnTo>
                    <a:lnTo>
                      <a:pt x="763" y="258"/>
                    </a:lnTo>
                    <a:lnTo>
                      <a:pt x="658" y="262"/>
                    </a:lnTo>
                    <a:lnTo>
                      <a:pt x="560" y="7"/>
                    </a:lnTo>
                    <a:lnTo>
                      <a:pt x="509" y="0"/>
                    </a:lnTo>
                    <a:lnTo>
                      <a:pt x="509" y="167"/>
                    </a:lnTo>
                    <a:lnTo>
                      <a:pt x="0" y="167"/>
                    </a:lnTo>
                    <a:lnTo>
                      <a:pt x="35" y="284"/>
                    </a:lnTo>
                    <a:lnTo>
                      <a:pt x="25" y="474"/>
                    </a:lnTo>
                    <a:lnTo>
                      <a:pt x="92" y="685"/>
                    </a:lnTo>
                    <a:lnTo>
                      <a:pt x="99" y="897"/>
                    </a:lnTo>
                    <a:lnTo>
                      <a:pt x="106" y="1035"/>
                    </a:lnTo>
                    <a:lnTo>
                      <a:pt x="164" y="1213"/>
                    </a:lnTo>
                    <a:lnTo>
                      <a:pt x="166" y="1293"/>
                    </a:lnTo>
                    <a:lnTo>
                      <a:pt x="92" y="1419"/>
                    </a:lnTo>
                    <a:lnTo>
                      <a:pt x="190" y="1524"/>
                    </a:lnTo>
                    <a:lnTo>
                      <a:pt x="190" y="2157"/>
                    </a:lnTo>
                    <a:lnTo>
                      <a:pt x="267" y="215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1" name=""/>
              <p:cNvSpPr/>
              <p:nvPr/>
            </p:nvSpPr>
            <p:spPr>
              <a:xfrm>
                <a:off x="4371120" y="1785960"/>
                <a:ext cx="1020600" cy="1269720"/>
              </a:xfrm>
              <a:custGeom>
                <a:avLst/>
                <a:gdLst/>
                <a:ahLst/>
                <a:rect l="l" t="t" r="r" b="b"/>
                <a:pathLst>
                  <a:path w="1824" h="2157">
                    <a:moveTo>
                      <a:pt x="267" y="2157"/>
                    </a:moveTo>
                    <a:lnTo>
                      <a:pt x="513" y="2157"/>
                    </a:lnTo>
                    <a:lnTo>
                      <a:pt x="815" y="2157"/>
                    </a:lnTo>
                    <a:lnTo>
                      <a:pt x="1158" y="2157"/>
                    </a:lnTo>
                    <a:lnTo>
                      <a:pt x="1458" y="2157"/>
                    </a:lnTo>
                    <a:lnTo>
                      <a:pt x="1428" y="2012"/>
                    </a:lnTo>
                    <a:lnTo>
                      <a:pt x="1318" y="1930"/>
                    </a:lnTo>
                    <a:lnTo>
                      <a:pt x="1252" y="1828"/>
                    </a:lnTo>
                    <a:lnTo>
                      <a:pt x="1172" y="1809"/>
                    </a:lnTo>
                    <a:lnTo>
                      <a:pt x="1072" y="1719"/>
                    </a:lnTo>
                    <a:lnTo>
                      <a:pt x="1086" y="1528"/>
                    </a:lnTo>
                    <a:lnTo>
                      <a:pt x="1110" y="1480"/>
                    </a:lnTo>
                    <a:lnTo>
                      <a:pt x="1053" y="1422"/>
                    </a:lnTo>
                    <a:lnTo>
                      <a:pt x="1055" y="1377"/>
                    </a:lnTo>
                    <a:lnTo>
                      <a:pt x="1101" y="1304"/>
                    </a:lnTo>
                    <a:lnTo>
                      <a:pt x="1198" y="1241"/>
                    </a:lnTo>
                    <a:lnTo>
                      <a:pt x="1198" y="1030"/>
                    </a:lnTo>
                    <a:lnTo>
                      <a:pt x="1229" y="999"/>
                    </a:lnTo>
                    <a:lnTo>
                      <a:pt x="1252" y="1020"/>
                    </a:lnTo>
                    <a:lnTo>
                      <a:pt x="1449" y="828"/>
                    </a:lnTo>
                    <a:lnTo>
                      <a:pt x="1824" y="544"/>
                    </a:lnTo>
                    <a:lnTo>
                      <a:pt x="1550" y="479"/>
                    </a:lnTo>
                    <a:lnTo>
                      <a:pt x="1423" y="516"/>
                    </a:lnTo>
                    <a:lnTo>
                      <a:pt x="1079" y="298"/>
                    </a:lnTo>
                    <a:lnTo>
                      <a:pt x="883" y="316"/>
                    </a:lnTo>
                    <a:lnTo>
                      <a:pt x="763" y="258"/>
                    </a:lnTo>
                    <a:lnTo>
                      <a:pt x="658" y="262"/>
                    </a:lnTo>
                    <a:lnTo>
                      <a:pt x="560" y="7"/>
                    </a:lnTo>
                    <a:lnTo>
                      <a:pt x="509" y="0"/>
                    </a:lnTo>
                    <a:lnTo>
                      <a:pt x="509" y="167"/>
                    </a:lnTo>
                    <a:lnTo>
                      <a:pt x="0" y="167"/>
                    </a:lnTo>
                    <a:lnTo>
                      <a:pt x="35" y="284"/>
                    </a:lnTo>
                    <a:lnTo>
                      <a:pt x="25" y="474"/>
                    </a:lnTo>
                    <a:lnTo>
                      <a:pt x="92" y="685"/>
                    </a:lnTo>
                    <a:lnTo>
                      <a:pt x="99" y="897"/>
                    </a:lnTo>
                    <a:lnTo>
                      <a:pt x="106" y="1035"/>
                    </a:lnTo>
                    <a:lnTo>
                      <a:pt x="164" y="1213"/>
                    </a:lnTo>
                    <a:lnTo>
                      <a:pt x="166" y="1293"/>
                    </a:lnTo>
                    <a:lnTo>
                      <a:pt x="92" y="1419"/>
                    </a:lnTo>
                    <a:lnTo>
                      <a:pt x="190" y="1524"/>
                    </a:lnTo>
                    <a:lnTo>
                      <a:pt x="190" y="2157"/>
                    </a:lnTo>
                    <a:lnTo>
                      <a:pt x="267" y="2157"/>
                    </a:lnTo>
                    <a:lnTo>
                      <a:pt x="267" y="2157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2" name=""/>
              <p:cNvSpPr/>
              <p:nvPr/>
            </p:nvSpPr>
            <p:spPr>
              <a:xfrm>
                <a:off x="4451040" y="3055680"/>
                <a:ext cx="880920" cy="624960"/>
              </a:xfrm>
              <a:custGeom>
                <a:avLst/>
                <a:gdLst/>
                <a:ahLst/>
                <a:rect l="l" t="t" r="r" b="b"/>
                <a:pathLst>
                  <a:path w="1576" h="1062">
                    <a:moveTo>
                      <a:pt x="123" y="0"/>
                    </a:moveTo>
                    <a:lnTo>
                      <a:pt x="369" y="0"/>
                    </a:lnTo>
                    <a:lnTo>
                      <a:pt x="671" y="0"/>
                    </a:lnTo>
                    <a:lnTo>
                      <a:pt x="1014" y="0"/>
                    </a:lnTo>
                    <a:lnTo>
                      <a:pt x="1314" y="0"/>
                    </a:lnTo>
                    <a:lnTo>
                      <a:pt x="1356" y="264"/>
                    </a:lnTo>
                    <a:lnTo>
                      <a:pt x="1442" y="295"/>
                    </a:lnTo>
                    <a:lnTo>
                      <a:pt x="1455" y="355"/>
                    </a:lnTo>
                    <a:lnTo>
                      <a:pt x="1570" y="474"/>
                    </a:lnTo>
                    <a:lnTo>
                      <a:pt x="1576" y="517"/>
                    </a:lnTo>
                    <a:lnTo>
                      <a:pt x="1563" y="576"/>
                    </a:lnTo>
                    <a:lnTo>
                      <a:pt x="1524" y="654"/>
                    </a:lnTo>
                    <a:lnTo>
                      <a:pt x="1358" y="714"/>
                    </a:lnTo>
                    <a:lnTo>
                      <a:pt x="1343" y="773"/>
                    </a:lnTo>
                    <a:lnTo>
                      <a:pt x="1378" y="814"/>
                    </a:lnTo>
                    <a:lnTo>
                      <a:pt x="1380" y="861"/>
                    </a:lnTo>
                    <a:lnTo>
                      <a:pt x="1334" y="958"/>
                    </a:lnTo>
                    <a:lnTo>
                      <a:pt x="1269" y="993"/>
                    </a:lnTo>
                    <a:lnTo>
                      <a:pt x="1278" y="1048"/>
                    </a:lnTo>
                    <a:lnTo>
                      <a:pt x="1254" y="1062"/>
                    </a:lnTo>
                    <a:lnTo>
                      <a:pt x="1188" y="982"/>
                    </a:lnTo>
                    <a:lnTo>
                      <a:pt x="999" y="982"/>
                    </a:lnTo>
                    <a:lnTo>
                      <a:pt x="715" y="982"/>
                    </a:lnTo>
                    <a:lnTo>
                      <a:pt x="451" y="982"/>
                    </a:lnTo>
                    <a:lnTo>
                      <a:pt x="214" y="982"/>
                    </a:lnTo>
                    <a:lnTo>
                      <a:pt x="186" y="939"/>
                    </a:lnTo>
                    <a:lnTo>
                      <a:pt x="200" y="889"/>
                    </a:lnTo>
                    <a:lnTo>
                      <a:pt x="189" y="833"/>
                    </a:lnTo>
                    <a:lnTo>
                      <a:pt x="186" y="748"/>
                    </a:lnTo>
                    <a:lnTo>
                      <a:pt x="167" y="737"/>
                    </a:lnTo>
                    <a:lnTo>
                      <a:pt x="175" y="697"/>
                    </a:lnTo>
                    <a:lnTo>
                      <a:pt x="135" y="669"/>
                    </a:lnTo>
                    <a:lnTo>
                      <a:pt x="141" y="582"/>
                    </a:lnTo>
                    <a:lnTo>
                      <a:pt x="73" y="453"/>
                    </a:lnTo>
                    <a:lnTo>
                      <a:pt x="59" y="344"/>
                    </a:lnTo>
                    <a:lnTo>
                      <a:pt x="39" y="339"/>
                    </a:lnTo>
                    <a:lnTo>
                      <a:pt x="0" y="263"/>
                    </a:lnTo>
                    <a:lnTo>
                      <a:pt x="46" y="130"/>
                    </a:lnTo>
                    <a:lnTo>
                      <a:pt x="17" y="94"/>
                    </a:lnTo>
                    <a:lnTo>
                      <a:pt x="11" y="0"/>
                    </a:lnTo>
                    <a:lnTo>
                      <a:pt x="12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3" name=""/>
              <p:cNvSpPr/>
              <p:nvPr/>
            </p:nvSpPr>
            <p:spPr>
              <a:xfrm>
                <a:off x="4451040" y="3055680"/>
                <a:ext cx="880920" cy="624960"/>
              </a:xfrm>
              <a:custGeom>
                <a:avLst/>
                <a:gdLst/>
                <a:ahLst/>
                <a:rect l="l" t="t" r="r" b="b"/>
                <a:pathLst>
                  <a:path w="1576" h="1062">
                    <a:moveTo>
                      <a:pt x="123" y="0"/>
                    </a:moveTo>
                    <a:lnTo>
                      <a:pt x="369" y="0"/>
                    </a:lnTo>
                    <a:lnTo>
                      <a:pt x="671" y="0"/>
                    </a:lnTo>
                    <a:lnTo>
                      <a:pt x="1014" y="0"/>
                    </a:lnTo>
                    <a:lnTo>
                      <a:pt x="1314" y="0"/>
                    </a:lnTo>
                    <a:lnTo>
                      <a:pt x="1356" y="264"/>
                    </a:lnTo>
                    <a:lnTo>
                      <a:pt x="1442" y="295"/>
                    </a:lnTo>
                    <a:lnTo>
                      <a:pt x="1455" y="355"/>
                    </a:lnTo>
                    <a:lnTo>
                      <a:pt x="1570" y="474"/>
                    </a:lnTo>
                    <a:lnTo>
                      <a:pt x="1576" y="517"/>
                    </a:lnTo>
                    <a:lnTo>
                      <a:pt x="1563" y="576"/>
                    </a:lnTo>
                    <a:lnTo>
                      <a:pt x="1524" y="654"/>
                    </a:lnTo>
                    <a:lnTo>
                      <a:pt x="1358" y="714"/>
                    </a:lnTo>
                    <a:lnTo>
                      <a:pt x="1343" y="773"/>
                    </a:lnTo>
                    <a:lnTo>
                      <a:pt x="1378" y="814"/>
                    </a:lnTo>
                    <a:lnTo>
                      <a:pt x="1380" y="861"/>
                    </a:lnTo>
                    <a:lnTo>
                      <a:pt x="1334" y="958"/>
                    </a:lnTo>
                    <a:lnTo>
                      <a:pt x="1269" y="993"/>
                    </a:lnTo>
                    <a:lnTo>
                      <a:pt x="1278" y="1048"/>
                    </a:lnTo>
                    <a:lnTo>
                      <a:pt x="1254" y="1062"/>
                    </a:lnTo>
                    <a:lnTo>
                      <a:pt x="1188" y="982"/>
                    </a:lnTo>
                    <a:lnTo>
                      <a:pt x="999" y="982"/>
                    </a:lnTo>
                    <a:lnTo>
                      <a:pt x="715" y="982"/>
                    </a:lnTo>
                    <a:lnTo>
                      <a:pt x="451" y="982"/>
                    </a:lnTo>
                    <a:lnTo>
                      <a:pt x="214" y="982"/>
                    </a:lnTo>
                    <a:lnTo>
                      <a:pt x="186" y="939"/>
                    </a:lnTo>
                    <a:lnTo>
                      <a:pt x="200" y="889"/>
                    </a:lnTo>
                    <a:lnTo>
                      <a:pt x="189" y="833"/>
                    </a:lnTo>
                    <a:lnTo>
                      <a:pt x="186" y="748"/>
                    </a:lnTo>
                    <a:lnTo>
                      <a:pt x="167" y="737"/>
                    </a:lnTo>
                    <a:lnTo>
                      <a:pt x="175" y="697"/>
                    </a:lnTo>
                    <a:lnTo>
                      <a:pt x="135" y="669"/>
                    </a:lnTo>
                    <a:lnTo>
                      <a:pt x="141" y="582"/>
                    </a:lnTo>
                    <a:lnTo>
                      <a:pt x="73" y="453"/>
                    </a:lnTo>
                    <a:lnTo>
                      <a:pt x="59" y="344"/>
                    </a:lnTo>
                    <a:lnTo>
                      <a:pt x="39" y="339"/>
                    </a:lnTo>
                    <a:lnTo>
                      <a:pt x="0" y="263"/>
                    </a:lnTo>
                    <a:lnTo>
                      <a:pt x="46" y="130"/>
                    </a:lnTo>
                    <a:lnTo>
                      <a:pt x="17" y="94"/>
                    </a:lnTo>
                    <a:lnTo>
                      <a:pt x="11" y="0"/>
                    </a:lnTo>
                    <a:lnTo>
                      <a:pt x="123" y="0"/>
                    </a:lnTo>
                    <a:lnTo>
                      <a:pt x="123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4" name=""/>
              <p:cNvSpPr/>
              <p:nvPr/>
            </p:nvSpPr>
            <p:spPr>
              <a:xfrm>
                <a:off x="5423760" y="3915720"/>
                <a:ext cx="1018800" cy="504000"/>
              </a:xfrm>
              <a:custGeom>
                <a:avLst/>
                <a:gdLst/>
                <a:ahLst/>
                <a:rect l="l" t="t" r="r" b="b"/>
                <a:pathLst>
                  <a:path w="1822" h="857">
                    <a:moveTo>
                      <a:pt x="604" y="782"/>
                    </a:moveTo>
                    <a:lnTo>
                      <a:pt x="888" y="783"/>
                    </a:lnTo>
                    <a:lnTo>
                      <a:pt x="1052" y="785"/>
                    </a:lnTo>
                    <a:lnTo>
                      <a:pt x="1406" y="786"/>
                    </a:lnTo>
                    <a:lnTo>
                      <a:pt x="1539" y="763"/>
                    </a:lnTo>
                    <a:lnTo>
                      <a:pt x="1603" y="714"/>
                    </a:lnTo>
                    <a:lnTo>
                      <a:pt x="1644" y="644"/>
                    </a:lnTo>
                    <a:lnTo>
                      <a:pt x="1822" y="514"/>
                    </a:lnTo>
                    <a:lnTo>
                      <a:pt x="1743" y="469"/>
                    </a:lnTo>
                    <a:lnTo>
                      <a:pt x="1658" y="316"/>
                    </a:lnTo>
                    <a:lnTo>
                      <a:pt x="1671" y="234"/>
                    </a:lnTo>
                    <a:lnTo>
                      <a:pt x="1613" y="181"/>
                    </a:lnTo>
                    <a:lnTo>
                      <a:pt x="1595" y="128"/>
                    </a:lnTo>
                    <a:lnTo>
                      <a:pt x="1536" y="169"/>
                    </a:lnTo>
                    <a:lnTo>
                      <a:pt x="1499" y="176"/>
                    </a:lnTo>
                    <a:lnTo>
                      <a:pt x="1448" y="142"/>
                    </a:lnTo>
                    <a:lnTo>
                      <a:pt x="1414" y="167"/>
                    </a:lnTo>
                    <a:lnTo>
                      <a:pt x="1391" y="160"/>
                    </a:lnTo>
                    <a:lnTo>
                      <a:pt x="1361" y="122"/>
                    </a:lnTo>
                    <a:lnTo>
                      <a:pt x="1278" y="105"/>
                    </a:lnTo>
                    <a:lnTo>
                      <a:pt x="1221" y="11"/>
                    </a:lnTo>
                    <a:lnTo>
                      <a:pt x="1152" y="0"/>
                    </a:lnTo>
                    <a:lnTo>
                      <a:pt x="1116" y="29"/>
                    </a:lnTo>
                    <a:lnTo>
                      <a:pt x="1134" y="116"/>
                    </a:lnTo>
                    <a:lnTo>
                      <a:pt x="1043" y="147"/>
                    </a:lnTo>
                    <a:lnTo>
                      <a:pt x="979" y="135"/>
                    </a:lnTo>
                    <a:lnTo>
                      <a:pt x="985" y="194"/>
                    </a:lnTo>
                    <a:lnTo>
                      <a:pt x="940" y="224"/>
                    </a:lnTo>
                    <a:lnTo>
                      <a:pt x="923" y="272"/>
                    </a:lnTo>
                    <a:lnTo>
                      <a:pt x="885" y="278"/>
                    </a:lnTo>
                    <a:lnTo>
                      <a:pt x="864" y="355"/>
                    </a:lnTo>
                    <a:lnTo>
                      <a:pt x="833" y="378"/>
                    </a:lnTo>
                    <a:lnTo>
                      <a:pt x="755" y="305"/>
                    </a:lnTo>
                    <a:lnTo>
                      <a:pt x="764" y="325"/>
                    </a:lnTo>
                    <a:lnTo>
                      <a:pt x="732" y="326"/>
                    </a:lnTo>
                    <a:lnTo>
                      <a:pt x="690" y="416"/>
                    </a:lnTo>
                    <a:lnTo>
                      <a:pt x="642" y="370"/>
                    </a:lnTo>
                    <a:lnTo>
                      <a:pt x="572" y="434"/>
                    </a:lnTo>
                    <a:lnTo>
                      <a:pt x="459" y="376"/>
                    </a:lnTo>
                    <a:lnTo>
                      <a:pt x="444" y="423"/>
                    </a:lnTo>
                    <a:lnTo>
                      <a:pt x="436" y="397"/>
                    </a:lnTo>
                    <a:lnTo>
                      <a:pt x="386" y="391"/>
                    </a:lnTo>
                    <a:lnTo>
                      <a:pt x="369" y="438"/>
                    </a:lnTo>
                    <a:lnTo>
                      <a:pt x="350" y="420"/>
                    </a:lnTo>
                    <a:lnTo>
                      <a:pt x="321" y="475"/>
                    </a:lnTo>
                    <a:lnTo>
                      <a:pt x="340" y="531"/>
                    </a:lnTo>
                    <a:lnTo>
                      <a:pt x="242" y="560"/>
                    </a:lnTo>
                    <a:lnTo>
                      <a:pt x="257" y="637"/>
                    </a:lnTo>
                    <a:lnTo>
                      <a:pt x="231" y="664"/>
                    </a:lnTo>
                    <a:lnTo>
                      <a:pt x="119" y="614"/>
                    </a:lnTo>
                    <a:lnTo>
                      <a:pt x="75" y="662"/>
                    </a:lnTo>
                    <a:lnTo>
                      <a:pt x="89" y="694"/>
                    </a:lnTo>
                    <a:lnTo>
                      <a:pt x="85" y="756"/>
                    </a:lnTo>
                    <a:lnTo>
                      <a:pt x="58" y="820"/>
                    </a:lnTo>
                    <a:lnTo>
                      <a:pt x="25" y="802"/>
                    </a:lnTo>
                    <a:lnTo>
                      <a:pt x="0" y="857"/>
                    </a:lnTo>
                    <a:lnTo>
                      <a:pt x="350" y="840"/>
                    </a:lnTo>
                    <a:lnTo>
                      <a:pt x="341" y="781"/>
                    </a:lnTo>
                    <a:lnTo>
                      <a:pt x="604" y="78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5" name=""/>
              <p:cNvSpPr/>
              <p:nvPr/>
            </p:nvSpPr>
            <p:spPr>
              <a:xfrm>
                <a:off x="5423760" y="3915720"/>
                <a:ext cx="1018800" cy="504000"/>
              </a:xfrm>
              <a:custGeom>
                <a:avLst/>
                <a:gdLst/>
                <a:ahLst/>
                <a:rect l="l" t="t" r="r" b="b"/>
                <a:pathLst>
                  <a:path w="1822" h="857">
                    <a:moveTo>
                      <a:pt x="604" y="782"/>
                    </a:moveTo>
                    <a:lnTo>
                      <a:pt x="888" y="783"/>
                    </a:lnTo>
                    <a:lnTo>
                      <a:pt x="1052" y="785"/>
                    </a:lnTo>
                    <a:lnTo>
                      <a:pt x="1406" y="786"/>
                    </a:lnTo>
                    <a:lnTo>
                      <a:pt x="1539" y="763"/>
                    </a:lnTo>
                    <a:lnTo>
                      <a:pt x="1603" y="714"/>
                    </a:lnTo>
                    <a:lnTo>
                      <a:pt x="1644" y="644"/>
                    </a:lnTo>
                    <a:lnTo>
                      <a:pt x="1822" y="514"/>
                    </a:lnTo>
                    <a:lnTo>
                      <a:pt x="1743" y="469"/>
                    </a:lnTo>
                    <a:lnTo>
                      <a:pt x="1658" y="316"/>
                    </a:lnTo>
                    <a:lnTo>
                      <a:pt x="1671" y="234"/>
                    </a:lnTo>
                    <a:lnTo>
                      <a:pt x="1613" y="181"/>
                    </a:lnTo>
                    <a:lnTo>
                      <a:pt x="1595" y="128"/>
                    </a:lnTo>
                    <a:lnTo>
                      <a:pt x="1536" y="169"/>
                    </a:lnTo>
                    <a:lnTo>
                      <a:pt x="1499" y="176"/>
                    </a:lnTo>
                    <a:lnTo>
                      <a:pt x="1448" y="142"/>
                    </a:lnTo>
                    <a:lnTo>
                      <a:pt x="1414" y="167"/>
                    </a:lnTo>
                    <a:lnTo>
                      <a:pt x="1391" y="160"/>
                    </a:lnTo>
                    <a:lnTo>
                      <a:pt x="1361" y="122"/>
                    </a:lnTo>
                    <a:lnTo>
                      <a:pt x="1278" y="105"/>
                    </a:lnTo>
                    <a:lnTo>
                      <a:pt x="1221" y="11"/>
                    </a:lnTo>
                    <a:lnTo>
                      <a:pt x="1152" y="0"/>
                    </a:lnTo>
                    <a:lnTo>
                      <a:pt x="1116" y="29"/>
                    </a:lnTo>
                    <a:lnTo>
                      <a:pt x="1134" y="116"/>
                    </a:lnTo>
                    <a:lnTo>
                      <a:pt x="1043" y="147"/>
                    </a:lnTo>
                    <a:lnTo>
                      <a:pt x="979" y="135"/>
                    </a:lnTo>
                    <a:lnTo>
                      <a:pt x="985" y="194"/>
                    </a:lnTo>
                    <a:lnTo>
                      <a:pt x="940" y="224"/>
                    </a:lnTo>
                    <a:lnTo>
                      <a:pt x="923" y="272"/>
                    </a:lnTo>
                    <a:lnTo>
                      <a:pt x="885" y="278"/>
                    </a:lnTo>
                    <a:lnTo>
                      <a:pt x="864" y="355"/>
                    </a:lnTo>
                    <a:lnTo>
                      <a:pt x="833" y="378"/>
                    </a:lnTo>
                    <a:lnTo>
                      <a:pt x="755" y="305"/>
                    </a:lnTo>
                    <a:lnTo>
                      <a:pt x="764" y="325"/>
                    </a:lnTo>
                    <a:lnTo>
                      <a:pt x="732" y="326"/>
                    </a:lnTo>
                    <a:lnTo>
                      <a:pt x="690" y="416"/>
                    </a:lnTo>
                    <a:lnTo>
                      <a:pt x="642" y="370"/>
                    </a:lnTo>
                    <a:lnTo>
                      <a:pt x="572" y="434"/>
                    </a:lnTo>
                    <a:lnTo>
                      <a:pt x="459" y="376"/>
                    </a:lnTo>
                    <a:lnTo>
                      <a:pt x="444" y="423"/>
                    </a:lnTo>
                    <a:lnTo>
                      <a:pt x="436" y="397"/>
                    </a:lnTo>
                    <a:lnTo>
                      <a:pt x="386" y="391"/>
                    </a:lnTo>
                    <a:lnTo>
                      <a:pt x="369" y="438"/>
                    </a:lnTo>
                    <a:lnTo>
                      <a:pt x="350" y="420"/>
                    </a:lnTo>
                    <a:lnTo>
                      <a:pt x="321" y="475"/>
                    </a:lnTo>
                    <a:lnTo>
                      <a:pt x="340" y="531"/>
                    </a:lnTo>
                    <a:lnTo>
                      <a:pt x="242" y="560"/>
                    </a:lnTo>
                    <a:lnTo>
                      <a:pt x="257" y="637"/>
                    </a:lnTo>
                    <a:lnTo>
                      <a:pt x="231" y="664"/>
                    </a:lnTo>
                    <a:lnTo>
                      <a:pt x="119" y="614"/>
                    </a:lnTo>
                    <a:lnTo>
                      <a:pt x="75" y="662"/>
                    </a:lnTo>
                    <a:lnTo>
                      <a:pt x="89" y="694"/>
                    </a:lnTo>
                    <a:lnTo>
                      <a:pt x="85" y="756"/>
                    </a:lnTo>
                    <a:lnTo>
                      <a:pt x="58" y="820"/>
                    </a:lnTo>
                    <a:lnTo>
                      <a:pt x="25" y="802"/>
                    </a:lnTo>
                    <a:lnTo>
                      <a:pt x="0" y="857"/>
                    </a:lnTo>
                    <a:lnTo>
                      <a:pt x="350" y="840"/>
                    </a:lnTo>
                    <a:lnTo>
                      <a:pt x="341" y="781"/>
                    </a:lnTo>
                    <a:lnTo>
                      <a:pt x="604" y="782"/>
                    </a:lnTo>
                    <a:lnTo>
                      <a:pt x="604" y="782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6" name=""/>
              <p:cNvSpPr/>
              <p:nvPr/>
            </p:nvSpPr>
            <p:spPr>
              <a:xfrm>
                <a:off x="4726080" y="4407480"/>
                <a:ext cx="672120" cy="631800"/>
              </a:xfrm>
              <a:custGeom>
                <a:avLst/>
                <a:gdLst/>
                <a:ahLst/>
                <a:rect l="l" t="t" r="r" b="b"/>
                <a:pathLst>
                  <a:path w="1199" h="1073">
                    <a:moveTo>
                      <a:pt x="932" y="0"/>
                    </a:moveTo>
                    <a:lnTo>
                      <a:pt x="755" y="0"/>
                    </a:lnTo>
                    <a:lnTo>
                      <a:pt x="347" y="0"/>
                    </a:lnTo>
                    <a:lnTo>
                      <a:pt x="0" y="0"/>
                    </a:lnTo>
                    <a:lnTo>
                      <a:pt x="34" y="350"/>
                    </a:lnTo>
                    <a:lnTo>
                      <a:pt x="34" y="883"/>
                    </a:lnTo>
                    <a:lnTo>
                      <a:pt x="53" y="908"/>
                    </a:lnTo>
                    <a:lnTo>
                      <a:pt x="137" y="909"/>
                    </a:lnTo>
                    <a:lnTo>
                      <a:pt x="137" y="1073"/>
                    </a:lnTo>
                    <a:lnTo>
                      <a:pt x="496" y="1072"/>
                    </a:lnTo>
                    <a:lnTo>
                      <a:pt x="839" y="1071"/>
                    </a:lnTo>
                    <a:lnTo>
                      <a:pt x="852" y="1022"/>
                    </a:lnTo>
                    <a:lnTo>
                      <a:pt x="831" y="981"/>
                    </a:lnTo>
                    <a:lnTo>
                      <a:pt x="844" y="932"/>
                    </a:lnTo>
                    <a:lnTo>
                      <a:pt x="818" y="908"/>
                    </a:lnTo>
                    <a:lnTo>
                      <a:pt x="839" y="887"/>
                    </a:lnTo>
                    <a:lnTo>
                      <a:pt x="819" y="870"/>
                    </a:lnTo>
                    <a:lnTo>
                      <a:pt x="859" y="837"/>
                    </a:lnTo>
                    <a:lnTo>
                      <a:pt x="853" y="779"/>
                    </a:lnTo>
                    <a:lnTo>
                      <a:pt x="904" y="759"/>
                    </a:lnTo>
                    <a:lnTo>
                      <a:pt x="885" y="729"/>
                    </a:lnTo>
                    <a:lnTo>
                      <a:pt x="931" y="690"/>
                    </a:lnTo>
                    <a:lnTo>
                      <a:pt x="931" y="661"/>
                    </a:lnTo>
                    <a:lnTo>
                      <a:pt x="976" y="645"/>
                    </a:lnTo>
                    <a:lnTo>
                      <a:pt x="982" y="551"/>
                    </a:lnTo>
                    <a:lnTo>
                      <a:pt x="1053" y="494"/>
                    </a:lnTo>
                    <a:lnTo>
                      <a:pt x="1041" y="465"/>
                    </a:lnTo>
                    <a:lnTo>
                      <a:pt x="1094" y="429"/>
                    </a:lnTo>
                    <a:lnTo>
                      <a:pt x="1089" y="363"/>
                    </a:lnTo>
                    <a:lnTo>
                      <a:pt x="1137" y="306"/>
                    </a:lnTo>
                    <a:lnTo>
                      <a:pt x="1130" y="245"/>
                    </a:lnTo>
                    <a:lnTo>
                      <a:pt x="1199" y="191"/>
                    </a:lnTo>
                    <a:lnTo>
                      <a:pt x="1182" y="160"/>
                    </a:lnTo>
                    <a:lnTo>
                      <a:pt x="1024" y="160"/>
                    </a:lnTo>
                    <a:lnTo>
                      <a:pt x="1101" y="71"/>
                    </a:lnTo>
                    <a:lnTo>
                      <a:pt x="1078" y="0"/>
                    </a:lnTo>
                    <a:lnTo>
                      <a:pt x="932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7" name=""/>
              <p:cNvSpPr/>
              <p:nvPr/>
            </p:nvSpPr>
            <p:spPr>
              <a:xfrm>
                <a:off x="4726080" y="4407480"/>
                <a:ext cx="672120" cy="631800"/>
              </a:xfrm>
              <a:custGeom>
                <a:avLst/>
                <a:gdLst/>
                <a:ahLst/>
                <a:rect l="l" t="t" r="r" b="b"/>
                <a:pathLst>
                  <a:path w="1199" h="1073">
                    <a:moveTo>
                      <a:pt x="932" y="0"/>
                    </a:moveTo>
                    <a:lnTo>
                      <a:pt x="755" y="0"/>
                    </a:lnTo>
                    <a:lnTo>
                      <a:pt x="347" y="0"/>
                    </a:lnTo>
                    <a:lnTo>
                      <a:pt x="0" y="0"/>
                    </a:lnTo>
                    <a:lnTo>
                      <a:pt x="34" y="350"/>
                    </a:lnTo>
                    <a:lnTo>
                      <a:pt x="34" y="883"/>
                    </a:lnTo>
                    <a:lnTo>
                      <a:pt x="53" y="908"/>
                    </a:lnTo>
                    <a:lnTo>
                      <a:pt x="137" y="909"/>
                    </a:lnTo>
                    <a:lnTo>
                      <a:pt x="137" y="1073"/>
                    </a:lnTo>
                    <a:lnTo>
                      <a:pt x="496" y="1072"/>
                    </a:lnTo>
                    <a:lnTo>
                      <a:pt x="839" y="1071"/>
                    </a:lnTo>
                    <a:lnTo>
                      <a:pt x="852" y="1022"/>
                    </a:lnTo>
                    <a:lnTo>
                      <a:pt x="831" y="981"/>
                    </a:lnTo>
                    <a:lnTo>
                      <a:pt x="844" y="932"/>
                    </a:lnTo>
                    <a:lnTo>
                      <a:pt x="818" y="908"/>
                    </a:lnTo>
                    <a:lnTo>
                      <a:pt x="839" y="887"/>
                    </a:lnTo>
                    <a:lnTo>
                      <a:pt x="819" y="870"/>
                    </a:lnTo>
                    <a:lnTo>
                      <a:pt x="859" y="837"/>
                    </a:lnTo>
                    <a:lnTo>
                      <a:pt x="853" y="779"/>
                    </a:lnTo>
                    <a:lnTo>
                      <a:pt x="904" y="759"/>
                    </a:lnTo>
                    <a:lnTo>
                      <a:pt x="885" y="729"/>
                    </a:lnTo>
                    <a:lnTo>
                      <a:pt x="931" y="690"/>
                    </a:lnTo>
                    <a:lnTo>
                      <a:pt x="931" y="661"/>
                    </a:lnTo>
                    <a:lnTo>
                      <a:pt x="976" y="645"/>
                    </a:lnTo>
                    <a:lnTo>
                      <a:pt x="982" y="551"/>
                    </a:lnTo>
                    <a:lnTo>
                      <a:pt x="1053" y="494"/>
                    </a:lnTo>
                    <a:lnTo>
                      <a:pt x="1041" y="465"/>
                    </a:lnTo>
                    <a:lnTo>
                      <a:pt x="1094" y="429"/>
                    </a:lnTo>
                    <a:lnTo>
                      <a:pt x="1089" y="363"/>
                    </a:lnTo>
                    <a:lnTo>
                      <a:pt x="1137" y="306"/>
                    </a:lnTo>
                    <a:lnTo>
                      <a:pt x="1130" y="245"/>
                    </a:lnTo>
                    <a:lnTo>
                      <a:pt x="1199" y="191"/>
                    </a:lnTo>
                    <a:lnTo>
                      <a:pt x="1182" y="160"/>
                    </a:lnTo>
                    <a:lnTo>
                      <a:pt x="1024" y="160"/>
                    </a:lnTo>
                    <a:lnTo>
                      <a:pt x="1101" y="71"/>
                    </a:lnTo>
                    <a:lnTo>
                      <a:pt x="1078" y="0"/>
                    </a:lnTo>
                    <a:lnTo>
                      <a:pt x="932" y="0"/>
                    </a:lnTo>
                    <a:lnTo>
                      <a:pt x="932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8" name=""/>
              <p:cNvSpPr/>
              <p:nvPr/>
            </p:nvSpPr>
            <p:spPr>
              <a:xfrm>
                <a:off x="4569840" y="3633840"/>
                <a:ext cx="903240" cy="868680"/>
              </a:xfrm>
              <a:custGeom>
                <a:avLst/>
                <a:gdLst/>
                <a:ahLst/>
                <a:rect l="l" t="t" r="r" b="b"/>
                <a:pathLst>
                  <a:path w="1611" h="1474">
                    <a:moveTo>
                      <a:pt x="785" y="0"/>
                    </a:moveTo>
                    <a:lnTo>
                      <a:pt x="501" y="0"/>
                    </a:lnTo>
                    <a:lnTo>
                      <a:pt x="237" y="0"/>
                    </a:lnTo>
                    <a:lnTo>
                      <a:pt x="0" y="0"/>
                    </a:lnTo>
                    <a:lnTo>
                      <a:pt x="17" y="28"/>
                    </a:lnTo>
                    <a:lnTo>
                      <a:pt x="27" y="97"/>
                    </a:lnTo>
                    <a:lnTo>
                      <a:pt x="70" y="120"/>
                    </a:lnTo>
                    <a:lnTo>
                      <a:pt x="84" y="188"/>
                    </a:lnTo>
                    <a:lnTo>
                      <a:pt x="160" y="243"/>
                    </a:lnTo>
                    <a:lnTo>
                      <a:pt x="197" y="233"/>
                    </a:lnTo>
                    <a:lnTo>
                      <a:pt x="216" y="283"/>
                    </a:lnTo>
                    <a:lnTo>
                      <a:pt x="194" y="285"/>
                    </a:lnTo>
                    <a:lnTo>
                      <a:pt x="159" y="346"/>
                    </a:lnTo>
                    <a:lnTo>
                      <a:pt x="227" y="455"/>
                    </a:lnTo>
                    <a:lnTo>
                      <a:pt x="279" y="474"/>
                    </a:lnTo>
                    <a:lnTo>
                      <a:pt x="279" y="1314"/>
                    </a:lnTo>
                    <a:lnTo>
                      <a:pt x="626" y="1314"/>
                    </a:lnTo>
                    <a:lnTo>
                      <a:pt x="1034" y="1314"/>
                    </a:lnTo>
                    <a:lnTo>
                      <a:pt x="1211" y="1314"/>
                    </a:lnTo>
                    <a:lnTo>
                      <a:pt x="1357" y="1314"/>
                    </a:lnTo>
                    <a:lnTo>
                      <a:pt x="1380" y="1385"/>
                    </a:lnTo>
                    <a:lnTo>
                      <a:pt x="1303" y="1474"/>
                    </a:lnTo>
                    <a:lnTo>
                      <a:pt x="1461" y="1474"/>
                    </a:lnTo>
                    <a:lnTo>
                      <a:pt x="1492" y="1433"/>
                    </a:lnTo>
                    <a:lnTo>
                      <a:pt x="1471" y="1400"/>
                    </a:lnTo>
                    <a:lnTo>
                      <a:pt x="1502" y="1395"/>
                    </a:lnTo>
                    <a:lnTo>
                      <a:pt x="1487" y="1372"/>
                    </a:lnTo>
                    <a:lnTo>
                      <a:pt x="1511" y="1357"/>
                    </a:lnTo>
                    <a:lnTo>
                      <a:pt x="1501" y="1304"/>
                    </a:lnTo>
                    <a:lnTo>
                      <a:pt x="1522" y="1335"/>
                    </a:lnTo>
                    <a:lnTo>
                      <a:pt x="1547" y="1280"/>
                    </a:lnTo>
                    <a:lnTo>
                      <a:pt x="1580" y="1298"/>
                    </a:lnTo>
                    <a:lnTo>
                      <a:pt x="1607" y="1234"/>
                    </a:lnTo>
                    <a:lnTo>
                      <a:pt x="1611" y="1172"/>
                    </a:lnTo>
                    <a:lnTo>
                      <a:pt x="1573" y="1135"/>
                    </a:lnTo>
                    <a:lnTo>
                      <a:pt x="1571" y="1163"/>
                    </a:lnTo>
                    <a:lnTo>
                      <a:pt x="1545" y="1147"/>
                    </a:lnTo>
                    <a:lnTo>
                      <a:pt x="1513" y="1078"/>
                    </a:lnTo>
                    <a:lnTo>
                      <a:pt x="1532" y="1032"/>
                    </a:lnTo>
                    <a:lnTo>
                      <a:pt x="1512" y="947"/>
                    </a:lnTo>
                    <a:lnTo>
                      <a:pt x="1310" y="776"/>
                    </a:lnTo>
                    <a:lnTo>
                      <a:pt x="1306" y="733"/>
                    </a:lnTo>
                    <a:lnTo>
                      <a:pt x="1366" y="576"/>
                    </a:lnTo>
                    <a:lnTo>
                      <a:pt x="1291" y="536"/>
                    </a:lnTo>
                    <a:lnTo>
                      <a:pt x="1244" y="561"/>
                    </a:lnTo>
                    <a:lnTo>
                      <a:pt x="1206" y="427"/>
                    </a:lnTo>
                    <a:lnTo>
                      <a:pt x="1063" y="289"/>
                    </a:lnTo>
                    <a:lnTo>
                      <a:pt x="1029" y="159"/>
                    </a:lnTo>
                    <a:lnTo>
                      <a:pt x="1040" y="80"/>
                    </a:lnTo>
                    <a:lnTo>
                      <a:pt x="974" y="0"/>
                    </a:lnTo>
                    <a:lnTo>
                      <a:pt x="785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9" name=""/>
              <p:cNvSpPr/>
              <p:nvPr/>
            </p:nvSpPr>
            <p:spPr>
              <a:xfrm>
                <a:off x="4569840" y="3633840"/>
                <a:ext cx="903240" cy="868680"/>
              </a:xfrm>
              <a:custGeom>
                <a:avLst/>
                <a:gdLst/>
                <a:ahLst/>
                <a:rect l="l" t="t" r="r" b="b"/>
                <a:pathLst>
                  <a:path w="1611" h="1474">
                    <a:moveTo>
                      <a:pt x="785" y="0"/>
                    </a:moveTo>
                    <a:lnTo>
                      <a:pt x="501" y="0"/>
                    </a:lnTo>
                    <a:lnTo>
                      <a:pt x="237" y="0"/>
                    </a:lnTo>
                    <a:lnTo>
                      <a:pt x="0" y="0"/>
                    </a:lnTo>
                    <a:lnTo>
                      <a:pt x="17" y="28"/>
                    </a:lnTo>
                    <a:lnTo>
                      <a:pt x="27" y="97"/>
                    </a:lnTo>
                    <a:lnTo>
                      <a:pt x="70" y="120"/>
                    </a:lnTo>
                    <a:lnTo>
                      <a:pt x="84" y="188"/>
                    </a:lnTo>
                    <a:lnTo>
                      <a:pt x="160" y="243"/>
                    </a:lnTo>
                    <a:lnTo>
                      <a:pt x="197" y="233"/>
                    </a:lnTo>
                    <a:lnTo>
                      <a:pt x="216" y="283"/>
                    </a:lnTo>
                    <a:lnTo>
                      <a:pt x="194" y="285"/>
                    </a:lnTo>
                    <a:lnTo>
                      <a:pt x="159" y="346"/>
                    </a:lnTo>
                    <a:lnTo>
                      <a:pt x="227" y="455"/>
                    </a:lnTo>
                    <a:lnTo>
                      <a:pt x="279" y="474"/>
                    </a:lnTo>
                    <a:lnTo>
                      <a:pt x="279" y="1314"/>
                    </a:lnTo>
                    <a:lnTo>
                      <a:pt x="626" y="1314"/>
                    </a:lnTo>
                    <a:lnTo>
                      <a:pt x="1034" y="1314"/>
                    </a:lnTo>
                    <a:lnTo>
                      <a:pt x="1211" y="1314"/>
                    </a:lnTo>
                    <a:lnTo>
                      <a:pt x="1357" y="1314"/>
                    </a:lnTo>
                    <a:lnTo>
                      <a:pt x="1380" y="1385"/>
                    </a:lnTo>
                    <a:lnTo>
                      <a:pt x="1303" y="1474"/>
                    </a:lnTo>
                    <a:lnTo>
                      <a:pt x="1461" y="1474"/>
                    </a:lnTo>
                    <a:lnTo>
                      <a:pt x="1492" y="1433"/>
                    </a:lnTo>
                    <a:lnTo>
                      <a:pt x="1471" y="1400"/>
                    </a:lnTo>
                    <a:lnTo>
                      <a:pt x="1502" y="1395"/>
                    </a:lnTo>
                    <a:lnTo>
                      <a:pt x="1487" y="1372"/>
                    </a:lnTo>
                    <a:lnTo>
                      <a:pt x="1511" y="1357"/>
                    </a:lnTo>
                    <a:lnTo>
                      <a:pt x="1501" y="1304"/>
                    </a:lnTo>
                    <a:lnTo>
                      <a:pt x="1522" y="1335"/>
                    </a:lnTo>
                    <a:lnTo>
                      <a:pt x="1547" y="1280"/>
                    </a:lnTo>
                    <a:lnTo>
                      <a:pt x="1580" y="1298"/>
                    </a:lnTo>
                    <a:lnTo>
                      <a:pt x="1607" y="1234"/>
                    </a:lnTo>
                    <a:lnTo>
                      <a:pt x="1611" y="1172"/>
                    </a:lnTo>
                    <a:lnTo>
                      <a:pt x="1573" y="1135"/>
                    </a:lnTo>
                    <a:lnTo>
                      <a:pt x="1571" y="1163"/>
                    </a:lnTo>
                    <a:lnTo>
                      <a:pt x="1545" y="1147"/>
                    </a:lnTo>
                    <a:lnTo>
                      <a:pt x="1513" y="1078"/>
                    </a:lnTo>
                    <a:lnTo>
                      <a:pt x="1532" y="1032"/>
                    </a:lnTo>
                    <a:lnTo>
                      <a:pt x="1512" y="947"/>
                    </a:lnTo>
                    <a:lnTo>
                      <a:pt x="1310" y="776"/>
                    </a:lnTo>
                    <a:lnTo>
                      <a:pt x="1306" y="733"/>
                    </a:lnTo>
                    <a:lnTo>
                      <a:pt x="1366" y="576"/>
                    </a:lnTo>
                    <a:lnTo>
                      <a:pt x="1291" y="536"/>
                    </a:lnTo>
                    <a:lnTo>
                      <a:pt x="1244" y="561"/>
                    </a:lnTo>
                    <a:lnTo>
                      <a:pt x="1206" y="427"/>
                    </a:lnTo>
                    <a:lnTo>
                      <a:pt x="1063" y="289"/>
                    </a:lnTo>
                    <a:lnTo>
                      <a:pt x="1029" y="159"/>
                    </a:lnTo>
                    <a:lnTo>
                      <a:pt x="1040" y="80"/>
                    </a:lnTo>
                    <a:lnTo>
                      <a:pt x="974" y="0"/>
                    </a:lnTo>
                    <a:lnTo>
                      <a:pt x="785" y="0"/>
                    </a:lnTo>
                    <a:lnTo>
                      <a:pt x="785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0" name=""/>
              <p:cNvSpPr/>
              <p:nvPr/>
            </p:nvSpPr>
            <p:spPr>
              <a:xfrm>
                <a:off x="4804200" y="5037840"/>
                <a:ext cx="665640" cy="687960"/>
              </a:xfrm>
              <a:custGeom>
                <a:avLst/>
                <a:gdLst/>
                <a:ahLst/>
                <a:rect l="l" t="t" r="r" b="b"/>
                <a:pathLst>
                  <a:path w="1188" h="1168">
                    <a:moveTo>
                      <a:pt x="1078" y="814"/>
                    </a:moveTo>
                    <a:lnTo>
                      <a:pt x="945" y="770"/>
                    </a:lnTo>
                    <a:lnTo>
                      <a:pt x="888" y="787"/>
                    </a:lnTo>
                    <a:lnTo>
                      <a:pt x="876" y="838"/>
                    </a:lnTo>
                    <a:lnTo>
                      <a:pt x="912" y="870"/>
                    </a:lnTo>
                    <a:lnTo>
                      <a:pt x="1019" y="842"/>
                    </a:lnTo>
                    <a:lnTo>
                      <a:pt x="1029" y="894"/>
                    </a:lnTo>
                    <a:lnTo>
                      <a:pt x="1047" y="896"/>
                    </a:lnTo>
                    <a:lnTo>
                      <a:pt x="1126" y="850"/>
                    </a:lnTo>
                    <a:lnTo>
                      <a:pt x="1145" y="863"/>
                    </a:lnTo>
                    <a:lnTo>
                      <a:pt x="1134" y="928"/>
                    </a:lnTo>
                    <a:lnTo>
                      <a:pt x="1062" y="1014"/>
                    </a:lnTo>
                    <a:lnTo>
                      <a:pt x="1188" y="1124"/>
                    </a:lnTo>
                    <a:lnTo>
                      <a:pt x="1166" y="1151"/>
                    </a:lnTo>
                    <a:lnTo>
                      <a:pt x="1156" y="1162"/>
                    </a:lnTo>
                    <a:lnTo>
                      <a:pt x="1130" y="1168"/>
                    </a:lnTo>
                    <a:lnTo>
                      <a:pt x="1085" y="1104"/>
                    </a:lnTo>
                    <a:lnTo>
                      <a:pt x="1002" y="1047"/>
                    </a:lnTo>
                    <a:lnTo>
                      <a:pt x="971" y="1054"/>
                    </a:lnTo>
                    <a:lnTo>
                      <a:pt x="937" y="1124"/>
                    </a:lnTo>
                    <a:lnTo>
                      <a:pt x="826" y="1109"/>
                    </a:lnTo>
                    <a:lnTo>
                      <a:pt x="790" y="1129"/>
                    </a:lnTo>
                    <a:lnTo>
                      <a:pt x="690" y="1100"/>
                    </a:lnTo>
                    <a:lnTo>
                      <a:pt x="640" y="1024"/>
                    </a:lnTo>
                    <a:lnTo>
                      <a:pt x="514" y="947"/>
                    </a:lnTo>
                    <a:lnTo>
                      <a:pt x="472" y="946"/>
                    </a:lnTo>
                    <a:lnTo>
                      <a:pt x="469" y="989"/>
                    </a:lnTo>
                    <a:lnTo>
                      <a:pt x="432" y="1013"/>
                    </a:lnTo>
                    <a:lnTo>
                      <a:pt x="340" y="1005"/>
                    </a:lnTo>
                    <a:lnTo>
                      <a:pt x="182" y="950"/>
                    </a:lnTo>
                    <a:lnTo>
                      <a:pt x="47" y="973"/>
                    </a:lnTo>
                    <a:lnTo>
                      <a:pt x="24" y="943"/>
                    </a:lnTo>
                    <a:lnTo>
                      <a:pt x="78" y="869"/>
                    </a:lnTo>
                    <a:lnTo>
                      <a:pt x="76" y="728"/>
                    </a:lnTo>
                    <a:lnTo>
                      <a:pt x="129" y="587"/>
                    </a:lnTo>
                    <a:lnTo>
                      <a:pt x="52" y="421"/>
                    </a:lnTo>
                    <a:lnTo>
                      <a:pt x="50" y="363"/>
                    </a:lnTo>
                    <a:lnTo>
                      <a:pt x="0" y="302"/>
                    </a:lnTo>
                    <a:lnTo>
                      <a:pt x="0" y="2"/>
                    </a:lnTo>
                    <a:lnTo>
                      <a:pt x="359" y="1"/>
                    </a:lnTo>
                    <a:lnTo>
                      <a:pt x="702" y="0"/>
                    </a:lnTo>
                    <a:lnTo>
                      <a:pt x="698" y="13"/>
                    </a:lnTo>
                    <a:lnTo>
                      <a:pt x="719" y="27"/>
                    </a:lnTo>
                    <a:lnTo>
                      <a:pt x="700" y="75"/>
                    </a:lnTo>
                    <a:lnTo>
                      <a:pt x="721" y="94"/>
                    </a:lnTo>
                    <a:lnTo>
                      <a:pt x="698" y="109"/>
                    </a:lnTo>
                    <a:lnTo>
                      <a:pt x="713" y="164"/>
                    </a:lnTo>
                    <a:lnTo>
                      <a:pt x="761" y="205"/>
                    </a:lnTo>
                    <a:lnTo>
                      <a:pt x="714" y="262"/>
                    </a:lnTo>
                    <a:lnTo>
                      <a:pt x="717" y="298"/>
                    </a:lnTo>
                    <a:lnTo>
                      <a:pt x="651" y="354"/>
                    </a:lnTo>
                    <a:lnTo>
                      <a:pt x="610" y="447"/>
                    </a:lnTo>
                    <a:lnTo>
                      <a:pt x="612" y="510"/>
                    </a:lnTo>
                    <a:lnTo>
                      <a:pt x="581" y="519"/>
                    </a:lnTo>
                    <a:lnTo>
                      <a:pt x="599" y="577"/>
                    </a:lnTo>
                    <a:lnTo>
                      <a:pt x="579" y="598"/>
                    </a:lnTo>
                    <a:lnTo>
                      <a:pt x="816" y="597"/>
                    </a:lnTo>
                    <a:lnTo>
                      <a:pt x="1045" y="596"/>
                    </a:lnTo>
                    <a:lnTo>
                      <a:pt x="1019" y="693"/>
                    </a:lnTo>
                    <a:lnTo>
                      <a:pt x="1078" y="81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1" name=""/>
              <p:cNvSpPr/>
              <p:nvPr/>
            </p:nvSpPr>
            <p:spPr>
              <a:xfrm>
                <a:off x="4804200" y="5037840"/>
                <a:ext cx="665640" cy="687960"/>
              </a:xfrm>
              <a:custGeom>
                <a:avLst/>
                <a:gdLst/>
                <a:ahLst/>
                <a:rect l="l" t="t" r="r" b="b"/>
                <a:pathLst>
                  <a:path w="1188" h="1168">
                    <a:moveTo>
                      <a:pt x="1078" y="814"/>
                    </a:moveTo>
                    <a:lnTo>
                      <a:pt x="945" y="770"/>
                    </a:lnTo>
                    <a:lnTo>
                      <a:pt x="888" y="787"/>
                    </a:lnTo>
                    <a:lnTo>
                      <a:pt x="876" y="838"/>
                    </a:lnTo>
                    <a:lnTo>
                      <a:pt x="912" y="870"/>
                    </a:lnTo>
                    <a:lnTo>
                      <a:pt x="1019" y="842"/>
                    </a:lnTo>
                    <a:lnTo>
                      <a:pt x="1029" y="894"/>
                    </a:lnTo>
                    <a:lnTo>
                      <a:pt x="1047" y="896"/>
                    </a:lnTo>
                    <a:lnTo>
                      <a:pt x="1126" y="850"/>
                    </a:lnTo>
                    <a:lnTo>
                      <a:pt x="1145" y="863"/>
                    </a:lnTo>
                    <a:lnTo>
                      <a:pt x="1134" y="928"/>
                    </a:lnTo>
                    <a:lnTo>
                      <a:pt x="1062" y="1014"/>
                    </a:lnTo>
                    <a:lnTo>
                      <a:pt x="1188" y="1124"/>
                    </a:lnTo>
                    <a:lnTo>
                      <a:pt x="1166" y="1151"/>
                    </a:lnTo>
                    <a:lnTo>
                      <a:pt x="1156" y="1162"/>
                    </a:lnTo>
                    <a:lnTo>
                      <a:pt x="1130" y="1168"/>
                    </a:lnTo>
                    <a:lnTo>
                      <a:pt x="1085" y="1104"/>
                    </a:lnTo>
                    <a:lnTo>
                      <a:pt x="1002" y="1047"/>
                    </a:lnTo>
                    <a:lnTo>
                      <a:pt x="971" y="1054"/>
                    </a:lnTo>
                    <a:lnTo>
                      <a:pt x="937" y="1124"/>
                    </a:lnTo>
                    <a:lnTo>
                      <a:pt x="826" y="1109"/>
                    </a:lnTo>
                    <a:lnTo>
                      <a:pt x="790" y="1129"/>
                    </a:lnTo>
                    <a:lnTo>
                      <a:pt x="690" y="1100"/>
                    </a:lnTo>
                    <a:lnTo>
                      <a:pt x="640" y="1024"/>
                    </a:lnTo>
                    <a:lnTo>
                      <a:pt x="514" y="947"/>
                    </a:lnTo>
                    <a:lnTo>
                      <a:pt x="472" y="946"/>
                    </a:lnTo>
                    <a:lnTo>
                      <a:pt x="469" y="989"/>
                    </a:lnTo>
                    <a:lnTo>
                      <a:pt x="432" y="1013"/>
                    </a:lnTo>
                    <a:lnTo>
                      <a:pt x="340" y="1005"/>
                    </a:lnTo>
                    <a:lnTo>
                      <a:pt x="182" y="950"/>
                    </a:lnTo>
                    <a:lnTo>
                      <a:pt x="47" y="973"/>
                    </a:lnTo>
                    <a:lnTo>
                      <a:pt x="24" y="943"/>
                    </a:lnTo>
                    <a:lnTo>
                      <a:pt x="78" y="869"/>
                    </a:lnTo>
                    <a:lnTo>
                      <a:pt x="76" y="728"/>
                    </a:lnTo>
                    <a:lnTo>
                      <a:pt x="129" y="587"/>
                    </a:lnTo>
                    <a:lnTo>
                      <a:pt x="52" y="421"/>
                    </a:lnTo>
                    <a:lnTo>
                      <a:pt x="50" y="363"/>
                    </a:lnTo>
                    <a:lnTo>
                      <a:pt x="0" y="302"/>
                    </a:lnTo>
                    <a:lnTo>
                      <a:pt x="0" y="2"/>
                    </a:lnTo>
                    <a:lnTo>
                      <a:pt x="359" y="1"/>
                    </a:lnTo>
                    <a:lnTo>
                      <a:pt x="702" y="0"/>
                    </a:lnTo>
                    <a:lnTo>
                      <a:pt x="698" y="13"/>
                    </a:lnTo>
                    <a:lnTo>
                      <a:pt x="719" y="27"/>
                    </a:lnTo>
                    <a:lnTo>
                      <a:pt x="700" y="75"/>
                    </a:lnTo>
                    <a:lnTo>
                      <a:pt x="721" y="94"/>
                    </a:lnTo>
                    <a:lnTo>
                      <a:pt x="698" y="109"/>
                    </a:lnTo>
                    <a:lnTo>
                      <a:pt x="713" y="164"/>
                    </a:lnTo>
                    <a:lnTo>
                      <a:pt x="761" y="205"/>
                    </a:lnTo>
                    <a:lnTo>
                      <a:pt x="714" y="262"/>
                    </a:lnTo>
                    <a:lnTo>
                      <a:pt x="717" y="298"/>
                    </a:lnTo>
                    <a:lnTo>
                      <a:pt x="651" y="354"/>
                    </a:lnTo>
                    <a:lnTo>
                      <a:pt x="610" y="447"/>
                    </a:lnTo>
                    <a:lnTo>
                      <a:pt x="612" y="510"/>
                    </a:lnTo>
                    <a:lnTo>
                      <a:pt x="581" y="519"/>
                    </a:lnTo>
                    <a:lnTo>
                      <a:pt x="599" y="577"/>
                    </a:lnTo>
                    <a:lnTo>
                      <a:pt x="579" y="598"/>
                    </a:lnTo>
                    <a:lnTo>
                      <a:pt x="816" y="597"/>
                    </a:lnTo>
                    <a:lnTo>
                      <a:pt x="1045" y="596"/>
                    </a:lnTo>
                    <a:lnTo>
                      <a:pt x="1019" y="693"/>
                    </a:lnTo>
                    <a:lnTo>
                      <a:pt x="1078" y="814"/>
                    </a:lnTo>
                    <a:lnTo>
                      <a:pt x="1078" y="814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2" name=""/>
              <p:cNvSpPr/>
              <p:nvPr/>
            </p:nvSpPr>
            <p:spPr>
              <a:xfrm>
                <a:off x="5558040" y="4681800"/>
                <a:ext cx="486720" cy="836280"/>
              </a:xfrm>
              <a:custGeom>
                <a:avLst/>
                <a:gdLst/>
                <a:ahLst/>
                <a:rect l="l" t="t" r="r" b="b"/>
                <a:pathLst>
                  <a:path w="871" h="1420">
                    <a:moveTo>
                      <a:pt x="20" y="1380"/>
                    </a:moveTo>
                    <a:lnTo>
                      <a:pt x="76" y="1376"/>
                    </a:lnTo>
                    <a:lnTo>
                      <a:pt x="114" y="1226"/>
                    </a:lnTo>
                    <a:lnTo>
                      <a:pt x="126" y="1420"/>
                    </a:lnTo>
                    <a:lnTo>
                      <a:pt x="260" y="1386"/>
                    </a:lnTo>
                    <a:lnTo>
                      <a:pt x="264" y="1304"/>
                    </a:lnTo>
                    <a:lnTo>
                      <a:pt x="210" y="1244"/>
                    </a:lnTo>
                    <a:lnTo>
                      <a:pt x="214" y="1202"/>
                    </a:lnTo>
                    <a:lnTo>
                      <a:pt x="521" y="1202"/>
                    </a:lnTo>
                    <a:lnTo>
                      <a:pt x="844" y="1202"/>
                    </a:lnTo>
                    <a:lnTo>
                      <a:pt x="821" y="1151"/>
                    </a:lnTo>
                    <a:lnTo>
                      <a:pt x="842" y="980"/>
                    </a:lnTo>
                    <a:lnTo>
                      <a:pt x="822" y="936"/>
                    </a:lnTo>
                    <a:lnTo>
                      <a:pt x="833" y="870"/>
                    </a:lnTo>
                    <a:lnTo>
                      <a:pt x="871" y="828"/>
                    </a:lnTo>
                    <a:lnTo>
                      <a:pt x="846" y="809"/>
                    </a:lnTo>
                    <a:lnTo>
                      <a:pt x="854" y="782"/>
                    </a:lnTo>
                    <a:lnTo>
                      <a:pt x="820" y="717"/>
                    </a:lnTo>
                    <a:lnTo>
                      <a:pt x="800" y="611"/>
                    </a:lnTo>
                    <a:lnTo>
                      <a:pt x="757" y="359"/>
                    </a:lnTo>
                    <a:lnTo>
                      <a:pt x="694" y="0"/>
                    </a:lnTo>
                    <a:lnTo>
                      <a:pt x="372" y="0"/>
                    </a:lnTo>
                    <a:lnTo>
                      <a:pt x="72" y="0"/>
                    </a:lnTo>
                    <a:lnTo>
                      <a:pt x="97" y="33"/>
                    </a:lnTo>
                    <a:lnTo>
                      <a:pt x="53" y="448"/>
                    </a:lnTo>
                    <a:lnTo>
                      <a:pt x="0" y="937"/>
                    </a:lnTo>
                    <a:lnTo>
                      <a:pt x="20" y="138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3" name=""/>
              <p:cNvSpPr/>
              <p:nvPr/>
            </p:nvSpPr>
            <p:spPr>
              <a:xfrm>
                <a:off x="5558040" y="4681800"/>
                <a:ext cx="486720" cy="836280"/>
              </a:xfrm>
              <a:custGeom>
                <a:avLst/>
                <a:gdLst/>
                <a:ahLst/>
                <a:rect l="l" t="t" r="r" b="b"/>
                <a:pathLst>
                  <a:path w="871" h="1420">
                    <a:moveTo>
                      <a:pt x="20" y="1380"/>
                    </a:moveTo>
                    <a:lnTo>
                      <a:pt x="76" y="1376"/>
                    </a:lnTo>
                    <a:lnTo>
                      <a:pt x="114" y="1226"/>
                    </a:lnTo>
                    <a:lnTo>
                      <a:pt x="126" y="1420"/>
                    </a:lnTo>
                    <a:lnTo>
                      <a:pt x="260" y="1386"/>
                    </a:lnTo>
                    <a:lnTo>
                      <a:pt x="264" y="1304"/>
                    </a:lnTo>
                    <a:lnTo>
                      <a:pt x="210" y="1244"/>
                    </a:lnTo>
                    <a:lnTo>
                      <a:pt x="214" y="1202"/>
                    </a:lnTo>
                    <a:lnTo>
                      <a:pt x="521" y="1202"/>
                    </a:lnTo>
                    <a:lnTo>
                      <a:pt x="844" y="1202"/>
                    </a:lnTo>
                    <a:lnTo>
                      <a:pt x="821" y="1151"/>
                    </a:lnTo>
                    <a:lnTo>
                      <a:pt x="842" y="980"/>
                    </a:lnTo>
                    <a:lnTo>
                      <a:pt x="822" y="936"/>
                    </a:lnTo>
                    <a:lnTo>
                      <a:pt x="833" y="870"/>
                    </a:lnTo>
                    <a:lnTo>
                      <a:pt x="871" y="828"/>
                    </a:lnTo>
                    <a:lnTo>
                      <a:pt x="846" y="809"/>
                    </a:lnTo>
                    <a:lnTo>
                      <a:pt x="854" y="782"/>
                    </a:lnTo>
                    <a:lnTo>
                      <a:pt x="820" y="717"/>
                    </a:lnTo>
                    <a:lnTo>
                      <a:pt x="800" y="611"/>
                    </a:lnTo>
                    <a:lnTo>
                      <a:pt x="757" y="359"/>
                    </a:lnTo>
                    <a:lnTo>
                      <a:pt x="694" y="0"/>
                    </a:lnTo>
                    <a:lnTo>
                      <a:pt x="372" y="0"/>
                    </a:lnTo>
                    <a:lnTo>
                      <a:pt x="72" y="0"/>
                    </a:lnTo>
                    <a:lnTo>
                      <a:pt x="97" y="33"/>
                    </a:lnTo>
                    <a:lnTo>
                      <a:pt x="53" y="448"/>
                    </a:lnTo>
                    <a:lnTo>
                      <a:pt x="0" y="937"/>
                    </a:lnTo>
                    <a:lnTo>
                      <a:pt x="20" y="1380"/>
                    </a:lnTo>
                    <a:lnTo>
                      <a:pt x="20" y="138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4" name=""/>
              <p:cNvSpPr/>
              <p:nvPr/>
            </p:nvSpPr>
            <p:spPr>
              <a:xfrm>
                <a:off x="5675400" y="5390280"/>
                <a:ext cx="1018800" cy="982080"/>
              </a:xfrm>
              <a:custGeom>
                <a:avLst/>
                <a:gdLst/>
                <a:ahLst/>
                <a:rect l="l" t="t" r="r" b="b"/>
                <a:pathLst>
                  <a:path w="1817" h="1671">
                    <a:moveTo>
                      <a:pt x="50" y="184"/>
                    </a:moveTo>
                    <a:lnTo>
                      <a:pt x="132" y="124"/>
                    </a:lnTo>
                    <a:lnTo>
                      <a:pt x="127" y="170"/>
                    </a:lnTo>
                    <a:lnTo>
                      <a:pt x="305" y="145"/>
                    </a:lnTo>
                    <a:lnTo>
                      <a:pt x="325" y="154"/>
                    </a:lnTo>
                    <a:lnTo>
                      <a:pt x="311" y="183"/>
                    </a:lnTo>
                    <a:lnTo>
                      <a:pt x="501" y="286"/>
                    </a:lnTo>
                    <a:lnTo>
                      <a:pt x="564" y="370"/>
                    </a:lnTo>
                    <a:lnTo>
                      <a:pt x="625" y="355"/>
                    </a:lnTo>
                    <a:lnTo>
                      <a:pt x="777" y="309"/>
                    </a:lnTo>
                    <a:lnTo>
                      <a:pt x="809" y="265"/>
                    </a:lnTo>
                    <a:lnTo>
                      <a:pt x="914" y="282"/>
                    </a:lnTo>
                    <a:lnTo>
                      <a:pt x="1011" y="379"/>
                    </a:lnTo>
                    <a:lnTo>
                      <a:pt x="1014" y="424"/>
                    </a:lnTo>
                    <a:lnTo>
                      <a:pt x="1172" y="554"/>
                    </a:lnTo>
                    <a:lnTo>
                      <a:pt x="1185" y="674"/>
                    </a:lnTo>
                    <a:lnTo>
                      <a:pt x="1162" y="861"/>
                    </a:lnTo>
                    <a:lnTo>
                      <a:pt x="1172" y="913"/>
                    </a:lnTo>
                    <a:lnTo>
                      <a:pt x="1192" y="914"/>
                    </a:lnTo>
                    <a:lnTo>
                      <a:pt x="1196" y="870"/>
                    </a:lnTo>
                    <a:lnTo>
                      <a:pt x="1234" y="894"/>
                    </a:lnTo>
                    <a:lnTo>
                      <a:pt x="1215" y="1044"/>
                    </a:lnTo>
                    <a:lnTo>
                      <a:pt x="1298" y="1182"/>
                    </a:lnTo>
                    <a:lnTo>
                      <a:pt x="1338" y="1174"/>
                    </a:lnTo>
                    <a:lnTo>
                      <a:pt x="1350" y="1253"/>
                    </a:lnTo>
                    <a:lnTo>
                      <a:pt x="1375" y="1250"/>
                    </a:lnTo>
                    <a:lnTo>
                      <a:pt x="1359" y="1287"/>
                    </a:lnTo>
                    <a:lnTo>
                      <a:pt x="1426" y="1436"/>
                    </a:lnTo>
                    <a:lnTo>
                      <a:pt x="1510" y="1488"/>
                    </a:lnTo>
                    <a:lnTo>
                      <a:pt x="1554" y="1590"/>
                    </a:lnTo>
                    <a:lnTo>
                      <a:pt x="1556" y="1657"/>
                    </a:lnTo>
                    <a:lnTo>
                      <a:pt x="1631" y="1671"/>
                    </a:lnTo>
                    <a:lnTo>
                      <a:pt x="1729" y="1633"/>
                    </a:lnTo>
                    <a:lnTo>
                      <a:pt x="1763" y="1650"/>
                    </a:lnTo>
                    <a:lnTo>
                      <a:pt x="1815" y="1411"/>
                    </a:lnTo>
                    <a:lnTo>
                      <a:pt x="1817" y="1167"/>
                    </a:lnTo>
                    <a:lnTo>
                      <a:pt x="1702" y="885"/>
                    </a:lnTo>
                    <a:lnTo>
                      <a:pt x="1689" y="706"/>
                    </a:lnTo>
                    <a:lnTo>
                      <a:pt x="1578" y="510"/>
                    </a:lnTo>
                    <a:lnTo>
                      <a:pt x="1518" y="328"/>
                    </a:lnTo>
                    <a:lnTo>
                      <a:pt x="1470" y="111"/>
                    </a:lnTo>
                    <a:lnTo>
                      <a:pt x="1480" y="83"/>
                    </a:lnTo>
                    <a:lnTo>
                      <a:pt x="1371" y="53"/>
                    </a:lnTo>
                    <a:lnTo>
                      <a:pt x="1352" y="77"/>
                    </a:lnTo>
                    <a:lnTo>
                      <a:pt x="1352" y="183"/>
                    </a:lnTo>
                    <a:lnTo>
                      <a:pt x="1321" y="187"/>
                    </a:lnTo>
                    <a:lnTo>
                      <a:pt x="1306" y="128"/>
                    </a:lnTo>
                    <a:lnTo>
                      <a:pt x="994" y="106"/>
                    </a:lnTo>
                    <a:lnTo>
                      <a:pt x="667" y="85"/>
                    </a:lnTo>
                    <a:lnTo>
                      <a:pt x="634" y="0"/>
                    </a:lnTo>
                    <a:lnTo>
                      <a:pt x="311" y="0"/>
                    </a:lnTo>
                    <a:lnTo>
                      <a:pt x="4" y="0"/>
                    </a:lnTo>
                    <a:lnTo>
                      <a:pt x="0" y="42"/>
                    </a:lnTo>
                    <a:lnTo>
                      <a:pt x="54" y="102"/>
                    </a:lnTo>
                    <a:lnTo>
                      <a:pt x="50" y="18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5" name=""/>
              <p:cNvSpPr/>
              <p:nvPr/>
            </p:nvSpPr>
            <p:spPr>
              <a:xfrm>
                <a:off x="5675400" y="5390280"/>
                <a:ext cx="1018800" cy="982080"/>
              </a:xfrm>
              <a:custGeom>
                <a:avLst/>
                <a:gdLst/>
                <a:ahLst/>
                <a:rect l="l" t="t" r="r" b="b"/>
                <a:pathLst>
                  <a:path w="1817" h="1671">
                    <a:moveTo>
                      <a:pt x="50" y="184"/>
                    </a:moveTo>
                    <a:lnTo>
                      <a:pt x="132" y="124"/>
                    </a:lnTo>
                    <a:lnTo>
                      <a:pt x="127" y="170"/>
                    </a:lnTo>
                    <a:lnTo>
                      <a:pt x="305" y="145"/>
                    </a:lnTo>
                    <a:lnTo>
                      <a:pt x="325" y="154"/>
                    </a:lnTo>
                    <a:lnTo>
                      <a:pt x="311" y="183"/>
                    </a:lnTo>
                    <a:lnTo>
                      <a:pt x="501" y="286"/>
                    </a:lnTo>
                    <a:lnTo>
                      <a:pt x="564" y="370"/>
                    </a:lnTo>
                    <a:lnTo>
                      <a:pt x="625" y="355"/>
                    </a:lnTo>
                    <a:lnTo>
                      <a:pt x="777" y="309"/>
                    </a:lnTo>
                    <a:lnTo>
                      <a:pt x="809" y="265"/>
                    </a:lnTo>
                    <a:lnTo>
                      <a:pt x="914" y="282"/>
                    </a:lnTo>
                    <a:lnTo>
                      <a:pt x="1011" y="379"/>
                    </a:lnTo>
                    <a:lnTo>
                      <a:pt x="1014" y="424"/>
                    </a:lnTo>
                    <a:lnTo>
                      <a:pt x="1172" y="554"/>
                    </a:lnTo>
                    <a:lnTo>
                      <a:pt x="1185" y="674"/>
                    </a:lnTo>
                    <a:lnTo>
                      <a:pt x="1162" y="861"/>
                    </a:lnTo>
                    <a:lnTo>
                      <a:pt x="1172" y="913"/>
                    </a:lnTo>
                    <a:lnTo>
                      <a:pt x="1192" y="914"/>
                    </a:lnTo>
                    <a:lnTo>
                      <a:pt x="1196" y="870"/>
                    </a:lnTo>
                    <a:lnTo>
                      <a:pt x="1234" y="894"/>
                    </a:lnTo>
                    <a:lnTo>
                      <a:pt x="1215" y="1044"/>
                    </a:lnTo>
                    <a:lnTo>
                      <a:pt x="1298" y="1182"/>
                    </a:lnTo>
                    <a:lnTo>
                      <a:pt x="1338" y="1174"/>
                    </a:lnTo>
                    <a:lnTo>
                      <a:pt x="1350" y="1253"/>
                    </a:lnTo>
                    <a:lnTo>
                      <a:pt x="1375" y="1250"/>
                    </a:lnTo>
                    <a:lnTo>
                      <a:pt x="1359" y="1287"/>
                    </a:lnTo>
                    <a:lnTo>
                      <a:pt x="1426" y="1436"/>
                    </a:lnTo>
                    <a:lnTo>
                      <a:pt x="1510" y="1488"/>
                    </a:lnTo>
                    <a:lnTo>
                      <a:pt x="1554" y="1590"/>
                    </a:lnTo>
                    <a:lnTo>
                      <a:pt x="1556" y="1657"/>
                    </a:lnTo>
                    <a:lnTo>
                      <a:pt x="1631" y="1671"/>
                    </a:lnTo>
                    <a:lnTo>
                      <a:pt x="1729" y="1633"/>
                    </a:lnTo>
                    <a:lnTo>
                      <a:pt x="1763" y="1650"/>
                    </a:lnTo>
                    <a:lnTo>
                      <a:pt x="1815" y="1411"/>
                    </a:lnTo>
                    <a:lnTo>
                      <a:pt x="1817" y="1167"/>
                    </a:lnTo>
                    <a:lnTo>
                      <a:pt x="1702" y="885"/>
                    </a:lnTo>
                    <a:lnTo>
                      <a:pt x="1689" y="706"/>
                    </a:lnTo>
                    <a:lnTo>
                      <a:pt x="1578" y="510"/>
                    </a:lnTo>
                    <a:lnTo>
                      <a:pt x="1518" y="328"/>
                    </a:lnTo>
                    <a:lnTo>
                      <a:pt x="1470" y="111"/>
                    </a:lnTo>
                    <a:lnTo>
                      <a:pt x="1480" y="83"/>
                    </a:lnTo>
                    <a:lnTo>
                      <a:pt x="1371" y="53"/>
                    </a:lnTo>
                    <a:lnTo>
                      <a:pt x="1352" y="77"/>
                    </a:lnTo>
                    <a:lnTo>
                      <a:pt x="1352" y="183"/>
                    </a:lnTo>
                    <a:lnTo>
                      <a:pt x="1321" y="187"/>
                    </a:lnTo>
                    <a:lnTo>
                      <a:pt x="1306" y="128"/>
                    </a:lnTo>
                    <a:lnTo>
                      <a:pt x="994" y="106"/>
                    </a:lnTo>
                    <a:lnTo>
                      <a:pt x="667" y="85"/>
                    </a:lnTo>
                    <a:lnTo>
                      <a:pt x="634" y="0"/>
                    </a:lnTo>
                    <a:lnTo>
                      <a:pt x="311" y="0"/>
                    </a:lnTo>
                    <a:lnTo>
                      <a:pt x="4" y="0"/>
                    </a:lnTo>
                    <a:lnTo>
                      <a:pt x="0" y="42"/>
                    </a:lnTo>
                    <a:lnTo>
                      <a:pt x="54" y="102"/>
                    </a:lnTo>
                    <a:lnTo>
                      <a:pt x="50" y="184"/>
                    </a:lnTo>
                    <a:lnTo>
                      <a:pt x="50" y="184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6" name=""/>
              <p:cNvSpPr/>
              <p:nvPr/>
            </p:nvSpPr>
            <p:spPr>
              <a:xfrm>
                <a:off x="5310360" y="4374720"/>
                <a:ext cx="1175040" cy="307080"/>
              </a:xfrm>
              <a:custGeom>
                <a:avLst/>
                <a:gdLst/>
                <a:ahLst/>
                <a:rect l="l" t="t" r="r" b="b"/>
                <a:pathLst>
                  <a:path w="2099" h="520">
                    <a:moveTo>
                      <a:pt x="2099" y="5"/>
                    </a:moveTo>
                    <a:lnTo>
                      <a:pt x="1608" y="5"/>
                    </a:lnTo>
                    <a:lnTo>
                      <a:pt x="1254" y="4"/>
                    </a:lnTo>
                    <a:lnTo>
                      <a:pt x="1090" y="2"/>
                    </a:lnTo>
                    <a:lnTo>
                      <a:pt x="806" y="1"/>
                    </a:lnTo>
                    <a:lnTo>
                      <a:pt x="543" y="0"/>
                    </a:lnTo>
                    <a:lnTo>
                      <a:pt x="552" y="59"/>
                    </a:lnTo>
                    <a:lnTo>
                      <a:pt x="202" y="76"/>
                    </a:lnTo>
                    <a:lnTo>
                      <a:pt x="181" y="45"/>
                    </a:lnTo>
                    <a:lnTo>
                      <a:pt x="191" y="98"/>
                    </a:lnTo>
                    <a:lnTo>
                      <a:pt x="167" y="113"/>
                    </a:lnTo>
                    <a:lnTo>
                      <a:pt x="182" y="136"/>
                    </a:lnTo>
                    <a:lnTo>
                      <a:pt x="151" y="141"/>
                    </a:lnTo>
                    <a:lnTo>
                      <a:pt x="172" y="174"/>
                    </a:lnTo>
                    <a:lnTo>
                      <a:pt x="141" y="215"/>
                    </a:lnTo>
                    <a:lnTo>
                      <a:pt x="158" y="246"/>
                    </a:lnTo>
                    <a:lnTo>
                      <a:pt x="89" y="300"/>
                    </a:lnTo>
                    <a:lnTo>
                      <a:pt x="96" y="361"/>
                    </a:lnTo>
                    <a:lnTo>
                      <a:pt x="48" y="418"/>
                    </a:lnTo>
                    <a:lnTo>
                      <a:pt x="53" y="484"/>
                    </a:lnTo>
                    <a:lnTo>
                      <a:pt x="0" y="520"/>
                    </a:lnTo>
                    <a:lnTo>
                      <a:pt x="258" y="520"/>
                    </a:lnTo>
                    <a:lnTo>
                      <a:pt x="515" y="520"/>
                    </a:lnTo>
                    <a:lnTo>
                      <a:pt x="815" y="520"/>
                    </a:lnTo>
                    <a:lnTo>
                      <a:pt x="1453" y="520"/>
                    </a:lnTo>
                    <a:lnTo>
                      <a:pt x="1461" y="452"/>
                    </a:lnTo>
                    <a:lnTo>
                      <a:pt x="1512" y="443"/>
                    </a:lnTo>
                    <a:lnTo>
                      <a:pt x="1558" y="365"/>
                    </a:lnTo>
                    <a:lnTo>
                      <a:pt x="1653" y="348"/>
                    </a:lnTo>
                    <a:lnTo>
                      <a:pt x="1776" y="282"/>
                    </a:lnTo>
                    <a:lnTo>
                      <a:pt x="1796" y="230"/>
                    </a:lnTo>
                    <a:lnTo>
                      <a:pt x="1862" y="196"/>
                    </a:lnTo>
                    <a:lnTo>
                      <a:pt x="1880" y="227"/>
                    </a:lnTo>
                    <a:lnTo>
                      <a:pt x="1945" y="172"/>
                    </a:lnTo>
                    <a:lnTo>
                      <a:pt x="1998" y="183"/>
                    </a:lnTo>
                    <a:lnTo>
                      <a:pt x="2038" y="120"/>
                    </a:lnTo>
                    <a:lnTo>
                      <a:pt x="2086" y="109"/>
                    </a:lnTo>
                    <a:lnTo>
                      <a:pt x="2099" y="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7" name=""/>
              <p:cNvSpPr/>
              <p:nvPr/>
            </p:nvSpPr>
            <p:spPr>
              <a:xfrm>
                <a:off x="5310360" y="4374720"/>
                <a:ext cx="1175040" cy="307080"/>
              </a:xfrm>
              <a:custGeom>
                <a:avLst/>
                <a:gdLst/>
                <a:ahLst/>
                <a:rect l="l" t="t" r="r" b="b"/>
                <a:pathLst>
                  <a:path w="2099" h="520">
                    <a:moveTo>
                      <a:pt x="2099" y="5"/>
                    </a:moveTo>
                    <a:lnTo>
                      <a:pt x="1608" y="5"/>
                    </a:lnTo>
                    <a:lnTo>
                      <a:pt x="1254" y="4"/>
                    </a:lnTo>
                    <a:lnTo>
                      <a:pt x="1090" y="2"/>
                    </a:lnTo>
                    <a:lnTo>
                      <a:pt x="806" y="1"/>
                    </a:lnTo>
                    <a:lnTo>
                      <a:pt x="543" y="0"/>
                    </a:lnTo>
                    <a:lnTo>
                      <a:pt x="552" y="59"/>
                    </a:lnTo>
                    <a:lnTo>
                      <a:pt x="202" y="76"/>
                    </a:lnTo>
                    <a:lnTo>
                      <a:pt x="181" y="45"/>
                    </a:lnTo>
                    <a:lnTo>
                      <a:pt x="191" y="98"/>
                    </a:lnTo>
                    <a:lnTo>
                      <a:pt x="167" y="113"/>
                    </a:lnTo>
                    <a:lnTo>
                      <a:pt x="182" y="136"/>
                    </a:lnTo>
                    <a:lnTo>
                      <a:pt x="151" y="141"/>
                    </a:lnTo>
                    <a:lnTo>
                      <a:pt x="172" y="174"/>
                    </a:lnTo>
                    <a:lnTo>
                      <a:pt x="141" y="215"/>
                    </a:lnTo>
                    <a:lnTo>
                      <a:pt x="158" y="246"/>
                    </a:lnTo>
                    <a:lnTo>
                      <a:pt x="89" y="300"/>
                    </a:lnTo>
                    <a:lnTo>
                      <a:pt x="96" y="361"/>
                    </a:lnTo>
                    <a:lnTo>
                      <a:pt x="48" y="418"/>
                    </a:lnTo>
                    <a:lnTo>
                      <a:pt x="53" y="484"/>
                    </a:lnTo>
                    <a:lnTo>
                      <a:pt x="0" y="520"/>
                    </a:lnTo>
                    <a:lnTo>
                      <a:pt x="258" y="520"/>
                    </a:lnTo>
                    <a:lnTo>
                      <a:pt x="515" y="520"/>
                    </a:lnTo>
                    <a:lnTo>
                      <a:pt x="815" y="520"/>
                    </a:lnTo>
                    <a:lnTo>
                      <a:pt x="1453" y="520"/>
                    </a:lnTo>
                    <a:lnTo>
                      <a:pt x="1461" y="452"/>
                    </a:lnTo>
                    <a:lnTo>
                      <a:pt x="1512" y="443"/>
                    </a:lnTo>
                    <a:lnTo>
                      <a:pt x="1558" y="365"/>
                    </a:lnTo>
                    <a:lnTo>
                      <a:pt x="1653" y="348"/>
                    </a:lnTo>
                    <a:lnTo>
                      <a:pt x="1776" y="282"/>
                    </a:lnTo>
                    <a:lnTo>
                      <a:pt x="1796" y="230"/>
                    </a:lnTo>
                    <a:lnTo>
                      <a:pt x="1862" y="196"/>
                    </a:lnTo>
                    <a:lnTo>
                      <a:pt x="1880" y="227"/>
                    </a:lnTo>
                    <a:lnTo>
                      <a:pt x="1945" y="172"/>
                    </a:lnTo>
                    <a:lnTo>
                      <a:pt x="1998" y="183"/>
                    </a:lnTo>
                    <a:lnTo>
                      <a:pt x="2038" y="120"/>
                    </a:lnTo>
                    <a:lnTo>
                      <a:pt x="2086" y="109"/>
                    </a:lnTo>
                    <a:lnTo>
                      <a:pt x="2099" y="5"/>
                    </a:lnTo>
                    <a:lnTo>
                      <a:pt x="2099" y="5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8" name=""/>
              <p:cNvSpPr/>
              <p:nvPr/>
            </p:nvSpPr>
            <p:spPr>
              <a:xfrm>
                <a:off x="5128560" y="4681800"/>
                <a:ext cx="483840" cy="836280"/>
              </a:xfrm>
              <a:custGeom>
                <a:avLst/>
                <a:gdLst/>
                <a:ahLst/>
                <a:rect l="l" t="t" r="r" b="b"/>
                <a:pathLst>
                  <a:path w="865" h="1420">
                    <a:moveTo>
                      <a:pt x="788" y="1380"/>
                    </a:moveTo>
                    <a:lnTo>
                      <a:pt x="642" y="1372"/>
                    </a:lnTo>
                    <a:lnTo>
                      <a:pt x="499" y="1420"/>
                    </a:lnTo>
                    <a:lnTo>
                      <a:pt x="440" y="1299"/>
                    </a:lnTo>
                    <a:lnTo>
                      <a:pt x="466" y="1202"/>
                    </a:lnTo>
                    <a:lnTo>
                      <a:pt x="237" y="1203"/>
                    </a:lnTo>
                    <a:lnTo>
                      <a:pt x="0" y="1204"/>
                    </a:lnTo>
                    <a:lnTo>
                      <a:pt x="20" y="1183"/>
                    </a:lnTo>
                    <a:lnTo>
                      <a:pt x="2" y="1125"/>
                    </a:lnTo>
                    <a:lnTo>
                      <a:pt x="33" y="1116"/>
                    </a:lnTo>
                    <a:lnTo>
                      <a:pt x="31" y="1053"/>
                    </a:lnTo>
                    <a:lnTo>
                      <a:pt x="72" y="960"/>
                    </a:lnTo>
                    <a:lnTo>
                      <a:pt x="138" y="904"/>
                    </a:lnTo>
                    <a:lnTo>
                      <a:pt x="135" y="868"/>
                    </a:lnTo>
                    <a:lnTo>
                      <a:pt x="182" y="811"/>
                    </a:lnTo>
                    <a:lnTo>
                      <a:pt x="134" y="770"/>
                    </a:lnTo>
                    <a:lnTo>
                      <a:pt x="119" y="715"/>
                    </a:lnTo>
                    <a:lnTo>
                      <a:pt x="142" y="700"/>
                    </a:lnTo>
                    <a:lnTo>
                      <a:pt x="121" y="681"/>
                    </a:lnTo>
                    <a:lnTo>
                      <a:pt x="140" y="633"/>
                    </a:lnTo>
                    <a:lnTo>
                      <a:pt x="119" y="619"/>
                    </a:lnTo>
                    <a:lnTo>
                      <a:pt x="123" y="606"/>
                    </a:lnTo>
                    <a:lnTo>
                      <a:pt x="136" y="557"/>
                    </a:lnTo>
                    <a:lnTo>
                      <a:pt x="115" y="516"/>
                    </a:lnTo>
                    <a:lnTo>
                      <a:pt x="128" y="467"/>
                    </a:lnTo>
                    <a:lnTo>
                      <a:pt x="102" y="443"/>
                    </a:lnTo>
                    <a:lnTo>
                      <a:pt x="123" y="422"/>
                    </a:lnTo>
                    <a:lnTo>
                      <a:pt x="103" y="405"/>
                    </a:lnTo>
                    <a:lnTo>
                      <a:pt x="143" y="372"/>
                    </a:lnTo>
                    <a:lnTo>
                      <a:pt x="137" y="314"/>
                    </a:lnTo>
                    <a:lnTo>
                      <a:pt x="188" y="294"/>
                    </a:lnTo>
                    <a:lnTo>
                      <a:pt x="169" y="264"/>
                    </a:lnTo>
                    <a:lnTo>
                      <a:pt x="215" y="225"/>
                    </a:lnTo>
                    <a:lnTo>
                      <a:pt x="215" y="196"/>
                    </a:lnTo>
                    <a:lnTo>
                      <a:pt x="260" y="180"/>
                    </a:lnTo>
                    <a:lnTo>
                      <a:pt x="266" y="86"/>
                    </a:lnTo>
                    <a:lnTo>
                      <a:pt x="337" y="29"/>
                    </a:lnTo>
                    <a:lnTo>
                      <a:pt x="325" y="0"/>
                    </a:lnTo>
                    <a:lnTo>
                      <a:pt x="583" y="0"/>
                    </a:lnTo>
                    <a:lnTo>
                      <a:pt x="840" y="0"/>
                    </a:lnTo>
                    <a:lnTo>
                      <a:pt x="865" y="33"/>
                    </a:lnTo>
                    <a:lnTo>
                      <a:pt x="821" y="448"/>
                    </a:lnTo>
                    <a:lnTo>
                      <a:pt x="768" y="937"/>
                    </a:lnTo>
                    <a:lnTo>
                      <a:pt x="788" y="138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9" name=""/>
              <p:cNvSpPr/>
              <p:nvPr/>
            </p:nvSpPr>
            <p:spPr>
              <a:xfrm>
                <a:off x="5128560" y="4681800"/>
                <a:ext cx="483840" cy="836280"/>
              </a:xfrm>
              <a:custGeom>
                <a:avLst/>
                <a:gdLst/>
                <a:ahLst/>
                <a:rect l="l" t="t" r="r" b="b"/>
                <a:pathLst>
                  <a:path w="865" h="1420">
                    <a:moveTo>
                      <a:pt x="788" y="1380"/>
                    </a:moveTo>
                    <a:lnTo>
                      <a:pt x="642" y="1372"/>
                    </a:lnTo>
                    <a:lnTo>
                      <a:pt x="499" y="1420"/>
                    </a:lnTo>
                    <a:lnTo>
                      <a:pt x="440" y="1299"/>
                    </a:lnTo>
                    <a:lnTo>
                      <a:pt x="466" y="1202"/>
                    </a:lnTo>
                    <a:lnTo>
                      <a:pt x="237" y="1203"/>
                    </a:lnTo>
                    <a:lnTo>
                      <a:pt x="0" y="1204"/>
                    </a:lnTo>
                    <a:lnTo>
                      <a:pt x="20" y="1183"/>
                    </a:lnTo>
                    <a:lnTo>
                      <a:pt x="2" y="1125"/>
                    </a:lnTo>
                    <a:lnTo>
                      <a:pt x="33" y="1116"/>
                    </a:lnTo>
                    <a:lnTo>
                      <a:pt x="31" y="1053"/>
                    </a:lnTo>
                    <a:lnTo>
                      <a:pt x="72" y="960"/>
                    </a:lnTo>
                    <a:lnTo>
                      <a:pt x="138" y="904"/>
                    </a:lnTo>
                    <a:lnTo>
                      <a:pt x="135" y="868"/>
                    </a:lnTo>
                    <a:lnTo>
                      <a:pt x="182" y="811"/>
                    </a:lnTo>
                    <a:lnTo>
                      <a:pt x="134" y="770"/>
                    </a:lnTo>
                    <a:lnTo>
                      <a:pt x="119" y="715"/>
                    </a:lnTo>
                    <a:lnTo>
                      <a:pt x="142" y="700"/>
                    </a:lnTo>
                    <a:lnTo>
                      <a:pt x="121" y="681"/>
                    </a:lnTo>
                    <a:lnTo>
                      <a:pt x="140" y="633"/>
                    </a:lnTo>
                    <a:lnTo>
                      <a:pt x="119" y="619"/>
                    </a:lnTo>
                    <a:lnTo>
                      <a:pt x="123" y="606"/>
                    </a:lnTo>
                    <a:lnTo>
                      <a:pt x="136" y="557"/>
                    </a:lnTo>
                    <a:lnTo>
                      <a:pt x="115" y="516"/>
                    </a:lnTo>
                    <a:lnTo>
                      <a:pt x="128" y="467"/>
                    </a:lnTo>
                    <a:lnTo>
                      <a:pt x="102" y="443"/>
                    </a:lnTo>
                    <a:lnTo>
                      <a:pt x="123" y="422"/>
                    </a:lnTo>
                    <a:lnTo>
                      <a:pt x="103" y="405"/>
                    </a:lnTo>
                    <a:lnTo>
                      <a:pt x="143" y="372"/>
                    </a:lnTo>
                    <a:lnTo>
                      <a:pt x="137" y="314"/>
                    </a:lnTo>
                    <a:lnTo>
                      <a:pt x="188" y="294"/>
                    </a:lnTo>
                    <a:lnTo>
                      <a:pt x="169" y="264"/>
                    </a:lnTo>
                    <a:lnTo>
                      <a:pt x="215" y="225"/>
                    </a:lnTo>
                    <a:lnTo>
                      <a:pt x="215" y="196"/>
                    </a:lnTo>
                    <a:lnTo>
                      <a:pt x="260" y="180"/>
                    </a:lnTo>
                    <a:lnTo>
                      <a:pt x="266" y="86"/>
                    </a:lnTo>
                    <a:lnTo>
                      <a:pt x="337" y="29"/>
                    </a:lnTo>
                    <a:lnTo>
                      <a:pt x="325" y="0"/>
                    </a:lnTo>
                    <a:lnTo>
                      <a:pt x="583" y="0"/>
                    </a:lnTo>
                    <a:lnTo>
                      <a:pt x="840" y="0"/>
                    </a:lnTo>
                    <a:lnTo>
                      <a:pt x="865" y="33"/>
                    </a:lnTo>
                    <a:lnTo>
                      <a:pt x="821" y="448"/>
                    </a:lnTo>
                    <a:lnTo>
                      <a:pt x="768" y="937"/>
                    </a:lnTo>
                    <a:lnTo>
                      <a:pt x="788" y="1380"/>
                    </a:lnTo>
                    <a:lnTo>
                      <a:pt x="788" y="138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0" name=""/>
              <p:cNvSpPr/>
              <p:nvPr/>
            </p:nvSpPr>
            <p:spPr>
              <a:xfrm>
                <a:off x="4960440" y="2335320"/>
                <a:ext cx="790920" cy="930240"/>
              </a:xfrm>
              <a:custGeom>
                <a:avLst/>
                <a:gdLst/>
                <a:ahLst/>
                <a:rect l="l" t="t" r="r" b="b"/>
                <a:pathLst>
                  <a:path w="1414" h="1578">
                    <a:moveTo>
                      <a:pt x="602" y="126"/>
                    </a:moveTo>
                    <a:lnTo>
                      <a:pt x="495" y="135"/>
                    </a:lnTo>
                    <a:lnTo>
                      <a:pt x="501" y="28"/>
                    </a:lnTo>
                    <a:lnTo>
                      <a:pt x="473" y="0"/>
                    </a:lnTo>
                    <a:lnTo>
                      <a:pt x="311" y="107"/>
                    </a:lnTo>
                    <a:lnTo>
                      <a:pt x="218" y="116"/>
                    </a:lnTo>
                    <a:lnTo>
                      <a:pt x="199" y="86"/>
                    </a:lnTo>
                    <a:lnTo>
                      <a:pt x="176" y="65"/>
                    </a:lnTo>
                    <a:lnTo>
                      <a:pt x="145" y="96"/>
                    </a:lnTo>
                    <a:lnTo>
                      <a:pt x="145" y="307"/>
                    </a:lnTo>
                    <a:lnTo>
                      <a:pt x="48" y="370"/>
                    </a:lnTo>
                    <a:lnTo>
                      <a:pt x="2" y="443"/>
                    </a:lnTo>
                    <a:lnTo>
                      <a:pt x="0" y="488"/>
                    </a:lnTo>
                    <a:lnTo>
                      <a:pt x="57" y="546"/>
                    </a:lnTo>
                    <a:lnTo>
                      <a:pt x="33" y="594"/>
                    </a:lnTo>
                    <a:lnTo>
                      <a:pt x="19" y="785"/>
                    </a:lnTo>
                    <a:lnTo>
                      <a:pt x="119" y="875"/>
                    </a:lnTo>
                    <a:lnTo>
                      <a:pt x="199" y="894"/>
                    </a:lnTo>
                    <a:lnTo>
                      <a:pt x="265" y="996"/>
                    </a:lnTo>
                    <a:lnTo>
                      <a:pt x="375" y="1078"/>
                    </a:lnTo>
                    <a:lnTo>
                      <a:pt x="405" y="1223"/>
                    </a:lnTo>
                    <a:lnTo>
                      <a:pt x="447" y="1487"/>
                    </a:lnTo>
                    <a:lnTo>
                      <a:pt x="533" y="1518"/>
                    </a:lnTo>
                    <a:lnTo>
                      <a:pt x="546" y="1578"/>
                    </a:lnTo>
                    <a:lnTo>
                      <a:pt x="926" y="1578"/>
                    </a:lnTo>
                    <a:lnTo>
                      <a:pt x="1232" y="1578"/>
                    </a:lnTo>
                    <a:lnTo>
                      <a:pt x="1214" y="1322"/>
                    </a:lnTo>
                    <a:lnTo>
                      <a:pt x="1265" y="1166"/>
                    </a:lnTo>
                    <a:lnTo>
                      <a:pt x="1315" y="866"/>
                    </a:lnTo>
                    <a:lnTo>
                      <a:pt x="1414" y="649"/>
                    </a:lnTo>
                    <a:lnTo>
                      <a:pt x="1404" y="607"/>
                    </a:lnTo>
                    <a:lnTo>
                      <a:pt x="1342" y="680"/>
                    </a:lnTo>
                    <a:lnTo>
                      <a:pt x="1329" y="758"/>
                    </a:lnTo>
                    <a:lnTo>
                      <a:pt x="1195" y="860"/>
                    </a:lnTo>
                    <a:lnTo>
                      <a:pt x="1238" y="743"/>
                    </a:lnTo>
                    <a:lnTo>
                      <a:pt x="1283" y="661"/>
                    </a:lnTo>
                    <a:lnTo>
                      <a:pt x="1250" y="631"/>
                    </a:lnTo>
                    <a:lnTo>
                      <a:pt x="1265" y="559"/>
                    </a:lnTo>
                    <a:lnTo>
                      <a:pt x="1215" y="566"/>
                    </a:lnTo>
                    <a:lnTo>
                      <a:pt x="1235" y="451"/>
                    </a:lnTo>
                    <a:lnTo>
                      <a:pt x="1159" y="409"/>
                    </a:lnTo>
                    <a:lnTo>
                      <a:pt x="1159" y="362"/>
                    </a:lnTo>
                    <a:lnTo>
                      <a:pt x="672" y="215"/>
                    </a:lnTo>
                    <a:lnTo>
                      <a:pt x="647" y="153"/>
                    </a:lnTo>
                    <a:lnTo>
                      <a:pt x="602" y="126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1" name=""/>
              <p:cNvSpPr/>
              <p:nvPr/>
            </p:nvSpPr>
            <p:spPr>
              <a:xfrm>
                <a:off x="4960440" y="2335320"/>
                <a:ext cx="790920" cy="930240"/>
              </a:xfrm>
              <a:custGeom>
                <a:avLst/>
                <a:gdLst/>
                <a:ahLst/>
                <a:rect l="l" t="t" r="r" b="b"/>
                <a:pathLst>
                  <a:path w="1414" h="1578">
                    <a:moveTo>
                      <a:pt x="602" y="126"/>
                    </a:moveTo>
                    <a:lnTo>
                      <a:pt x="495" y="135"/>
                    </a:lnTo>
                    <a:lnTo>
                      <a:pt x="501" y="28"/>
                    </a:lnTo>
                    <a:lnTo>
                      <a:pt x="473" y="0"/>
                    </a:lnTo>
                    <a:lnTo>
                      <a:pt x="311" y="107"/>
                    </a:lnTo>
                    <a:lnTo>
                      <a:pt x="218" y="116"/>
                    </a:lnTo>
                    <a:lnTo>
                      <a:pt x="199" y="86"/>
                    </a:lnTo>
                    <a:lnTo>
                      <a:pt x="176" y="65"/>
                    </a:lnTo>
                    <a:lnTo>
                      <a:pt x="145" y="96"/>
                    </a:lnTo>
                    <a:lnTo>
                      <a:pt x="145" y="307"/>
                    </a:lnTo>
                    <a:lnTo>
                      <a:pt x="48" y="370"/>
                    </a:lnTo>
                    <a:lnTo>
                      <a:pt x="2" y="443"/>
                    </a:lnTo>
                    <a:lnTo>
                      <a:pt x="0" y="488"/>
                    </a:lnTo>
                    <a:lnTo>
                      <a:pt x="57" y="546"/>
                    </a:lnTo>
                    <a:lnTo>
                      <a:pt x="33" y="594"/>
                    </a:lnTo>
                    <a:lnTo>
                      <a:pt x="19" y="785"/>
                    </a:lnTo>
                    <a:lnTo>
                      <a:pt x="119" y="875"/>
                    </a:lnTo>
                    <a:lnTo>
                      <a:pt x="199" y="894"/>
                    </a:lnTo>
                    <a:lnTo>
                      <a:pt x="265" y="996"/>
                    </a:lnTo>
                    <a:lnTo>
                      <a:pt x="375" y="1078"/>
                    </a:lnTo>
                    <a:lnTo>
                      <a:pt x="405" y="1223"/>
                    </a:lnTo>
                    <a:lnTo>
                      <a:pt x="447" y="1487"/>
                    </a:lnTo>
                    <a:lnTo>
                      <a:pt x="533" y="1518"/>
                    </a:lnTo>
                    <a:lnTo>
                      <a:pt x="546" y="1578"/>
                    </a:lnTo>
                    <a:lnTo>
                      <a:pt x="926" y="1578"/>
                    </a:lnTo>
                    <a:lnTo>
                      <a:pt x="1232" y="1578"/>
                    </a:lnTo>
                    <a:lnTo>
                      <a:pt x="1214" y="1322"/>
                    </a:lnTo>
                    <a:lnTo>
                      <a:pt x="1265" y="1166"/>
                    </a:lnTo>
                    <a:lnTo>
                      <a:pt x="1315" y="866"/>
                    </a:lnTo>
                    <a:lnTo>
                      <a:pt x="1414" y="649"/>
                    </a:lnTo>
                    <a:lnTo>
                      <a:pt x="1404" y="607"/>
                    </a:lnTo>
                    <a:lnTo>
                      <a:pt x="1342" y="680"/>
                    </a:lnTo>
                    <a:lnTo>
                      <a:pt x="1329" y="758"/>
                    </a:lnTo>
                    <a:lnTo>
                      <a:pt x="1195" y="860"/>
                    </a:lnTo>
                    <a:lnTo>
                      <a:pt x="1238" y="743"/>
                    </a:lnTo>
                    <a:lnTo>
                      <a:pt x="1283" y="661"/>
                    </a:lnTo>
                    <a:lnTo>
                      <a:pt x="1250" y="631"/>
                    </a:lnTo>
                    <a:lnTo>
                      <a:pt x="1265" y="559"/>
                    </a:lnTo>
                    <a:lnTo>
                      <a:pt x="1215" y="566"/>
                    </a:lnTo>
                    <a:lnTo>
                      <a:pt x="1235" y="451"/>
                    </a:lnTo>
                    <a:lnTo>
                      <a:pt x="1159" y="409"/>
                    </a:lnTo>
                    <a:lnTo>
                      <a:pt x="1159" y="362"/>
                    </a:lnTo>
                    <a:lnTo>
                      <a:pt x="672" y="215"/>
                    </a:lnTo>
                    <a:lnTo>
                      <a:pt x="647" y="153"/>
                    </a:lnTo>
                    <a:lnTo>
                      <a:pt x="602" y="126"/>
                    </a:lnTo>
                    <a:lnTo>
                      <a:pt x="602" y="126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2" name=""/>
              <p:cNvSpPr/>
              <p:nvPr/>
            </p:nvSpPr>
            <p:spPr>
              <a:xfrm>
                <a:off x="5147280" y="3265560"/>
                <a:ext cx="543240" cy="1058400"/>
              </a:xfrm>
              <a:custGeom>
                <a:avLst/>
                <a:gdLst/>
                <a:ahLst/>
                <a:rect l="l" t="t" r="r" b="b"/>
                <a:pathLst>
                  <a:path w="971" h="1799">
                    <a:moveTo>
                      <a:pt x="11" y="707"/>
                    </a:moveTo>
                    <a:lnTo>
                      <a:pt x="0" y="786"/>
                    </a:lnTo>
                    <a:lnTo>
                      <a:pt x="34" y="916"/>
                    </a:lnTo>
                    <a:lnTo>
                      <a:pt x="177" y="1054"/>
                    </a:lnTo>
                    <a:lnTo>
                      <a:pt x="215" y="1188"/>
                    </a:lnTo>
                    <a:lnTo>
                      <a:pt x="262" y="1163"/>
                    </a:lnTo>
                    <a:lnTo>
                      <a:pt x="337" y="1203"/>
                    </a:lnTo>
                    <a:lnTo>
                      <a:pt x="277" y="1360"/>
                    </a:lnTo>
                    <a:lnTo>
                      <a:pt x="281" y="1403"/>
                    </a:lnTo>
                    <a:lnTo>
                      <a:pt x="483" y="1574"/>
                    </a:lnTo>
                    <a:lnTo>
                      <a:pt x="503" y="1659"/>
                    </a:lnTo>
                    <a:lnTo>
                      <a:pt x="484" y="1705"/>
                    </a:lnTo>
                    <a:lnTo>
                      <a:pt x="516" y="1774"/>
                    </a:lnTo>
                    <a:lnTo>
                      <a:pt x="542" y="1790"/>
                    </a:lnTo>
                    <a:lnTo>
                      <a:pt x="544" y="1762"/>
                    </a:lnTo>
                    <a:lnTo>
                      <a:pt x="582" y="1799"/>
                    </a:lnTo>
                    <a:lnTo>
                      <a:pt x="568" y="1767"/>
                    </a:lnTo>
                    <a:lnTo>
                      <a:pt x="612" y="1719"/>
                    </a:lnTo>
                    <a:lnTo>
                      <a:pt x="724" y="1769"/>
                    </a:lnTo>
                    <a:lnTo>
                      <a:pt x="750" y="1742"/>
                    </a:lnTo>
                    <a:lnTo>
                      <a:pt x="735" y="1665"/>
                    </a:lnTo>
                    <a:lnTo>
                      <a:pt x="833" y="1636"/>
                    </a:lnTo>
                    <a:lnTo>
                      <a:pt x="814" y="1580"/>
                    </a:lnTo>
                    <a:lnTo>
                      <a:pt x="843" y="1525"/>
                    </a:lnTo>
                    <a:lnTo>
                      <a:pt x="826" y="1507"/>
                    </a:lnTo>
                    <a:lnTo>
                      <a:pt x="843" y="1504"/>
                    </a:lnTo>
                    <a:lnTo>
                      <a:pt x="846" y="1442"/>
                    </a:lnTo>
                    <a:lnTo>
                      <a:pt x="868" y="1427"/>
                    </a:lnTo>
                    <a:lnTo>
                      <a:pt x="855" y="1398"/>
                    </a:lnTo>
                    <a:lnTo>
                      <a:pt x="938" y="1313"/>
                    </a:lnTo>
                    <a:lnTo>
                      <a:pt x="971" y="1234"/>
                    </a:lnTo>
                    <a:lnTo>
                      <a:pt x="965" y="1167"/>
                    </a:lnTo>
                    <a:lnTo>
                      <a:pt x="932" y="1116"/>
                    </a:lnTo>
                    <a:lnTo>
                      <a:pt x="966" y="1030"/>
                    </a:lnTo>
                    <a:lnTo>
                      <a:pt x="966" y="680"/>
                    </a:lnTo>
                    <a:lnTo>
                      <a:pt x="966" y="253"/>
                    </a:lnTo>
                    <a:lnTo>
                      <a:pt x="953" y="227"/>
                    </a:lnTo>
                    <a:lnTo>
                      <a:pt x="898" y="65"/>
                    </a:lnTo>
                    <a:lnTo>
                      <a:pt x="898" y="0"/>
                    </a:lnTo>
                    <a:lnTo>
                      <a:pt x="592" y="0"/>
                    </a:lnTo>
                    <a:lnTo>
                      <a:pt x="212" y="0"/>
                    </a:lnTo>
                    <a:lnTo>
                      <a:pt x="327" y="119"/>
                    </a:lnTo>
                    <a:lnTo>
                      <a:pt x="333" y="162"/>
                    </a:lnTo>
                    <a:lnTo>
                      <a:pt x="320" y="221"/>
                    </a:lnTo>
                    <a:lnTo>
                      <a:pt x="281" y="299"/>
                    </a:lnTo>
                    <a:lnTo>
                      <a:pt x="115" y="359"/>
                    </a:lnTo>
                    <a:lnTo>
                      <a:pt x="100" y="418"/>
                    </a:lnTo>
                    <a:lnTo>
                      <a:pt x="135" y="459"/>
                    </a:lnTo>
                    <a:lnTo>
                      <a:pt x="137" y="506"/>
                    </a:lnTo>
                    <a:lnTo>
                      <a:pt x="91" y="603"/>
                    </a:lnTo>
                    <a:lnTo>
                      <a:pt x="26" y="638"/>
                    </a:lnTo>
                    <a:lnTo>
                      <a:pt x="35" y="693"/>
                    </a:lnTo>
                    <a:lnTo>
                      <a:pt x="11" y="70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3" name=""/>
              <p:cNvSpPr/>
              <p:nvPr/>
            </p:nvSpPr>
            <p:spPr>
              <a:xfrm>
                <a:off x="5147280" y="3265560"/>
                <a:ext cx="543240" cy="1058400"/>
              </a:xfrm>
              <a:custGeom>
                <a:avLst/>
                <a:gdLst/>
                <a:ahLst/>
                <a:rect l="l" t="t" r="r" b="b"/>
                <a:pathLst>
                  <a:path w="971" h="1799">
                    <a:moveTo>
                      <a:pt x="11" y="707"/>
                    </a:moveTo>
                    <a:lnTo>
                      <a:pt x="0" y="786"/>
                    </a:lnTo>
                    <a:lnTo>
                      <a:pt x="34" y="916"/>
                    </a:lnTo>
                    <a:lnTo>
                      <a:pt x="177" y="1054"/>
                    </a:lnTo>
                    <a:lnTo>
                      <a:pt x="215" y="1188"/>
                    </a:lnTo>
                    <a:lnTo>
                      <a:pt x="262" y="1163"/>
                    </a:lnTo>
                    <a:lnTo>
                      <a:pt x="337" y="1203"/>
                    </a:lnTo>
                    <a:lnTo>
                      <a:pt x="277" y="1360"/>
                    </a:lnTo>
                    <a:lnTo>
                      <a:pt x="281" y="1403"/>
                    </a:lnTo>
                    <a:lnTo>
                      <a:pt x="483" y="1574"/>
                    </a:lnTo>
                    <a:lnTo>
                      <a:pt x="503" y="1659"/>
                    </a:lnTo>
                    <a:lnTo>
                      <a:pt x="484" y="1705"/>
                    </a:lnTo>
                    <a:lnTo>
                      <a:pt x="516" y="1774"/>
                    </a:lnTo>
                    <a:lnTo>
                      <a:pt x="542" y="1790"/>
                    </a:lnTo>
                    <a:lnTo>
                      <a:pt x="544" y="1762"/>
                    </a:lnTo>
                    <a:lnTo>
                      <a:pt x="582" y="1799"/>
                    </a:lnTo>
                    <a:lnTo>
                      <a:pt x="568" y="1767"/>
                    </a:lnTo>
                    <a:lnTo>
                      <a:pt x="612" y="1719"/>
                    </a:lnTo>
                    <a:lnTo>
                      <a:pt x="724" y="1769"/>
                    </a:lnTo>
                    <a:lnTo>
                      <a:pt x="750" y="1742"/>
                    </a:lnTo>
                    <a:lnTo>
                      <a:pt x="735" y="1665"/>
                    </a:lnTo>
                    <a:lnTo>
                      <a:pt x="833" y="1636"/>
                    </a:lnTo>
                    <a:lnTo>
                      <a:pt x="814" y="1580"/>
                    </a:lnTo>
                    <a:lnTo>
                      <a:pt x="843" y="1525"/>
                    </a:lnTo>
                    <a:lnTo>
                      <a:pt x="826" y="1507"/>
                    </a:lnTo>
                    <a:lnTo>
                      <a:pt x="843" y="1504"/>
                    </a:lnTo>
                    <a:lnTo>
                      <a:pt x="846" y="1442"/>
                    </a:lnTo>
                    <a:lnTo>
                      <a:pt x="868" y="1427"/>
                    </a:lnTo>
                    <a:lnTo>
                      <a:pt x="855" y="1398"/>
                    </a:lnTo>
                    <a:lnTo>
                      <a:pt x="938" y="1313"/>
                    </a:lnTo>
                    <a:lnTo>
                      <a:pt x="971" y="1234"/>
                    </a:lnTo>
                    <a:lnTo>
                      <a:pt x="965" y="1167"/>
                    </a:lnTo>
                    <a:lnTo>
                      <a:pt x="932" y="1116"/>
                    </a:lnTo>
                    <a:lnTo>
                      <a:pt x="966" y="1030"/>
                    </a:lnTo>
                    <a:lnTo>
                      <a:pt x="966" y="680"/>
                    </a:lnTo>
                    <a:lnTo>
                      <a:pt x="966" y="253"/>
                    </a:lnTo>
                    <a:lnTo>
                      <a:pt x="953" y="227"/>
                    </a:lnTo>
                    <a:lnTo>
                      <a:pt x="898" y="65"/>
                    </a:lnTo>
                    <a:lnTo>
                      <a:pt x="898" y="0"/>
                    </a:lnTo>
                    <a:lnTo>
                      <a:pt x="592" y="0"/>
                    </a:lnTo>
                    <a:lnTo>
                      <a:pt x="212" y="0"/>
                    </a:lnTo>
                    <a:lnTo>
                      <a:pt x="327" y="119"/>
                    </a:lnTo>
                    <a:lnTo>
                      <a:pt x="333" y="162"/>
                    </a:lnTo>
                    <a:lnTo>
                      <a:pt x="320" y="221"/>
                    </a:lnTo>
                    <a:lnTo>
                      <a:pt x="281" y="299"/>
                    </a:lnTo>
                    <a:lnTo>
                      <a:pt x="115" y="359"/>
                    </a:lnTo>
                    <a:lnTo>
                      <a:pt x="100" y="418"/>
                    </a:lnTo>
                    <a:lnTo>
                      <a:pt x="135" y="459"/>
                    </a:lnTo>
                    <a:lnTo>
                      <a:pt x="137" y="506"/>
                    </a:lnTo>
                    <a:lnTo>
                      <a:pt x="91" y="603"/>
                    </a:lnTo>
                    <a:lnTo>
                      <a:pt x="26" y="638"/>
                    </a:lnTo>
                    <a:lnTo>
                      <a:pt x="35" y="693"/>
                    </a:lnTo>
                    <a:lnTo>
                      <a:pt x="11" y="707"/>
                    </a:lnTo>
                    <a:lnTo>
                      <a:pt x="11" y="707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4" name=""/>
              <p:cNvSpPr/>
              <p:nvPr/>
            </p:nvSpPr>
            <p:spPr>
              <a:xfrm>
                <a:off x="6123600" y="4378320"/>
                <a:ext cx="1175040" cy="511200"/>
              </a:xfrm>
              <a:custGeom>
                <a:avLst/>
                <a:gdLst/>
                <a:ahLst/>
                <a:rect l="l" t="t" r="r" b="b"/>
                <a:pathLst>
                  <a:path w="2097" h="867">
                    <a:moveTo>
                      <a:pt x="1865" y="0"/>
                    </a:moveTo>
                    <a:lnTo>
                      <a:pt x="1582" y="0"/>
                    </a:lnTo>
                    <a:lnTo>
                      <a:pt x="1054" y="0"/>
                    </a:lnTo>
                    <a:lnTo>
                      <a:pt x="646" y="0"/>
                    </a:lnTo>
                    <a:lnTo>
                      <a:pt x="633" y="104"/>
                    </a:lnTo>
                    <a:lnTo>
                      <a:pt x="585" y="115"/>
                    </a:lnTo>
                    <a:lnTo>
                      <a:pt x="545" y="178"/>
                    </a:lnTo>
                    <a:lnTo>
                      <a:pt x="492" y="167"/>
                    </a:lnTo>
                    <a:lnTo>
                      <a:pt x="427" y="222"/>
                    </a:lnTo>
                    <a:lnTo>
                      <a:pt x="409" y="191"/>
                    </a:lnTo>
                    <a:lnTo>
                      <a:pt x="343" y="225"/>
                    </a:lnTo>
                    <a:lnTo>
                      <a:pt x="323" y="277"/>
                    </a:lnTo>
                    <a:lnTo>
                      <a:pt x="200" y="343"/>
                    </a:lnTo>
                    <a:lnTo>
                      <a:pt x="105" y="360"/>
                    </a:lnTo>
                    <a:lnTo>
                      <a:pt x="59" y="438"/>
                    </a:lnTo>
                    <a:lnTo>
                      <a:pt x="8" y="447"/>
                    </a:lnTo>
                    <a:lnTo>
                      <a:pt x="0" y="515"/>
                    </a:lnTo>
                    <a:lnTo>
                      <a:pt x="297" y="515"/>
                    </a:lnTo>
                    <a:lnTo>
                      <a:pt x="468" y="451"/>
                    </a:lnTo>
                    <a:lnTo>
                      <a:pt x="791" y="472"/>
                    </a:lnTo>
                    <a:lnTo>
                      <a:pt x="796" y="502"/>
                    </a:lnTo>
                    <a:lnTo>
                      <a:pt x="821" y="483"/>
                    </a:lnTo>
                    <a:lnTo>
                      <a:pt x="856" y="532"/>
                    </a:lnTo>
                    <a:lnTo>
                      <a:pt x="855" y="576"/>
                    </a:lnTo>
                    <a:lnTo>
                      <a:pt x="1127" y="576"/>
                    </a:lnTo>
                    <a:lnTo>
                      <a:pt x="1400" y="867"/>
                    </a:lnTo>
                    <a:lnTo>
                      <a:pt x="1501" y="849"/>
                    </a:lnTo>
                    <a:lnTo>
                      <a:pt x="1585" y="809"/>
                    </a:lnTo>
                    <a:lnTo>
                      <a:pt x="1687" y="676"/>
                    </a:lnTo>
                    <a:lnTo>
                      <a:pt x="1768" y="635"/>
                    </a:lnTo>
                    <a:lnTo>
                      <a:pt x="1860" y="630"/>
                    </a:lnTo>
                    <a:lnTo>
                      <a:pt x="1927" y="587"/>
                    </a:lnTo>
                    <a:lnTo>
                      <a:pt x="1934" y="528"/>
                    </a:lnTo>
                    <a:lnTo>
                      <a:pt x="1868" y="528"/>
                    </a:lnTo>
                    <a:lnTo>
                      <a:pt x="1920" y="441"/>
                    </a:lnTo>
                    <a:lnTo>
                      <a:pt x="1834" y="392"/>
                    </a:lnTo>
                    <a:lnTo>
                      <a:pt x="1919" y="367"/>
                    </a:lnTo>
                    <a:lnTo>
                      <a:pt x="1960" y="420"/>
                    </a:lnTo>
                    <a:lnTo>
                      <a:pt x="2005" y="419"/>
                    </a:lnTo>
                    <a:lnTo>
                      <a:pt x="2097" y="332"/>
                    </a:lnTo>
                    <a:lnTo>
                      <a:pt x="2074" y="232"/>
                    </a:lnTo>
                    <a:lnTo>
                      <a:pt x="2026" y="306"/>
                    </a:lnTo>
                    <a:lnTo>
                      <a:pt x="2012" y="229"/>
                    </a:lnTo>
                    <a:lnTo>
                      <a:pt x="1902" y="247"/>
                    </a:lnTo>
                    <a:lnTo>
                      <a:pt x="1874" y="242"/>
                    </a:lnTo>
                    <a:lnTo>
                      <a:pt x="1868" y="205"/>
                    </a:lnTo>
                    <a:lnTo>
                      <a:pt x="1877" y="126"/>
                    </a:lnTo>
                    <a:lnTo>
                      <a:pt x="1907" y="202"/>
                    </a:lnTo>
                    <a:lnTo>
                      <a:pt x="2013" y="146"/>
                    </a:lnTo>
                    <a:lnTo>
                      <a:pt x="2066" y="158"/>
                    </a:lnTo>
                    <a:lnTo>
                      <a:pt x="2080" y="192"/>
                    </a:lnTo>
                    <a:lnTo>
                      <a:pt x="2043" y="74"/>
                    </a:lnTo>
                    <a:lnTo>
                      <a:pt x="2058" y="0"/>
                    </a:lnTo>
                    <a:lnTo>
                      <a:pt x="1865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5" name=""/>
              <p:cNvSpPr/>
              <p:nvPr/>
            </p:nvSpPr>
            <p:spPr>
              <a:xfrm>
                <a:off x="6123600" y="4378320"/>
                <a:ext cx="1175040" cy="511200"/>
              </a:xfrm>
              <a:custGeom>
                <a:avLst/>
                <a:gdLst/>
                <a:ahLst/>
                <a:rect l="l" t="t" r="r" b="b"/>
                <a:pathLst>
                  <a:path w="2097" h="867">
                    <a:moveTo>
                      <a:pt x="1865" y="0"/>
                    </a:moveTo>
                    <a:lnTo>
                      <a:pt x="1582" y="0"/>
                    </a:lnTo>
                    <a:lnTo>
                      <a:pt x="1054" y="0"/>
                    </a:lnTo>
                    <a:lnTo>
                      <a:pt x="646" y="0"/>
                    </a:lnTo>
                    <a:lnTo>
                      <a:pt x="633" y="104"/>
                    </a:lnTo>
                    <a:lnTo>
                      <a:pt x="585" y="115"/>
                    </a:lnTo>
                    <a:lnTo>
                      <a:pt x="545" y="178"/>
                    </a:lnTo>
                    <a:lnTo>
                      <a:pt x="492" y="167"/>
                    </a:lnTo>
                    <a:lnTo>
                      <a:pt x="427" y="222"/>
                    </a:lnTo>
                    <a:lnTo>
                      <a:pt x="409" y="191"/>
                    </a:lnTo>
                    <a:lnTo>
                      <a:pt x="343" y="225"/>
                    </a:lnTo>
                    <a:lnTo>
                      <a:pt x="323" y="277"/>
                    </a:lnTo>
                    <a:lnTo>
                      <a:pt x="200" y="343"/>
                    </a:lnTo>
                    <a:lnTo>
                      <a:pt x="105" y="360"/>
                    </a:lnTo>
                    <a:lnTo>
                      <a:pt x="59" y="438"/>
                    </a:lnTo>
                    <a:lnTo>
                      <a:pt x="8" y="447"/>
                    </a:lnTo>
                    <a:lnTo>
                      <a:pt x="0" y="515"/>
                    </a:lnTo>
                    <a:lnTo>
                      <a:pt x="297" y="515"/>
                    </a:lnTo>
                    <a:lnTo>
                      <a:pt x="468" y="451"/>
                    </a:lnTo>
                    <a:lnTo>
                      <a:pt x="791" y="472"/>
                    </a:lnTo>
                    <a:lnTo>
                      <a:pt x="796" y="502"/>
                    </a:lnTo>
                    <a:lnTo>
                      <a:pt x="821" y="483"/>
                    </a:lnTo>
                    <a:lnTo>
                      <a:pt x="856" y="532"/>
                    </a:lnTo>
                    <a:lnTo>
                      <a:pt x="855" y="576"/>
                    </a:lnTo>
                    <a:lnTo>
                      <a:pt x="1127" y="576"/>
                    </a:lnTo>
                    <a:lnTo>
                      <a:pt x="1400" y="867"/>
                    </a:lnTo>
                    <a:lnTo>
                      <a:pt x="1501" y="849"/>
                    </a:lnTo>
                    <a:lnTo>
                      <a:pt x="1585" y="809"/>
                    </a:lnTo>
                    <a:lnTo>
                      <a:pt x="1687" y="676"/>
                    </a:lnTo>
                    <a:lnTo>
                      <a:pt x="1768" y="635"/>
                    </a:lnTo>
                    <a:lnTo>
                      <a:pt x="1860" y="630"/>
                    </a:lnTo>
                    <a:lnTo>
                      <a:pt x="1927" y="587"/>
                    </a:lnTo>
                    <a:lnTo>
                      <a:pt x="1934" y="528"/>
                    </a:lnTo>
                    <a:lnTo>
                      <a:pt x="1868" y="528"/>
                    </a:lnTo>
                    <a:lnTo>
                      <a:pt x="1920" y="441"/>
                    </a:lnTo>
                    <a:lnTo>
                      <a:pt x="1834" y="392"/>
                    </a:lnTo>
                    <a:lnTo>
                      <a:pt x="1919" y="367"/>
                    </a:lnTo>
                    <a:lnTo>
                      <a:pt x="1960" y="420"/>
                    </a:lnTo>
                    <a:lnTo>
                      <a:pt x="2005" y="419"/>
                    </a:lnTo>
                    <a:lnTo>
                      <a:pt x="2097" y="332"/>
                    </a:lnTo>
                    <a:lnTo>
                      <a:pt x="2074" y="232"/>
                    </a:lnTo>
                    <a:lnTo>
                      <a:pt x="2026" y="306"/>
                    </a:lnTo>
                    <a:lnTo>
                      <a:pt x="2012" y="229"/>
                    </a:lnTo>
                    <a:lnTo>
                      <a:pt x="1902" y="247"/>
                    </a:lnTo>
                    <a:lnTo>
                      <a:pt x="1874" y="242"/>
                    </a:lnTo>
                    <a:lnTo>
                      <a:pt x="1868" y="205"/>
                    </a:lnTo>
                    <a:lnTo>
                      <a:pt x="1877" y="126"/>
                    </a:lnTo>
                    <a:lnTo>
                      <a:pt x="1907" y="202"/>
                    </a:lnTo>
                    <a:lnTo>
                      <a:pt x="2013" y="146"/>
                    </a:lnTo>
                    <a:lnTo>
                      <a:pt x="2066" y="158"/>
                    </a:lnTo>
                    <a:lnTo>
                      <a:pt x="2080" y="192"/>
                    </a:lnTo>
                    <a:lnTo>
                      <a:pt x="2043" y="74"/>
                    </a:lnTo>
                    <a:lnTo>
                      <a:pt x="2058" y="0"/>
                    </a:lnTo>
                    <a:lnTo>
                      <a:pt x="1865" y="0"/>
                    </a:lnTo>
                    <a:lnTo>
                      <a:pt x="1865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6" name=""/>
              <p:cNvSpPr/>
              <p:nvPr/>
            </p:nvSpPr>
            <p:spPr>
              <a:xfrm>
                <a:off x="6210000" y="3856320"/>
                <a:ext cx="1065960" cy="521640"/>
              </a:xfrm>
              <a:custGeom>
                <a:avLst/>
                <a:gdLst/>
                <a:ahLst/>
                <a:rect l="l" t="t" r="r" b="b"/>
                <a:pathLst>
                  <a:path w="1903" h="888">
                    <a:moveTo>
                      <a:pt x="1710" y="888"/>
                    </a:moveTo>
                    <a:lnTo>
                      <a:pt x="1427" y="888"/>
                    </a:lnTo>
                    <a:lnTo>
                      <a:pt x="899" y="888"/>
                    </a:lnTo>
                    <a:lnTo>
                      <a:pt x="0" y="888"/>
                    </a:lnTo>
                    <a:lnTo>
                      <a:pt x="133" y="865"/>
                    </a:lnTo>
                    <a:lnTo>
                      <a:pt x="197" y="816"/>
                    </a:lnTo>
                    <a:lnTo>
                      <a:pt x="238" y="746"/>
                    </a:lnTo>
                    <a:lnTo>
                      <a:pt x="416" y="615"/>
                    </a:lnTo>
                    <a:lnTo>
                      <a:pt x="425" y="669"/>
                    </a:lnTo>
                    <a:lnTo>
                      <a:pt x="447" y="694"/>
                    </a:lnTo>
                    <a:lnTo>
                      <a:pt x="499" y="720"/>
                    </a:lnTo>
                    <a:lnTo>
                      <a:pt x="563" y="680"/>
                    </a:lnTo>
                    <a:lnTo>
                      <a:pt x="598" y="709"/>
                    </a:lnTo>
                    <a:lnTo>
                      <a:pt x="675" y="686"/>
                    </a:lnTo>
                    <a:lnTo>
                      <a:pt x="685" y="651"/>
                    </a:lnTo>
                    <a:lnTo>
                      <a:pt x="783" y="650"/>
                    </a:lnTo>
                    <a:lnTo>
                      <a:pt x="825" y="621"/>
                    </a:lnTo>
                    <a:lnTo>
                      <a:pt x="838" y="588"/>
                    </a:lnTo>
                    <a:lnTo>
                      <a:pt x="823" y="569"/>
                    </a:lnTo>
                    <a:lnTo>
                      <a:pt x="942" y="383"/>
                    </a:lnTo>
                    <a:lnTo>
                      <a:pt x="978" y="281"/>
                    </a:lnTo>
                    <a:lnTo>
                      <a:pt x="1065" y="334"/>
                    </a:lnTo>
                    <a:lnTo>
                      <a:pt x="1136" y="197"/>
                    </a:lnTo>
                    <a:lnTo>
                      <a:pt x="1165" y="219"/>
                    </a:lnTo>
                    <a:lnTo>
                      <a:pt x="1275" y="98"/>
                    </a:lnTo>
                    <a:lnTo>
                      <a:pt x="1297" y="0"/>
                    </a:lnTo>
                    <a:lnTo>
                      <a:pt x="1417" y="100"/>
                    </a:lnTo>
                    <a:lnTo>
                      <a:pt x="1440" y="41"/>
                    </a:lnTo>
                    <a:lnTo>
                      <a:pt x="1508" y="73"/>
                    </a:lnTo>
                    <a:lnTo>
                      <a:pt x="1495" y="102"/>
                    </a:lnTo>
                    <a:lnTo>
                      <a:pt x="1511" y="125"/>
                    </a:lnTo>
                    <a:lnTo>
                      <a:pt x="1590" y="167"/>
                    </a:lnTo>
                    <a:lnTo>
                      <a:pt x="1610" y="212"/>
                    </a:lnTo>
                    <a:lnTo>
                      <a:pt x="1610" y="235"/>
                    </a:lnTo>
                    <a:lnTo>
                      <a:pt x="1553" y="315"/>
                    </a:lnTo>
                    <a:lnTo>
                      <a:pt x="1561" y="341"/>
                    </a:lnTo>
                    <a:lnTo>
                      <a:pt x="1801" y="493"/>
                    </a:lnTo>
                    <a:lnTo>
                      <a:pt x="1773" y="588"/>
                    </a:lnTo>
                    <a:lnTo>
                      <a:pt x="1816" y="677"/>
                    </a:lnTo>
                    <a:lnTo>
                      <a:pt x="1781" y="703"/>
                    </a:lnTo>
                    <a:lnTo>
                      <a:pt x="1818" y="761"/>
                    </a:lnTo>
                    <a:lnTo>
                      <a:pt x="1755" y="771"/>
                    </a:lnTo>
                    <a:lnTo>
                      <a:pt x="1751" y="794"/>
                    </a:lnTo>
                    <a:lnTo>
                      <a:pt x="1897" y="825"/>
                    </a:lnTo>
                    <a:lnTo>
                      <a:pt x="1903" y="888"/>
                    </a:lnTo>
                    <a:lnTo>
                      <a:pt x="1710" y="888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7" name=""/>
              <p:cNvSpPr/>
              <p:nvPr/>
            </p:nvSpPr>
            <p:spPr>
              <a:xfrm>
                <a:off x="6210000" y="3856320"/>
                <a:ext cx="1065960" cy="521640"/>
              </a:xfrm>
              <a:custGeom>
                <a:avLst/>
                <a:gdLst/>
                <a:ahLst/>
                <a:rect l="l" t="t" r="r" b="b"/>
                <a:pathLst>
                  <a:path w="1903" h="888">
                    <a:moveTo>
                      <a:pt x="1710" y="888"/>
                    </a:moveTo>
                    <a:lnTo>
                      <a:pt x="1427" y="888"/>
                    </a:lnTo>
                    <a:lnTo>
                      <a:pt x="899" y="888"/>
                    </a:lnTo>
                    <a:lnTo>
                      <a:pt x="0" y="888"/>
                    </a:lnTo>
                    <a:lnTo>
                      <a:pt x="133" y="865"/>
                    </a:lnTo>
                    <a:lnTo>
                      <a:pt x="197" y="816"/>
                    </a:lnTo>
                    <a:lnTo>
                      <a:pt x="238" y="746"/>
                    </a:lnTo>
                    <a:lnTo>
                      <a:pt x="416" y="615"/>
                    </a:lnTo>
                    <a:lnTo>
                      <a:pt x="425" y="669"/>
                    </a:lnTo>
                    <a:lnTo>
                      <a:pt x="447" y="694"/>
                    </a:lnTo>
                    <a:lnTo>
                      <a:pt x="499" y="720"/>
                    </a:lnTo>
                    <a:lnTo>
                      <a:pt x="563" y="680"/>
                    </a:lnTo>
                    <a:lnTo>
                      <a:pt x="598" y="709"/>
                    </a:lnTo>
                    <a:lnTo>
                      <a:pt x="675" y="686"/>
                    </a:lnTo>
                    <a:lnTo>
                      <a:pt x="685" y="651"/>
                    </a:lnTo>
                    <a:lnTo>
                      <a:pt x="783" y="650"/>
                    </a:lnTo>
                    <a:lnTo>
                      <a:pt x="825" y="621"/>
                    </a:lnTo>
                    <a:lnTo>
                      <a:pt x="838" y="588"/>
                    </a:lnTo>
                    <a:lnTo>
                      <a:pt x="823" y="569"/>
                    </a:lnTo>
                    <a:lnTo>
                      <a:pt x="942" y="383"/>
                    </a:lnTo>
                    <a:lnTo>
                      <a:pt x="978" y="281"/>
                    </a:lnTo>
                    <a:lnTo>
                      <a:pt x="1065" y="334"/>
                    </a:lnTo>
                    <a:lnTo>
                      <a:pt x="1136" y="197"/>
                    </a:lnTo>
                    <a:lnTo>
                      <a:pt x="1165" y="219"/>
                    </a:lnTo>
                    <a:lnTo>
                      <a:pt x="1275" y="98"/>
                    </a:lnTo>
                    <a:lnTo>
                      <a:pt x="1297" y="0"/>
                    </a:lnTo>
                    <a:lnTo>
                      <a:pt x="1417" y="100"/>
                    </a:lnTo>
                    <a:lnTo>
                      <a:pt x="1440" y="41"/>
                    </a:lnTo>
                    <a:lnTo>
                      <a:pt x="1508" y="73"/>
                    </a:lnTo>
                    <a:lnTo>
                      <a:pt x="1495" y="102"/>
                    </a:lnTo>
                    <a:lnTo>
                      <a:pt x="1511" y="125"/>
                    </a:lnTo>
                    <a:lnTo>
                      <a:pt x="1590" y="167"/>
                    </a:lnTo>
                    <a:lnTo>
                      <a:pt x="1610" y="212"/>
                    </a:lnTo>
                    <a:lnTo>
                      <a:pt x="1610" y="235"/>
                    </a:lnTo>
                    <a:lnTo>
                      <a:pt x="1553" y="315"/>
                    </a:lnTo>
                    <a:lnTo>
                      <a:pt x="1561" y="341"/>
                    </a:lnTo>
                    <a:lnTo>
                      <a:pt x="1801" y="493"/>
                    </a:lnTo>
                    <a:lnTo>
                      <a:pt x="1773" y="588"/>
                    </a:lnTo>
                    <a:lnTo>
                      <a:pt x="1816" y="677"/>
                    </a:lnTo>
                    <a:lnTo>
                      <a:pt x="1781" y="703"/>
                    </a:lnTo>
                    <a:lnTo>
                      <a:pt x="1818" y="761"/>
                    </a:lnTo>
                    <a:lnTo>
                      <a:pt x="1755" y="771"/>
                    </a:lnTo>
                    <a:lnTo>
                      <a:pt x="1751" y="794"/>
                    </a:lnTo>
                    <a:lnTo>
                      <a:pt x="1897" y="825"/>
                    </a:lnTo>
                    <a:lnTo>
                      <a:pt x="1903" y="888"/>
                    </a:lnTo>
                    <a:lnTo>
                      <a:pt x="1710" y="888"/>
                    </a:lnTo>
                    <a:lnTo>
                      <a:pt x="1710" y="888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8" name=""/>
              <p:cNvSpPr/>
              <p:nvPr/>
            </p:nvSpPr>
            <p:spPr>
              <a:xfrm>
                <a:off x="6778800" y="3805560"/>
                <a:ext cx="602640" cy="330480"/>
              </a:xfrm>
              <a:custGeom>
                <a:avLst/>
                <a:gdLst/>
                <a:ahLst/>
                <a:rect l="l" t="t" r="r" b="b"/>
                <a:pathLst>
                  <a:path w="1077" h="565">
                    <a:moveTo>
                      <a:pt x="896" y="0"/>
                    </a:moveTo>
                    <a:lnTo>
                      <a:pt x="487" y="0"/>
                    </a:lnTo>
                    <a:lnTo>
                      <a:pt x="2" y="0"/>
                    </a:lnTo>
                    <a:lnTo>
                      <a:pt x="0" y="168"/>
                    </a:lnTo>
                    <a:lnTo>
                      <a:pt x="93" y="82"/>
                    </a:lnTo>
                    <a:lnTo>
                      <a:pt x="128" y="88"/>
                    </a:lnTo>
                    <a:lnTo>
                      <a:pt x="173" y="25"/>
                    </a:lnTo>
                    <a:lnTo>
                      <a:pt x="221" y="63"/>
                    </a:lnTo>
                    <a:lnTo>
                      <a:pt x="248" y="62"/>
                    </a:lnTo>
                    <a:lnTo>
                      <a:pt x="256" y="32"/>
                    </a:lnTo>
                    <a:lnTo>
                      <a:pt x="316" y="8"/>
                    </a:lnTo>
                    <a:lnTo>
                      <a:pt x="398" y="36"/>
                    </a:lnTo>
                    <a:lnTo>
                      <a:pt x="423" y="127"/>
                    </a:lnTo>
                    <a:lnTo>
                      <a:pt x="491" y="159"/>
                    </a:lnTo>
                    <a:lnTo>
                      <a:pt x="478" y="188"/>
                    </a:lnTo>
                    <a:lnTo>
                      <a:pt x="494" y="211"/>
                    </a:lnTo>
                    <a:lnTo>
                      <a:pt x="573" y="253"/>
                    </a:lnTo>
                    <a:lnTo>
                      <a:pt x="593" y="236"/>
                    </a:lnTo>
                    <a:lnTo>
                      <a:pt x="626" y="269"/>
                    </a:lnTo>
                    <a:lnTo>
                      <a:pt x="593" y="298"/>
                    </a:lnTo>
                    <a:lnTo>
                      <a:pt x="593" y="321"/>
                    </a:lnTo>
                    <a:lnTo>
                      <a:pt x="554" y="406"/>
                    </a:lnTo>
                    <a:lnTo>
                      <a:pt x="772" y="518"/>
                    </a:lnTo>
                    <a:lnTo>
                      <a:pt x="755" y="446"/>
                    </a:lnTo>
                    <a:lnTo>
                      <a:pt x="723" y="415"/>
                    </a:lnTo>
                    <a:lnTo>
                      <a:pt x="746" y="408"/>
                    </a:lnTo>
                    <a:lnTo>
                      <a:pt x="730" y="168"/>
                    </a:lnTo>
                    <a:lnTo>
                      <a:pt x="847" y="73"/>
                    </a:lnTo>
                    <a:lnTo>
                      <a:pt x="863" y="50"/>
                    </a:lnTo>
                    <a:lnTo>
                      <a:pt x="869" y="99"/>
                    </a:lnTo>
                    <a:lnTo>
                      <a:pt x="818" y="150"/>
                    </a:lnTo>
                    <a:lnTo>
                      <a:pt x="823" y="219"/>
                    </a:lnTo>
                    <a:lnTo>
                      <a:pt x="790" y="256"/>
                    </a:lnTo>
                    <a:lnTo>
                      <a:pt x="829" y="278"/>
                    </a:lnTo>
                    <a:lnTo>
                      <a:pt x="831" y="347"/>
                    </a:lnTo>
                    <a:lnTo>
                      <a:pt x="797" y="402"/>
                    </a:lnTo>
                    <a:lnTo>
                      <a:pt x="831" y="463"/>
                    </a:lnTo>
                    <a:lnTo>
                      <a:pt x="886" y="473"/>
                    </a:lnTo>
                    <a:lnTo>
                      <a:pt x="919" y="565"/>
                    </a:lnTo>
                    <a:lnTo>
                      <a:pt x="1032" y="543"/>
                    </a:lnTo>
                    <a:lnTo>
                      <a:pt x="1031" y="501"/>
                    </a:lnTo>
                    <a:lnTo>
                      <a:pt x="1077" y="412"/>
                    </a:lnTo>
                    <a:lnTo>
                      <a:pt x="914" y="409"/>
                    </a:lnTo>
                    <a:lnTo>
                      <a:pt x="896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9" name=""/>
              <p:cNvSpPr/>
              <p:nvPr/>
            </p:nvSpPr>
            <p:spPr>
              <a:xfrm>
                <a:off x="6778800" y="3805560"/>
                <a:ext cx="602640" cy="330480"/>
              </a:xfrm>
              <a:custGeom>
                <a:avLst/>
                <a:gdLst/>
                <a:ahLst/>
                <a:rect l="l" t="t" r="r" b="b"/>
                <a:pathLst>
                  <a:path w="1077" h="565">
                    <a:moveTo>
                      <a:pt x="896" y="0"/>
                    </a:moveTo>
                    <a:lnTo>
                      <a:pt x="487" y="0"/>
                    </a:lnTo>
                    <a:lnTo>
                      <a:pt x="2" y="0"/>
                    </a:lnTo>
                    <a:lnTo>
                      <a:pt x="0" y="168"/>
                    </a:lnTo>
                    <a:lnTo>
                      <a:pt x="93" y="82"/>
                    </a:lnTo>
                    <a:lnTo>
                      <a:pt x="128" y="88"/>
                    </a:lnTo>
                    <a:lnTo>
                      <a:pt x="173" y="25"/>
                    </a:lnTo>
                    <a:lnTo>
                      <a:pt x="221" y="63"/>
                    </a:lnTo>
                    <a:lnTo>
                      <a:pt x="248" y="62"/>
                    </a:lnTo>
                    <a:lnTo>
                      <a:pt x="256" y="32"/>
                    </a:lnTo>
                    <a:lnTo>
                      <a:pt x="316" y="8"/>
                    </a:lnTo>
                    <a:lnTo>
                      <a:pt x="398" y="36"/>
                    </a:lnTo>
                    <a:lnTo>
                      <a:pt x="423" y="127"/>
                    </a:lnTo>
                    <a:lnTo>
                      <a:pt x="491" y="159"/>
                    </a:lnTo>
                    <a:lnTo>
                      <a:pt x="478" y="188"/>
                    </a:lnTo>
                    <a:lnTo>
                      <a:pt x="494" y="211"/>
                    </a:lnTo>
                    <a:lnTo>
                      <a:pt x="573" y="253"/>
                    </a:lnTo>
                    <a:lnTo>
                      <a:pt x="593" y="236"/>
                    </a:lnTo>
                    <a:lnTo>
                      <a:pt x="626" y="269"/>
                    </a:lnTo>
                    <a:lnTo>
                      <a:pt x="593" y="298"/>
                    </a:lnTo>
                    <a:lnTo>
                      <a:pt x="593" y="321"/>
                    </a:lnTo>
                    <a:lnTo>
                      <a:pt x="554" y="406"/>
                    </a:lnTo>
                    <a:lnTo>
                      <a:pt x="772" y="518"/>
                    </a:lnTo>
                    <a:lnTo>
                      <a:pt x="755" y="446"/>
                    </a:lnTo>
                    <a:lnTo>
                      <a:pt x="723" y="415"/>
                    </a:lnTo>
                    <a:lnTo>
                      <a:pt x="746" y="408"/>
                    </a:lnTo>
                    <a:lnTo>
                      <a:pt x="730" y="168"/>
                    </a:lnTo>
                    <a:lnTo>
                      <a:pt x="847" y="73"/>
                    </a:lnTo>
                    <a:lnTo>
                      <a:pt x="863" y="50"/>
                    </a:lnTo>
                    <a:lnTo>
                      <a:pt x="869" y="99"/>
                    </a:lnTo>
                    <a:lnTo>
                      <a:pt x="818" y="150"/>
                    </a:lnTo>
                    <a:lnTo>
                      <a:pt x="823" y="219"/>
                    </a:lnTo>
                    <a:lnTo>
                      <a:pt x="790" y="256"/>
                    </a:lnTo>
                    <a:lnTo>
                      <a:pt x="829" y="278"/>
                    </a:lnTo>
                    <a:lnTo>
                      <a:pt x="831" y="347"/>
                    </a:lnTo>
                    <a:lnTo>
                      <a:pt x="797" y="402"/>
                    </a:lnTo>
                    <a:lnTo>
                      <a:pt x="831" y="463"/>
                    </a:lnTo>
                    <a:lnTo>
                      <a:pt x="886" y="473"/>
                    </a:lnTo>
                    <a:lnTo>
                      <a:pt x="919" y="565"/>
                    </a:lnTo>
                    <a:lnTo>
                      <a:pt x="1032" y="543"/>
                    </a:lnTo>
                    <a:lnTo>
                      <a:pt x="1031" y="501"/>
                    </a:lnTo>
                    <a:lnTo>
                      <a:pt x="1077" y="412"/>
                    </a:lnTo>
                    <a:lnTo>
                      <a:pt x="914" y="409"/>
                    </a:lnTo>
                    <a:lnTo>
                      <a:pt x="896" y="0"/>
                    </a:lnTo>
                    <a:lnTo>
                      <a:pt x="896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0" name=""/>
              <p:cNvSpPr/>
              <p:nvPr/>
            </p:nvSpPr>
            <p:spPr>
              <a:xfrm>
                <a:off x="6639840" y="3305160"/>
                <a:ext cx="789120" cy="500040"/>
              </a:xfrm>
              <a:custGeom>
                <a:avLst/>
                <a:gdLst/>
                <a:ahLst/>
                <a:rect l="l" t="t" r="r" b="b"/>
                <a:pathLst>
                  <a:path w="1410" h="848">
                    <a:moveTo>
                      <a:pt x="1056" y="91"/>
                    </a:moveTo>
                    <a:lnTo>
                      <a:pt x="939" y="91"/>
                    </a:lnTo>
                    <a:lnTo>
                      <a:pt x="565" y="91"/>
                    </a:lnTo>
                    <a:lnTo>
                      <a:pt x="183" y="91"/>
                    </a:lnTo>
                    <a:lnTo>
                      <a:pt x="183" y="0"/>
                    </a:lnTo>
                    <a:lnTo>
                      <a:pt x="0" y="99"/>
                    </a:lnTo>
                    <a:lnTo>
                      <a:pt x="0" y="848"/>
                    </a:lnTo>
                    <a:lnTo>
                      <a:pt x="737" y="848"/>
                    </a:lnTo>
                    <a:lnTo>
                      <a:pt x="1146" y="848"/>
                    </a:lnTo>
                    <a:lnTo>
                      <a:pt x="1181" y="807"/>
                    </a:lnTo>
                    <a:lnTo>
                      <a:pt x="1240" y="824"/>
                    </a:lnTo>
                    <a:lnTo>
                      <a:pt x="1306" y="797"/>
                    </a:lnTo>
                    <a:lnTo>
                      <a:pt x="1403" y="703"/>
                    </a:lnTo>
                    <a:lnTo>
                      <a:pt x="1326" y="618"/>
                    </a:lnTo>
                    <a:lnTo>
                      <a:pt x="1318" y="574"/>
                    </a:lnTo>
                    <a:lnTo>
                      <a:pt x="1292" y="569"/>
                    </a:lnTo>
                    <a:lnTo>
                      <a:pt x="1292" y="506"/>
                    </a:lnTo>
                    <a:lnTo>
                      <a:pt x="1323" y="466"/>
                    </a:lnTo>
                    <a:lnTo>
                      <a:pt x="1306" y="429"/>
                    </a:lnTo>
                    <a:lnTo>
                      <a:pt x="1378" y="334"/>
                    </a:lnTo>
                    <a:lnTo>
                      <a:pt x="1410" y="304"/>
                    </a:lnTo>
                    <a:lnTo>
                      <a:pt x="1341" y="262"/>
                    </a:lnTo>
                    <a:lnTo>
                      <a:pt x="1318" y="148"/>
                    </a:lnTo>
                    <a:lnTo>
                      <a:pt x="1241" y="91"/>
                    </a:lnTo>
                    <a:lnTo>
                      <a:pt x="1056" y="9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1" name=""/>
              <p:cNvSpPr/>
              <p:nvPr/>
            </p:nvSpPr>
            <p:spPr>
              <a:xfrm>
                <a:off x="6639840" y="3305160"/>
                <a:ext cx="789120" cy="500040"/>
              </a:xfrm>
              <a:custGeom>
                <a:avLst/>
                <a:gdLst/>
                <a:ahLst/>
                <a:rect l="l" t="t" r="r" b="b"/>
                <a:pathLst>
                  <a:path w="1410" h="848">
                    <a:moveTo>
                      <a:pt x="1056" y="91"/>
                    </a:moveTo>
                    <a:lnTo>
                      <a:pt x="939" y="91"/>
                    </a:lnTo>
                    <a:lnTo>
                      <a:pt x="565" y="91"/>
                    </a:lnTo>
                    <a:lnTo>
                      <a:pt x="183" y="91"/>
                    </a:lnTo>
                    <a:lnTo>
                      <a:pt x="183" y="0"/>
                    </a:lnTo>
                    <a:lnTo>
                      <a:pt x="0" y="99"/>
                    </a:lnTo>
                    <a:lnTo>
                      <a:pt x="0" y="848"/>
                    </a:lnTo>
                    <a:lnTo>
                      <a:pt x="737" y="848"/>
                    </a:lnTo>
                    <a:lnTo>
                      <a:pt x="1146" y="848"/>
                    </a:lnTo>
                    <a:lnTo>
                      <a:pt x="1181" y="807"/>
                    </a:lnTo>
                    <a:lnTo>
                      <a:pt x="1240" y="824"/>
                    </a:lnTo>
                    <a:lnTo>
                      <a:pt x="1306" y="797"/>
                    </a:lnTo>
                    <a:lnTo>
                      <a:pt x="1403" y="703"/>
                    </a:lnTo>
                    <a:lnTo>
                      <a:pt x="1326" y="618"/>
                    </a:lnTo>
                    <a:lnTo>
                      <a:pt x="1318" y="574"/>
                    </a:lnTo>
                    <a:lnTo>
                      <a:pt x="1292" y="569"/>
                    </a:lnTo>
                    <a:lnTo>
                      <a:pt x="1292" y="506"/>
                    </a:lnTo>
                    <a:lnTo>
                      <a:pt x="1323" y="466"/>
                    </a:lnTo>
                    <a:lnTo>
                      <a:pt x="1306" y="429"/>
                    </a:lnTo>
                    <a:lnTo>
                      <a:pt x="1378" y="334"/>
                    </a:lnTo>
                    <a:lnTo>
                      <a:pt x="1410" y="304"/>
                    </a:lnTo>
                    <a:lnTo>
                      <a:pt x="1341" y="262"/>
                    </a:lnTo>
                    <a:lnTo>
                      <a:pt x="1318" y="148"/>
                    </a:lnTo>
                    <a:lnTo>
                      <a:pt x="1241" y="91"/>
                    </a:lnTo>
                    <a:lnTo>
                      <a:pt x="1056" y="91"/>
                    </a:lnTo>
                    <a:lnTo>
                      <a:pt x="1056" y="91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2" name=""/>
              <p:cNvSpPr/>
              <p:nvPr/>
            </p:nvSpPr>
            <p:spPr>
              <a:xfrm>
                <a:off x="6741360" y="2752200"/>
                <a:ext cx="886320" cy="863280"/>
              </a:xfrm>
              <a:custGeom>
                <a:avLst/>
                <a:gdLst/>
                <a:ahLst/>
                <a:rect l="l" t="t" r="r" b="b"/>
                <a:pathLst>
                  <a:path w="1580" h="1467">
                    <a:moveTo>
                      <a:pt x="1058" y="1032"/>
                    </a:moveTo>
                    <a:lnTo>
                      <a:pt x="756" y="1032"/>
                    </a:lnTo>
                    <a:lnTo>
                      <a:pt x="382" y="1032"/>
                    </a:lnTo>
                    <a:lnTo>
                      <a:pt x="0" y="1032"/>
                    </a:lnTo>
                    <a:lnTo>
                      <a:pt x="0" y="941"/>
                    </a:lnTo>
                    <a:lnTo>
                      <a:pt x="228" y="755"/>
                    </a:lnTo>
                    <a:lnTo>
                      <a:pt x="180" y="611"/>
                    </a:lnTo>
                    <a:lnTo>
                      <a:pt x="409" y="554"/>
                    </a:lnTo>
                    <a:lnTo>
                      <a:pt x="540" y="601"/>
                    </a:lnTo>
                    <a:lnTo>
                      <a:pt x="692" y="587"/>
                    </a:lnTo>
                    <a:lnTo>
                      <a:pt x="879" y="501"/>
                    </a:lnTo>
                    <a:lnTo>
                      <a:pt x="879" y="427"/>
                    </a:lnTo>
                    <a:lnTo>
                      <a:pt x="855" y="384"/>
                    </a:lnTo>
                    <a:lnTo>
                      <a:pt x="895" y="346"/>
                    </a:lnTo>
                    <a:lnTo>
                      <a:pt x="844" y="305"/>
                    </a:lnTo>
                    <a:lnTo>
                      <a:pt x="950" y="221"/>
                    </a:lnTo>
                    <a:lnTo>
                      <a:pt x="999" y="117"/>
                    </a:lnTo>
                    <a:lnTo>
                      <a:pt x="1157" y="0"/>
                    </a:lnTo>
                    <a:lnTo>
                      <a:pt x="1553" y="0"/>
                    </a:lnTo>
                    <a:lnTo>
                      <a:pt x="1547" y="129"/>
                    </a:lnTo>
                    <a:lnTo>
                      <a:pt x="1569" y="186"/>
                    </a:lnTo>
                    <a:lnTo>
                      <a:pt x="1532" y="324"/>
                    </a:lnTo>
                    <a:lnTo>
                      <a:pt x="1549" y="434"/>
                    </a:lnTo>
                    <a:lnTo>
                      <a:pt x="1536" y="469"/>
                    </a:lnTo>
                    <a:lnTo>
                      <a:pt x="1580" y="502"/>
                    </a:lnTo>
                    <a:lnTo>
                      <a:pt x="1578" y="782"/>
                    </a:lnTo>
                    <a:lnTo>
                      <a:pt x="1523" y="1019"/>
                    </a:lnTo>
                    <a:lnTo>
                      <a:pt x="1505" y="1265"/>
                    </a:lnTo>
                    <a:lnTo>
                      <a:pt x="1521" y="1295"/>
                    </a:lnTo>
                    <a:lnTo>
                      <a:pt x="1464" y="1332"/>
                    </a:lnTo>
                    <a:lnTo>
                      <a:pt x="1483" y="1363"/>
                    </a:lnTo>
                    <a:lnTo>
                      <a:pt x="1392" y="1467"/>
                    </a:lnTo>
                    <a:lnTo>
                      <a:pt x="1424" y="1373"/>
                    </a:lnTo>
                    <a:lnTo>
                      <a:pt x="1227" y="1245"/>
                    </a:lnTo>
                    <a:lnTo>
                      <a:pt x="1158" y="1203"/>
                    </a:lnTo>
                    <a:lnTo>
                      <a:pt x="1135" y="1089"/>
                    </a:lnTo>
                    <a:lnTo>
                      <a:pt x="1058" y="103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3" name=""/>
              <p:cNvSpPr/>
              <p:nvPr/>
            </p:nvSpPr>
            <p:spPr>
              <a:xfrm>
                <a:off x="6741360" y="2752200"/>
                <a:ext cx="886320" cy="863280"/>
              </a:xfrm>
              <a:custGeom>
                <a:avLst/>
                <a:gdLst/>
                <a:ahLst/>
                <a:rect l="l" t="t" r="r" b="b"/>
                <a:pathLst>
                  <a:path w="1580" h="1467">
                    <a:moveTo>
                      <a:pt x="1058" y="1032"/>
                    </a:moveTo>
                    <a:lnTo>
                      <a:pt x="756" y="1032"/>
                    </a:lnTo>
                    <a:lnTo>
                      <a:pt x="382" y="1032"/>
                    </a:lnTo>
                    <a:lnTo>
                      <a:pt x="0" y="1032"/>
                    </a:lnTo>
                    <a:lnTo>
                      <a:pt x="0" y="941"/>
                    </a:lnTo>
                    <a:lnTo>
                      <a:pt x="228" y="755"/>
                    </a:lnTo>
                    <a:lnTo>
                      <a:pt x="180" y="611"/>
                    </a:lnTo>
                    <a:lnTo>
                      <a:pt x="409" y="554"/>
                    </a:lnTo>
                    <a:lnTo>
                      <a:pt x="540" y="601"/>
                    </a:lnTo>
                    <a:lnTo>
                      <a:pt x="692" y="587"/>
                    </a:lnTo>
                    <a:lnTo>
                      <a:pt x="879" y="501"/>
                    </a:lnTo>
                    <a:lnTo>
                      <a:pt x="879" y="427"/>
                    </a:lnTo>
                    <a:lnTo>
                      <a:pt x="855" y="384"/>
                    </a:lnTo>
                    <a:lnTo>
                      <a:pt x="895" y="346"/>
                    </a:lnTo>
                    <a:lnTo>
                      <a:pt x="844" y="305"/>
                    </a:lnTo>
                    <a:lnTo>
                      <a:pt x="950" y="221"/>
                    </a:lnTo>
                    <a:lnTo>
                      <a:pt x="999" y="117"/>
                    </a:lnTo>
                    <a:lnTo>
                      <a:pt x="1157" y="0"/>
                    </a:lnTo>
                    <a:lnTo>
                      <a:pt x="1553" y="0"/>
                    </a:lnTo>
                    <a:lnTo>
                      <a:pt x="1547" y="129"/>
                    </a:lnTo>
                    <a:lnTo>
                      <a:pt x="1569" y="186"/>
                    </a:lnTo>
                    <a:lnTo>
                      <a:pt x="1532" y="324"/>
                    </a:lnTo>
                    <a:lnTo>
                      <a:pt x="1549" y="434"/>
                    </a:lnTo>
                    <a:lnTo>
                      <a:pt x="1536" y="469"/>
                    </a:lnTo>
                    <a:lnTo>
                      <a:pt x="1580" y="502"/>
                    </a:lnTo>
                    <a:lnTo>
                      <a:pt x="1578" y="782"/>
                    </a:lnTo>
                    <a:lnTo>
                      <a:pt x="1523" y="1019"/>
                    </a:lnTo>
                    <a:lnTo>
                      <a:pt x="1505" y="1265"/>
                    </a:lnTo>
                    <a:lnTo>
                      <a:pt x="1521" y="1295"/>
                    </a:lnTo>
                    <a:lnTo>
                      <a:pt x="1464" y="1332"/>
                    </a:lnTo>
                    <a:lnTo>
                      <a:pt x="1483" y="1363"/>
                    </a:lnTo>
                    <a:lnTo>
                      <a:pt x="1392" y="1467"/>
                    </a:lnTo>
                    <a:lnTo>
                      <a:pt x="1424" y="1373"/>
                    </a:lnTo>
                    <a:lnTo>
                      <a:pt x="1227" y="1245"/>
                    </a:lnTo>
                    <a:lnTo>
                      <a:pt x="1158" y="1203"/>
                    </a:lnTo>
                    <a:lnTo>
                      <a:pt x="1135" y="1089"/>
                    </a:lnTo>
                    <a:lnTo>
                      <a:pt x="1058" y="1032"/>
                    </a:lnTo>
                    <a:lnTo>
                      <a:pt x="1058" y="1032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4" name=""/>
              <p:cNvSpPr/>
              <p:nvPr/>
            </p:nvSpPr>
            <p:spPr>
              <a:xfrm>
                <a:off x="6760440" y="1375560"/>
                <a:ext cx="2960640" cy="1376280"/>
              </a:xfrm>
              <a:custGeom>
                <a:avLst/>
                <a:gdLst/>
                <a:ahLst/>
                <a:rect l="l" t="t" r="r" b="b"/>
                <a:pathLst>
                  <a:path w="1744" h="762">
                    <a:moveTo>
                      <a:pt x="0" y="7"/>
                    </a:moveTo>
                    <a:lnTo>
                      <a:pt x="4" y="157"/>
                    </a:lnTo>
                    <a:lnTo>
                      <a:pt x="4" y="280"/>
                    </a:lnTo>
                    <a:lnTo>
                      <a:pt x="4" y="389"/>
                    </a:lnTo>
                    <a:lnTo>
                      <a:pt x="4" y="470"/>
                    </a:lnTo>
                    <a:lnTo>
                      <a:pt x="14" y="491"/>
                    </a:lnTo>
                    <a:lnTo>
                      <a:pt x="14" y="510"/>
                    </a:lnTo>
                    <a:lnTo>
                      <a:pt x="37" y="545"/>
                    </a:lnTo>
                    <a:lnTo>
                      <a:pt x="53" y="581"/>
                    </a:lnTo>
                    <a:lnTo>
                      <a:pt x="73" y="602"/>
                    </a:lnTo>
                    <a:lnTo>
                      <a:pt x="165" y="622"/>
                    </a:lnTo>
                    <a:lnTo>
                      <a:pt x="190" y="650"/>
                    </a:lnTo>
                    <a:lnTo>
                      <a:pt x="225" y="656"/>
                    </a:lnTo>
                    <a:lnTo>
                      <a:pt x="239" y="692"/>
                    </a:lnTo>
                    <a:lnTo>
                      <a:pt x="261" y="704"/>
                    </a:lnTo>
                    <a:lnTo>
                      <a:pt x="283" y="698"/>
                    </a:lnTo>
                    <a:lnTo>
                      <a:pt x="303" y="713"/>
                    </a:lnTo>
                    <a:lnTo>
                      <a:pt x="349" y="690"/>
                    </a:lnTo>
                    <a:lnTo>
                      <a:pt x="397" y="683"/>
                    </a:lnTo>
                    <a:lnTo>
                      <a:pt x="417" y="694"/>
                    </a:lnTo>
                    <a:lnTo>
                      <a:pt x="411" y="723"/>
                    </a:lnTo>
                    <a:lnTo>
                      <a:pt x="423" y="736"/>
                    </a:lnTo>
                    <a:lnTo>
                      <a:pt x="392" y="762"/>
                    </a:lnTo>
                    <a:lnTo>
                      <a:pt x="568" y="762"/>
                    </a:lnTo>
                    <a:lnTo>
                      <a:pt x="646" y="762"/>
                    </a:lnTo>
                    <a:lnTo>
                      <a:pt x="660" y="732"/>
                    </a:lnTo>
                    <a:lnTo>
                      <a:pt x="682" y="728"/>
                    </a:lnTo>
                    <a:lnTo>
                      <a:pt x="722" y="723"/>
                    </a:lnTo>
                    <a:lnTo>
                      <a:pt x="722" y="703"/>
                    </a:lnTo>
                    <a:lnTo>
                      <a:pt x="739" y="685"/>
                    </a:lnTo>
                    <a:lnTo>
                      <a:pt x="744" y="632"/>
                    </a:lnTo>
                    <a:lnTo>
                      <a:pt x="765" y="579"/>
                    </a:lnTo>
                    <a:lnTo>
                      <a:pt x="771" y="544"/>
                    </a:lnTo>
                    <a:lnTo>
                      <a:pt x="811" y="477"/>
                    </a:lnTo>
                    <a:lnTo>
                      <a:pt x="828" y="472"/>
                    </a:lnTo>
                    <a:lnTo>
                      <a:pt x="843" y="491"/>
                    </a:lnTo>
                    <a:lnTo>
                      <a:pt x="883" y="472"/>
                    </a:lnTo>
                    <a:lnTo>
                      <a:pt x="898" y="455"/>
                    </a:lnTo>
                    <a:lnTo>
                      <a:pt x="899" y="411"/>
                    </a:lnTo>
                    <a:lnTo>
                      <a:pt x="919" y="410"/>
                    </a:lnTo>
                    <a:lnTo>
                      <a:pt x="920" y="401"/>
                    </a:lnTo>
                    <a:lnTo>
                      <a:pt x="960" y="402"/>
                    </a:lnTo>
                    <a:lnTo>
                      <a:pt x="980" y="421"/>
                    </a:lnTo>
                    <a:lnTo>
                      <a:pt x="1013" y="414"/>
                    </a:lnTo>
                    <a:lnTo>
                      <a:pt x="1021" y="402"/>
                    </a:lnTo>
                    <a:lnTo>
                      <a:pt x="1070" y="396"/>
                    </a:lnTo>
                    <a:lnTo>
                      <a:pt x="1110" y="409"/>
                    </a:lnTo>
                    <a:lnTo>
                      <a:pt x="1108" y="377"/>
                    </a:lnTo>
                    <a:lnTo>
                      <a:pt x="1157" y="391"/>
                    </a:lnTo>
                    <a:lnTo>
                      <a:pt x="1233" y="333"/>
                    </a:lnTo>
                    <a:lnTo>
                      <a:pt x="1233" y="309"/>
                    </a:lnTo>
                    <a:lnTo>
                      <a:pt x="1224" y="298"/>
                    </a:lnTo>
                    <a:lnTo>
                      <a:pt x="1237" y="300"/>
                    </a:lnTo>
                    <a:lnTo>
                      <a:pt x="1226" y="277"/>
                    </a:lnTo>
                    <a:lnTo>
                      <a:pt x="1169" y="245"/>
                    </a:lnTo>
                    <a:lnTo>
                      <a:pt x="1127" y="241"/>
                    </a:lnTo>
                    <a:lnTo>
                      <a:pt x="1048" y="254"/>
                    </a:lnTo>
                    <a:lnTo>
                      <a:pt x="863" y="351"/>
                    </a:lnTo>
                    <a:lnTo>
                      <a:pt x="809" y="403"/>
                    </a:lnTo>
                    <a:lnTo>
                      <a:pt x="791" y="441"/>
                    </a:lnTo>
                    <a:lnTo>
                      <a:pt x="718" y="525"/>
                    </a:lnTo>
                    <a:lnTo>
                      <a:pt x="683" y="539"/>
                    </a:lnTo>
                    <a:lnTo>
                      <a:pt x="760" y="463"/>
                    </a:lnTo>
                    <a:lnTo>
                      <a:pt x="792" y="402"/>
                    </a:lnTo>
                    <a:lnTo>
                      <a:pt x="791" y="377"/>
                    </a:lnTo>
                    <a:lnTo>
                      <a:pt x="823" y="362"/>
                    </a:lnTo>
                    <a:lnTo>
                      <a:pt x="863" y="295"/>
                    </a:lnTo>
                    <a:lnTo>
                      <a:pt x="905" y="254"/>
                    </a:lnTo>
                    <a:lnTo>
                      <a:pt x="930" y="237"/>
                    </a:lnTo>
                    <a:lnTo>
                      <a:pt x="990" y="230"/>
                    </a:lnTo>
                    <a:lnTo>
                      <a:pt x="1010" y="174"/>
                    </a:lnTo>
                    <a:lnTo>
                      <a:pt x="1033" y="143"/>
                    </a:lnTo>
                    <a:lnTo>
                      <a:pt x="1044" y="138"/>
                    </a:lnTo>
                    <a:lnTo>
                      <a:pt x="1061" y="134"/>
                    </a:lnTo>
                    <a:lnTo>
                      <a:pt x="1070" y="119"/>
                    </a:lnTo>
                    <a:lnTo>
                      <a:pt x="1217" y="107"/>
                    </a:lnTo>
                    <a:lnTo>
                      <a:pt x="1424" y="117"/>
                    </a:lnTo>
                    <a:lnTo>
                      <a:pt x="1447" y="137"/>
                    </a:lnTo>
                    <a:lnTo>
                      <a:pt x="1544" y="115"/>
                    </a:lnTo>
                    <a:lnTo>
                      <a:pt x="1562" y="94"/>
                    </a:lnTo>
                    <a:lnTo>
                      <a:pt x="1556" y="111"/>
                    </a:lnTo>
                    <a:lnTo>
                      <a:pt x="1572" y="118"/>
                    </a:lnTo>
                    <a:lnTo>
                      <a:pt x="1605" y="90"/>
                    </a:lnTo>
                    <a:lnTo>
                      <a:pt x="1744" y="15"/>
                    </a:lnTo>
                    <a:cubicBezTo>
                      <a:pt x="1477" y="2"/>
                      <a:pt x="5" y="11"/>
                      <a:pt x="4" y="11"/>
                    </a:cubicBezTo>
                    <a:cubicBezTo>
                      <a:pt x="24" y="0"/>
                      <a:pt x="1739" y="15"/>
                      <a:pt x="1740" y="15"/>
                    </a:cubicBezTo>
                    <a:lnTo>
                      <a:pt x="1736" y="11"/>
                    </a:lnTo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5" name=""/>
              <p:cNvSpPr/>
              <p:nvPr/>
            </p:nvSpPr>
            <p:spPr>
              <a:xfrm>
                <a:off x="7719480" y="2690640"/>
                <a:ext cx="246240" cy="520200"/>
              </a:xfrm>
              <a:custGeom>
                <a:avLst/>
                <a:gdLst/>
                <a:ahLst/>
                <a:rect l="l" t="t" r="r" b="b"/>
                <a:pathLst>
                  <a:path w="440" h="886">
                    <a:moveTo>
                      <a:pt x="440" y="767"/>
                    </a:moveTo>
                    <a:lnTo>
                      <a:pt x="382" y="657"/>
                    </a:lnTo>
                    <a:lnTo>
                      <a:pt x="370" y="339"/>
                    </a:lnTo>
                    <a:lnTo>
                      <a:pt x="356" y="0"/>
                    </a:lnTo>
                    <a:lnTo>
                      <a:pt x="290" y="12"/>
                    </a:lnTo>
                    <a:lnTo>
                      <a:pt x="247" y="104"/>
                    </a:lnTo>
                    <a:lnTo>
                      <a:pt x="254" y="130"/>
                    </a:lnTo>
                    <a:lnTo>
                      <a:pt x="222" y="183"/>
                    </a:lnTo>
                    <a:lnTo>
                      <a:pt x="234" y="265"/>
                    </a:lnTo>
                    <a:lnTo>
                      <a:pt x="127" y="340"/>
                    </a:lnTo>
                    <a:lnTo>
                      <a:pt x="110" y="458"/>
                    </a:lnTo>
                    <a:lnTo>
                      <a:pt x="37" y="606"/>
                    </a:lnTo>
                    <a:lnTo>
                      <a:pt x="0" y="841"/>
                    </a:lnTo>
                    <a:lnTo>
                      <a:pt x="21" y="886"/>
                    </a:lnTo>
                    <a:lnTo>
                      <a:pt x="306" y="886"/>
                    </a:lnTo>
                    <a:lnTo>
                      <a:pt x="398" y="832"/>
                    </a:lnTo>
                    <a:lnTo>
                      <a:pt x="422" y="836"/>
                    </a:lnTo>
                    <a:lnTo>
                      <a:pt x="440" y="76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6" name=""/>
              <p:cNvSpPr/>
              <p:nvPr/>
            </p:nvSpPr>
            <p:spPr>
              <a:xfrm>
                <a:off x="7719480" y="2690640"/>
                <a:ext cx="246240" cy="520200"/>
              </a:xfrm>
              <a:custGeom>
                <a:avLst/>
                <a:gdLst/>
                <a:ahLst/>
                <a:rect l="l" t="t" r="r" b="b"/>
                <a:pathLst>
                  <a:path w="440" h="886">
                    <a:moveTo>
                      <a:pt x="440" y="767"/>
                    </a:moveTo>
                    <a:lnTo>
                      <a:pt x="382" y="657"/>
                    </a:lnTo>
                    <a:lnTo>
                      <a:pt x="370" y="339"/>
                    </a:lnTo>
                    <a:lnTo>
                      <a:pt x="356" y="0"/>
                    </a:lnTo>
                    <a:lnTo>
                      <a:pt x="290" y="12"/>
                    </a:lnTo>
                    <a:lnTo>
                      <a:pt x="247" y="104"/>
                    </a:lnTo>
                    <a:lnTo>
                      <a:pt x="254" y="130"/>
                    </a:lnTo>
                    <a:lnTo>
                      <a:pt x="222" y="183"/>
                    </a:lnTo>
                    <a:lnTo>
                      <a:pt x="234" y="265"/>
                    </a:lnTo>
                    <a:lnTo>
                      <a:pt x="127" y="340"/>
                    </a:lnTo>
                    <a:lnTo>
                      <a:pt x="110" y="458"/>
                    </a:lnTo>
                    <a:lnTo>
                      <a:pt x="37" y="606"/>
                    </a:lnTo>
                    <a:lnTo>
                      <a:pt x="0" y="841"/>
                    </a:lnTo>
                    <a:lnTo>
                      <a:pt x="21" y="886"/>
                    </a:lnTo>
                    <a:lnTo>
                      <a:pt x="306" y="886"/>
                    </a:lnTo>
                    <a:lnTo>
                      <a:pt x="398" y="832"/>
                    </a:lnTo>
                    <a:lnTo>
                      <a:pt x="422" y="836"/>
                    </a:lnTo>
                    <a:lnTo>
                      <a:pt x="440" y="767"/>
                    </a:lnTo>
                    <a:lnTo>
                      <a:pt x="440" y="767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7" name=""/>
              <p:cNvSpPr/>
              <p:nvPr/>
            </p:nvSpPr>
            <p:spPr>
              <a:xfrm>
                <a:off x="7920000" y="2228760"/>
                <a:ext cx="565200" cy="913680"/>
              </a:xfrm>
              <a:custGeom>
                <a:avLst/>
                <a:gdLst/>
                <a:ahLst/>
                <a:rect l="l" t="t" r="r" b="b"/>
                <a:pathLst>
                  <a:path w="1010" h="1552">
                    <a:moveTo>
                      <a:pt x="14" y="1124"/>
                    </a:moveTo>
                    <a:lnTo>
                      <a:pt x="0" y="785"/>
                    </a:lnTo>
                    <a:lnTo>
                      <a:pt x="122" y="769"/>
                    </a:lnTo>
                    <a:lnTo>
                      <a:pt x="122" y="708"/>
                    </a:lnTo>
                    <a:lnTo>
                      <a:pt x="174" y="652"/>
                    </a:lnTo>
                    <a:lnTo>
                      <a:pt x="187" y="489"/>
                    </a:lnTo>
                    <a:lnTo>
                      <a:pt x="251" y="329"/>
                    </a:lnTo>
                    <a:lnTo>
                      <a:pt x="269" y="221"/>
                    </a:lnTo>
                    <a:lnTo>
                      <a:pt x="390" y="15"/>
                    </a:lnTo>
                    <a:lnTo>
                      <a:pt x="444" y="0"/>
                    </a:lnTo>
                    <a:lnTo>
                      <a:pt x="488" y="59"/>
                    </a:lnTo>
                    <a:lnTo>
                      <a:pt x="497" y="79"/>
                    </a:lnTo>
                    <a:lnTo>
                      <a:pt x="553" y="98"/>
                    </a:lnTo>
                    <a:lnTo>
                      <a:pt x="691" y="31"/>
                    </a:lnTo>
                    <a:lnTo>
                      <a:pt x="807" y="149"/>
                    </a:lnTo>
                    <a:lnTo>
                      <a:pt x="807" y="394"/>
                    </a:lnTo>
                    <a:lnTo>
                      <a:pt x="807" y="644"/>
                    </a:lnTo>
                    <a:lnTo>
                      <a:pt x="873" y="677"/>
                    </a:lnTo>
                    <a:lnTo>
                      <a:pt x="878" y="773"/>
                    </a:lnTo>
                    <a:lnTo>
                      <a:pt x="928" y="822"/>
                    </a:lnTo>
                    <a:lnTo>
                      <a:pt x="967" y="829"/>
                    </a:lnTo>
                    <a:lnTo>
                      <a:pt x="991" y="812"/>
                    </a:lnTo>
                    <a:lnTo>
                      <a:pt x="1000" y="887"/>
                    </a:lnTo>
                    <a:lnTo>
                      <a:pt x="983" y="923"/>
                    </a:lnTo>
                    <a:lnTo>
                      <a:pt x="1010" y="929"/>
                    </a:lnTo>
                    <a:lnTo>
                      <a:pt x="1010" y="973"/>
                    </a:lnTo>
                    <a:lnTo>
                      <a:pt x="815" y="1045"/>
                    </a:lnTo>
                    <a:lnTo>
                      <a:pt x="688" y="1145"/>
                    </a:lnTo>
                    <a:lnTo>
                      <a:pt x="604" y="1116"/>
                    </a:lnTo>
                    <a:lnTo>
                      <a:pt x="590" y="1058"/>
                    </a:lnTo>
                    <a:lnTo>
                      <a:pt x="566" y="1060"/>
                    </a:lnTo>
                    <a:lnTo>
                      <a:pt x="494" y="1231"/>
                    </a:lnTo>
                    <a:lnTo>
                      <a:pt x="455" y="1225"/>
                    </a:lnTo>
                    <a:lnTo>
                      <a:pt x="402" y="1282"/>
                    </a:lnTo>
                    <a:lnTo>
                      <a:pt x="367" y="1262"/>
                    </a:lnTo>
                    <a:lnTo>
                      <a:pt x="340" y="1326"/>
                    </a:lnTo>
                    <a:lnTo>
                      <a:pt x="318" y="1288"/>
                    </a:lnTo>
                    <a:lnTo>
                      <a:pt x="264" y="1303"/>
                    </a:lnTo>
                    <a:lnTo>
                      <a:pt x="150" y="1495"/>
                    </a:lnTo>
                    <a:lnTo>
                      <a:pt x="84" y="1552"/>
                    </a:lnTo>
                    <a:lnTo>
                      <a:pt x="26" y="1442"/>
                    </a:lnTo>
                    <a:lnTo>
                      <a:pt x="14" y="112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8" name=""/>
              <p:cNvSpPr/>
              <p:nvPr/>
            </p:nvSpPr>
            <p:spPr>
              <a:xfrm>
                <a:off x="7920000" y="2228760"/>
                <a:ext cx="565200" cy="913680"/>
              </a:xfrm>
              <a:custGeom>
                <a:avLst/>
                <a:gdLst/>
                <a:ahLst/>
                <a:rect l="l" t="t" r="r" b="b"/>
                <a:pathLst>
                  <a:path w="1010" h="1552">
                    <a:moveTo>
                      <a:pt x="14" y="1124"/>
                    </a:moveTo>
                    <a:lnTo>
                      <a:pt x="0" y="785"/>
                    </a:lnTo>
                    <a:lnTo>
                      <a:pt x="122" y="769"/>
                    </a:lnTo>
                    <a:lnTo>
                      <a:pt x="122" y="708"/>
                    </a:lnTo>
                    <a:lnTo>
                      <a:pt x="174" y="652"/>
                    </a:lnTo>
                    <a:lnTo>
                      <a:pt x="187" y="489"/>
                    </a:lnTo>
                    <a:lnTo>
                      <a:pt x="251" y="329"/>
                    </a:lnTo>
                    <a:lnTo>
                      <a:pt x="269" y="221"/>
                    </a:lnTo>
                    <a:lnTo>
                      <a:pt x="390" y="15"/>
                    </a:lnTo>
                    <a:lnTo>
                      <a:pt x="444" y="0"/>
                    </a:lnTo>
                    <a:lnTo>
                      <a:pt x="488" y="59"/>
                    </a:lnTo>
                    <a:lnTo>
                      <a:pt x="497" y="79"/>
                    </a:lnTo>
                    <a:lnTo>
                      <a:pt x="553" y="98"/>
                    </a:lnTo>
                    <a:lnTo>
                      <a:pt x="691" y="31"/>
                    </a:lnTo>
                    <a:lnTo>
                      <a:pt x="807" y="149"/>
                    </a:lnTo>
                    <a:lnTo>
                      <a:pt x="807" y="394"/>
                    </a:lnTo>
                    <a:lnTo>
                      <a:pt x="807" y="644"/>
                    </a:lnTo>
                    <a:lnTo>
                      <a:pt x="873" y="677"/>
                    </a:lnTo>
                    <a:lnTo>
                      <a:pt x="878" y="773"/>
                    </a:lnTo>
                    <a:lnTo>
                      <a:pt x="928" y="822"/>
                    </a:lnTo>
                    <a:lnTo>
                      <a:pt x="967" y="829"/>
                    </a:lnTo>
                    <a:lnTo>
                      <a:pt x="991" y="812"/>
                    </a:lnTo>
                    <a:lnTo>
                      <a:pt x="1000" y="887"/>
                    </a:lnTo>
                    <a:lnTo>
                      <a:pt x="983" y="923"/>
                    </a:lnTo>
                    <a:lnTo>
                      <a:pt x="1010" y="929"/>
                    </a:lnTo>
                    <a:lnTo>
                      <a:pt x="1010" y="973"/>
                    </a:lnTo>
                    <a:lnTo>
                      <a:pt x="815" y="1045"/>
                    </a:lnTo>
                    <a:lnTo>
                      <a:pt x="688" y="1145"/>
                    </a:lnTo>
                    <a:lnTo>
                      <a:pt x="604" y="1116"/>
                    </a:lnTo>
                    <a:lnTo>
                      <a:pt x="590" y="1058"/>
                    </a:lnTo>
                    <a:lnTo>
                      <a:pt x="566" y="1060"/>
                    </a:lnTo>
                    <a:lnTo>
                      <a:pt x="494" y="1231"/>
                    </a:lnTo>
                    <a:lnTo>
                      <a:pt x="455" y="1225"/>
                    </a:lnTo>
                    <a:lnTo>
                      <a:pt x="402" y="1282"/>
                    </a:lnTo>
                    <a:lnTo>
                      <a:pt x="367" y="1262"/>
                    </a:lnTo>
                    <a:lnTo>
                      <a:pt x="340" y="1326"/>
                    </a:lnTo>
                    <a:lnTo>
                      <a:pt x="318" y="1288"/>
                    </a:lnTo>
                    <a:lnTo>
                      <a:pt x="264" y="1303"/>
                    </a:lnTo>
                    <a:lnTo>
                      <a:pt x="150" y="1495"/>
                    </a:lnTo>
                    <a:lnTo>
                      <a:pt x="84" y="1552"/>
                    </a:lnTo>
                    <a:lnTo>
                      <a:pt x="26" y="1442"/>
                    </a:lnTo>
                    <a:lnTo>
                      <a:pt x="14" y="1124"/>
                    </a:lnTo>
                    <a:lnTo>
                      <a:pt x="14" y="1124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9" name=""/>
              <p:cNvSpPr/>
              <p:nvPr/>
            </p:nvSpPr>
            <p:spPr>
              <a:xfrm>
                <a:off x="8193240" y="2089440"/>
                <a:ext cx="731520" cy="633960"/>
              </a:xfrm>
              <a:custGeom>
                <a:avLst/>
                <a:gdLst/>
                <a:ahLst/>
                <a:rect l="l" t="t" r="r" b="b"/>
                <a:pathLst>
                  <a:path w="1310" h="1077">
                    <a:moveTo>
                      <a:pt x="1270" y="743"/>
                    </a:moveTo>
                    <a:lnTo>
                      <a:pt x="1310" y="718"/>
                    </a:lnTo>
                    <a:lnTo>
                      <a:pt x="1291" y="700"/>
                    </a:lnTo>
                    <a:lnTo>
                      <a:pt x="1123" y="651"/>
                    </a:lnTo>
                    <a:lnTo>
                      <a:pt x="1043" y="488"/>
                    </a:lnTo>
                    <a:lnTo>
                      <a:pt x="1043" y="355"/>
                    </a:lnTo>
                    <a:lnTo>
                      <a:pt x="942" y="349"/>
                    </a:lnTo>
                    <a:lnTo>
                      <a:pt x="1013" y="266"/>
                    </a:lnTo>
                    <a:lnTo>
                      <a:pt x="1054" y="156"/>
                    </a:lnTo>
                    <a:lnTo>
                      <a:pt x="1056" y="105"/>
                    </a:lnTo>
                    <a:lnTo>
                      <a:pt x="981" y="49"/>
                    </a:lnTo>
                    <a:lnTo>
                      <a:pt x="851" y="121"/>
                    </a:lnTo>
                    <a:lnTo>
                      <a:pt x="809" y="41"/>
                    </a:lnTo>
                    <a:lnTo>
                      <a:pt x="690" y="0"/>
                    </a:lnTo>
                    <a:lnTo>
                      <a:pt x="539" y="19"/>
                    </a:lnTo>
                    <a:lnTo>
                      <a:pt x="515" y="56"/>
                    </a:lnTo>
                    <a:lnTo>
                      <a:pt x="416" y="77"/>
                    </a:lnTo>
                    <a:lnTo>
                      <a:pt x="354" y="19"/>
                    </a:lnTo>
                    <a:lnTo>
                      <a:pt x="233" y="18"/>
                    </a:lnTo>
                    <a:lnTo>
                      <a:pt x="230" y="45"/>
                    </a:lnTo>
                    <a:lnTo>
                      <a:pt x="170" y="47"/>
                    </a:lnTo>
                    <a:lnTo>
                      <a:pt x="168" y="183"/>
                    </a:lnTo>
                    <a:lnTo>
                      <a:pt x="121" y="234"/>
                    </a:lnTo>
                    <a:lnTo>
                      <a:pt x="0" y="294"/>
                    </a:lnTo>
                    <a:lnTo>
                      <a:pt x="9" y="314"/>
                    </a:lnTo>
                    <a:lnTo>
                      <a:pt x="65" y="333"/>
                    </a:lnTo>
                    <a:lnTo>
                      <a:pt x="203" y="266"/>
                    </a:lnTo>
                    <a:lnTo>
                      <a:pt x="319" y="384"/>
                    </a:lnTo>
                    <a:lnTo>
                      <a:pt x="319" y="629"/>
                    </a:lnTo>
                    <a:lnTo>
                      <a:pt x="319" y="879"/>
                    </a:lnTo>
                    <a:lnTo>
                      <a:pt x="385" y="912"/>
                    </a:lnTo>
                    <a:lnTo>
                      <a:pt x="390" y="1008"/>
                    </a:lnTo>
                    <a:lnTo>
                      <a:pt x="440" y="1057"/>
                    </a:lnTo>
                    <a:lnTo>
                      <a:pt x="479" y="1064"/>
                    </a:lnTo>
                    <a:lnTo>
                      <a:pt x="503" y="1047"/>
                    </a:lnTo>
                    <a:lnTo>
                      <a:pt x="599" y="1077"/>
                    </a:lnTo>
                    <a:lnTo>
                      <a:pt x="695" y="1064"/>
                    </a:lnTo>
                    <a:lnTo>
                      <a:pt x="740" y="1046"/>
                    </a:lnTo>
                    <a:lnTo>
                      <a:pt x="761" y="1011"/>
                    </a:lnTo>
                    <a:lnTo>
                      <a:pt x="840" y="1014"/>
                    </a:lnTo>
                    <a:lnTo>
                      <a:pt x="1074" y="864"/>
                    </a:lnTo>
                    <a:lnTo>
                      <a:pt x="1115" y="784"/>
                    </a:lnTo>
                    <a:lnTo>
                      <a:pt x="1129" y="819"/>
                    </a:lnTo>
                    <a:lnTo>
                      <a:pt x="1163" y="818"/>
                    </a:lnTo>
                    <a:lnTo>
                      <a:pt x="1191" y="766"/>
                    </a:lnTo>
                    <a:lnTo>
                      <a:pt x="1270" y="743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0" name=""/>
              <p:cNvSpPr/>
              <p:nvPr/>
            </p:nvSpPr>
            <p:spPr>
              <a:xfrm>
                <a:off x="8193240" y="2089440"/>
                <a:ext cx="731520" cy="633960"/>
              </a:xfrm>
              <a:custGeom>
                <a:avLst/>
                <a:gdLst/>
                <a:ahLst/>
                <a:rect l="l" t="t" r="r" b="b"/>
                <a:pathLst>
                  <a:path w="1310" h="1077">
                    <a:moveTo>
                      <a:pt x="1270" y="743"/>
                    </a:moveTo>
                    <a:lnTo>
                      <a:pt x="1310" y="718"/>
                    </a:lnTo>
                    <a:lnTo>
                      <a:pt x="1291" y="700"/>
                    </a:lnTo>
                    <a:lnTo>
                      <a:pt x="1123" y="651"/>
                    </a:lnTo>
                    <a:lnTo>
                      <a:pt x="1043" y="488"/>
                    </a:lnTo>
                    <a:lnTo>
                      <a:pt x="1043" y="355"/>
                    </a:lnTo>
                    <a:lnTo>
                      <a:pt x="942" y="349"/>
                    </a:lnTo>
                    <a:lnTo>
                      <a:pt x="1013" y="266"/>
                    </a:lnTo>
                    <a:lnTo>
                      <a:pt x="1054" y="156"/>
                    </a:lnTo>
                    <a:lnTo>
                      <a:pt x="1056" y="105"/>
                    </a:lnTo>
                    <a:lnTo>
                      <a:pt x="981" y="49"/>
                    </a:lnTo>
                    <a:lnTo>
                      <a:pt x="851" y="121"/>
                    </a:lnTo>
                    <a:lnTo>
                      <a:pt x="809" y="41"/>
                    </a:lnTo>
                    <a:lnTo>
                      <a:pt x="690" y="0"/>
                    </a:lnTo>
                    <a:lnTo>
                      <a:pt x="539" y="19"/>
                    </a:lnTo>
                    <a:lnTo>
                      <a:pt x="515" y="56"/>
                    </a:lnTo>
                    <a:lnTo>
                      <a:pt x="416" y="77"/>
                    </a:lnTo>
                    <a:lnTo>
                      <a:pt x="354" y="19"/>
                    </a:lnTo>
                    <a:lnTo>
                      <a:pt x="233" y="18"/>
                    </a:lnTo>
                    <a:lnTo>
                      <a:pt x="230" y="45"/>
                    </a:lnTo>
                    <a:lnTo>
                      <a:pt x="170" y="47"/>
                    </a:lnTo>
                    <a:lnTo>
                      <a:pt x="168" y="183"/>
                    </a:lnTo>
                    <a:lnTo>
                      <a:pt x="121" y="234"/>
                    </a:lnTo>
                    <a:lnTo>
                      <a:pt x="0" y="294"/>
                    </a:lnTo>
                    <a:lnTo>
                      <a:pt x="9" y="314"/>
                    </a:lnTo>
                    <a:lnTo>
                      <a:pt x="65" y="333"/>
                    </a:lnTo>
                    <a:lnTo>
                      <a:pt x="203" y="266"/>
                    </a:lnTo>
                    <a:lnTo>
                      <a:pt x="319" y="384"/>
                    </a:lnTo>
                    <a:lnTo>
                      <a:pt x="319" y="629"/>
                    </a:lnTo>
                    <a:lnTo>
                      <a:pt x="319" y="879"/>
                    </a:lnTo>
                    <a:lnTo>
                      <a:pt x="385" y="912"/>
                    </a:lnTo>
                    <a:lnTo>
                      <a:pt x="390" y="1008"/>
                    </a:lnTo>
                    <a:lnTo>
                      <a:pt x="440" y="1057"/>
                    </a:lnTo>
                    <a:lnTo>
                      <a:pt x="479" y="1064"/>
                    </a:lnTo>
                    <a:lnTo>
                      <a:pt x="503" y="1047"/>
                    </a:lnTo>
                    <a:lnTo>
                      <a:pt x="599" y="1077"/>
                    </a:lnTo>
                    <a:lnTo>
                      <a:pt x="695" y="1064"/>
                    </a:lnTo>
                    <a:lnTo>
                      <a:pt x="740" y="1046"/>
                    </a:lnTo>
                    <a:lnTo>
                      <a:pt x="761" y="1011"/>
                    </a:lnTo>
                    <a:lnTo>
                      <a:pt x="840" y="1014"/>
                    </a:lnTo>
                    <a:lnTo>
                      <a:pt x="1074" y="864"/>
                    </a:lnTo>
                    <a:lnTo>
                      <a:pt x="1115" y="784"/>
                    </a:lnTo>
                    <a:lnTo>
                      <a:pt x="1129" y="819"/>
                    </a:lnTo>
                    <a:lnTo>
                      <a:pt x="1163" y="818"/>
                    </a:lnTo>
                    <a:lnTo>
                      <a:pt x="1191" y="766"/>
                    </a:lnTo>
                    <a:lnTo>
                      <a:pt x="1270" y="743"/>
                    </a:lnTo>
                    <a:lnTo>
                      <a:pt x="1270" y="743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1" name=""/>
              <p:cNvSpPr/>
              <p:nvPr/>
            </p:nvSpPr>
            <p:spPr>
              <a:xfrm>
                <a:off x="8599320" y="2528640"/>
                <a:ext cx="699120" cy="527040"/>
              </a:xfrm>
              <a:custGeom>
                <a:avLst/>
                <a:gdLst/>
                <a:ahLst/>
                <a:rect l="l" t="t" r="r" b="b"/>
                <a:pathLst>
                  <a:path w="1248" h="898">
                    <a:moveTo>
                      <a:pt x="1176" y="165"/>
                    </a:moveTo>
                    <a:lnTo>
                      <a:pt x="1145" y="126"/>
                    </a:lnTo>
                    <a:lnTo>
                      <a:pt x="1033" y="134"/>
                    </a:lnTo>
                    <a:lnTo>
                      <a:pt x="1039" y="94"/>
                    </a:lnTo>
                    <a:lnTo>
                      <a:pt x="1018" y="49"/>
                    </a:lnTo>
                    <a:lnTo>
                      <a:pt x="931" y="113"/>
                    </a:lnTo>
                    <a:lnTo>
                      <a:pt x="835" y="125"/>
                    </a:lnTo>
                    <a:lnTo>
                      <a:pt x="818" y="94"/>
                    </a:lnTo>
                    <a:lnTo>
                      <a:pt x="538" y="27"/>
                    </a:lnTo>
                    <a:lnTo>
                      <a:pt x="543" y="0"/>
                    </a:lnTo>
                    <a:lnTo>
                      <a:pt x="464" y="23"/>
                    </a:lnTo>
                    <a:lnTo>
                      <a:pt x="436" y="75"/>
                    </a:lnTo>
                    <a:lnTo>
                      <a:pt x="324" y="192"/>
                    </a:lnTo>
                    <a:lnTo>
                      <a:pt x="332" y="247"/>
                    </a:lnTo>
                    <a:lnTo>
                      <a:pt x="436" y="210"/>
                    </a:lnTo>
                    <a:lnTo>
                      <a:pt x="679" y="222"/>
                    </a:lnTo>
                    <a:lnTo>
                      <a:pt x="674" y="249"/>
                    </a:lnTo>
                    <a:lnTo>
                      <a:pt x="570" y="263"/>
                    </a:lnTo>
                    <a:lnTo>
                      <a:pt x="484" y="334"/>
                    </a:lnTo>
                    <a:lnTo>
                      <a:pt x="417" y="260"/>
                    </a:lnTo>
                    <a:lnTo>
                      <a:pt x="150" y="436"/>
                    </a:lnTo>
                    <a:lnTo>
                      <a:pt x="153" y="460"/>
                    </a:lnTo>
                    <a:lnTo>
                      <a:pt x="79" y="480"/>
                    </a:lnTo>
                    <a:lnTo>
                      <a:pt x="0" y="571"/>
                    </a:lnTo>
                    <a:lnTo>
                      <a:pt x="71" y="512"/>
                    </a:lnTo>
                    <a:lnTo>
                      <a:pt x="16" y="598"/>
                    </a:lnTo>
                    <a:lnTo>
                      <a:pt x="10" y="721"/>
                    </a:lnTo>
                    <a:lnTo>
                      <a:pt x="32" y="787"/>
                    </a:lnTo>
                    <a:lnTo>
                      <a:pt x="67" y="791"/>
                    </a:lnTo>
                    <a:lnTo>
                      <a:pt x="116" y="882"/>
                    </a:lnTo>
                    <a:lnTo>
                      <a:pt x="179" y="898"/>
                    </a:lnTo>
                    <a:lnTo>
                      <a:pt x="212" y="829"/>
                    </a:lnTo>
                    <a:lnTo>
                      <a:pt x="270" y="832"/>
                    </a:lnTo>
                    <a:lnTo>
                      <a:pt x="460" y="619"/>
                    </a:lnTo>
                    <a:lnTo>
                      <a:pt x="495" y="510"/>
                    </a:lnTo>
                    <a:lnTo>
                      <a:pt x="509" y="549"/>
                    </a:lnTo>
                    <a:lnTo>
                      <a:pt x="545" y="487"/>
                    </a:lnTo>
                    <a:lnTo>
                      <a:pt x="578" y="549"/>
                    </a:lnTo>
                    <a:lnTo>
                      <a:pt x="631" y="549"/>
                    </a:lnTo>
                    <a:lnTo>
                      <a:pt x="623" y="465"/>
                    </a:lnTo>
                    <a:lnTo>
                      <a:pt x="679" y="491"/>
                    </a:lnTo>
                    <a:lnTo>
                      <a:pt x="800" y="454"/>
                    </a:lnTo>
                    <a:lnTo>
                      <a:pt x="1104" y="284"/>
                    </a:lnTo>
                    <a:lnTo>
                      <a:pt x="1219" y="274"/>
                    </a:lnTo>
                    <a:lnTo>
                      <a:pt x="1248" y="252"/>
                    </a:lnTo>
                    <a:lnTo>
                      <a:pt x="1230" y="238"/>
                    </a:lnTo>
                    <a:lnTo>
                      <a:pt x="1161" y="232"/>
                    </a:lnTo>
                    <a:lnTo>
                      <a:pt x="1192" y="187"/>
                    </a:lnTo>
                    <a:lnTo>
                      <a:pt x="1176" y="16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2" name=""/>
              <p:cNvSpPr/>
              <p:nvPr/>
            </p:nvSpPr>
            <p:spPr>
              <a:xfrm>
                <a:off x="8599320" y="2528640"/>
                <a:ext cx="699120" cy="527040"/>
              </a:xfrm>
              <a:custGeom>
                <a:avLst/>
                <a:gdLst/>
                <a:ahLst/>
                <a:rect l="l" t="t" r="r" b="b"/>
                <a:pathLst>
                  <a:path w="1248" h="898">
                    <a:moveTo>
                      <a:pt x="1176" y="165"/>
                    </a:moveTo>
                    <a:lnTo>
                      <a:pt x="1145" y="126"/>
                    </a:lnTo>
                    <a:lnTo>
                      <a:pt x="1033" y="134"/>
                    </a:lnTo>
                    <a:lnTo>
                      <a:pt x="1039" y="94"/>
                    </a:lnTo>
                    <a:lnTo>
                      <a:pt x="1018" y="49"/>
                    </a:lnTo>
                    <a:lnTo>
                      <a:pt x="931" y="113"/>
                    </a:lnTo>
                    <a:lnTo>
                      <a:pt x="835" y="125"/>
                    </a:lnTo>
                    <a:lnTo>
                      <a:pt x="818" y="94"/>
                    </a:lnTo>
                    <a:lnTo>
                      <a:pt x="538" y="27"/>
                    </a:lnTo>
                    <a:lnTo>
                      <a:pt x="543" y="0"/>
                    </a:lnTo>
                    <a:lnTo>
                      <a:pt x="464" y="23"/>
                    </a:lnTo>
                    <a:lnTo>
                      <a:pt x="436" y="75"/>
                    </a:lnTo>
                    <a:lnTo>
                      <a:pt x="324" y="192"/>
                    </a:lnTo>
                    <a:lnTo>
                      <a:pt x="332" y="247"/>
                    </a:lnTo>
                    <a:lnTo>
                      <a:pt x="436" y="210"/>
                    </a:lnTo>
                    <a:lnTo>
                      <a:pt x="679" y="222"/>
                    </a:lnTo>
                    <a:lnTo>
                      <a:pt x="674" y="249"/>
                    </a:lnTo>
                    <a:lnTo>
                      <a:pt x="570" y="263"/>
                    </a:lnTo>
                    <a:lnTo>
                      <a:pt x="484" y="334"/>
                    </a:lnTo>
                    <a:lnTo>
                      <a:pt x="417" y="260"/>
                    </a:lnTo>
                    <a:lnTo>
                      <a:pt x="150" y="436"/>
                    </a:lnTo>
                    <a:lnTo>
                      <a:pt x="153" y="460"/>
                    </a:lnTo>
                    <a:lnTo>
                      <a:pt x="79" y="480"/>
                    </a:lnTo>
                    <a:lnTo>
                      <a:pt x="0" y="571"/>
                    </a:lnTo>
                    <a:lnTo>
                      <a:pt x="71" y="512"/>
                    </a:lnTo>
                    <a:lnTo>
                      <a:pt x="16" y="598"/>
                    </a:lnTo>
                    <a:lnTo>
                      <a:pt x="10" y="721"/>
                    </a:lnTo>
                    <a:lnTo>
                      <a:pt x="32" y="787"/>
                    </a:lnTo>
                    <a:lnTo>
                      <a:pt x="67" y="791"/>
                    </a:lnTo>
                    <a:lnTo>
                      <a:pt x="116" y="882"/>
                    </a:lnTo>
                    <a:lnTo>
                      <a:pt x="179" y="898"/>
                    </a:lnTo>
                    <a:lnTo>
                      <a:pt x="212" y="829"/>
                    </a:lnTo>
                    <a:lnTo>
                      <a:pt x="270" y="832"/>
                    </a:lnTo>
                    <a:lnTo>
                      <a:pt x="460" y="619"/>
                    </a:lnTo>
                    <a:lnTo>
                      <a:pt x="495" y="510"/>
                    </a:lnTo>
                    <a:lnTo>
                      <a:pt x="509" y="549"/>
                    </a:lnTo>
                    <a:lnTo>
                      <a:pt x="545" y="487"/>
                    </a:lnTo>
                    <a:lnTo>
                      <a:pt x="578" y="549"/>
                    </a:lnTo>
                    <a:lnTo>
                      <a:pt x="631" y="549"/>
                    </a:lnTo>
                    <a:lnTo>
                      <a:pt x="623" y="465"/>
                    </a:lnTo>
                    <a:lnTo>
                      <a:pt x="679" y="491"/>
                    </a:lnTo>
                    <a:lnTo>
                      <a:pt x="800" y="454"/>
                    </a:lnTo>
                    <a:lnTo>
                      <a:pt x="1104" y="284"/>
                    </a:lnTo>
                    <a:lnTo>
                      <a:pt x="1219" y="274"/>
                    </a:lnTo>
                    <a:lnTo>
                      <a:pt x="1248" y="252"/>
                    </a:lnTo>
                    <a:lnTo>
                      <a:pt x="1230" y="238"/>
                    </a:lnTo>
                    <a:lnTo>
                      <a:pt x="1161" y="232"/>
                    </a:lnTo>
                    <a:lnTo>
                      <a:pt x="1192" y="187"/>
                    </a:lnTo>
                    <a:lnTo>
                      <a:pt x="1176" y="165"/>
                    </a:lnTo>
                    <a:lnTo>
                      <a:pt x="1176" y="165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3" name=""/>
              <p:cNvSpPr/>
              <p:nvPr/>
            </p:nvSpPr>
            <p:spPr>
              <a:xfrm>
                <a:off x="7600680" y="2752200"/>
                <a:ext cx="261360" cy="458640"/>
              </a:xfrm>
              <a:custGeom>
                <a:avLst/>
                <a:gdLst/>
                <a:ahLst/>
                <a:rect l="l" t="t" r="r" b="b"/>
                <a:pathLst>
                  <a:path w="469" h="782">
                    <a:moveTo>
                      <a:pt x="236" y="782"/>
                    </a:moveTo>
                    <a:lnTo>
                      <a:pt x="215" y="737"/>
                    </a:lnTo>
                    <a:lnTo>
                      <a:pt x="252" y="502"/>
                    </a:lnTo>
                    <a:lnTo>
                      <a:pt x="325" y="354"/>
                    </a:lnTo>
                    <a:lnTo>
                      <a:pt x="342" y="236"/>
                    </a:lnTo>
                    <a:lnTo>
                      <a:pt x="449" y="161"/>
                    </a:lnTo>
                    <a:lnTo>
                      <a:pt x="437" y="79"/>
                    </a:lnTo>
                    <a:lnTo>
                      <a:pt x="469" y="26"/>
                    </a:lnTo>
                    <a:lnTo>
                      <a:pt x="462" y="0"/>
                    </a:lnTo>
                    <a:lnTo>
                      <a:pt x="224" y="0"/>
                    </a:lnTo>
                    <a:lnTo>
                      <a:pt x="21" y="0"/>
                    </a:lnTo>
                    <a:lnTo>
                      <a:pt x="15" y="129"/>
                    </a:lnTo>
                    <a:lnTo>
                      <a:pt x="37" y="186"/>
                    </a:lnTo>
                    <a:lnTo>
                      <a:pt x="0" y="324"/>
                    </a:lnTo>
                    <a:lnTo>
                      <a:pt x="17" y="434"/>
                    </a:lnTo>
                    <a:lnTo>
                      <a:pt x="4" y="469"/>
                    </a:lnTo>
                    <a:lnTo>
                      <a:pt x="48" y="502"/>
                    </a:lnTo>
                    <a:lnTo>
                      <a:pt x="46" y="782"/>
                    </a:lnTo>
                    <a:lnTo>
                      <a:pt x="236" y="78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4" name=""/>
              <p:cNvSpPr/>
              <p:nvPr/>
            </p:nvSpPr>
            <p:spPr>
              <a:xfrm>
                <a:off x="7600680" y="2752200"/>
                <a:ext cx="261360" cy="458640"/>
              </a:xfrm>
              <a:custGeom>
                <a:avLst/>
                <a:gdLst/>
                <a:ahLst/>
                <a:rect l="l" t="t" r="r" b="b"/>
                <a:pathLst>
                  <a:path w="469" h="782">
                    <a:moveTo>
                      <a:pt x="236" y="782"/>
                    </a:moveTo>
                    <a:lnTo>
                      <a:pt x="215" y="737"/>
                    </a:lnTo>
                    <a:lnTo>
                      <a:pt x="252" y="502"/>
                    </a:lnTo>
                    <a:lnTo>
                      <a:pt x="325" y="354"/>
                    </a:lnTo>
                    <a:lnTo>
                      <a:pt x="342" y="236"/>
                    </a:lnTo>
                    <a:lnTo>
                      <a:pt x="449" y="161"/>
                    </a:lnTo>
                    <a:lnTo>
                      <a:pt x="437" y="79"/>
                    </a:lnTo>
                    <a:lnTo>
                      <a:pt x="469" y="26"/>
                    </a:lnTo>
                    <a:lnTo>
                      <a:pt x="462" y="0"/>
                    </a:lnTo>
                    <a:lnTo>
                      <a:pt x="224" y="0"/>
                    </a:lnTo>
                    <a:lnTo>
                      <a:pt x="21" y="0"/>
                    </a:lnTo>
                    <a:lnTo>
                      <a:pt x="15" y="129"/>
                    </a:lnTo>
                    <a:lnTo>
                      <a:pt x="37" y="186"/>
                    </a:lnTo>
                    <a:lnTo>
                      <a:pt x="0" y="324"/>
                    </a:lnTo>
                    <a:lnTo>
                      <a:pt x="17" y="434"/>
                    </a:lnTo>
                    <a:lnTo>
                      <a:pt x="4" y="469"/>
                    </a:lnTo>
                    <a:lnTo>
                      <a:pt x="48" y="502"/>
                    </a:lnTo>
                    <a:lnTo>
                      <a:pt x="46" y="782"/>
                    </a:lnTo>
                    <a:lnTo>
                      <a:pt x="236" y="782"/>
                    </a:lnTo>
                    <a:lnTo>
                      <a:pt x="236" y="782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5" name=""/>
              <p:cNvSpPr/>
              <p:nvPr/>
            </p:nvSpPr>
            <p:spPr>
              <a:xfrm>
                <a:off x="7313760" y="3485880"/>
                <a:ext cx="225720" cy="460440"/>
              </a:xfrm>
              <a:custGeom>
                <a:avLst/>
                <a:gdLst/>
                <a:ahLst/>
                <a:rect l="l" t="t" r="r" b="b"/>
                <a:pathLst>
                  <a:path w="406" h="784">
                    <a:moveTo>
                      <a:pt x="11" y="596"/>
                    </a:moveTo>
                    <a:lnTo>
                      <a:pt x="70" y="669"/>
                    </a:lnTo>
                    <a:lnTo>
                      <a:pt x="178" y="711"/>
                    </a:lnTo>
                    <a:lnTo>
                      <a:pt x="182" y="784"/>
                    </a:lnTo>
                    <a:lnTo>
                      <a:pt x="215" y="748"/>
                    </a:lnTo>
                    <a:lnTo>
                      <a:pt x="341" y="566"/>
                    </a:lnTo>
                    <a:lnTo>
                      <a:pt x="358" y="476"/>
                    </a:lnTo>
                    <a:lnTo>
                      <a:pt x="384" y="464"/>
                    </a:lnTo>
                    <a:lnTo>
                      <a:pt x="406" y="373"/>
                    </a:lnTo>
                    <a:lnTo>
                      <a:pt x="340" y="274"/>
                    </a:lnTo>
                    <a:lnTo>
                      <a:pt x="372" y="222"/>
                    </a:lnTo>
                    <a:lnTo>
                      <a:pt x="404" y="128"/>
                    </a:lnTo>
                    <a:lnTo>
                      <a:pt x="207" y="0"/>
                    </a:lnTo>
                    <a:lnTo>
                      <a:pt x="175" y="30"/>
                    </a:lnTo>
                    <a:lnTo>
                      <a:pt x="103" y="125"/>
                    </a:lnTo>
                    <a:lnTo>
                      <a:pt x="120" y="162"/>
                    </a:lnTo>
                    <a:lnTo>
                      <a:pt x="89" y="202"/>
                    </a:lnTo>
                    <a:lnTo>
                      <a:pt x="89" y="265"/>
                    </a:lnTo>
                    <a:lnTo>
                      <a:pt x="115" y="270"/>
                    </a:lnTo>
                    <a:lnTo>
                      <a:pt x="123" y="314"/>
                    </a:lnTo>
                    <a:lnTo>
                      <a:pt x="200" y="399"/>
                    </a:lnTo>
                    <a:lnTo>
                      <a:pt x="103" y="493"/>
                    </a:lnTo>
                    <a:lnTo>
                      <a:pt x="37" y="520"/>
                    </a:lnTo>
                    <a:lnTo>
                      <a:pt x="0" y="576"/>
                    </a:lnTo>
                    <a:lnTo>
                      <a:pt x="11" y="596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6" name=""/>
              <p:cNvSpPr/>
              <p:nvPr/>
            </p:nvSpPr>
            <p:spPr>
              <a:xfrm>
                <a:off x="7313760" y="3485880"/>
                <a:ext cx="225720" cy="460440"/>
              </a:xfrm>
              <a:custGeom>
                <a:avLst/>
                <a:gdLst/>
                <a:ahLst/>
                <a:rect l="l" t="t" r="r" b="b"/>
                <a:pathLst>
                  <a:path w="406" h="784">
                    <a:moveTo>
                      <a:pt x="11" y="596"/>
                    </a:moveTo>
                    <a:lnTo>
                      <a:pt x="70" y="669"/>
                    </a:lnTo>
                    <a:lnTo>
                      <a:pt x="178" y="711"/>
                    </a:lnTo>
                    <a:lnTo>
                      <a:pt x="182" y="784"/>
                    </a:lnTo>
                    <a:lnTo>
                      <a:pt x="215" y="748"/>
                    </a:lnTo>
                    <a:lnTo>
                      <a:pt x="341" y="566"/>
                    </a:lnTo>
                    <a:lnTo>
                      <a:pt x="358" y="476"/>
                    </a:lnTo>
                    <a:lnTo>
                      <a:pt x="384" y="464"/>
                    </a:lnTo>
                    <a:lnTo>
                      <a:pt x="406" y="373"/>
                    </a:lnTo>
                    <a:lnTo>
                      <a:pt x="340" y="274"/>
                    </a:lnTo>
                    <a:lnTo>
                      <a:pt x="372" y="222"/>
                    </a:lnTo>
                    <a:lnTo>
                      <a:pt x="404" y="128"/>
                    </a:lnTo>
                    <a:lnTo>
                      <a:pt x="207" y="0"/>
                    </a:lnTo>
                    <a:lnTo>
                      <a:pt x="175" y="30"/>
                    </a:lnTo>
                    <a:lnTo>
                      <a:pt x="103" y="125"/>
                    </a:lnTo>
                    <a:lnTo>
                      <a:pt x="120" y="162"/>
                    </a:lnTo>
                    <a:lnTo>
                      <a:pt x="89" y="202"/>
                    </a:lnTo>
                    <a:lnTo>
                      <a:pt x="89" y="265"/>
                    </a:lnTo>
                    <a:lnTo>
                      <a:pt x="115" y="270"/>
                    </a:lnTo>
                    <a:lnTo>
                      <a:pt x="123" y="314"/>
                    </a:lnTo>
                    <a:lnTo>
                      <a:pt x="200" y="399"/>
                    </a:lnTo>
                    <a:lnTo>
                      <a:pt x="103" y="493"/>
                    </a:lnTo>
                    <a:lnTo>
                      <a:pt x="37" y="520"/>
                    </a:lnTo>
                    <a:lnTo>
                      <a:pt x="0" y="576"/>
                    </a:lnTo>
                    <a:lnTo>
                      <a:pt x="11" y="596"/>
                    </a:lnTo>
                    <a:lnTo>
                      <a:pt x="11" y="596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7" name=""/>
              <p:cNvSpPr/>
              <p:nvPr/>
            </p:nvSpPr>
            <p:spPr>
              <a:xfrm>
                <a:off x="7596000" y="3180600"/>
                <a:ext cx="495360" cy="270720"/>
              </a:xfrm>
              <a:custGeom>
                <a:avLst/>
                <a:gdLst/>
                <a:ahLst/>
                <a:rect l="l" t="t" r="r" b="b"/>
                <a:pathLst>
                  <a:path w="886" h="460">
                    <a:moveTo>
                      <a:pt x="0" y="291"/>
                    </a:moveTo>
                    <a:lnTo>
                      <a:pt x="55" y="54"/>
                    </a:lnTo>
                    <a:lnTo>
                      <a:pt x="530" y="54"/>
                    </a:lnTo>
                    <a:lnTo>
                      <a:pt x="622" y="0"/>
                    </a:lnTo>
                    <a:lnTo>
                      <a:pt x="646" y="4"/>
                    </a:lnTo>
                    <a:lnTo>
                      <a:pt x="692" y="100"/>
                    </a:lnTo>
                    <a:lnTo>
                      <a:pt x="626" y="198"/>
                    </a:lnTo>
                    <a:lnTo>
                      <a:pt x="690" y="250"/>
                    </a:lnTo>
                    <a:lnTo>
                      <a:pt x="734" y="366"/>
                    </a:lnTo>
                    <a:lnTo>
                      <a:pt x="768" y="392"/>
                    </a:lnTo>
                    <a:lnTo>
                      <a:pt x="854" y="393"/>
                    </a:lnTo>
                    <a:lnTo>
                      <a:pt x="865" y="345"/>
                    </a:lnTo>
                    <a:lnTo>
                      <a:pt x="851" y="321"/>
                    </a:lnTo>
                    <a:lnTo>
                      <a:pt x="874" y="320"/>
                    </a:lnTo>
                    <a:lnTo>
                      <a:pt x="886" y="391"/>
                    </a:lnTo>
                    <a:lnTo>
                      <a:pt x="826" y="437"/>
                    </a:lnTo>
                    <a:lnTo>
                      <a:pt x="746" y="453"/>
                    </a:lnTo>
                    <a:lnTo>
                      <a:pt x="697" y="414"/>
                    </a:lnTo>
                    <a:lnTo>
                      <a:pt x="599" y="460"/>
                    </a:lnTo>
                    <a:lnTo>
                      <a:pt x="556" y="402"/>
                    </a:lnTo>
                    <a:lnTo>
                      <a:pt x="519" y="373"/>
                    </a:lnTo>
                    <a:lnTo>
                      <a:pt x="508" y="291"/>
                    </a:lnTo>
                    <a:lnTo>
                      <a:pt x="0" y="29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8" name=""/>
              <p:cNvSpPr/>
              <p:nvPr/>
            </p:nvSpPr>
            <p:spPr>
              <a:xfrm>
                <a:off x="7596000" y="3180600"/>
                <a:ext cx="495360" cy="270720"/>
              </a:xfrm>
              <a:custGeom>
                <a:avLst/>
                <a:gdLst/>
                <a:ahLst/>
                <a:rect l="l" t="t" r="r" b="b"/>
                <a:pathLst>
                  <a:path w="886" h="460">
                    <a:moveTo>
                      <a:pt x="0" y="291"/>
                    </a:moveTo>
                    <a:lnTo>
                      <a:pt x="55" y="54"/>
                    </a:lnTo>
                    <a:lnTo>
                      <a:pt x="530" y="54"/>
                    </a:lnTo>
                    <a:lnTo>
                      <a:pt x="622" y="0"/>
                    </a:lnTo>
                    <a:lnTo>
                      <a:pt x="646" y="4"/>
                    </a:lnTo>
                    <a:lnTo>
                      <a:pt x="692" y="100"/>
                    </a:lnTo>
                    <a:lnTo>
                      <a:pt x="626" y="198"/>
                    </a:lnTo>
                    <a:lnTo>
                      <a:pt x="690" y="250"/>
                    </a:lnTo>
                    <a:lnTo>
                      <a:pt x="734" y="366"/>
                    </a:lnTo>
                    <a:lnTo>
                      <a:pt x="768" y="392"/>
                    </a:lnTo>
                    <a:lnTo>
                      <a:pt x="854" y="393"/>
                    </a:lnTo>
                    <a:lnTo>
                      <a:pt x="865" y="345"/>
                    </a:lnTo>
                    <a:lnTo>
                      <a:pt x="851" y="321"/>
                    </a:lnTo>
                    <a:lnTo>
                      <a:pt x="874" y="320"/>
                    </a:lnTo>
                    <a:lnTo>
                      <a:pt x="886" y="391"/>
                    </a:lnTo>
                    <a:lnTo>
                      <a:pt x="826" y="437"/>
                    </a:lnTo>
                    <a:lnTo>
                      <a:pt x="746" y="453"/>
                    </a:lnTo>
                    <a:lnTo>
                      <a:pt x="697" y="414"/>
                    </a:lnTo>
                    <a:lnTo>
                      <a:pt x="599" y="460"/>
                    </a:lnTo>
                    <a:lnTo>
                      <a:pt x="556" y="402"/>
                    </a:lnTo>
                    <a:lnTo>
                      <a:pt x="519" y="373"/>
                    </a:lnTo>
                    <a:lnTo>
                      <a:pt x="508" y="291"/>
                    </a:lnTo>
                    <a:lnTo>
                      <a:pt x="0" y="291"/>
                    </a:lnTo>
                    <a:lnTo>
                      <a:pt x="0" y="291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9" name=""/>
              <p:cNvSpPr/>
              <p:nvPr/>
            </p:nvSpPr>
            <p:spPr>
              <a:xfrm>
                <a:off x="7814520" y="3350520"/>
                <a:ext cx="91440" cy="142560"/>
              </a:xfrm>
              <a:custGeom>
                <a:avLst/>
                <a:gdLst/>
                <a:ahLst/>
                <a:rect l="l" t="t" r="r" b="b"/>
                <a:pathLst>
                  <a:path w="161" h="240">
                    <a:moveTo>
                      <a:pt x="0" y="240"/>
                    </a:moveTo>
                    <a:lnTo>
                      <a:pt x="126" y="192"/>
                    </a:lnTo>
                    <a:lnTo>
                      <a:pt x="161" y="111"/>
                    </a:lnTo>
                    <a:lnTo>
                      <a:pt x="124" y="82"/>
                    </a:lnTo>
                    <a:lnTo>
                      <a:pt x="113" y="0"/>
                    </a:lnTo>
                    <a:lnTo>
                      <a:pt x="13" y="0"/>
                    </a:lnTo>
                    <a:lnTo>
                      <a:pt x="0" y="24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0" name=""/>
              <p:cNvSpPr/>
              <p:nvPr/>
            </p:nvSpPr>
            <p:spPr>
              <a:xfrm>
                <a:off x="7814520" y="3350520"/>
                <a:ext cx="91440" cy="142560"/>
              </a:xfrm>
              <a:custGeom>
                <a:avLst/>
                <a:gdLst/>
                <a:ahLst/>
                <a:rect l="l" t="t" r="r" b="b"/>
                <a:pathLst>
                  <a:path w="161" h="240">
                    <a:moveTo>
                      <a:pt x="0" y="240"/>
                    </a:moveTo>
                    <a:lnTo>
                      <a:pt x="126" y="192"/>
                    </a:lnTo>
                    <a:lnTo>
                      <a:pt x="161" y="111"/>
                    </a:lnTo>
                    <a:lnTo>
                      <a:pt x="124" y="82"/>
                    </a:lnTo>
                    <a:lnTo>
                      <a:pt x="113" y="0"/>
                    </a:lnTo>
                    <a:lnTo>
                      <a:pt x="13" y="0"/>
                    </a:lnTo>
                    <a:lnTo>
                      <a:pt x="0" y="240"/>
                    </a:lnTo>
                    <a:lnTo>
                      <a:pt x="0" y="24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1" name=""/>
              <p:cNvSpPr/>
              <p:nvPr/>
            </p:nvSpPr>
            <p:spPr>
              <a:xfrm>
                <a:off x="7561440" y="3350520"/>
                <a:ext cx="261360" cy="203760"/>
              </a:xfrm>
              <a:custGeom>
                <a:avLst/>
                <a:gdLst/>
                <a:ahLst/>
                <a:rect l="l" t="t" r="r" b="b"/>
                <a:pathLst>
                  <a:path w="467" h="344">
                    <a:moveTo>
                      <a:pt x="19" y="344"/>
                    </a:moveTo>
                    <a:lnTo>
                      <a:pt x="171" y="293"/>
                    </a:lnTo>
                    <a:lnTo>
                      <a:pt x="224" y="248"/>
                    </a:lnTo>
                    <a:lnTo>
                      <a:pt x="338" y="247"/>
                    </a:lnTo>
                    <a:lnTo>
                      <a:pt x="454" y="240"/>
                    </a:lnTo>
                    <a:lnTo>
                      <a:pt x="467" y="0"/>
                    </a:lnTo>
                    <a:lnTo>
                      <a:pt x="59" y="0"/>
                    </a:lnTo>
                    <a:lnTo>
                      <a:pt x="41" y="246"/>
                    </a:lnTo>
                    <a:lnTo>
                      <a:pt x="57" y="276"/>
                    </a:lnTo>
                    <a:lnTo>
                      <a:pt x="0" y="313"/>
                    </a:lnTo>
                    <a:lnTo>
                      <a:pt x="19" y="34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2" name=""/>
              <p:cNvSpPr/>
              <p:nvPr/>
            </p:nvSpPr>
            <p:spPr>
              <a:xfrm>
                <a:off x="7561440" y="3350520"/>
                <a:ext cx="261360" cy="203760"/>
              </a:xfrm>
              <a:custGeom>
                <a:avLst/>
                <a:gdLst/>
                <a:ahLst/>
                <a:rect l="l" t="t" r="r" b="b"/>
                <a:pathLst>
                  <a:path w="467" h="344">
                    <a:moveTo>
                      <a:pt x="19" y="344"/>
                    </a:moveTo>
                    <a:lnTo>
                      <a:pt x="171" y="293"/>
                    </a:lnTo>
                    <a:lnTo>
                      <a:pt x="224" y="248"/>
                    </a:lnTo>
                    <a:lnTo>
                      <a:pt x="338" y="247"/>
                    </a:lnTo>
                    <a:lnTo>
                      <a:pt x="454" y="240"/>
                    </a:lnTo>
                    <a:lnTo>
                      <a:pt x="467" y="0"/>
                    </a:lnTo>
                    <a:lnTo>
                      <a:pt x="59" y="0"/>
                    </a:lnTo>
                    <a:lnTo>
                      <a:pt x="41" y="246"/>
                    </a:lnTo>
                    <a:lnTo>
                      <a:pt x="57" y="276"/>
                    </a:lnTo>
                    <a:lnTo>
                      <a:pt x="0" y="313"/>
                    </a:lnTo>
                    <a:lnTo>
                      <a:pt x="19" y="344"/>
                    </a:lnTo>
                    <a:lnTo>
                      <a:pt x="19" y="344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3" name=""/>
              <p:cNvSpPr/>
              <p:nvPr/>
            </p:nvSpPr>
            <p:spPr>
              <a:xfrm>
                <a:off x="7099920" y="3944880"/>
                <a:ext cx="30240" cy="34200"/>
              </a:xfrm>
              <a:custGeom>
                <a:avLst/>
                <a:gdLst/>
                <a:ahLst/>
                <a:rect l="l" t="t" r="r" b="b"/>
                <a:pathLst>
                  <a:path w="53" h="62">
                    <a:moveTo>
                      <a:pt x="20" y="62"/>
                    </a:moveTo>
                    <a:lnTo>
                      <a:pt x="0" y="17"/>
                    </a:lnTo>
                    <a:lnTo>
                      <a:pt x="20" y="0"/>
                    </a:lnTo>
                    <a:lnTo>
                      <a:pt x="53" y="33"/>
                    </a:lnTo>
                    <a:lnTo>
                      <a:pt x="20" y="6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600" bIns="-12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4" name=""/>
              <p:cNvSpPr/>
              <p:nvPr/>
            </p:nvSpPr>
            <p:spPr>
              <a:xfrm>
                <a:off x="7099920" y="3944880"/>
                <a:ext cx="30240" cy="34200"/>
              </a:xfrm>
              <a:custGeom>
                <a:avLst/>
                <a:gdLst/>
                <a:ahLst/>
                <a:rect l="l" t="t" r="r" b="b"/>
                <a:pathLst>
                  <a:path w="53" h="62">
                    <a:moveTo>
                      <a:pt x="20" y="62"/>
                    </a:moveTo>
                    <a:lnTo>
                      <a:pt x="0" y="17"/>
                    </a:lnTo>
                    <a:lnTo>
                      <a:pt x="20" y="0"/>
                    </a:lnTo>
                    <a:lnTo>
                      <a:pt x="53" y="33"/>
                    </a:lnTo>
                    <a:lnTo>
                      <a:pt x="20" y="62"/>
                    </a:lnTo>
                    <a:lnTo>
                      <a:pt x="20" y="62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600" bIns="-12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5" name=""/>
              <p:cNvSpPr/>
              <p:nvPr/>
            </p:nvSpPr>
            <p:spPr>
              <a:xfrm>
                <a:off x="6351120" y="3627000"/>
                <a:ext cx="665640" cy="653760"/>
              </a:xfrm>
              <a:custGeom>
                <a:avLst/>
                <a:gdLst/>
                <a:ahLst/>
                <a:rect l="l" t="t" r="r" b="b"/>
                <a:pathLst>
                  <a:path w="1188" h="1110">
                    <a:moveTo>
                      <a:pt x="15" y="728"/>
                    </a:moveTo>
                    <a:lnTo>
                      <a:pt x="77" y="718"/>
                    </a:lnTo>
                    <a:lnTo>
                      <a:pt x="145" y="537"/>
                    </a:lnTo>
                    <a:lnTo>
                      <a:pt x="171" y="542"/>
                    </a:lnTo>
                    <a:lnTo>
                      <a:pt x="173" y="577"/>
                    </a:lnTo>
                    <a:lnTo>
                      <a:pt x="212" y="562"/>
                    </a:lnTo>
                    <a:lnTo>
                      <a:pt x="200" y="514"/>
                    </a:lnTo>
                    <a:lnTo>
                      <a:pt x="231" y="453"/>
                    </a:lnTo>
                    <a:lnTo>
                      <a:pt x="288" y="404"/>
                    </a:lnTo>
                    <a:lnTo>
                      <a:pt x="310" y="426"/>
                    </a:lnTo>
                    <a:lnTo>
                      <a:pt x="345" y="410"/>
                    </a:lnTo>
                    <a:lnTo>
                      <a:pt x="428" y="336"/>
                    </a:lnTo>
                    <a:lnTo>
                      <a:pt x="495" y="110"/>
                    </a:lnTo>
                    <a:lnTo>
                      <a:pt x="476" y="19"/>
                    </a:lnTo>
                    <a:lnTo>
                      <a:pt x="515" y="0"/>
                    </a:lnTo>
                    <a:lnTo>
                      <a:pt x="515" y="304"/>
                    </a:lnTo>
                    <a:lnTo>
                      <a:pt x="767" y="304"/>
                    </a:lnTo>
                    <a:lnTo>
                      <a:pt x="765" y="472"/>
                    </a:lnTo>
                    <a:lnTo>
                      <a:pt x="858" y="386"/>
                    </a:lnTo>
                    <a:lnTo>
                      <a:pt x="893" y="392"/>
                    </a:lnTo>
                    <a:lnTo>
                      <a:pt x="938" y="329"/>
                    </a:lnTo>
                    <a:lnTo>
                      <a:pt x="986" y="367"/>
                    </a:lnTo>
                    <a:lnTo>
                      <a:pt x="1013" y="366"/>
                    </a:lnTo>
                    <a:lnTo>
                      <a:pt x="1021" y="336"/>
                    </a:lnTo>
                    <a:lnTo>
                      <a:pt x="1081" y="312"/>
                    </a:lnTo>
                    <a:lnTo>
                      <a:pt x="1163" y="340"/>
                    </a:lnTo>
                    <a:lnTo>
                      <a:pt x="1188" y="431"/>
                    </a:lnTo>
                    <a:lnTo>
                      <a:pt x="1165" y="490"/>
                    </a:lnTo>
                    <a:lnTo>
                      <a:pt x="1045" y="390"/>
                    </a:lnTo>
                    <a:lnTo>
                      <a:pt x="1023" y="488"/>
                    </a:lnTo>
                    <a:lnTo>
                      <a:pt x="913" y="609"/>
                    </a:lnTo>
                    <a:lnTo>
                      <a:pt x="884" y="587"/>
                    </a:lnTo>
                    <a:lnTo>
                      <a:pt x="813" y="724"/>
                    </a:lnTo>
                    <a:lnTo>
                      <a:pt x="726" y="671"/>
                    </a:lnTo>
                    <a:lnTo>
                      <a:pt x="690" y="773"/>
                    </a:lnTo>
                    <a:lnTo>
                      <a:pt x="571" y="959"/>
                    </a:lnTo>
                    <a:lnTo>
                      <a:pt x="586" y="978"/>
                    </a:lnTo>
                    <a:lnTo>
                      <a:pt x="573" y="1011"/>
                    </a:lnTo>
                    <a:lnTo>
                      <a:pt x="531" y="1040"/>
                    </a:lnTo>
                    <a:lnTo>
                      <a:pt x="433" y="1041"/>
                    </a:lnTo>
                    <a:lnTo>
                      <a:pt x="423" y="1076"/>
                    </a:lnTo>
                    <a:lnTo>
                      <a:pt x="346" y="1099"/>
                    </a:lnTo>
                    <a:lnTo>
                      <a:pt x="311" y="1070"/>
                    </a:lnTo>
                    <a:lnTo>
                      <a:pt x="247" y="1110"/>
                    </a:lnTo>
                    <a:lnTo>
                      <a:pt x="195" y="1084"/>
                    </a:lnTo>
                    <a:lnTo>
                      <a:pt x="173" y="1059"/>
                    </a:lnTo>
                    <a:lnTo>
                      <a:pt x="164" y="1006"/>
                    </a:lnTo>
                    <a:lnTo>
                      <a:pt x="85" y="961"/>
                    </a:lnTo>
                    <a:lnTo>
                      <a:pt x="0" y="808"/>
                    </a:lnTo>
                    <a:lnTo>
                      <a:pt x="15" y="728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6" name=""/>
              <p:cNvSpPr/>
              <p:nvPr/>
            </p:nvSpPr>
            <p:spPr>
              <a:xfrm>
                <a:off x="6351120" y="3627000"/>
                <a:ext cx="665640" cy="653760"/>
              </a:xfrm>
              <a:custGeom>
                <a:avLst/>
                <a:gdLst/>
                <a:ahLst/>
                <a:rect l="l" t="t" r="r" b="b"/>
                <a:pathLst>
                  <a:path w="1188" h="1110">
                    <a:moveTo>
                      <a:pt x="15" y="728"/>
                    </a:moveTo>
                    <a:lnTo>
                      <a:pt x="77" y="718"/>
                    </a:lnTo>
                    <a:lnTo>
                      <a:pt x="145" y="537"/>
                    </a:lnTo>
                    <a:lnTo>
                      <a:pt x="171" y="542"/>
                    </a:lnTo>
                    <a:lnTo>
                      <a:pt x="173" y="577"/>
                    </a:lnTo>
                    <a:lnTo>
                      <a:pt x="212" y="562"/>
                    </a:lnTo>
                    <a:lnTo>
                      <a:pt x="200" y="514"/>
                    </a:lnTo>
                    <a:lnTo>
                      <a:pt x="231" y="453"/>
                    </a:lnTo>
                    <a:lnTo>
                      <a:pt x="288" y="404"/>
                    </a:lnTo>
                    <a:lnTo>
                      <a:pt x="310" y="426"/>
                    </a:lnTo>
                    <a:lnTo>
                      <a:pt x="345" y="410"/>
                    </a:lnTo>
                    <a:lnTo>
                      <a:pt x="428" y="336"/>
                    </a:lnTo>
                    <a:lnTo>
                      <a:pt x="495" y="110"/>
                    </a:lnTo>
                    <a:lnTo>
                      <a:pt x="476" y="19"/>
                    </a:lnTo>
                    <a:lnTo>
                      <a:pt x="515" y="0"/>
                    </a:lnTo>
                    <a:lnTo>
                      <a:pt x="515" y="304"/>
                    </a:lnTo>
                    <a:lnTo>
                      <a:pt x="767" y="304"/>
                    </a:lnTo>
                    <a:lnTo>
                      <a:pt x="765" y="472"/>
                    </a:lnTo>
                    <a:lnTo>
                      <a:pt x="858" y="386"/>
                    </a:lnTo>
                    <a:lnTo>
                      <a:pt x="893" y="392"/>
                    </a:lnTo>
                    <a:lnTo>
                      <a:pt x="938" y="329"/>
                    </a:lnTo>
                    <a:lnTo>
                      <a:pt x="986" y="367"/>
                    </a:lnTo>
                    <a:lnTo>
                      <a:pt x="1013" y="366"/>
                    </a:lnTo>
                    <a:lnTo>
                      <a:pt x="1021" y="336"/>
                    </a:lnTo>
                    <a:lnTo>
                      <a:pt x="1081" y="312"/>
                    </a:lnTo>
                    <a:lnTo>
                      <a:pt x="1163" y="340"/>
                    </a:lnTo>
                    <a:lnTo>
                      <a:pt x="1188" y="431"/>
                    </a:lnTo>
                    <a:lnTo>
                      <a:pt x="1165" y="490"/>
                    </a:lnTo>
                    <a:lnTo>
                      <a:pt x="1045" y="390"/>
                    </a:lnTo>
                    <a:lnTo>
                      <a:pt x="1023" y="488"/>
                    </a:lnTo>
                    <a:lnTo>
                      <a:pt x="913" y="609"/>
                    </a:lnTo>
                    <a:lnTo>
                      <a:pt x="884" y="587"/>
                    </a:lnTo>
                    <a:lnTo>
                      <a:pt x="813" y="724"/>
                    </a:lnTo>
                    <a:lnTo>
                      <a:pt x="726" y="671"/>
                    </a:lnTo>
                    <a:lnTo>
                      <a:pt x="690" y="773"/>
                    </a:lnTo>
                    <a:lnTo>
                      <a:pt x="571" y="959"/>
                    </a:lnTo>
                    <a:lnTo>
                      <a:pt x="586" y="978"/>
                    </a:lnTo>
                    <a:lnTo>
                      <a:pt x="573" y="1011"/>
                    </a:lnTo>
                    <a:lnTo>
                      <a:pt x="531" y="1040"/>
                    </a:lnTo>
                    <a:lnTo>
                      <a:pt x="433" y="1041"/>
                    </a:lnTo>
                    <a:lnTo>
                      <a:pt x="423" y="1076"/>
                    </a:lnTo>
                    <a:lnTo>
                      <a:pt x="346" y="1099"/>
                    </a:lnTo>
                    <a:lnTo>
                      <a:pt x="311" y="1070"/>
                    </a:lnTo>
                    <a:lnTo>
                      <a:pt x="247" y="1110"/>
                    </a:lnTo>
                    <a:lnTo>
                      <a:pt x="195" y="1084"/>
                    </a:lnTo>
                    <a:lnTo>
                      <a:pt x="173" y="1059"/>
                    </a:lnTo>
                    <a:lnTo>
                      <a:pt x="164" y="1006"/>
                    </a:lnTo>
                    <a:lnTo>
                      <a:pt x="85" y="961"/>
                    </a:lnTo>
                    <a:lnTo>
                      <a:pt x="0" y="808"/>
                    </a:lnTo>
                    <a:lnTo>
                      <a:pt x="15" y="728"/>
                    </a:lnTo>
                    <a:lnTo>
                      <a:pt x="15" y="728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7" name=""/>
              <p:cNvSpPr/>
              <p:nvPr/>
            </p:nvSpPr>
            <p:spPr>
              <a:xfrm>
                <a:off x="6057360" y="3363120"/>
                <a:ext cx="582480" cy="691920"/>
              </a:xfrm>
              <a:custGeom>
                <a:avLst/>
                <a:gdLst/>
                <a:ahLst/>
                <a:rect l="l" t="t" r="r" b="b"/>
                <a:pathLst>
                  <a:path w="1040" h="1173">
                    <a:moveTo>
                      <a:pt x="19" y="937"/>
                    </a:moveTo>
                    <a:lnTo>
                      <a:pt x="0" y="951"/>
                    </a:lnTo>
                    <a:lnTo>
                      <a:pt x="0" y="512"/>
                    </a:lnTo>
                    <a:lnTo>
                      <a:pt x="0" y="89"/>
                    </a:lnTo>
                    <a:lnTo>
                      <a:pt x="335" y="89"/>
                    </a:lnTo>
                    <a:lnTo>
                      <a:pt x="579" y="178"/>
                    </a:lnTo>
                    <a:lnTo>
                      <a:pt x="735" y="151"/>
                    </a:lnTo>
                    <a:lnTo>
                      <a:pt x="889" y="50"/>
                    </a:lnTo>
                    <a:lnTo>
                      <a:pt x="1040" y="0"/>
                    </a:lnTo>
                    <a:lnTo>
                      <a:pt x="1040" y="445"/>
                    </a:lnTo>
                    <a:lnTo>
                      <a:pt x="1001" y="464"/>
                    </a:lnTo>
                    <a:lnTo>
                      <a:pt x="1020" y="555"/>
                    </a:lnTo>
                    <a:lnTo>
                      <a:pt x="953" y="781"/>
                    </a:lnTo>
                    <a:lnTo>
                      <a:pt x="870" y="855"/>
                    </a:lnTo>
                    <a:lnTo>
                      <a:pt x="835" y="871"/>
                    </a:lnTo>
                    <a:lnTo>
                      <a:pt x="813" y="849"/>
                    </a:lnTo>
                    <a:lnTo>
                      <a:pt x="756" y="898"/>
                    </a:lnTo>
                    <a:lnTo>
                      <a:pt x="725" y="959"/>
                    </a:lnTo>
                    <a:lnTo>
                      <a:pt x="737" y="1007"/>
                    </a:lnTo>
                    <a:lnTo>
                      <a:pt x="698" y="1022"/>
                    </a:lnTo>
                    <a:lnTo>
                      <a:pt x="696" y="987"/>
                    </a:lnTo>
                    <a:lnTo>
                      <a:pt x="670" y="982"/>
                    </a:lnTo>
                    <a:lnTo>
                      <a:pt x="602" y="1163"/>
                    </a:lnTo>
                    <a:lnTo>
                      <a:pt x="540" y="1173"/>
                    </a:lnTo>
                    <a:lnTo>
                      <a:pt x="480" y="1118"/>
                    </a:lnTo>
                    <a:lnTo>
                      <a:pt x="462" y="1065"/>
                    </a:lnTo>
                    <a:lnTo>
                      <a:pt x="403" y="1106"/>
                    </a:lnTo>
                    <a:lnTo>
                      <a:pt x="366" y="1113"/>
                    </a:lnTo>
                    <a:lnTo>
                      <a:pt x="315" y="1079"/>
                    </a:lnTo>
                    <a:lnTo>
                      <a:pt x="281" y="1104"/>
                    </a:lnTo>
                    <a:lnTo>
                      <a:pt x="258" y="1097"/>
                    </a:lnTo>
                    <a:lnTo>
                      <a:pt x="228" y="1059"/>
                    </a:lnTo>
                    <a:lnTo>
                      <a:pt x="145" y="1042"/>
                    </a:lnTo>
                    <a:lnTo>
                      <a:pt x="88" y="948"/>
                    </a:lnTo>
                    <a:lnTo>
                      <a:pt x="19" y="93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8" name=""/>
              <p:cNvSpPr/>
              <p:nvPr/>
            </p:nvSpPr>
            <p:spPr>
              <a:xfrm>
                <a:off x="6057360" y="3363120"/>
                <a:ext cx="582480" cy="691920"/>
              </a:xfrm>
              <a:custGeom>
                <a:avLst/>
                <a:gdLst/>
                <a:ahLst/>
                <a:rect l="l" t="t" r="r" b="b"/>
                <a:pathLst>
                  <a:path w="1040" h="1173">
                    <a:moveTo>
                      <a:pt x="19" y="937"/>
                    </a:moveTo>
                    <a:lnTo>
                      <a:pt x="0" y="951"/>
                    </a:lnTo>
                    <a:lnTo>
                      <a:pt x="0" y="512"/>
                    </a:lnTo>
                    <a:lnTo>
                      <a:pt x="0" y="89"/>
                    </a:lnTo>
                    <a:lnTo>
                      <a:pt x="335" y="89"/>
                    </a:lnTo>
                    <a:lnTo>
                      <a:pt x="579" y="178"/>
                    </a:lnTo>
                    <a:lnTo>
                      <a:pt x="735" y="151"/>
                    </a:lnTo>
                    <a:lnTo>
                      <a:pt x="889" y="50"/>
                    </a:lnTo>
                    <a:lnTo>
                      <a:pt x="1040" y="0"/>
                    </a:lnTo>
                    <a:lnTo>
                      <a:pt x="1040" y="445"/>
                    </a:lnTo>
                    <a:lnTo>
                      <a:pt x="1001" y="464"/>
                    </a:lnTo>
                    <a:lnTo>
                      <a:pt x="1020" y="555"/>
                    </a:lnTo>
                    <a:lnTo>
                      <a:pt x="953" y="781"/>
                    </a:lnTo>
                    <a:lnTo>
                      <a:pt x="870" y="855"/>
                    </a:lnTo>
                    <a:lnTo>
                      <a:pt x="835" y="871"/>
                    </a:lnTo>
                    <a:lnTo>
                      <a:pt x="813" y="849"/>
                    </a:lnTo>
                    <a:lnTo>
                      <a:pt x="756" y="898"/>
                    </a:lnTo>
                    <a:lnTo>
                      <a:pt x="725" y="959"/>
                    </a:lnTo>
                    <a:lnTo>
                      <a:pt x="737" y="1007"/>
                    </a:lnTo>
                    <a:lnTo>
                      <a:pt x="698" y="1022"/>
                    </a:lnTo>
                    <a:lnTo>
                      <a:pt x="696" y="987"/>
                    </a:lnTo>
                    <a:lnTo>
                      <a:pt x="670" y="982"/>
                    </a:lnTo>
                    <a:lnTo>
                      <a:pt x="602" y="1163"/>
                    </a:lnTo>
                    <a:lnTo>
                      <a:pt x="540" y="1173"/>
                    </a:lnTo>
                    <a:lnTo>
                      <a:pt x="480" y="1118"/>
                    </a:lnTo>
                    <a:lnTo>
                      <a:pt x="462" y="1065"/>
                    </a:lnTo>
                    <a:lnTo>
                      <a:pt x="403" y="1106"/>
                    </a:lnTo>
                    <a:lnTo>
                      <a:pt x="366" y="1113"/>
                    </a:lnTo>
                    <a:lnTo>
                      <a:pt x="315" y="1079"/>
                    </a:lnTo>
                    <a:lnTo>
                      <a:pt x="281" y="1104"/>
                    </a:lnTo>
                    <a:lnTo>
                      <a:pt x="258" y="1097"/>
                    </a:lnTo>
                    <a:lnTo>
                      <a:pt x="228" y="1059"/>
                    </a:lnTo>
                    <a:lnTo>
                      <a:pt x="145" y="1042"/>
                    </a:lnTo>
                    <a:lnTo>
                      <a:pt x="88" y="948"/>
                    </a:lnTo>
                    <a:lnTo>
                      <a:pt x="19" y="937"/>
                    </a:lnTo>
                    <a:lnTo>
                      <a:pt x="19" y="937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9" name=""/>
              <p:cNvSpPr/>
              <p:nvPr/>
            </p:nvSpPr>
            <p:spPr>
              <a:xfrm>
                <a:off x="5298120" y="2217600"/>
                <a:ext cx="874080" cy="507240"/>
              </a:xfrm>
              <a:custGeom>
                <a:avLst/>
                <a:gdLst/>
                <a:ahLst/>
                <a:rect l="l" t="t" r="r" b="b"/>
                <a:pathLst>
                  <a:path w="1565" h="863">
                    <a:moveTo>
                      <a:pt x="0" y="328"/>
                    </a:moveTo>
                    <a:lnTo>
                      <a:pt x="263" y="224"/>
                    </a:lnTo>
                    <a:lnTo>
                      <a:pt x="478" y="47"/>
                    </a:lnTo>
                    <a:lnTo>
                      <a:pt x="625" y="0"/>
                    </a:lnTo>
                    <a:lnTo>
                      <a:pt x="634" y="25"/>
                    </a:lnTo>
                    <a:lnTo>
                      <a:pt x="470" y="192"/>
                    </a:lnTo>
                    <a:lnTo>
                      <a:pt x="468" y="267"/>
                    </a:lnTo>
                    <a:lnTo>
                      <a:pt x="502" y="230"/>
                    </a:lnTo>
                    <a:lnTo>
                      <a:pt x="593" y="223"/>
                    </a:lnTo>
                    <a:lnTo>
                      <a:pt x="673" y="272"/>
                    </a:lnTo>
                    <a:lnTo>
                      <a:pt x="751" y="367"/>
                    </a:lnTo>
                    <a:lnTo>
                      <a:pt x="898" y="380"/>
                    </a:lnTo>
                    <a:lnTo>
                      <a:pt x="1034" y="295"/>
                    </a:lnTo>
                    <a:lnTo>
                      <a:pt x="1288" y="267"/>
                    </a:lnTo>
                    <a:lnTo>
                      <a:pt x="1299" y="344"/>
                    </a:lnTo>
                    <a:lnTo>
                      <a:pt x="1338" y="365"/>
                    </a:lnTo>
                    <a:lnTo>
                      <a:pt x="1435" y="365"/>
                    </a:lnTo>
                    <a:lnTo>
                      <a:pt x="1470" y="365"/>
                    </a:lnTo>
                    <a:lnTo>
                      <a:pt x="1496" y="478"/>
                    </a:lnTo>
                    <a:lnTo>
                      <a:pt x="1565" y="549"/>
                    </a:lnTo>
                    <a:lnTo>
                      <a:pt x="1453" y="574"/>
                    </a:lnTo>
                    <a:lnTo>
                      <a:pt x="1413" y="534"/>
                    </a:lnTo>
                    <a:lnTo>
                      <a:pt x="1398" y="587"/>
                    </a:lnTo>
                    <a:lnTo>
                      <a:pt x="1362" y="587"/>
                    </a:lnTo>
                    <a:lnTo>
                      <a:pt x="1232" y="515"/>
                    </a:lnTo>
                    <a:lnTo>
                      <a:pt x="1017" y="594"/>
                    </a:lnTo>
                    <a:lnTo>
                      <a:pt x="916" y="681"/>
                    </a:lnTo>
                    <a:lnTo>
                      <a:pt x="919" y="594"/>
                    </a:lnTo>
                    <a:lnTo>
                      <a:pt x="839" y="634"/>
                    </a:lnTo>
                    <a:lnTo>
                      <a:pt x="681" y="863"/>
                    </a:lnTo>
                    <a:lnTo>
                      <a:pt x="648" y="833"/>
                    </a:lnTo>
                    <a:lnTo>
                      <a:pt x="663" y="761"/>
                    </a:lnTo>
                    <a:lnTo>
                      <a:pt x="613" y="768"/>
                    </a:lnTo>
                    <a:lnTo>
                      <a:pt x="633" y="653"/>
                    </a:lnTo>
                    <a:lnTo>
                      <a:pt x="557" y="611"/>
                    </a:lnTo>
                    <a:lnTo>
                      <a:pt x="557" y="564"/>
                    </a:lnTo>
                    <a:lnTo>
                      <a:pt x="70" y="417"/>
                    </a:lnTo>
                    <a:lnTo>
                      <a:pt x="45" y="355"/>
                    </a:lnTo>
                    <a:lnTo>
                      <a:pt x="0" y="328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0" name=""/>
              <p:cNvSpPr/>
              <p:nvPr/>
            </p:nvSpPr>
            <p:spPr>
              <a:xfrm>
                <a:off x="5298120" y="2217600"/>
                <a:ext cx="874080" cy="507240"/>
              </a:xfrm>
              <a:custGeom>
                <a:avLst/>
                <a:gdLst/>
                <a:ahLst/>
                <a:rect l="l" t="t" r="r" b="b"/>
                <a:pathLst>
                  <a:path w="1565" h="863">
                    <a:moveTo>
                      <a:pt x="0" y="328"/>
                    </a:moveTo>
                    <a:lnTo>
                      <a:pt x="263" y="224"/>
                    </a:lnTo>
                    <a:lnTo>
                      <a:pt x="478" y="47"/>
                    </a:lnTo>
                    <a:lnTo>
                      <a:pt x="625" y="0"/>
                    </a:lnTo>
                    <a:lnTo>
                      <a:pt x="634" y="25"/>
                    </a:lnTo>
                    <a:lnTo>
                      <a:pt x="470" y="192"/>
                    </a:lnTo>
                    <a:lnTo>
                      <a:pt x="468" y="267"/>
                    </a:lnTo>
                    <a:lnTo>
                      <a:pt x="502" y="230"/>
                    </a:lnTo>
                    <a:lnTo>
                      <a:pt x="593" y="223"/>
                    </a:lnTo>
                    <a:lnTo>
                      <a:pt x="673" y="272"/>
                    </a:lnTo>
                    <a:lnTo>
                      <a:pt x="751" y="367"/>
                    </a:lnTo>
                    <a:lnTo>
                      <a:pt x="898" y="380"/>
                    </a:lnTo>
                    <a:lnTo>
                      <a:pt x="1034" y="295"/>
                    </a:lnTo>
                    <a:lnTo>
                      <a:pt x="1288" y="267"/>
                    </a:lnTo>
                    <a:lnTo>
                      <a:pt x="1299" y="344"/>
                    </a:lnTo>
                    <a:lnTo>
                      <a:pt x="1338" y="365"/>
                    </a:lnTo>
                    <a:lnTo>
                      <a:pt x="1435" y="365"/>
                    </a:lnTo>
                    <a:lnTo>
                      <a:pt x="1470" y="365"/>
                    </a:lnTo>
                    <a:lnTo>
                      <a:pt x="1496" y="478"/>
                    </a:lnTo>
                    <a:lnTo>
                      <a:pt x="1565" y="549"/>
                    </a:lnTo>
                    <a:lnTo>
                      <a:pt x="1453" y="574"/>
                    </a:lnTo>
                    <a:lnTo>
                      <a:pt x="1413" y="534"/>
                    </a:lnTo>
                    <a:lnTo>
                      <a:pt x="1398" y="587"/>
                    </a:lnTo>
                    <a:lnTo>
                      <a:pt x="1362" y="587"/>
                    </a:lnTo>
                    <a:lnTo>
                      <a:pt x="1232" y="515"/>
                    </a:lnTo>
                    <a:lnTo>
                      <a:pt x="1017" y="594"/>
                    </a:lnTo>
                    <a:lnTo>
                      <a:pt x="916" y="681"/>
                    </a:lnTo>
                    <a:lnTo>
                      <a:pt x="919" y="594"/>
                    </a:lnTo>
                    <a:lnTo>
                      <a:pt x="839" y="634"/>
                    </a:lnTo>
                    <a:lnTo>
                      <a:pt x="681" y="863"/>
                    </a:lnTo>
                    <a:lnTo>
                      <a:pt x="648" y="833"/>
                    </a:lnTo>
                    <a:lnTo>
                      <a:pt x="663" y="761"/>
                    </a:lnTo>
                    <a:lnTo>
                      <a:pt x="613" y="768"/>
                    </a:lnTo>
                    <a:lnTo>
                      <a:pt x="633" y="653"/>
                    </a:lnTo>
                    <a:lnTo>
                      <a:pt x="557" y="611"/>
                    </a:lnTo>
                    <a:lnTo>
                      <a:pt x="557" y="564"/>
                    </a:lnTo>
                    <a:lnTo>
                      <a:pt x="70" y="417"/>
                    </a:lnTo>
                    <a:lnTo>
                      <a:pt x="45" y="355"/>
                    </a:lnTo>
                    <a:lnTo>
                      <a:pt x="0" y="328"/>
                    </a:lnTo>
                    <a:lnTo>
                      <a:pt x="0" y="328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1" name=""/>
              <p:cNvSpPr/>
              <p:nvPr/>
            </p:nvSpPr>
            <p:spPr>
              <a:xfrm>
                <a:off x="5768640" y="2600640"/>
                <a:ext cx="615960" cy="816480"/>
              </a:xfrm>
              <a:custGeom>
                <a:avLst/>
                <a:gdLst/>
                <a:ahLst/>
                <a:rect l="l" t="t" r="r" b="b"/>
                <a:pathLst>
                  <a:path w="1101" h="1385">
                    <a:moveTo>
                      <a:pt x="1101" y="918"/>
                    </a:moveTo>
                    <a:lnTo>
                      <a:pt x="1066" y="866"/>
                    </a:lnTo>
                    <a:lnTo>
                      <a:pt x="1031" y="662"/>
                    </a:lnTo>
                    <a:lnTo>
                      <a:pt x="977" y="574"/>
                    </a:lnTo>
                    <a:lnTo>
                      <a:pt x="867" y="610"/>
                    </a:lnTo>
                    <a:lnTo>
                      <a:pt x="798" y="713"/>
                    </a:lnTo>
                    <a:lnTo>
                      <a:pt x="752" y="717"/>
                    </a:lnTo>
                    <a:lnTo>
                      <a:pt x="732" y="693"/>
                    </a:lnTo>
                    <a:lnTo>
                      <a:pt x="764" y="607"/>
                    </a:lnTo>
                    <a:lnTo>
                      <a:pt x="825" y="555"/>
                    </a:lnTo>
                    <a:lnTo>
                      <a:pt x="882" y="451"/>
                    </a:lnTo>
                    <a:lnTo>
                      <a:pt x="846" y="241"/>
                    </a:lnTo>
                    <a:lnTo>
                      <a:pt x="867" y="218"/>
                    </a:lnTo>
                    <a:lnTo>
                      <a:pt x="839" y="157"/>
                    </a:lnTo>
                    <a:lnTo>
                      <a:pt x="638" y="23"/>
                    </a:lnTo>
                    <a:lnTo>
                      <a:pt x="475" y="0"/>
                    </a:lnTo>
                    <a:lnTo>
                      <a:pt x="451" y="54"/>
                    </a:lnTo>
                    <a:lnTo>
                      <a:pt x="478" y="110"/>
                    </a:lnTo>
                    <a:lnTo>
                      <a:pt x="371" y="157"/>
                    </a:lnTo>
                    <a:lnTo>
                      <a:pt x="360" y="272"/>
                    </a:lnTo>
                    <a:lnTo>
                      <a:pt x="323" y="308"/>
                    </a:lnTo>
                    <a:lnTo>
                      <a:pt x="301" y="208"/>
                    </a:lnTo>
                    <a:lnTo>
                      <a:pt x="197" y="288"/>
                    </a:lnTo>
                    <a:lnTo>
                      <a:pt x="165" y="360"/>
                    </a:lnTo>
                    <a:lnTo>
                      <a:pt x="157" y="512"/>
                    </a:lnTo>
                    <a:lnTo>
                      <a:pt x="133" y="533"/>
                    </a:lnTo>
                    <a:lnTo>
                      <a:pt x="98" y="719"/>
                    </a:lnTo>
                    <a:lnTo>
                      <a:pt x="164" y="863"/>
                    </a:lnTo>
                    <a:lnTo>
                      <a:pt x="171" y="913"/>
                    </a:lnTo>
                    <a:lnTo>
                      <a:pt x="163" y="1070"/>
                    </a:lnTo>
                    <a:lnTo>
                      <a:pt x="64" y="1324"/>
                    </a:lnTo>
                    <a:lnTo>
                      <a:pt x="0" y="1365"/>
                    </a:lnTo>
                    <a:lnTo>
                      <a:pt x="516" y="1368"/>
                    </a:lnTo>
                    <a:lnTo>
                      <a:pt x="516" y="1385"/>
                    </a:lnTo>
                    <a:lnTo>
                      <a:pt x="851" y="1385"/>
                    </a:lnTo>
                    <a:lnTo>
                      <a:pt x="930" y="1291"/>
                    </a:lnTo>
                    <a:lnTo>
                      <a:pt x="932" y="1239"/>
                    </a:lnTo>
                    <a:lnTo>
                      <a:pt x="977" y="1161"/>
                    </a:lnTo>
                    <a:lnTo>
                      <a:pt x="985" y="1104"/>
                    </a:lnTo>
                    <a:lnTo>
                      <a:pt x="1066" y="1077"/>
                    </a:lnTo>
                    <a:lnTo>
                      <a:pt x="1101" y="918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2" name=""/>
              <p:cNvSpPr/>
              <p:nvPr/>
            </p:nvSpPr>
            <p:spPr>
              <a:xfrm>
                <a:off x="5768640" y="2600640"/>
                <a:ext cx="615960" cy="816480"/>
              </a:xfrm>
              <a:custGeom>
                <a:avLst/>
                <a:gdLst/>
                <a:ahLst/>
                <a:rect l="l" t="t" r="r" b="b"/>
                <a:pathLst>
                  <a:path w="1101" h="1385">
                    <a:moveTo>
                      <a:pt x="1101" y="918"/>
                    </a:moveTo>
                    <a:lnTo>
                      <a:pt x="1066" y="866"/>
                    </a:lnTo>
                    <a:lnTo>
                      <a:pt x="1031" y="662"/>
                    </a:lnTo>
                    <a:lnTo>
                      <a:pt x="977" y="574"/>
                    </a:lnTo>
                    <a:lnTo>
                      <a:pt x="867" y="610"/>
                    </a:lnTo>
                    <a:lnTo>
                      <a:pt x="798" y="713"/>
                    </a:lnTo>
                    <a:lnTo>
                      <a:pt x="752" y="717"/>
                    </a:lnTo>
                    <a:lnTo>
                      <a:pt x="732" y="693"/>
                    </a:lnTo>
                    <a:lnTo>
                      <a:pt x="764" y="607"/>
                    </a:lnTo>
                    <a:lnTo>
                      <a:pt x="825" y="555"/>
                    </a:lnTo>
                    <a:lnTo>
                      <a:pt x="882" y="451"/>
                    </a:lnTo>
                    <a:lnTo>
                      <a:pt x="846" y="241"/>
                    </a:lnTo>
                    <a:lnTo>
                      <a:pt x="867" y="218"/>
                    </a:lnTo>
                    <a:lnTo>
                      <a:pt x="839" y="157"/>
                    </a:lnTo>
                    <a:lnTo>
                      <a:pt x="638" y="23"/>
                    </a:lnTo>
                    <a:lnTo>
                      <a:pt x="475" y="0"/>
                    </a:lnTo>
                    <a:lnTo>
                      <a:pt x="451" y="54"/>
                    </a:lnTo>
                    <a:lnTo>
                      <a:pt x="478" y="110"/>
                    </a:lnTo>
                    <a:lnTo>
                      <a:pt x="371" y="157"/>
                    </a:lnTo>
                    <a:lnTo>
                      <a:pt x="360" y="272"/>
                    </a:lnTo>
                    <a:lnTo>
                      <a:pt x="323" y="308"/>
                    </a:lnTo>
                    <a:lnTo>
                      <a:pt x="301" y="208"/>
                    </a:lnTo>
                    <a:lnTo>
                      <a:pt x="197" y="288"/>
                    </a:lnTo>
                    <a:lnTo>
                      <a:pt x="165" y="360"/>
                    </a:lnTo>
                    <a:lnTo>
                      <a:pt x="157" y="512"/>
                    </a:lnTo>
                    <a:lnTo>
                      <a:pt x="133" y="533"/>
                    </a:lnTo>
                    <a:lnTo>
                      <a:pt x="98" y="719"/>
                    </a:lnTo>
                    <a:lnTo>
                      <a:pt x="164" y="863"/>
                    </a:lnTo>
                    <a:lnTo>
                      <a:pt x="171" y="913"/>
                    </a:lnTo>
                    <a:lnTo>
                      <a:pt x="163" y="1070"/>
                    </a:lnTo>
                    <a:lnTo>
                      <a:pt x="64" y="1324"/>
                    </a:lnTo>
                    <a:lnTo>
                      <a:pt x="0" y="1365"/>
                    </a:lnTo>
                    <a:lnTo>
                      <a:pt x="516" y="1368"/>
                    </a:lnTo>
                    <a:lnTo>
                      <a:pt x="516" y="1385"/>
                    </a:lnTo>
                    <a:lnTo>
                      <a:pt x="851" y="1385"/>
                    </a:lnTo>
                    <a:lnTo>
                      <a:pt x="930" y="1291"/>
                    </a:lnTo>
                    <a:lnTo>
                      <a:pt x="932" y="1239"/>
                    </a:lnTo>
                    <a:lnTo>
                      <a:pt x="977" y="1161"/>
                    </a:lnTo>
                    <a:lnTo>
                      <a:pt x="985" y="1104"/>
                    </a:lnTo>
                    <a:lnTo>
                      <a:pt x="1066" y="1077"/>
                    </a:lnTo>
                    <a:lnTo>
                      <a:pt x="1101" y="918"/>
                    </a:lnTo>
                    <a:lnTo>
                      <a:pt x="1101" y="918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3" name=""/>
              <p:cNvSpPr/>
              <p:nvPr/>
            </p:nvSpPr>
            <p:spPr>
              <a:xfrm>
                <a:off x="6254280" y="4643640"/>
                <a:ext cx="651600" cy="567360"/>
              </a:xfrm>
              <a:custGeom>
                <a:avLst/>
                <a:gdLst/>
                <a:ahLst/>
                <a:rect l="l" t="t" r="r" b="b"/>
                <a:pathLst>
                  <a:path w="1167" h="962">
                    <a:moveTo>
                      <a:pt x="597" y="962"/>
                    </a:moveTo>
                    <a:lnTo>
                      <a:pt x="598" y="929"/>
                    </a:lnTo>
                    <a:lnTo>
                      <a:pt x="674" y="886"/>
                    </a:lnTo>
                    <a:lnTo>
                      <a:pt x="646" y="807"/>
                    </a:lnTo>
                    <a:lnTo>
                      <a:pt x="805" y="801"/>
                    </a:lnTo>
                    <a:lnTo>
                      <a:pt x="1012" y="631"/>
                    </a:lnTo>
                    <a:lnTo>
                      <a:pt x="1015" y="575"/>
                    </a:lnTo>
                    <a:lnTo>
                      <a:pt x="1167" y="416"/>
                    </a:lnTo>
                    <a:lnTo>
                      <a:pt x="894" y="125"/>
                    </a:lnTo>
                    <a:lnTo>
                      <a:pt x="622" y="125"/>
                    </a:lnTo>
                    <a:lnTo>
                      <a:pt x="623" y="81"/>
                    </a:lnTo>
                    <a:lnTo>
                      <a:pt x="588" y="32"/>
                    </a:lnTo>
                    <a:lnTo>
                      <a:pt x="563" y="51"/>
                    </a:lnTo>
                    <a:lnTo>
                      <a:pt x="558" y="21"/>
                    </a:lnTo>
                    <a:lnTo>
                      <a:pt x="235" y="0"/>
                    </a:lnTo>
                    <a:lnTo>
                      <a:pt x="64" y="64"/>
                    </a:lnTo>
                    <a:lnTo>
                      <a:pt x="0" y="157"/>
                    </a:lnTo>
                    <a:lnTo>
                      <a:pt x="81" y="227"/>
                    </a:lnTo>
                    <a:lnTo>
                      <a:pt x="117" y="228"/>
                    </a:lnTo>
                    <a:lnTo>
                      <a:pt x="195" y="387"/>
                    </a:lnTo>
                    <a:lnTo>
                      <a:pt x="347" y="534"/>
                    </a:lnTo>
                    <a:lnTo>
                      <a:pt x="345" y="566"/>
                    </a:lnTo>
                    <a:lnTo>
                      <a:pt x="388" y="627"/>
                    </a:lnTo>
                    <a:lnTo>
                      <a:pt x="452" y="671"/>
                    </a:lnTo>
                    <a:lnTo>
                      <a:pt x="473" y="789"/>
                    </a:lnTo>
                    <a:lnTo>
                      <a:pt x="514" y="815"/>
                    </a:lnTo>
                    <a:lnTo>
                      <a:pt x="540" y="875"/>
                    </a:lnTo>
                    <a:lnTo>
                      <a:pt x="538" y="933"/>
                    </a:lnTo>
                    <a:lnTo>
                      <a:pt x="597" y="96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4" name=""/>
              <p:cNvSpPr/>
              <p:nvPr/>
            </p:nvSpPr>
            <p:spPr>
              <a:xfrm>
                <a:off x="6254280" y="4643640"/>
                <a:ext cx="651600" cy="567360"/>
              </a:xfrm>
              <a:custGeom>
                <a:avLst/>
                <a:gdLst/>
                <a:ahLst/>
                <a:rect l="l" t="t" r="r" b="b"/>
                <a:pathLst>
                  <a:path w="1167" h="962">
                    <a:moveTo>
                      <a:pt x="597" y="962"/>
                    </a:moveTo>
                    <a:lnTo>
                      <a:pt x="598" y="929"/>
                    </a:lnTo>
                    <a:lnTo>
                      <a:pt x="674" y="886"/>
                    </a:lnTo>
                    <a:lnTo>
                      <a:pt x="646" y="807"/>
                    </a:lnTo>
                    <a:lnTo>
                      <a:pt x="805" y="801"/>
                    </a:lnTo>
                    <a:lnTo>
                      <a:pt x="1012" y="631"/>
                    </a:lnTo>
                    <a:lnTo>
                      <a:pt x="1015" y="575"/>
                    </a:lnTo>
                    <a:lnTo>
                      <a:pt x="1167" y="416"/>
                    </a:lnTo>
                    <a:lnTo>
                      <a:pt x="894" y="125"/>
                    </a:lnTo>
                    <a:lnTo>
                      <a:pt x="622" y="125"/>
                    </a:lnTo>
                    <a:lnTo>
                      <a:pt x="623" y="81"/>
                    </a:lnTo>
                    <a:lnTo>
                      <a:pt x="588" y="32"/>
                    </a:lnTo>
                    <a:lnTo>
                      <a:pt x="563" y="51"/>
                    </a:lnTo>
                    <a:lnTo>
                      <a:pt x="558" y="21"/>
                    </a:lnTo>
                    <a:lnTo>
                      <a:pt x="235" y="0"/>
                    </a:lnTo>
                    <a:lnTo>
                      <a:pt x="64" y="64"/>
                    </a:lnTo>
                    <a:lnTo>
                      <a:pt x="0" y="157"/>
                    </a:lnTo>
                    <a:lnTo>
                      <a:pt x="81" y="227"/>
                    </a:lnTo>
                    <a:lnTo>
                      <a:pt x="117" y="228"/>
                    </a:lnTo>
                    <a:lnTo>
                      <a:pt x="195" y="387"/>
                    </a:lnTo>
                    <a:lnTo>
                      <a:pt x="347" y="534"/>
                    </a:lnTo>
                    <a:lnTo>
                      <a:pt x="345" y="566"/>
                    </a:lnTo>
                    <a:lnTo>
                      <a:pt x="388" y="627"/>
                    </a:lnTo>
                    <a:lnTo>
                      <a:pt x="452" y="671"/>
                    </a:lnTo>
                    <a:lnTo>
                      <a:pt x="473" y="789"/>
                    </a:lnTo>
                    <a:lnTo>
                      <a:pt x="514" y="815"/>
                    </a:lnTo>
                    <a:lnTo>
                      <a:pt x="540" y="875"/>
                    </a:lnTo>
                    <a:lnTo>
                      <a:pt x="538" y="933"/>
                    </a:lnTo>
                    <a:lnTo>
                      <a:pt x="597" y="962"/>
                    </a:lnTo>
                    <a:lnTo>
                      <a:pt x="597" y="962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5" name=""/>
              <p:cNvSpPr/>
              <p:nvPr/>
            </p:nvSpPr>
            <p:spPr>
              <a:xfrm>
                <a:off x="7281720" y="3780360"/>
                <a:ext cx="108360" cy="266760"/>
              </a:xfrm>
              <a:custGeom>
                <a:avLst/>
                <a:gdLst/>
                <a:ahLst/>
                <a:rect l="l" t="t" r="r" b="b"/>
                <a:pathLst>
                  <a:path w="196" h="453">
                    <a:moveTo>
                      <a:pt x="0" y="41"/>
                    </a:moveTo>
                    <a:lnTo>
                      <a:pt x="35" y="0"/>
                    </a:lnTo>
                    <a:lnTo>
                      <a:pt x="94" y="17"/>
                    </a:lnTo>
                    <a:lnTo>
                      <a:pt x="57" y="73"/>
                    </a:lnTo>
                    <a:lnTo>
                      <a:pt x="60" y="125"/>
                    </a:lnTo>
                    <a:lnTo>
                      <a:pt x="172" y="345"/>
                    </a:lnTo>
                    <a:lnTo>
                      <a:pt x="196" y="424"/>
                    </a:lnTo>
                    <a:lnTo>
                      <a:pt x="181" y="453"/>
                    </a:lnTo>
                    <a:lnTo>
                      <a:pt x="18" y="450"/>
                    </a:lnTo>
                    <a:lnTo>
                      <a:pt x="0" y="4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6" name=""/>
              <p:cNvSpPr/>
              <p:nvPr/>
            </p:nvSpPr>
            <p:spPr>
              <a:xfrm>
                <a:off x="7281720" y="3780360"/>
                <a:ext cx="108360" cy="266760"/>
              </a:xfrm>
              <a:custGeom>
                <a:avLst/>
                <a:gdLst/>
                <a:ahLst/>
                <a:rect l="l" t="t" r="r" b="b"/>
                <a:pathLst>
                  <a:path w="196" h="453">
                    <a:moveTo>
                      <a:pt x="0" y="41"/>
                    </a:moveTo>
                    <a:lnTo>
                      <a:pt x="35" y="0"/>
                    </a:lnTo>
                    <a:lnTo>
                      <a:pt x="94" y="17"/>
                    </a:lnTo>
                    <a:lnTo>
                      <a:pt x="57" y="73"/>
                    </a:lnTo>
                    <a:lnTo>
                      <a:pt x="60" y="125"/>
                    </a:lnTo>
                    <a:lnTo>
                      <a:pt x="172" y="345"/>
                    </a:lnTo>
                    <a:lnTo>
                      <a:pt x="196" y="424"/>
                    </a:lnTo>
                    <a:lnTo>
                      <a:pt x="181" y="453"/>
                    </a:lnTo>
                    <a:lnTo>
                      <a:pt x="18" y="450"/>
                    </a:lnTo>
                    <a:lnTo>
                      <a:pt x="0" y="41"/>
                    </a:lnTo>
                    <a:lnTo>
                      <a:pt x="0" y="41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7" name=""/>
              <p:cNvSpPr/>
              <p:nvPr/>
            </p:nvSpPr>
            <p:spPr>
              <a:xfrm>
                <a:off x="7261200" y="4125600"/>
                <a:ext cx="95040" cy="167760"/>
              </a:xfrm>
              <a:custGeom>
                <a:avLst/>
                <a:gdLst/>
                <a:ahLst/>
                <a:rect l="l" t="t" r="r" b="b"/>
                <a:pathLst>
                  <a:path w="172" h="284">
                    <a:moveTo>
                      <a:pt x="59" y="22"/>
                    </a:moveTo>
                    <a:lnTo>
                      <a:pt x="80" y="30"/>
                    </a:lnTo>
                    <a:lnTo>
                      <a:pt x="72" y="57"/>
                    </a:lnTo>
                    <a:lnTo>
                      <a:pt x="0" y="187"/>
                    </a:lnTo>
                    <a:lnTo>
                      <a:pt x="19" y="284"/>
                    </a:lnTo>
                    <a:lnTo>
                      <a:pt x="69" y="248"/>
                    </a:lnTo>
                    <a:lnTo>
                      <a:pt x="99" y="134"/>
                    </a:lnTo>
                    <a:lnTo>
                      <a:pt x="172" y="0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8" name=""/>
              <p:cNvSpPr/>
              <p:nvPr/>
            </p:nvSpPr>
            <p:spPr>
              <a:xfrm>
                <a:off x="7261200" y="4125600"/>
                <a:ext cx="95040" cy="167760"/>
              </a:xfrm>
              <a:custGeom>
                <a:avLst/>
                <a:gdLst/>
                <a:ahLst/>
                <a:rect l="l" t="t" r="r" b="b"/>
                <a:pathLst>
                  <a:path w="172" h="284">
                    <a:moveTo>
                      <a:pt x="59" y="22"/>
                    </a:moveTo>
                    <a:lnTo>
                      <a:pt x="80" y="30"/>
                    </a:lnTo>
                    <a:lnTo>
                      <a:pt x="72" y="57"/>
                    </a:lnTo>
                    <a:lnTo>
                      <a:pt x="0" y="187"/>
                    </a:lnTo>
                    <a:lnTo>
                      <a:pt x="19" y="284"/>
                    </a:lnTo>
                    <a:lnTo>
                      <a:pt x="69" y="248"/>
                    </a:lnTo>
                    <a:lnTo>
                      <a:pt x="99" y="134"/>
                    </a:lnTo>
                    <a:lnTo>
                      <a:pt x="172" y="0"/>
                    </a:lnTo>
                    <a:lnTo>
                      <a:pt x="59" y="22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9" name=""/>
              <p:cNvSpPr/>
              <p:nvPr/>
            </p:nvSpPr>
            <p:spPr>
              <a:xfrm>
                <a:off x="4646520" y="1379520"/>
                <a:ext cx="2833560" cy="1987200"/>
              </a:xfrm>
              <a:custGeom>
                <a:avLst/>
                <a:gdLst/>
                <a:ahLst/>
                <a:rect l="l" t="t" r="r" b="b"/>
                <a:pathLst>
                  <a:path w="1669" h="1100">
                    <a:moveTo>
                      <a:pt x="1250" y="156"/>
                    </a:moveTo>
                    <a:lnTo>
                      <a:pt x="1250" y="278"/>
                    </a:lnTo>
                    <a:lnTo>
                      <a:pt x="1250" y="387"/>
                    </a:lnTo>
                    <a:lnTo>
                      <a:pt x="1250" y="467"/>
                    </a:lnTo>
                    <a:lnTo>
                      <a:pt x="1260" y="489"/>
                    </a:lnTo>
                    <a:lnTo>
                      <a:pt x="1260" y="508"/>
                    </a:lnTo>
                    <a:lnTo>
                      <a:pt x="1283" y="543"/>
                    </a:lnTo>
                    <a:lnTo>
                      <a:pt x="1299" y="579"/>
                    </a:lnTo>
                    <a:lnTo>
                      <a:pt x="1319" y="600"/>
                    </a:lnTo>
                    <a:lnTo>
                      <a:pt x="1411" y="620"/>
                    </a:lnTo>
                    <a:lnTo>
                      <a:pt x="1435" y="647"/>
                    </a:lnTo>
                    <a:lnTo>
                      <a:pt x="1471" y="654"/>
                    </a:lnTo>
                    <a:lnTo>
                      <a:pt x="1485" y="690"/>
                    </a:lnTo>
                    <a:lnTo>
                      <a:pt x="1507" y="702"/>
                    </a:lnTo>
                    <a:lnTo>
                      <a:pt x="1529" y="695"/>
                    </a:lnTo>
                    <a:lnTo>
                      <a:pt x="1549" y="711"/>
                    </a:lnTo>
                    <a:lnTo>
                      <a:pt x="1595" y="688"/>
                    </a:lnTo>
                    <a:lnTo>
                      <a:pt x="1643" y="681"/>
                    </a:lnTo>
                    <a:lnTo>
                      <a:pt x="1662" y="692"/>
                    </a:lnTo>
                    <a:lnTo>
                      <a:pt x="1657" y="720"/>
                    </a:lnTo>
                    <a:lnTo>
                      <a:pt x="1669" y="733"/>
                    </a:lnTo>
                    <a:lnTo>
                      <a:pt x="1637" y="760"/>
                    </a:lnTo>
                    <a:lnTo>
                      <a:pt x="1616" y="760"/>
                    </a:lnTo>
                    <a:lnTo>
                      <a:pt x="1564" y="798"/>
                    </a:lnTo>
                    <a:lnTo>
                      <a:pt x="1539" y="830"/>
                    </a:lnTo>
                    <a:lnTo>
                      <a:pt x="1463" y="863"/>
                    </a:lnTo>
                    <a:lnTo>
                      <a:pt x="1459" y="852"/>
                    </a:lnTo>
                    <a:lnTo>
                      <a:pt x="1441" y="854"/>
                    </a:lnTo>
                    <a:lnTo>
                      <a:pt x="1457" y="883"/>
                    </a:lnTo>
                    <a:lnTo>
                      <a:pt x="1414" y="876"/>
                    </a:lnTo>
                    <a:lnTo>
                      <a:pt x="1368" y="874"/>
                    </a:lnTo>
                    <a:lnTo>
                      <a:pt x="1285" y="900"/>
                    </a:lnTo>
                    <a:lnTo>
                      <a:pt x="1234" y="953"/>
                    </a:lnTo>
                    <a:lnTo>
                      <a:pt x="1267" y="964"/>
                    </a:lnTo>
                    <a:lnTo>
                      <a:pt x="1282" y="962"/>
                    </a:lnTo>
                    <a:lnTo>
                      <a:pt x="1294" y="959"/>
                    </a:lnTo>
                    <a:lnTo>
                      <a:pt x="1310" y="1006"/>
                    </a:lnTo>
                    <a:lnTo>
                      <a:pt x="1278" y="999"/>
                    </a:lnTo>
                    <a:lnTo>
                      <a:pt x="1242" y="999"/>
                    </a:lnTo>
                    <a:lnTo>
                      <a:pt x="1197" y="1012"/>
                    </a:lnTo>
                    <a:lnTo>
                      <a:pt x="1175" y="1033"/>
                    </a:lnTo>
                    <a:lnTo>
                      <a:pt x="1128" y="1021"/>
                    </a:lnTo>
                    <a:lnTo>
                      <a:pt x="1093" y="1036"/>
                    </a:lnTo>
                    <a:lnTo>
                      <a:pt x="1075" y="1063"/>
                    </a:lnTo>
                    <a:lnTo>
                      <a:pt x="1054" y="1067"/>
                    </a:lnTo>
                    <a:lnTo>
                      <a:pt x="1022" y="1100"/>
                    </a:lnTo>
                    <a:lnTo>
                      <a:pt x="968" y="1097"/>
                    </a:lnTo>
                    <a:lnTo>
                      <a:pt x="969" y="1080"/>
                    </a:lnTo>
                    <a:lnTo>
                      <a:pt x="983" y="1054"/>
                    </a:lnTo>
                    <a:lnTo>
                      <a:pt x="1001" y="1063"/>
                    </a:lnTo>
                    <a:lnTo>
                      <a:pt x="1020" y="1059"/>
                    </a:lnTo>
                    <a:lnTo>
                      <a:pt x="1024" y="1047"/>
                    </a:lnTo>
                    <a:lnTo>
                      <a:pt x="1013" y="1027"/>
                    </a:lnTo>
                    <a:lnTo>
                      <a:pt x="1024" y="975"/>
                    </a:lnTo>
                    <a:lnTo>
                      <a:pt x="1037" y="976"/>
                    </a:lnTo>
                    <a:lnTo>
                      <a:pt x="1074" y="945"/>
                    </a:lnTo>
                    <a:lnTo>
                      <a:pt x="1079" y="920"/>
                    </a:lnTo>
                    <a:lnTo>
                      <a:pt x="1075" y="854"/>
                    </a:lnTo>
                    <a:lnTo>
                      <a:pt x="1107" y="788"/>
                    </a:lnTo>
                    <a:lnTo>
                      <a:pt x="1102" y="758"/>
                    </a:lnTo>
                    <a:lnTo>
                      <a:pt x="1085" y="727"/>
                    </a:lnTo>
                    <a:lnTo>
                      <a:pt x="1110" y="729"/>
                    </a:lnTo>
                    <a:lnTo>
                      <a:pt x="1123" y="768"/>
                    </a:lnTo>
                    <a:lnTo>
                      <a:pt x="1136" y="759"/>
                    </a:lnTo>
                    <a:lnTo>
                      <a:pt x="1133" y="781"/>
                    </a:lnTo>
                    <a:lnTo>
                      <a:pt x="1139" y="781"/>
                    </a:lnTo>
                    <a:lnTo>
                      <a:pt x="1142" y="802"/>
                    </a:lnTo>
                    <a:lnTo>
                      <a:pt x="1157" y="787"/>
                    </a:lnTo>
                    <a:lnTo>
                      <a:pt x="1172" y="804"/>
                    </a:lnTo>
                    <a:lnTo>
                      <a:pt x="1211" y="811"/>
                    </a:lnTo>
                    <a:lnTo>
                      <a:pt x="1217" y="802"/>
                    </a:lnTo>
                    <a:lnTo>
                      <a:pt x="1211" y="774"/>
                    </a:lnTo>
                    <a:lnTo>
                      <a:pt x="1242" y="778"/>
                    </a:lnTo>
                    <a:lnTo>
                      <a:pt x="1242" y="771"/>
                    </a:lnTo>
                    <a:lnTo>
                      <a:pt x="1212" y="742"/>
                    </a:lnTo>
                    <a:lnTo>
                      <a:pt x="1213" y="714"/>
                    </a:lnTo>
                    <a:lnTo>
                      <a:pt x="1195" y="708"/>
                    </a:lnTo>
                    <a:lnTo>
                      <a:pt x="1174" y="686"/>
                    </a:lnTo>
                    <a:lnTo>
                      <a:pt x="1166" y="658"/>
                    </a:lnTo>
                    <a:lnTo>
                      <a:pt x="1152" y="649"/>
                    </a:lnTo>
                    <a:lnTo>
                      <a:pt x="1092" y="645"/>
                    </a:lnTo>
                    <a:lnTo>
                      <a:pt x="1089" y="630"/>
                    </a:lnTo>
                    <a:lnTo>
                      <a:pt x="995" y="615"/>
                    </a:lnTo>
                    <a:lnTo>
                      <a:pt x="972" y="622"/>
                    </a:lnTo>
                    <a:lnTo>
                      <a:pt x="915" y="601"/>
                    </a:lnTo>
                    <a:lnTo>
                      <a:pt x="888" y="606"/>
                    </a:lnTo>
                    <a:lnTo>
                      <a:pt x="871" y="569"/>
                    </a:lnTo>
                    <a:lnTo>
                      <a:pt x="868" y="583"/>
                    </a:lnTo>
                    <a:lnTo>
                      <a:pt x="857" y="583"/>
                    </a:lnTo>
                    <a:lnTo>
                      <a:pt x="859" y="555"/>
                    </a:lnTo>
                    <a:lnTo>
                      <a:pt x="853" y="548"/>
                    </a:lnTo>
                    <a:lnTo>
                      <a:pt x="862" y="536"/>
                    </a:lnTo>
                    <a:lnTo>
                      <a:pt x="843" y="526"/>
                    </a:lnTo>
                    <a:lnTo>
                      <a:pt x="838" y="505"/>
                    </a:lnTo>
                    <a:lnTo>
                      <a:pt x="845" y="481"/>
                    </a:lnTo>
                    <a:lnTo>
                      <a:pt x="818" y="443"/>
                    </a:lnTo>
                    <a:lnTo>
                      <a:pt x="825" y="401"/>
                    </a:lnTo>
                    <a:lnTo>
                      <a:pt x="759" y="408"/>
                    </a:lnTo>
                    <a:lnTo>
                      <a:pt x="742" y="395"/>
                    </a:lnTo>
                    <a:lnTo>
                      <a:pt x="704" y="310"/>
                    </a:lnTo>
                    <a:lnTo>
                      <a:pt x="651" y="303"/>
                    </a:lnTo>
                    <a:lnTo>
                      <a:pt x="651" y="362"/>
                    </a:lnTo>
                    <a:lnTo>
                      <a:pt x="623" y="295"/>
                    </a:lnTo>
                    <a:lnTo>
                      <a:pt x="572" y="277"/>
                    </a:lnTo>
                    <a:lnTo>
                      <a:pt x="563" y="286"/>
                    </a:lnTo>
                    <a:lnTo>
                      <a:pt x="565" y="315"/>
                    </a:lnTo>
                    <a:lnTo>
                      <a:pt x="543" y="343"/>
                    </a:lnTo>
                    <a:lnTo>
                      <a:pt x="534" y="335"/>
                    </a:lnTo>
                    <a:lnTo>
                      <a:pt x="544" y="299"/>
                    </a:lnTo>
                    <a:lnTo>
                      <a:pt x="519" y="353"/>
                    </a:lnTo>
                    <a:lnTo>
                      <a:pt x="511" y="357"/>
                    </a:lnTo>
                    <a:lnTo>
                      <a:pt x="508" y="328"/>
                    </a:lnTo>
                    <a:lnTo>
                      <a:pt x="470" y="388"/>
                    </a:lnTo>
                    <a:lnTo>
                      <a:pt x="439" y="403"/>
                    </a:lnTo>
                    <a:lnTo>
                      <a:pt x="349" y="381"/>
                    </a:lnTo>
                    <a:lnTo>
                      <a:pt x="307" y="393"/>
                    </a:lnTo>
                    <a:lnTo>
                      <a:pt x="194" y="322"/>
                    </a:lnTo>
                    <a:lnTo>
                      <a:pt x="129" y="328"/>
                    </a:lnTo>
                    <a:lnTo>
                      <a:pt x="90" y="309"/>
                    </a:lnTo>
                    <a:lnTo>
                      <a:pt x="55" y="311"/>
                    </a:lnTo>
                    <a:lnTo>
                      <a:pt x="23" y="228"/>
                    </a:lnTo>
                    <a:lnTo>
                      <a:pt x="6" y="225"/>
                    </a:lnTo>
                    <a:lnTo>
                      <a:pt x="6" y="142"/>
                    </a:lnTo>
                    <a:lnTo>
                      <a:pt x="6" y="28"/>
                    </a:lnTo>
                    <a:lnTo>
                      <a:pt x="0" y="0"/>
                    </a:lnTo>
                    <a:lnTo>
                      <a:pt x="1252" y="17"/>
                    </a:lnTo>
                    <a:lnTo>
                      <a:pt x="1243" y="9"/>
                    </a:lnTo>
                    <a:lnTo>
                      <a:pt x="1109" y="17"/>
                    </a:lnTo>
                    <a:lnTo>
                      <a:pt x="1237" y="14"/>
                    </a:lnTo>
                    <a:lnTo>
                      <a:pt x="1242" y="11"/>
                    </a:lnTo>
                    <a:lnTo>
                      <a:pt x="1250" y="156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0" name=""/>
              <p:cNvSpPr/>
              <p:nvPr/>
            </p:nvSpPr>
            <p:spPr>
              <a:xfrm>
                <a:off x="8785800" y="5154840"/>
                <a:ext cx="16920" cy="18000"/>
              </a:xfrm>
              <a:custGeom>
                <a:avLst/>
                <a:gdLst/>
                <a:ahLst/>
                <a:rect l="l" t="t" r="r" b="b"/>
                <a:pathLst>
                  <a:path w="29" h="33">
                    <a:moveTo>
                      <a:pt x="29" y="0"/>
                    </a:moveTo>
                    <a:lnTo>
                      <a:pt x="0" y="33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800" bIns="-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1" name=""/>
              <p:cNvSpPr/>
              <p:nvPr/>
            </p:nvSpPr>
            <p:spPr>
              <a:xfrm>
                <a:off x="8785800" y="5154840"/>
                <a:ext cx="16920" cy="18000"/>
              </a:xfrm>
              <a:custGeom>
                <a:avLst/>
                <a:gdLst/>
                <a:ahLst/>
                <a:rect l="l" t="t" r="r" b="b"/>
                <a:pathLst>
                  <a:path w="29" h="33">
                    <a:moveTo>
                      <a:pt x="29" y="0"/>
                    </a:moveTo>
                    <a:lnTo>
                      <a:pt x="0" y="33"/>
                    </a:lnTo>
                    <a:lnTo>
                      <a:pt x="29" y="0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800" bIns="-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2" name=""/>
              <p:cNvSpPr/>
              <p:nvPr/>
            </p:nvSpPr>
            <p:spPr>
              <a:xfrm>
                <a:off x="7536240" y="3518280"/>
                <a:ext cx="271800" cy="119160"/>
              </a:xfrm>
              <a:custGeom>
                <a:avLst/>
                <a:gdLst/>
                <a:ahLst/>
                <a:rect l="l" t="t" r="r" b="b"/>
                <a:pathLst>
                  <a:path w="487" h="200">
                    <a:moveTo>
                      <a:pt x="421" y="18"/>
                    </a:moveTo>
                    <a:lnTo>
                      <a:pt x="422" y="0"/>
                    </a:lnTo>
                    <a:lnTo>
                      <a:pt x="331" y="67"/>
                    </a:lnTo>
                    <a:lnTo>
                      <a:pt x="69" y="115"/>
                    </a:lnTo>
                    <a:lnTo>
                      <a:pt x="5" y="158"/>
                    </a:lnTo>
                    <a:lnTo>
                      <a:pt x="0" y="191"/>
                    </a:lnTo>
                    <a:lnTo>
                      <a:pt x="45" y="200"/>
                    </a:lnTo>
                    <a:lnTo>
                      <a:pt x="428" y="82"/>
                    </a:lnTo>
                    <a:lnTo>
                      <a:pt x="487" y="50"/>
                    </a:lnTo>
                    <a:lnTo>
                      <a:pt x="481" y="32"/>
                    </a:lnTo>
                    <a:lnTo>
                      <a:pt x="436" y="45"/>
                    </a:lnTo>
                    <a:lnTo>
                      <a:pt x="371" y="67"/>
                    </a:lnTo>
                    <a:lnTo>
                      <a:pt x="421" y="18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3" name=""/>
              <p:cNvSpPr/>
              <p:nvPr/>
            </p:nvSpPr>
            <p:spPr>
              <a:xfrm>
                <a:off x="7536240" y="3518280"/>
                <a:ext cx="271800" cy="119160"/>
              </a:xfrm>
              <a:custGeom>
                <a:avLst/>
                <a:gdLst/>
                <a:ahLst/>
                <a:rect l="l" t="t" r="r" b="b"/>
                <a:pathLst>
                  <a:path w="487" h="200">
                    <a:moveTo>
                      <a:pt x="421" y="18"/>
                    </a:moveTo>
                    <a:lnTo>
                      <a:pt x="422" y="0"/>
                    </a:lnTo>
                    <a:lnTo>
                      <a:pt x="331" y="67"/>
                    </a:lnTo>
                    <a:lnTo>
                      <a:pt x="69" y="115"/>
                    </a:lnTo>
                    <a:lnTo>
                      <a:pt x="5" y="158"/>
                    </a:lnTo>
                    <a:lnTo>
                      <a:pt x="0" y="191"/>
                    </a:lnTo>
                    <a:lnTo>
                      <a:pt x="45" y="200"/>
                    </a:lnTo>
                    <a:lnTo>
                      <a:pt x="428" y="82"/>
                    </a:lnTo>
                    <a:lnTo>
                      <a:pt x="487" y="50"/>
                    </a:lnTo>
                    <a:lnTo>
                      <a:pt x="481" y="32"/>
                    </a:lnTo>
                    <a:lnTo>
                      <a:pt x="436" y="45"/>
                    </a:lnTo>
                    <a:lnTo>
                      <a:pt x="371" y="67"/>
                    </a:lnTo>
                    <a:lnTo>
                      <a:pt x="421" y="18"/>
                    </a:lnTo>
                    <a:lnTo>
                      <a:pt x="421" y="18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4" name=""/>
              <p:cNvSpPr/>
              <p:nvPr/>
            </p:nvSpPr>
            <p:spPr>
              <a:xfrm>
                <a:off x="8828280" y="1659600"/>
                <a:ext cx="368280" cy="192960"/>
              </a:xfrm>
              <a:custGeom>
                <a:avLst/>
                <a:gdLst/>
                <a:ahLst/>
                <a:rect l="l" t="t" r="r" b="b"/>
                <a:pathLst>
                  <a:path w="659" h="330">
                    <a:moveTo>
                      <a:pt x="108" y="0"/>
                    </a:moveTo>
                    <a:lnTo>
                      <a:pt x="453" y="125"/>
                    </a:lnTo>
                    <a:lnTo>
                      <a:pt x="531" y="200"/>
                    </a:lnTo>
                    <a:lnTo>
                      <a:pt x="616" y="217"/>
                    </a:lnTo>
                    <a:lnTo>
                      <a:pt x="659" y="309"/>
                    </a:lnTo>
                    <a:lnTo>
                      <a:pt x="523" y="330"/>
                    </a:lnTo>
                    <a:lnTo>
                      <a:pt x="249" y="236"/>
                    </a:lnTo>
                    <a:lnTo>
                      <a:pt x="197" y="141"/>
                    </a:lnTo>
                    <a:lnTo>
                      <a:pt x="2" y="30"/>
                    </a:lnTo>
                    <a:lnTo>
                      <a:pt x="0" y="3"/>
                    </a:lnTo>
                    <a:lnTo>
                      <a:pt x="108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5" name=""/>
              <p:cNvSpPr/>
              <p:nvPr/>
            </p:nvSpPr>
            <p:spPr>
              <a:xfrm>
                <a:off x="8828280" y="1659600"/>
                <a:ext cx="368280" cy="192960"/>
              </a:xfrm>
              <a:custGeom>
                <a:avLst/>
                <a:gdLst/>
                <a:ahLst/>
                <a:rect l="l" t="t" r="r" b="b"/>
                <a:pathLst>
                  <a:path w="659" h="330">
                    <a:moveTo>
                      <a:pt x="108" y="0"/>
                    </a:moveTo>
                    <a:lnTo>
                      <a:pt x="453" y="125"/>
                    </a:lnTo>
                    <a:lnTo>
                      <a:pt x="531" y="200"/>
                    </a:lnTo>
                    <a:lnTo>
                      <a:pt x="616" y="217"/>
                    </a:lnTo>
                    <a:lnTo>
                      <a:pt x="659" y="309"/>
                    </a:lnTo>
                    <a:lnTo>
                      <a:pt x="523" y="330"/>
                    </a:lnTo>
                    <a:lnTo>
                      <a:pt x="249" y="236"/>
                    </a:lnTo>
                    <a:lnTo>
                      <a:pt x="197" y="141"/>
                    </a:lnTo>
                    <a:lnTo>
                      <a:pt x="2" y="30"/>
                    </a:lnTo>
                    <a:lnTo>
                      <a:pt x="0" y="3"/>
                    </a:lnTo>
                    <a:lnTo>
                      <a:pt x="108" y="0"/>
                    </a:lnTo>
                    <a:lnTo>
                      <a:pt x="108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6" name=""/>
              <p:cNvSpPr/>
              <p:nvPr/>
            </p:nvSpPr>
            <p:spPr>
              <a:xfrm>
                <a:off x="8845200" y="2298960"/>
                <a:ext cx="310680" cy="236160"/>
              </a:xfrm>
              <a:custGeom>
                <a:avLst/>
                <a:gdLst/>
                <a:ahLst/>
                <a:rect l="l" t="t" r="r" b="b"/>
                <a:pathLst>
                  <a:path w="554" h="402">
                    <a:moveTo>
                      <a:pt x="89" y="61"/>
                    </a:moveTo>
                    <a:lnTo>
                      <a:pt x="65" y="110"/>
                    </a:lnTo>
                    <a:lnTo>
                      <a:pt x="142" y="209"/>
                    </a:lnTo>
                    <a:lnTo>
                      <a:pt x="215" y="205"/>
                    </a:lnTo>
                    <a:lnTo>
                      <a:pt x="338" y="252"/>
                    </a:lnTo>
                    <a:lnTo>
                      <a:pt x="552" y="228"/>
                    </a:lnTo>
                    <a:lnTo>
                      <a:pt x="554" y="254"/>
                    </a:lnTo>
                    <a:lnTo>
                      <a:pt x="457" y="311"/>
                    </a:lnTo>
                    <a:lnTo>
                      <a:pt x="461" y="388"/>
                    </a:lnTo>
                    <a:lnTo>
                      <a:pt x="412" y="402"/>
                    </a:lnTo>
                    <a:lnTo>
                      <a:pt x="360" y="378"/>
                    </a:lnTo>
                    <a:lnTo>
                      <a:pt x="311" y="301"/>
                    </a:lnTo>
                    <a:lnTo>
                      <a:pt x="252" y="329"/>
                    </a:lnTo>
                    <a:lnTo>
                      <a:pt x="91" y="246"/>
                    </a:lnTo>
                    <a:lnTo>
                      <a:pt x="60" y="207"/>
                    </a:lnTo>
                    <a:lnTo>
                      <a:pt x="65" y="179"/>
                    </a:lnTo>
                    <a:lnTo>
                      <a:pt x="4" y="150"/>
                    </a:lnTo>
                    <a:lnTo>
                      <a:pt x="0" y="101"/>
                    </a:lnTo>
                    <a:lnTo>
                      <a:pt x="91" y="0"/>
                    </a:lnTo>
                    <a:lnTo>
                      <a:pt x="89" y="6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7" name=""/>
              <p:cNvSpPr/>
              <p:nvPr/>
            </p:nvSpPr>
            <p:spPr>
              <a:xfrm>
                <a:off x="8845200" y="2298960"/>
                <a:ext cx="310680" cy="236160"/>
              </a:xfrm>
              <a:custGeom>
                <a:avLst/>
                <a:gdLst/>
                <a:ahLst/>
                <a:rect l="l" t="t" r="r" b="b"/>
                <a:pathLst>
                  <a:path w="554" h="402">
                    <a:moveTo>
                      <a:pt x="89" y="61"/>
                    </a:moveTo>
                    <a:lnTo>
                      <a:pt x="65" y="110"/>
                    </a:lnTo>
                    <a:lnTo>
                      <a:pt x="142" y="209"/>
                    </a:lnTo>
                    <a:lnTo>
                      <a:pt x="215" y="205"/>
                    </a:lnTo>
                    <a:lnTo>
                      <a:pt x="338" y="252"/>
                    </a:lnTo>
                    <a:lnTo>
                      <a:pt x="552" y="228"/>
                    </a:lnTo>
                    <a:lnTo>
                      <a:pt x="554" y="254"/>
                    </a:lnTo>
                    <a:lnTo>
                      <a:pt x="457" y="311"/>
                    </a:lnTo>
                    <a:lnTo>
                      <a:pt x="461" y="388"/>
                    </a:lnTo>
                    <a:lnTo>
                      <a:pt x="412" y="402"/>
                    </a:lnTo>
                    <a:lnTo>
                      <a:pt x="360" y="378"/>
                    </a:lnTo>
                    <a:lnTo>
                      <a:pt x="311" y="301"/>
                    </a:lnTo>
                    <a:lnTo>
                      <a:pt x="252" y="329"/>
                    </a:lnTo>
                    <a:lnTo>
                      <a:pt x="91" y="246"/>
                    </a:lnTo>
                    <a:lnTo>
                      <a:pt x="60" y="207"/>
                    </a:lnTo>
                    <a:lnTo>
                      <a:pt x="65" y="179"/>
                    </a:lnTo>
                    <a:lnTo>
                      <a:pt x="4" y="150"/>
                    </a:lnTo>
                    <a:lnTo>
                      <a:pt x="0" y="101"/>
                    </a:lnTo>
                    <a:lnTo>
                      <a:pt x="91" y="0"/>
                    </a:lnTo>
                    <a:lnTo>
                      <a:pt x="89" y="61"/>
                    </a:lnTo>
                    <a:lnTo>
                      <a:pt x="89" y="61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8" name=""/>
              <p:cNvSpPr/>
              <p:nvPr/>
            </p:nvSpPr>
            <p:spPr>
              <a:xfrm>
                <a:off x="9237600" y="2313360"/>
                <a:ext cx="220320" cy="299880"/>
              </a:xfrm>
              <a:custGeom>
                <a:avLst/>
                <a:gdLst/>
                <a:ahLst/>
                <a:rect l="l" t="t" r="r" b="b"/>
                <a:pathLst>
                  <a:path w="395" h="509">
                    <a:moveTo>
                      <a:pt x="208" y="15"/>
                    </a:moveTo>
                    <a:lnTo>
                      <a:pt x="194" y="0"/>
                    </a:lnTo>
                    <a:lnTo>
                      <a:pt x="189" y="45"/>
                    </a:lnTo>
                    <a:lnTo>
                      <a:pt x="22" y="316"/>
                    </a:lnTo>
                    <a:lnTo>
                      <a:pt x="0" y="447"/>
                    </a:lnTo>
                    <a:lnTo>
                      <a:pt x="37" y="509"/>
                    </a:lnTo>
                    <a:lnTo>
                      <a:pt x="227" y="503"/>
                    </a:lnTo>
                    <a:lnTo>
                      <a:pt x="395" y="380"/>
                    </a:lnTo>
                    <a:lnTo>
                      <a:pt x="374" y="355"/>
                    </a:lnTo>
                    <a:lnTo>
                      <a:pt x="379" y="297"/>
                    </a:lnTo>
                    <a:lnTo>
                      <a:pt x="340" y="273"/>
                    </a:lnTo>
                    <a:lnTo>
                      <a:pt x="308" y="332"/>
                    </a:lnTo>
                    <a:lnTo>
                      <a:pt x="300" y="288"/>
                    </a:lnTo>
                    <a:lnTo>
                      <a:pt x="194" y="328"/>
                    </a:lnTo>
                    <a:lnTo>
                      <a:pt x="241" y="261"/>
                    </a:lnTo>
                    <a:lnTo>
                      <a:pt x="216" y="251"/>
                    </a:lnTo>
                    <a:lnTo>
                      <a:pt x="267" y="66"/>
                    </a:lnTo>
                    <a:lnTo>
                      <a:pt x="245" y="10"/>
                    </a:lnTo>
                    <a:lnTo>
                      <a:pt x="208" y="1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9" name=""/>
              <p:cNvSpPr/>
              <p:nvPr/>
            </p:nvSpPr>
            <p:spPr>
              <a:xfrm>
                <a:off x="9237600" y="2313360"/>
                <a:ext cx="220320" cy="299880"/>
              </a:xfrm>
              <a:custGeom>
                <a:avLst/>
                <a:gdLst/>
                <a:ahLst/>
                <a:rect l="l" t="t" r="r" b="b"/>
                <a:pathLst>
                  <a:path w="395" h="509">
                    <a:moveTo>
                      <a:pt x="208" y="15"/>
                    </a:moveTo>
                    <a:lnTo>
                      <a:pt x="194" y="0"/>
                    </a:lnTo>
                    <a:lnTo>
                      <a:pt x="189" y="45"/>
                    </a:lnTo>
                    <a:lnTo>
                      <a:pt x="22" y="316"/>
                    </a:lnTo>
                    <a:lnTo>
                      <a:pt x="0" y="447"/>
                    </a:lnTo>
                    <a:lnTo>
                      <a:pt x="37" y="509"/>
                    </a:lnTo>
                    <a:lnTo>
                      <a:pt x="227" y="503"/>
                    </a:lnTo>
                    <a:lnTo>
                      <a:pt x="395" y="380"/>
                    </a:lnTo>
                    <a:lnTo>
                      <a:pt x="374" y="355"/>
                    </a:lnTo>
                    <a:lnTo>
                      <a:pt x="379" y="297"/>
                    </a:lnTo>
                    <a:lnTo>
                      <a:pt x="340" y="273"/>
                    </a:lnTo>
                    <a:lnTo>
                      <a:pt x="308" y="332"/>
                    </a:lnTo>
                    <a:lnTo>
                      <a:pt x="300" y="288"/>
                    </a:lnTo>
                    <a:lnTo>
                      <a:pt x="194" y="328"/>
                    </a:lnTo>
                    <a:lnTo>
                      <a:pt x="241" y="261"/>
                    </a:lnTo>
                    <a:lnTo>
                      <a:pt x="216" y="251"/>
                    </a:lnTo>
                    <a:lnTo>
                      <a:pt x="267" y="66"/>
                    </a:lnTo>
                    <a:lnTo>
                      <a:pt x="245" y="10"/>
                    </a:lnTo>
                    <a:lnTo>
                      <a:pt x="208" y="15"/>
                    </a:lnTo>
                    <a:lnTo>
                      <a:pt x="208" y="15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0" name=""/>
              <p:cNvSpPr/>
              <p:nvPr/>
            </p:nvSpPr>
            <p:spPr>
              <a:xfrm>
                <a:off x="7288200" y="4493880"/>
                <a:ext cx="40680" cy="153360"/>
              </a:xfrm>
              <a:custGeom>
                <a:avLst/>
                <a:gdLst/>
                <a:ahLst/>
                <a:rect l="l" t="t" r="r" b="b"/>
                <a:pathLst>
                  <a:path w="72" h="261">
                    <a:moveTo>
                      <a:pt x="0" y="261"/>
                    </a:moveTo>
                    <a:lnTo>
                      <a:pt x="53" y="255"/>
                    </a:lnTo>
                    <a:lnTo>
                      <a:pt x="72" y="133"/>
                    </a:lnTo>
                    <a:lnTo>
                      <a:pt x="14" y="0"/>
                    </a:lnTo>
                    <a:lnTo>
                      <a:pt x="59" y="133"/>
                    </a:lnTo>
                    <a:lnTo>
                      <a:pt x="44" y="239"/>
                    </a:lnTo>
                    <a:lnTo>
                      <a:pt x="0" y="26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1" name=""/>
              <p:cNvSpPr/>
              <p:nvPr/>
            </p:nvSpPr>
            <p:spPr>
              <a:xfrm>
                <a:off x="7288200" y="4493880"/>
                <a:ext cx="40680" cy="153360"/>
              </a:xfrm>
              <a:custGeom>
                <a:avLst/>
                <a:gdLst/>
                <a:ahLst/>
                <a:rect l="l" t="t" r="r" b="b"/>
                <a:pathLst>
                  <a:path w="72" h="261">
                    <a:moveTo>
                      <a:pt x="0" y="261"/>
                    </a:moveTo>
                    <a:lnTo>
                      <a:pt x="53" y="255"/>
                    </a:lnTo>
                    <a:lnTo>
                      <a:pt x="72" y="133"/>
                    </a:lnTo>
                    <a:lnTo>
                      <a:pt x="14" y="0"/>
                    </a:lnTo>
                    <a:lnTo>
                      <a:pt x="59" y="133"/>
                    </a:lnTo>
                    <a:lnTo>
                      <a:pt x="44" y="239"/>
                    </a:lnTo>
                    <a:lnTo>
                      <a:pt x="0" y="261"/>
                    </a:lnTo>
                    <a:lnTo>
                      <a:pt x="0" y="261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2" name=""/>
              <p:cNvSpPr/>
              <p:nvPr/>
            </p:nvSpPr>
            <p:spPr>
              <a:xfrm>
                <a:off x="6631200" y="6365520"/>
                <a:ext cx="26640" cy="41040"/>
              </a:xfrm>
              <a:custGeom>
                <a:avLst/>
                <a:gdLst/>
                <a:ahLst/>
                <a:rect l="l" t="t" r="r" b="b"/>
                <a:pathLst>
                  <a:path w="50" h="69">
                    <a:moveTo>
                      <a:pt x="50" y="0"/>
                    </a:moveTo>
                    <a:lnTo>
                      <a:pt x="0" y="69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760" bIns="-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3" name=""/>
              <p:cNvSpPr/>
              <p:nvPr/>
            </p:nvSpPr>
            <p:spPr>
              <a:xfrm>
                <a:off x="6631200" y="6365520"/>
                <a:ext cx="26640" cy="41040"/>
              </a:xfrm>
              <a:custGeom>
                <a:avLst/>
                <a:gdLst/>
                <a:ahLst/>
                <a:rect l="l" t="t" r="r" b="b"/>
                <a:pathLst>
                  <a:path w="50" h="69">
                    <a:moveTo>
                      <a:pt x="50" y="0"/>
                    </a:moveTo>
                    <a:lnTo>
                      <a:pt x="0" y="69"/>
                    </a:lnTo>
                    <a:lnTo>
                      <a:pt x="50" y="0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760" bIns="-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4" name=""/>
              <p:cNvSpPr/>
              <p:nvPr/>
            </p:nvSpPr>
            <p:spPr>
              <a:xfrm>
                <a:off x="6590520" y="6414480"/>
                <a:ext cx="23760" cy="16200"/>
              </a:xfrm>
              <a:custGeom>
                <a:avLst/>
                <a:gdLst/>
                <a:ahLst/>
                <a:rect l="l" t="t" r="r" b="b"/>
                <a:pathLst>
                  <a:path w="42" h="30">
                    <a:moveTo>
                      <a:pt x="42" y="0"/>
                    </a:moveTo>
                    <a:lnTo>
                      <a:pt x="0" y="30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600" bIns="-30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5" name=""/>
              <p:cNvSpPr/>
              <p:nvPr/>
            </p:nvSpPr>
            <p:spPr>
              <a:xfrm>
                <a:off x="6590520" y="6414480"/>
                <a:ext cx="23760" cy="16200"/>
              </a:xfrm>
              <a:custGeom>
                <a:avLst/>
                <a:gdLst/>
                <a:ahLst/>
                <a:rect l="l" t="t" r="r" b="b"/>
                <a:pathLst>
                  <a:path w="42" h="30">
                    <a:moveTo>
                      <a:pt x="42" y="0"/>
                    </a:moveTo>
                    <a:lnTo>
                      <a:pt x="0" y="30"/>
                    </a:lnTo>
                    <a:lnTo>
                      <a:pt x="42" y="0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600" bIns="-30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6" name=""/>
              <p:cNvSpPr/>
              <p:nvPr/>
            </p:nvSpPr>
            <p:spPr>
              <a:xfrm>
                <a:off x="6463080" y="6432480"/>
                <a:ext cx="68040" cy="34200"/>
              </a:xfrm>
              <a:custGeom>
                <a:avLst/>
                <a:gdLst/>
                <a:ahLst/>
                <a:rect l="l" t="t" r="r" b="b"/>
                <a:pathLst>
                  <a:path w="120" h="56">
                    <a:moveTo>
                      <a:pt x="118" y="32"/>
                    </a:moveTo>
                    <a:lnTo>
                      <a:pt x="0" y="56"/>
                    </a:lnTo>
                    <a:lnTo>
                      <a:pt x="92" y="0"/>
                    </a:lnTo>
                    <a:lnTo>
                      <a:pt x="120" y="7"/>
                    </a:lnTo>
                    <a:lnTo>
                      <a:pt x="118" y="3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600" bIns="-12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7" name=""/>
              <p:cNvSpPr/>
              <p:nvPr/>
            </p:nvSpPr>
            <p:spPr>
              <a:xfrm>
                <a:off x="6463080" y="6432480"/>
                <a:ext cx="68040" cy="34200"/>
              </a:xfrm>
              <a:custGeom>
                <a:avLst/>
                <a:gdLst/>
                <a:ahLst/>
                <a:rect l="l" t="t" r="r" b="b"/>
                <a:pathLst>
                  <a:path w="120" h="56">
                    <a:moveTo>
                      <a:pt x="118" y="32"/>
                    </a:moveTo>
                    <a:lnTo>
                      <a:pt x="0" y="56"/>
                    </a:lnTo>
                    <a:lnTo>
                      <a:pt x="92" y="0"/>
                    </a:lnTo>
                    <a:lnTo>
                      <a:pt x="120" y="7"/>
                    </a:lnTo>
                    <a:lnTo>
                      <a:pt x="118" y="32"/>
                    </a:lnTo>
                    <a:lnTo>
                      <a:pt x="118" y="32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600" bIns="-12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8" name=""/>
              <p:cNvSpPr/>
              <p:nvPr/>
            </p:nvSpPr>
            <p:spPr>
              <a:xfrm>
                <a:off x="7952400" y="3462120"/>
                <a:ext cx="52200" cy="30600"/>
              </a:xfrm>
              <a:custGeom>
                <a:avLst/>
                <a:gdLst/>
                <a:ahLst/>
                <a:rect l="l" t="t" r="r" b="b"/>
                <a:pathLst>
                  <a:path w="93" h="53">
                    <a:moveTo>
                      <a:pt x="0" y="39"/>
                    </a:moveTo>
                    <a:lnTo>
                      <a:pt x="93" y="53"/>
                    </a:lnTo>
                    <a:lnTo>
                      <a:pt x="93" y="17"/>
                    </a:lnTo>
                    <a:lnTo>
                      <a:pt x="60" y="0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200" bIns="-16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9" name=""/>
              <p:cNvSpPr/>
              <p:nvPr/>
            </p:nvSpPr>
            <p:spPr>
              <a:xfrm>
                <a:off x="7952400" y="3462120"/>
                <a:ext cx="52200" cy="30600"/>
              </a:xfrm>
              <a:custGeom>
                <a:avLst/>
                <a:gdLst/>
                <a:ahLst/>
                <a:rect l="l" t="t" r="r" b="b"/>
                <a:pathLst>
                  <a:path w="93" h="53">
                    <a:moveTo>
                      <a:pt x="0" y="39"/>
                    </a:moveTo>
                    <a:lnTo>
                      <a:pt x="93" y="53"/>
                    </a:lnTo>
                    <a:lnTo>
                      <a:pt x="93" y="17"/>
                    </a:lnTo>
                    <a:lnTo>
                      <a:pt x="60" y="0"/>
                    </a:lnTo>
                    <a:lnTo>
                      <a:pt x="0" y="39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200" bIns="-16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0" name=""/>
              <p:cNvSpPr/>
              <p:nvPr/>
            </p:nvSpPr>
            <p:spPr>
              <a:xfrm>
                <a:off x="8031960" y="3478680"/>
                <a:ext cx="38880" cy="30600"/>
              </a:xfrm>
              <a:custGeom>
                <a:avLst/>
                <a:gdLst/>
                <a:ahLst/>
                <a:rect l="l" t="t" r="r" b="b"/>
                <a:pathLst>
                  <a:path w="69" h="56">
                    <a:moveTo>
                      <a:pt x="0" y="37"/>
                    </a:moveTo>
                    <a:lnTo>
                      <a:pt x="60" y="56"/>
                    </a:lnTo>
                    <a:lnTo>
                      <a:pt x="69" y="32"/>
                    </a:lnTo>
                    <a:lnTo>
                      <a:pt x="53" y="0"/>
                    </a:lnTo>
                    <a:lnTo>
                      <a:pt x="41" y="32"/>
                    </a:lnTo>
                    <a:lnTo>
                      <a:pt x="0" y="3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200" bIns="-16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1" name=""/>
              <p:cNvSpPr/>
              <p:nvPr/>
            </p:nvSpPr>
            <p:spPr>
              <a:xfrm>
                <a:off x="8031960" y="3478680"/>
                <a:ext cx="38880" cy="30600"/>
              </a:xfrm>
              <a:custGeom>
                <a:avLst/>
                <a:gdLst/>
                <a:ahLst/>
                <a:rect l="l" t="t" r="r" b="b"/>
                <a:pathLst>
                  <a:path w="69" h="56">
                    <a:moveTo>
                      <a:pt x="0" y="37"/>
                    </a:moveTo>
                    <a:lnTo>
                      <a:pt x="60" y="56"/>
                    </a:lnTo>
                    <a:lnTo>
                      <a:pt x="69" y="32"/>
                    </a:lnTo>
                    <a:lnTo>
                      <a:pt x="53" y="0"/>
                    </a:lnTo>
                    <a:lnTo>
                      <a:pt x="41" y="32"/>
                    </a:lnTo>
                    <a:lnTo>
                      <a:pt x="0" y="37"/>
                    </a:lnTo>
                    <a:lnTo>
                      <a:pt x="0" y="37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200" bIns="-16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2" name=""/>
              <p:cNvSpPr/>
              <p:nvPr/>
            </p:nvSpPr>
            <p:spPr>
              <a:xfrm>
                <a:off x="8211960" y="2909520"/>
                <a:ext cx="22320" cy="34200"/>
              </a:xfrm>
              <a:custGeom>
                <a:avLst/>
                <a:gdLst/>
                <a:ahLst/>
                <a:rect l="l" t="t" r="r" b="b"/>
                <a:pathLst>
                  <a:path w="39" h="59">
                    <a:moveTo>
                      <a:pt x="0" y="34"/>
                    </a:moveTo>
                    <a:lnTo>
                      <a:pt x="13" y="59"/>
                    </a:lnTo>
                    <a:lnTo>
                      <a:pt x="39" y="45"/>
                    </a:lnTo>
                    <a:lnTo>
                      <a:pt x="27" y="0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600" bIns="-12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3" name=""/>
              <p:cNvSpPr/>
              <p:nvPr/>
            </p:nvSpPr>
            <p:spPr>
              <a:xfrm>
                <a:off x="8211960" y="2909520"/>
                <a:ext cx="22320" cy="34200"/>
              </a:xfrm>
              <a:custGeom>
                <a:avLst/>
                <a:gdLst/>
                <a:ahLst/>
                <a:rect l="l" t="t" r="r" b="b"/>
                <a:pathLst>
                  <a:path w="39" h="59">
                    <a:moveTo>
                      <a:pt x="0" y="34"/>
                    </a:moveTo>
                    <a:lnTo>
                      <a:pt x="13" y="59"/>
                    </a:lnTo>
                    <a:lnTo>
                      <a:pt x="39" y="45"/>
                    </a:lnTo>
                    <a:lnTo>
                      <a:pt x="27" y="0"/>
                    </a:lnTo>
                    <a:lnTo>
                      <a:pt x="0" y="34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600" bIns="-12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4" name=""/>
              <p:cNvSpPr/>
              <p:nvPr/>
            </p:nvSpPr>
            <p:spPr>
              <a:xfrm>
                <a:off x="8240760" y="2896920"/>
                <a:ext cx="13320" cy="23760"/>
              </a:xfrm>
              <a:custGeom>
                <a:avLst/>
                <a:gdLst/>
                <a:ahLst/>
                <a:rect l="l" t="t" r="r" b="b"/>
                <a:pathLst>
                  <a:path w="22" h="39">
                    <a:moveTo>
                      <a:pt x="0" y="31"/>
                    </a:moveTo>
                    <a:lnTo>
                      <a:pt x="17" y="39"/>
                    </a:lnTo>
                    <a:lnTo>
                      <a:pt x="22" y="0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5" name=""/>
              <p:cNvSpPr/>
              <p:nvPr/>
            </p:nvSpPr>
            <p:spPr>
              <a:xfrm>
                <a:off x="8240760" y="2896920"/>
                <a:ext cx="13320" cy="23760"/>
              </a:xfrm>
              <a:custGeom>
                <a:avLst/>
                <a:gdLst/>
                <a:ahLst/>
                <a:rect l="l" t="t" r="r" b="b"/>
                <a:pathLst>
                  <a:path w="22" h="39">
                    <a:moveTo>
                      <a:pt x="0" y="31"/>
                    </a:moveTo>
                    <a:lnTo>
                      <a:pt x="17" y="39"/>
                    </a:lnTo>
                    <a:lnTo>
                      <a:pt x="22" y="0"/>
                    </a:lnTo>
                    <a:lnTo>
                      <a:pt x="0" y="31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6" name=""/>
              <p:cNvSpPr/>
              <p:nvPr/>
            </p:nvSpPr>
            <p:spPr>
              <a:xfrm>
                <a:off x="8249400" y="2938680"/>
                <a:ext cx="11880" cy="14040"/>
              </a:xfrm>
              <a:custGeom>
                <a:avLst/>
                <a:gdLst/>
                <a:ahLst/>
                <a:rect l="l" t="t" r="r" b="b"/>
                <a:pathLst>
                  <a:path w="22" h="28">
                    <a:moveTo>
                      <a:pt x="0" y="0"/>
                    </a:moveTo>
                    <a:lnTo>
                      <a:pt x="12" y="28"/>
                    </a:lnTo>
                    <a:lnTo>
                      <a:pt x="2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7" name=""/>
              <p:cNvSpPr/>
              <p:nvPr/>
            </p:nvSpPr>
            <p:spPr>
              <a:xfrm>
                <a:off x="8249400" y="2938680"/>
                <a:ext cx="11880" cy="14040"/>
              </a:xfrm>
              <a:custGeom>
                <a:avLst/>
                <a:gdLst/>
                <a:ahLst/>
                <a:rect l="l" t="t" r="r" b="b"/>
                <a:pathLst>
                  <a:path w="22" h="28">
                    <a:moveTo>
                      <a:pt x="0" y="0"/>
                    </a:moveTo>
                    <a:lnTo>
                      <a:pt x="12" y="28"/>
                    </a:lnTo>
                    <a:lnTo>
                      <a:pt x="2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8" name=""/>
              <p:cNvSpPr/>
              <p:nvPr/>
            </p:nvSpPr>
            <p:spPr>
              <a:xfrm>
                <a:off x="8488800" y="2788560"/>
                <a:ext cx="21600" cy="39600"/>
              </a:xfrm>
              <a:custGeom>
                <a:avLst/>
                <a:gdLst/>
                <a:ahLst/>
                <a:rect l="l" t="t" r="r" b="b"/>
                <a:pathLst>
                  <a:path w="38" h="71">
                    <a:moveTo>
                      <a:pt x="21" y="0"/>
                    </a:moveTo>
                    <a:lnTo>
                      <a:pt x="0" y="71"/>
                    </a:lnTo>
                    <a:lnTo>
                      <a:pt x="34" y="50"/>
                    </a:lnTo>
                    <a:lnTo>
                      <a:pt x="38" y="9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9" name=""/>
              <p:cNvSpPr/>
              <p:nvPr/>
            </p:nvSpPr>
            <p:spPr>
              <a:xfrm>
                <a:off x="8488800" y="2788560"/>
                <a:ext cx="21600" cy="39600"/>
              </a:xfrm>
              <a:custGeom>
                <a:avLst/>
                <a:gdLst/>
                <a:ahLst/>
                <a:rect l="l" t="t" r="r" b="b"/>
                <a:pathLst>
                  <a:path w="38" h="71">
                    <a:moveTo>
                      <a:pt x="21" y="0"/>
                    </a:moveTo>
                    <a:lnTo>
                      <a:pt x="0" y="71"/>
                    </a:lnTo>
                    <a:lnTo>
                      <a:pt x="34" y="50"/>
                    </a:lnTo>
                    <a:lnTo>
                      <a:pt x="38" y="9"/>
                    </a:lnTo>
                    <a:lnTo>
                      <a:pt x="21" y="0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0" name=""/>
              <p:cNvSpPr/>
              <p:nvPr/>
            </p:nvSpPr>
            <p:spPr>
              <a:xfrm>
                <a:off x="4405320" y="5854320"/>
                <a:ext cx="79560" cy="95760"/>
              </a:xfrm>
              <a:custGeom>
                <a:avLst/>
                <a:gdLst/>
                <a:ahLst/>
                <a:rect l="l" t="t" r="r" b="b"/>
                <a:pathLst>
                  <a:path w="146" h="162">
                    <a:moveTo>
                      <a:pt x="32" y="88"/>
                    </a:moveTo>
                    <a:lnTo>
                      <a:pt x="146" y="0"/>
                    </a:lnTo>
                    <a:lnTo>
                      <a:pt x="16" y="162"/>
                    </a:lnTo>
                    <a:lnTo>
                      <a:pt x="0" y="153"/>
                    </a:lnTo>
                    <a:lnTo>
                      <a:pt x="32" y="88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1" name=""/>
              <p:cNvSpPr/>
              <p:nvPr/>
            </p:nvSpPr>
            <p:spPr>
              <a:xfrm>
                <a:off x="4405320" y="5854320"/>
                <a:ext cx="79560" cy="95760"/>
              </a:xfrm>
              <a:custGeom>
                <a:avLst/>
                <a:gdLst/>
                <a:ahLst/>
                <a:rect l="l" t="t" r="r" b="b"/>
                <a:pathLst>
                  <a:path w="146" h="162">
                    <a:moveTo>
                      <a:pt x="32" y="88"/>
                    </a:moveTo>
                    <a:lnTo>
                      <a:pt x="146" y="0"/>
                    </a:lnTo>
                    <a:lnTo>
                      <a:pt x="16" y="162"/>
                    </a:lnTo>
                    <a:lnTo>
                      <a:pt x="0" y="153"/>
                    </a:lnTo>
                    <a:lnTo>
                      <a:pt x="32" y="88"/>
                    </a:lnTo>
                    <a:lnTo>
                      <a:pt x="32" y="88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2" name=""/>
              <p:cNvSpPr/>
              <p:nvPr/>
            </p:nvSpPr>
            <p:spPr>
              <a:xfrm>
                <a:off x="155520" y="1442520"/>
                <a:ext cx="682560" cy="576360"/>
              </a:xfrm>
              <a:custGeom>
                <a:avLst/>
                <a:gdLst/>
                <a:ahLst/>
                <a:rect l="l" t="t" r="r" b="b"/>
                <a:pathLst>
                  <a:path w="1218" h="982">
                    <a:moveTo>
                      <a:pt x="201" y="185"/>
                    </a:moveTo>
                    <a:lnTo>
                      <a:pt x="201" y="98"/>
                    </a:lnTo>
                    <a:lnTo>
                      <a:pt x="85" y="64"/>
                    </a:lnTo>
                    <a:lnTo>
                      <a:pt x="59" y="122"/>
                    </a:lnTo>
                    <a:lnTo>
                      <a:pt x="0" y="80"/>
                    </a:lnTo>
                    <a:lnTo>
                      <a:pt x="12" y="28"/>
                    </a:lnTo>
                    <a:lnTo>
                      <a:pt x="79" y="0"/>
                    </a:lnTo>
                    <a:lnTo>
                      <a:pt x="658" y="209"/>
                    </a:lnTo>
                    <a:lnTo>
                      <a:pt x="832" y="448"/>
                    </a:lnTo>
                    <a:lnTo>
                      <a:pt x="856" y="530"/>
                    </a:lnTo>
                    <a:lnTo>
                      <a:pt x="1105" y="695"/>
                    </a:lnTo>
                    <a:lnTo>
                      <a:pt x="1168" y="867"/>
                    </a:lnTo>
                    <a:lnTo>
                      <a:pt x="1192" y="861"/>
                    </a:lnTo>
                    <a:lnTo>
                      <a:pt x="1218" y="922"/>
                    </a:lnTo>
                    <a:lnTo>
                      <a:pt x="1137" y="982"/>
                    </a:lnTo>
                    <a:lnTo>
                      <a:pt x="871" y="869"/>
                    </a:lnTo>
                    <a:lnTo>
                      <a:pt x="894" y="801"/>
                    </a:lnTo>
                    <a:lnTo>
                      <a:pt x="843" y="841"/>
                    </a:lnTo>
                    <a:lnTo>
                      <a:pt x="795" y="789"/>
                    </a:lnTo>
                    <a:lnTo>
                      <a:pt x="841" y="731"/>
                    </a:lnTo>
                    <a:lnTo>
                      <a:pt x="680" y="744"/>
                    </a:lnTo>
                    <a:lnTo>
                      <a:pt x="635" y="705"/>
                    </a:lnTo>
                    <a:lnTo>
                      <a:pt x="697" y="700"/>
                    </a:lnTo>
                    <a:lnTo>
                      <a:pt x="635" y="622"/>
                    </a:lnTo>
                    <a:lnTo>
                      <a:pt x="461" y="567"/>
                    </a:lnTo>
                    <a:lnTo>
                      <a:pt x="442" y="514"/>
                    </a:lnTo>
                    <a:lnTo>
                      <a:pt x="570" y="478"/>
                    </a:lnTo>
                    <a:lnTo>
                      <a:pt x="485" y="468"/>
                    </a:lnTo>
                    <a:lnTo>
                      <a:pt x="466" y="428"/>
                    </a:lnTo>
                    <a:lnTo>
                      <a:pt x="439" y="450"/>
                    </a:lnTo>
                    <a:lnTo>
                      <a:pt x="351" y="364"/>
                    </a:lnTo>
                    <a:lnTo>
                      <a:pt x="318" y="392"/>
                    </a:lnTo>
                    <a:lnTo>
                      <a:pt x="287" y="364"/>
                    </a:lnTo>
                    <a:lnTo>
                      <a:pt x="309" y="296"/>
                    </a:lnTo>
                    <a:lnTo>
                      <a:pt x="262" y="274"/>
                    </a:lnTo>
                    <a:lnTo>
                      <a:pt x="250" y="322"/>
                    </a:lnTo>
                    <a:lnTo>
                      <a:pt x="217" y="272"/>
                    </a:lnTo>
                    <a:lnTo>
                      <a:pt x="131" y="294"/>
                    </a:lnTo>
                    <a:lnTo>
                      <a:pt x="134" y="220"/>
                    </a:lnTo>
                    <a:lnTo>
                      <a:pt x="105" y="170"/>
                    </a:lnTo>
                    <a:lnTo>
                      <a:pt x="201" y="18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3" name=""/>
              <p:cNvSpPr/>
              <p:nvPr/>
            </p:nvSpPr>
            <p:spPr>
              <a:xfrm>
                <a:off x="155520" y="1442520"/>
                <a:ext cx="682560" cy="576360"/>
              </a:xfrm>
              <a:custGeom>
                <a:avLst/>
                <a:gdLst/>
                <a:ahLst/>
                <a:rect l="l" t="t" r="r" b="b"/>
                <a:pathLst>
                  <a:path w="1218" h="982">
                    <a:moveTo>
                      <a:pt x="201" y="185"/>
                    </a:moveTo>
                    <a:lnTo>
                      <a:pt x="201" y="98"/>
                    </a:lnTo>
                    <a:lnTo>
                      <a:pt x="85" y="64"/>
                    </a:lnTo>
                    <a:lnTo>
                      <a:pt x="59" y="122"/>
                    </a:lnTo>
                    <a:lnTo>
                      <a:pt x="0" y="80"/>
                    </a:lnTo>
                    <a:lnTo>
                      <a:pt x="12" y="28"/>
                    </a:lnTo>
                    <a:lnTo>
                      <a:pt x="79" y="0"/>
                    </a:lnTo>
                    <a:lnTo>
                      <a:pt x="658" y="209"/>
                    </a:lnTo>
                    <a:lnTo>
                      <a:pt x="832" y="448"/>
                    </a:lnTo>
                    <a:lnTo>
                      <a:pt x="856" y="530"/>
                    </a:lnTo>
                    <a:lnTo>
                      <a:pt x="1105" y="695"/>
                    </a:lnTo>
                    <a:lnTo>
                      <a:pt x="1168" y="867"/>
                    </a:lnTo>
                    <a:lnTo>
                      <a:pt x="1192" y="861"/>
                    </a:lnTo>
                    <a:lnTo>
                      <a:pt x="1218" y="922"/>
                    </a:lnTo>
                    <a:lnTo>
                      <a:pt x="1137" y="982"/>
                    </a:lnTo>
                    <a:lnTo>
                      <a:pt x="871" y="869"/>
                    </a:lnTo>
                    <a:lnTo>
                      <a:pt x="894" y="801"/>
                    </a:lnTo>
                    <a:lnTo>
                      <a:pt x="843" y="841"/>
                    </a:lnTo>
                    <a:lnTo>
                      <a:pt x="795" y="789"/>
                    </a:lnTo>
                    <a:lnTo>
                      <a:pt x="841" y="731"/>
                    </a:lnTo>
                    <a:lnTo>
                      <a:pt x="680" y="744"/>
                    </a:lnTo>
                    <a:lnTo>
                      <a:pt x="635" y="705"/>
                    </a:lnTo>
                    <a:lnTo>
                      <a:pt x="697" y="700"/>
                    </a:lnTo>
                    <a:lnTo>
                      <a:pt x="635" y="622"/>
                    </a:lnTo>
                    <a:lnTo>
                      <a:pt x="461" y="567"/>
                    </a:lnTo>
                    <a:lnTo>
                      <a:pt x="442" y="514"/>
                    </a:lnTo>
                    <a:lnTo>
                      <a:pt x="570" y="478"/>
                    </a:lnTo>
                    <a:lnTo>
                      <a:pt x="485" y="468"/>
                    </a:lnTo>
                    <a:lnTo>
                      <a:pt x="466" y="428"/>
                    </a:lnTo>
                    <a:lnTo>
                      <a:pt x="439" y="450"/>
                    </a:lnTo>
                    <a:lnTo>
                      <a:pt x="351" y="364"/>
                    </a:lnTo>
                    <a:lnTo>
                      <a:pt x="318" y="392"/>
                    </a:lnTo>
                    <a:lnTo>
                      <a:pt x="287" y="364"/>
                    </a:lnTo>
                    <a:lnTo>
                      <a:pt x="309" y="296"/>
                    </a:lnTo>
                    <a:lnTo>
                      <a:pt x="262" y="274"/>
                    </a:lnTo>
                    <a:lnTo>
                      <a:pt x="250" y="322"/>
                    </a:lnTo>
                    <a:lnTo>
                      <a:pt x="217" y="272"/>
                    </a:lnTo>
                    <a:lnTo>
                      <a:pt x="131" y="294"/>
                    </a:lnTo>
                    <a:lnTo>
                      <a:pt x="134" y="220"/>
                    </a:lnTo>
                    <a:lnTo>
                      <a:pt x="105" y="170"/>
                    </a:lnTo>
                    <a:lnTo>
                      <a:pt x="201" y="185"/>
                    </a:lnTo>
                    <a:lnTo>
                      <a:pt x="201" y="185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4" name=""/>
              <p:cNvSpPr/>
              <p:nvPr/>
            </p:nvSpPr>
            <p:spPr>
              <a:xfrm>
                <a:off x="6286680" y="2550240"/>
                <a:ext cx="205200" cy="84600"/>
              </a:xfrm>
              <a:custGeom>
                <a:avLst/>
                <a:gdLst/>
                <a:ahLst/>
                <a:rect l="l" t="t" r="r" b="b"/>
                <a:pathLst>
                  <a:path w="366" h="146">
                    <a:moveTo>
                      <a:pt x="253" y="21"/>
                    </a:moveTo>
                    <a:lnTo>
                      <a:pt x="0" y="21"/>
                    </a:lnTo>
                    <a:lnTo>
                      <a:pt x="147" y="103"/>
                    </a:lnTo>
                    <a:lnTo>
                      <a:pt x="299" y="146"/>
                    </a:lnTo>
                    <a:lnTo>
                      <a:pt x="348" y="106"/>
                    </a:lnTo>
                    <a:lnTo>
                      <a:pt x="366" y="32"/>
                    </a:lnTo>
                    <a:lnTo>
                      <a:pt x="344" y="35"/>
                    </a:lnTo>
                    <a:lnTo>
                      <a:pt x="324" y="120"/>
                    </a:lnTo>
                    <a:lnTo>
                      <a:pt x="304" y="0"/>
                    </a:lnTo>
                    <a:lnTo>
                      <a:pt x="253" y="2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800" bIns="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5" name=""/>
              <p:cNvSpPr/>
              <p:nvPr/>
            </p:nvSpPr>
            <p:spPr>
              <a:xfrm>
                <a:off x="6286680" y="2550240"/>
                <a:ext cx="205200" cy="84600"/>
              </a:xfrm>
              <a:custGeom>
                <a:avLst/>
                <a:gdLst/>
                <a:ahLst/>
                <a:rect l="l" t="t" r="r" b="b"/>
                <a:pathLst>
                  <a:path w="366" h="146">
                    <a:moveTo>
                      <a:pt x="253" y="21"/>
                    </a:moveTo>
                    <a:lnTo>
                      <a:pt x="0" y="21"/>
                    </a:lnTo>
                    <a:lnTo>
                      <a:pt x="147" y="103"/>
                    </a:lnTo>
                    <a:lnTo>
                      <a:pt x="299" y="146"/>
                    </a:lnTo>
                    <a:lnTo>
                      <a:pt x="348" y="106"/>
                    </a:lnTo>
                    <a:lnTo>
                      <a:pt x="366" y="32"/>
                    </a:lnTo>
                    <a:lnTo>
                      <a:pt x="344" y="35"/>
                    </a:lnTo>
                    <a:lnTo>
                      <a:pt x="324" y="120"/>
                    </a:lnTo>
                    <a:lnTo>
                      <a:pt x="304" y="0"/>
                    </a:lnTo>
                    <a:lnTo>
                      <a:pt x="253" y="21"/>
                    </a:lnTo>
                    <a:lnTo>
                      <a:pt x="253" y="21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800" bIns="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576" name=""/>
          <p:cNvSpPr/>
          <p:nvPr/>
        </p:nvSpPr>
        <p:spPr>
          <a:xfrm flipV="1">
            <a:off x="1222200" y="6345360"/>
            <a:ext cx="1800" cy="23760"/>
          </a:xfrm>
          <a:prstGeom prst="line">
            <a:avLst/>
          </a:prstGeom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7" name=""/>
          <p:cNvSpPr/>
          <p:nvPr/>
        </p:nvSpPr>
        <p:spPr>
          <a:xfrm>
            <a:off x="1138320" y="5035680"/>
            <a:ext cx="18396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8" name=""/>
          <p:cNvSpPr/>
          <p:nvPr/>
        </p:nvSpPr>
        <p:spPr>
          <a:xfrm>
            <a:off x="0" y="84240"/>
            <a:ext cx="10287000" cy="50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North America Gas Flows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Estimated Changes 2000-2005 (Bcf/d)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9" name=""/>
          <p:cNvSpPr/>
          <p:nvPr/>
        </p:nvSpPr>
        <p:spPr>
          <a:xfrm>
            <a:off x="7686720" y="4113360"/>
            <a:ext cx="577800" cy="725400"/>
          </a:xfrm>
          <a:custGeom>
            <a:avLst/>
            <a:gdLst/>
            <a:ahLst/>
            <a:rect l="l" t="t" r="r" b="b"/>
            <a:pathLst>
              <a:path w="364" h="457">
                <a:moveTo>
                  <a:pt x="0" y="0"/>
                </a:moveTo>
                <a:lnTo>
                  <a:pt x="170" y="29"/>
                </a:lnTo>
                <a:cubicBezTo>
                  <a:pt x="191" y="41"/>
                  <a:pt x="172" y="43"/>
                  <a:pt x="129" y="70"/>
                </a:cubicBezTo>
                <a:cubicBezTo>
                  <a:pt x="170" y="113"/>
                  <a:pt x="232" y="196"/>
                  <a:pt x="282" y="273"/>
                </a:cubicBezTo>
                <a:cubicBezTo>
                  <a:pt x="332" y="349"/>
                  <a:pt x="349" y="447"/>
                  <a:pt x="364" y="447"/>
                </a:cubicBezTo>
                <a:cubicBezTo>
                  <a:pt x="273" y="453"/>
                  <a:pt x="360" y="449"/>
                  <a:pt x="274" y="457"/>
                </a:cubicBezTo>
                <a:cubicBezTo>
                  <a:pt x="266" y="429"/>
                  <a:pt x="245" y="335"/>
                  <a:pt x="211" y="282"/>
                </a:cubicBezTo>
                <a:cubicBezTo>
                  <a:pt x="146" y="192"/>
                  <a:pt x="105" y="136"/>
                  <a:pt x="62" y="116"/>
                </a:cubicBezTo>
                <a:cubicBezTo>
                  <a:pt x="9" y="153"/>
                  <a:pt x="8" y="141"/>
                  <a:pt x="8" y="141"/>
                </a:cubicBez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0" name=""/>
          <p:cNvSpPr/>
          <p:nvPr/>
        </p:nvSpPr>
        <p:spPr>
          <a:xfrm>
            <a:off x="4424400" y="3098880"/>
            <a:ext cx="623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+x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1" name=""/>
          <p:cNvSpPr/>
          <p:nvPr/>
        </p:nvSpPr>
        <p:spPr>
          <a:xfrm>
            <a:off x="7488360" y="4070520"/>
            <a:ext cx="623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+x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2" name=""/>
          <p:cNvSpPr/>
          <p:nvPr/>
        </p:nvSpPr>
        <p:spPr>
          <a:xfrm>
            <a:off x="6846840" y="4929120"/>
            <a:ext cx="946080" cy="468360"/>
          </a:xfrm>
          <a:custGeom>
            <a:avLst/>
            <a:gdLst/>
            <a:ahLst/>
            <a:rect l="l" t="t" r="r" b="b"/>
            <a:pathLst>
              <a:path w="596" h="295">
                <a:moveTo>
                  <a:pt x="0" y="44"/>
                </a:moveTo>
                <a:lnTo>
                  <a:pt x="65" y="201"/>
                </a:lnTo>
                <a:lnTo>
                  <a:pt x="73" y="203"/>
                </a:lnTo>
                <a:cubicBezTo>
                  <a:pt x="79" y="195"/>
                  <a:pt x="71" y="209"/>
                  <a:pt x="102" y="152"/>
                </a:cubicBezTo>
                <a:cubicBezTo>
                  <a:pt x="154" y="181"/>
                  <a:pt x="249" y="206"/>
                  <a:pt x="335" y="235"/>
                </a:cubicBezTo>
                <a:cubicBezTo>
                  <a:pt x="421" y="264"/>
                  <a:pt x="563" y="281"/>
                  <a:pt x="567" y="295"/>
                </a:cubicBezTo>
                <a:cubicBezTo>
                  <a:pt x="596" y="293"/>
                  <a:pt x="530" y="279"/>
                  <a:pt x="503" y="257"/>
                </a:cubicBezTo>
                <a:cubicBezTo>
                  <a:pt x="480" y="241"/>
                  <a:pt x="443" y="216"/>
                  <a:pt x="427" y="201"/>
                </a:cubicBezTo>
                <a:cubicBezTo>
                  <a:pt x="411" y="186"/>
                  <a:pt x="411" y="171"/>
                  <a:pt x="405" y="165"/>
                </a:cubicBezTo>
                <a:cubicBezTo>
                  <a:pt x="399" y="159"/>
                  <a:pt x="409" y="172"/>
                  <a:pt x="393" y="167"/>
                </a:cubicBezTo>
                <a:cubicBezTo>
                  <a:pt x="377" y="162"/>
                  <a:pt x="350" y="155"/>
                  <a:pt x="307" y="137"/>
                </a:cubicBezTo>
                <a:cubicBezTo>
                  <a:pt x="205" y="96"/>
                  <a:pt x="177" y="75"/>
                  <a:pt x="135" y="61"/>
                </a:cubicBezTo>
                <a:cubicBezTo>
                  <a:pt x="155" y="0"/>
                  <a:pt x="162" y="20"/>
                  <a:pt x="141" y="15"/>
                </a:cubicBezTo>
                <a:lnTo>
                  <a:pt x="0" y="44"/>
                </a:lnTo>
                <a:close/>
              </a:path>
            </a:pathLst>
          </a:custGeom>
          <a:solidFill>
            <a:srgbClr val="ff00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3" name=""/>
          <p:cNvSpPr/>
          <p:nvPr/>
        </p:nvSpPr>
        <p:spPr>
          <a:xfrm>
            <a:off x="6689880" y="4933800"/>
            <a:ext cx="623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+x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84" name=""/>
          <p:cNvGrpSpPr/>
          <p:nvPr/>
        </p:nvGrpSpPr>
        <p:grpSpPr>
          <a:xfrm>
            <a:off x="8885160" y="5680080"/>
            <a:ext cx="1398600" cy="878040"/>
            <a:chOff x="8885160" y="5680080"/>
            <a:chExt cx="1398600" cy="878040"/>
          </a:xfrm>
        </p:grpSpPr>
        <p:sp>
          <p:nvSpPr>
            <p:cNvPr id="585" name=""/>
            <p:cNvSpPr/>
            <p:nvPr/>
          </p:nvSpPr>
          <p:spPr>
            <a:xfrm>
              <a:off x="8920080" y="5959440"/>
              <a:ext cx="293760" cy="235080"/>
            </a:xfrm>
            <a:prstGeom prst="flowChartAlternateProcess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b" anchorCtr="1">
              <a:noAutofit/>
            </a:bodyPr>
            <a:p>
              <a:pPr marL="457200" indent="-457200" algn="ctr">
                <a:lnSpc>
                  <a:spcPct val="100000"/>
                </a:lnSpc>
                <a:tabLst>
                  <a:tab algn="l" pos="0"/>
                  <a:tab algn="r" pos="74124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" name=""/>
            <p:cNvSpPr/>
            <p:nvPr/>
          </p:nvSpPr>
          <p:spPr>
            <a:xfrm>
              <a:off x="8885160" y="5708520"/>
              <a:ext cx="358920" cy="182520"/>
            </a:xfrm>
            <a:prstGeom prst="ellipse">
              <a:avLst/>
            </a:prstGeom>
            <a:solidFill>
              <a:srgbClr val="00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7" name=""/>
            <p:cNvSpPr/>
            <p:nvPr/>
          </p:nvSpPr>
          <p:spPr>
            <a:xfrm>
              <a:off x="9225000" y="5680080"/>
              <a:ext cx="1058760" cy="868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624"/>
                </a:spcBef>
                <a:spcAft>
                  <a:spcPts val="624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Supply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624"/>
                </a:spcBef>
                <a:spcAft>
                  <a:spcPts val="624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Demand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624"/>
                </a:spcBef>
                <a:spcAft>
                  <a:spcPts val="624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Flow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8" name=""/>
            <p:cNvSpPr/>
            <p:nvPr/>
          </p:nvSpPr>
          <p:spPr>
            <a:xfrm>
              <a:off x="8907480" y="6253200"/>
              <a:ext cx="331920" cy="304920"/>
            </a:xfrm>
            <a:prstGeom prst="rightArrow">
              <a:avLst>
                <a:gd name="adj1" fmla="val 50000"/>
                <a:gd name="adj2" fmla="val 27214"/>
              </a:avLst>
            </a:prstGeom>
            <a:solidFill>
              <a:srgbClr val="ff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89" name=""/>
          <p:cNvGrpSpPr/>
          <p:nvPr/>
        </p:nvGrpSpPr>
        <p:grpSpPr>
          <a:xfrm>
            <a:off x="3870360" y="1679400"/>
            <a:ext cx="1371600" cy="531000"/>
            <a:chOff x="3870360" y="1679400"/>
            <a:chExt cx="1371600" cy="531000"/>
          </a:xfrm>
        </p:grpSpPr>
        <p:sp>
          <p:nvSpPr>
            <p:cNvPr id="590" name=""/>
            <p:cNvSpPr/>
            <p:nvPr/>
          </p:nvSpPr>
          <p:spPr>
            <a:xfrm>
              <a:off x="3870360" y="1679400"/>
              <a:ext cx="1371600" cy="466920"/>
            </a:xfrm>
            <a:prstGeom prst="flowChartAlternateProcess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marL="457200" indent="-457200" algn="ctr">
                <a:lnSpc>
                  <a:spcPct val="100000"/>
                </a:lnSpc>
                <a:tabLst>
                  <a:tab algn="l" pos="0"/>
                  <a:tab algn="r" pos="74124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Midwest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457200" indent="-457200">
                <a:lnSpc>
                  <a:spcPct val="100000"/>
                </a:lnSpc>
                <a:tabLst>
                  <a:tab algn="l" pos="0"/>
                  <a:tab algn="r" pos="74124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" name=""/>
            <p:cNvSpPr/>
            <p:nvPr/>
          </p:nvSpPr>
          <p:spPr>
            <a:xfrm>
              <a:off x="4146840" y="1836720"/>
              <a:ext cx="641160" cy="373680"/>
            </a:xfrm>
            <a:prstGeom prst="flowChartAlternateProcess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0000"/>
                  </a:solidFill>
                  <a:effectLst/>
                  <a:uFillTx/>
                  <a:latin typeface="Frutiger 45 Light"/>
                </a:rPr>
                <a:t>+xx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92" name=""/>
          <p:cNvGrpSpPr/>
          <p:nvPr/>
        </p:nvGrpSpPr>
        <p:grpSpPr>
          <a:xfrm>
            <a:off x="320760" y="3527280"/>
            <a:ext cx="1371600" cy="533880"/>
            <a:chOff x="320760" y="3527280"/>
            <a:chExt cx="1371600" cy="533880"/>
          </a:xfrm>
        </p:grpSpPr>
        <p:sp>
          <p:nvSpPr>
            <p:cNvPr id="593" name=""/>
            <p:cNvSpPr/>
            <p:nvPr/>
          </p:nvSpPr>
          <p:spPr>
            <a:xfrm>
              <a:off x="320760" y="3527280"/>
              <a:ext cx="1371600" cy="466560"/>
            </a:xfrm>
            <a:prstGeom prst="flowChartAlternateProcess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marL="457200" indent="-457200" algn="ctr">
                <a:lnSpc>
                  <a:spcPct val="100000"/>
                </a:lnSpc>
                <a:tabLst>
                  <a:tab algn="l" pos="0"/>
                  <a:tab algn="r" pos="74124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California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457200" indent="-457200">
                <a:lnSpc>
                  <a:spcPct val="100000"/>
                </a:lnSpc>
                <a:tabLst>
                  <a:tab algn="l" pos="0"/>
                  <a:tab algn="r" pos="74124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4" name=""/>
            <p:cNvSpPr/>
            <p:nvPr/>
          </p:nvSpPr>
          <p:spPr>
            <a:xfrm>
              <a:off x="620640" y="3687480"/>
              <a:ext cx="641520" cy="373680"/>
            </a:xfrm>
            <a:prstGeom prst="flowChartAlternateProcess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0000"/>
                  </a:solidFill>
                  <a:effectLst/>
                  <a:uFillTx/>
                  <a:latin typeface="Frutiger 45 Light"/>
                </a:rPr>
                <a:t>+xx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95" name=""/>
          <p:cNvGrpSpPr/>
          <p:nvPr/>
        </p:nvGrpSpPr>
        <p:grpSpPr>
          <a:xfrm>
            <a:off x="2103480" y="4324320"/>
            <a:ext cx="1371600" cy="535680"/>
            <a:chOff x="2103480" y="4324320"/>
            <a:chExt cx="1371600" cy="535680"/>
          </a:xfrm>
        </p:grpSpPr>
        <p:sp>
          <p:nvSpPr>
            <p:cNvPr id="596" name=""/>
            <p:cNvSpPr/>
            <p:nvPr/>
          </p:nvSpPr>
          <p:spPr>
            <a:xfrm>
              <a:off x="2103480" y="4324320"/>
              <a:ext cx="1371600" cy="466560"/>
            </a:xfrm>
            <a:prstGeom prst="flowChartAlternateProcess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marL="457200" indent="-457200" algn="ctr">
                <a:lnSpc>
                  <a:spcPct val="100000"/>
                </a:lnSpc>
                <a:tabLst>
                  <a:tab algn="l" pos="0"/>
                  <a:tab algn="r" pos="74124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Southwest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457200" indent="-457200">
                <a:lnSpc>
                  <a:spcPct val="100000"/>
                </a:lnSpc>
                <a:tabLst>
                  <a:tab algn="l" pos="0"/>
                  <a:tab algn="r" pos="74124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7" name=""/>
            <p:cNvSpPr/>
            <p:nvPr/>
          </p:nvSpPr>
          <p:spPr>
            <a:xfrm>
              <a:off x="2495520" y="4486320"/>
              <a:ext cx="641160" cy="373680"/>
            </a:xfrm>
            <a:prstGeom prst="flowChartAlternateProcess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0000"/>
                  </a:solidFill>
                  <a:effectLst/>
                  <a:uFillTx/>
                  <a:latin typeface="Frutiger 45 Light"/>
                </a:rPr>
                <a:t>+xx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98" name=""/>
          <p:cNvGrpSpPr/>
          <p:nvPr/>
        </p:nvGrpSpPr>
        <p:grpSpPr>
          <a:xfrm>
            <a:off x="5438880" y="4660920"/>
            <a:ext cx="1371600" cy="534240"/>
            <a:chOff x="5438880" y="4660920"/>
            <a:chExt cx="1371600" cy="534240"/>
          </a:xfrm>
        </p:grpSpPr>
        <p:sp>
          <p:nvSpPr>
            <p:cNvPr id="599" name=""/>
            <p:cNvSpPr/>
            <p:nvPr/>
          </p:nvSpPr>
          <p:spPr>
            <a:xfrm>
              <a:off x="5438880" y="4660920"/>
              <a:ext cx="1371600" cy="466920"/>
            </a:xfrm>
            <a:prstGeom prst="flowChartAlternateProcess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marL="457200" indent="-457200" algn="ctr">
                <a:lnSpc>
                  <a:spcPct val="100000"/>
                </a:lnSpc>
                <a:tabLst>
                  <a:tab algn="l" pos="0"/>
                  <a:tab algn="r" pos="74124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Southeast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457200" indent="-457200">
                <a:lnSpc>
                  <a:spcPct val="100000"/>
                </a:lnSpc>
                <a:tabLst>
                  <a:tab algn="l" pos="0"/>
                  <a:tab algn="r" pos="74124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0" name=""/>
            <p:cNvSpPr/>
            <p:nvPr/>
          </p:nvSpPr>
          <p:spPr>
            <a:xfrm>
              <a:off x="5781960" y="4821480"/>
              <a:ext cx="641160" cy="373680"/>
            </a:xfrm>
            <a:prstGeom prst="flowChartAlternateProcess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0000"/>
                  </a:solidFill>
                  <a:effectLst/>
                  <a:uFillTx/>
                  <a:latin typeface="Frutiger 45 Light"/>
                </a:rPr>
                <a:t>+xx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01" name=""/>
          <p:cNvGrpSpPr/>
          <p:nvPr/>
        </p:nvGrpSpPr>
        <p:grpSpPr>
          <a:xfrm>
            <a:off x="1046160" y="2349360"/>
            <a:ext cx="1371600" cy="553320"/>
            <a:chOff x="1046160" y="2349360"/>
            <a:chExt cx="1371600" cy="553320"/>
          </a:xfrm>
        </p:grpSpPr>
        <p:sp>
          <p:nvSpPr>
            <p:cNvPr id="602" name=""/>
            <p:cNvSpPr/>
            <p:nvPr/>
          </p:nvSpPr>
          <p:spPr>
            <a:xfrm>
              <a:off x="1046160" y="2349360"/>
              <a:ext cx="1371600" cy="468360"/>
            </a:xfrm>
            <a:prstGeom prst="flowChartAlternateProcess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noAutofit/>
            </a:bodyPr>
            <a:p>
              <a:pPr marL="457200" indent="-457200" algn="ctr">
                <a:lnSpc>
                  <a:spcPct val="100000"/>
                </a:lnSpc>
                <a:tabLst>
                  <a:tab algn="l" pos="0"/>
                  <a:tab algn="r" pos="74124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Northwest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457200" indent="-457200" algn="ctr">
                <a:lnSpc>
                  <a:spcPct val="100000"/>
                </a:lnSpc>
                <a:tabLst>
                  <a:tab algn="l" pos="0"/>
                  <a:tab algn="r" pos="74124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3" name=""/>
            <p:cNvSpPr/>
            <p:nvPr/>
          </p:nvSpPr>
          <p:spPr>
            <a:xfrm>
              <a:off x="1384200" y="2529000"/>
              <a:ext cx="641520" cy="373680"/>
            </a:xfrm>
            <a:prstGeom prst="flowChartAlternateProcess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0000"/>
                  </a:solidFill>
                  <a:effectLst/>
                  <a:uFillTx/>
                  <a:latin typeface="Frutiger 45 Light"/>
                </a:rPr>
                <a:t>+xx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04" name=""/>
          <p:cNvSpPr/>
          <p:nvPr/>
        </p:nvSpPr>
        <p:spPr>
          <a:xfrm>
            <a:off x="7831080" y="3503520"/>
            <a:ext cx="1384200" cy="532080"/>
          </a:xfrm>
          <a:prstGeom prst="flowChartAlternateProcess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57200" indent="-457200" algn="ctr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New England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+xx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5" name=""/>
          <p:cNvSpPr/>
          <p:nvPr/>
        </p:nvSpPr>
        <p:spPr>
          <a:xfrm>
            <a:off x="6394320" y="874800"/>
            <a:ext cx="3619800" cy="2442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82880" rIns="182880" tIns="91440" bIns="91440" anchor="t">
            <a:noAutofit/>
          </a:bodyPr>
          <a:p>
            <a:pPr marL="1080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Conclusions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 Be Added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6" name=""/>
          <p:cNvSpPr/>
          <p:nvPr/>
        </p:nvSpPr>
        <p:spPr>
          <a:xfrm>
            <a:off x="6496200" y="1031760"/>
            <a:ext cx="99720" cy="111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2040" bIns="32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7" name=""/>
          <p:cNvSpPr/>
          <p:nvPr/>
        </p:nvSpPr>
        <p:spPr>
          <a:xfrm>
            <a:off x="6504120" y="1397160"/>
            <a:ext cx="99720" cy="110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1680" bIns="31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8" name=""/>
          <p:cNvSpPr/>
          <p:nvPr/>
        </p:nvSpPr>
        <p:spPr>
          <a:xfrm>
            <a:off x="7350120" y="4559400"/>
            <a:ext cx="504720" cy="390600"/>
          </a:xfrm>
          <a:custGeom>
            <a:avLst/>
            <a:gdLst/>
            <a:ahLst/>
            <a:rect l="l" t="t" r="r" b="b"/>
            <a:pathLst>
              <a:path w="318" h="246">
                <a:moveTo>
                  <a:pt x="318" y="180"/>
                </a:moveTo>
                <a:cubicBezTo>
                  <a:pt x="218" y="106"/>
                  <a:pt x="316" y="170"/>
                  <a:pt x="136" y="52"/>
                </a:cubicBezTo>
                <a:cubicBezTo>
                  <a:pt x="162" y="6"/>
                  <a:pt x="171" y="5"/>
                  <a:pt x="150" y="0"/>
                </a:cubicBezTo>
                <a:lnTo>
                  <a:pt x="0" y="29"/>
                </a:lnTo>
                <a:lnTo>
                  <a:pt x="66" y="172"/>
                </a:lnTo>
                <a:cubicBezTo>
                  <a:pt x="83" y="190"/>
                  <a:pt x="81" y="130"/>
                  <a:pt x="102" y="137"/>
                </a:cubicBezTo>
                <a:cubicBezTo>
                  <a:pt x="127" y="147"/>
                  <a:pt x="172" y="198"/>
                  <a:pt x="194" y="214"/>
                </a:cubicBezTo>
                <a:cubicBezTo>
                  <a:pt x="224" y="246"/>
                  <a:pt x="217" y="243"/>
                  <a:pt x="236" y="230"/>
                </a:cubicBezTo>
                <a:cubicBezTo>
                  <a:pt x="298" y="188"/>
                  <a:pt x="300" y="186"/>
                  <a:pt x="312" y="180"/>
                </a:cubicBezTo>
              </a:path>
            </a:pathLst>
          </a:custGeom>
          <a:solidFill>
            <a:srgbClr val="ff00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9" name=""/>
          <p:cNvSpPr/>
          <p:nvPr/>
        </p:nvSpPr>
        <p:spPr>
          <a:xfrm>
            <a:off x="7157880" y="4511520"/>
            <a:ext cx="623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+x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0" name=""/>
          <p:cNvSpPr/>
          <p:nvPr/>
        </p:nvSpPr>
        <p:spPr>
          <a:xfrm>
            <a:off x="1949400" y="4748040"/>
            <a:ext cx="623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+x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11" name=""/>
          <p:cNvGrpSpPr/>
          <p:nvPr/>
        </p:nvGrpSpPr>
        <p:grpSpPr>
          <a:xfrm>
            <a:off x="4498920" y="5937120"/>
            <a:ext cx="1655640" cy="662040"/>
            <a:chOff x="4498920" y="5937120"/>
            <a:chExt cx="1655640" cy="662040"/>
          </a:xfrm>
        </p:grpSpPr>
        <p:sp>
          <p:nvSpPr>
            <p:cNvPr id="612" name=""/>
            <p:cNvSpPr/>
            <p:nvPr/>
          </p:nvSpPr>
          <p:spPr>
            <a:xfrm>
              <a:off x="4498920" y="5937120"/>
              <a:ext cx="1655640" cy="662040"/>
            </a:xfrm>
            <a:prstGeom prst="ellipse">
              <a:avLst/>
            </a:prstGeom>
            <a:solidFill>
              <a:srgbClr val="00f00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 anchorCtr="1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3" name=""/>
            <p:cNvSpPr/>
            <p:nvPr/>
          </p:nvSpPr>
          <p:spPr>
            <a:xfrm>
              <a:off x="4498920" y="5937120"/>
              <a:ext cx="1655640" cy="662040"/>
            </a:xfrm>
            <a:prstGeom prst="ellipse">
              <a:avLst/>
            </a:prstGeom>
            <a:solidFill>
              <a:srgbClr val="00ba89">
                <a:alpha val="50000"/>
              </a:srgbClr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 anchorCtr="1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808080"/>
                  </a:solidFill>
                  <a:effectLst/>
                  <a:uFillTx/>
                  <a:latin typeface="Frutiger 45 Light"/>
                </a:rPr>
                <a:t>Gulf of Mexico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0000"/>
                  </a:solidFill>
                  <a:effectLst/>
                  <a:uFillTx/>
                  <a:latin typeface="Frutiger 45 Light"/>
                </a:rPr>
                <a:t>+1.2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14" name=""/>
          <p:cNvGrpSpPr/>
          <p:nvPr/>
        </p:nvGrpSpPr>
        <p:grpSpPr>
          <a:xfrm>
            <a:off x="7445520" y="4821120"/>
            <a:ext cx="1655640" cy="662040"/>
            <a:chOff x="7445520" y="4821120"/>
            <a:chExt cx="1655640" cy="662040"/>
          </a:xfrm>
        </p:grpSpPr>
        <p:sp>
          <p:nvSpPr>
            <p:cNvPr id="615" name=""/>
            <p:cNvSpPr/>
            <p:nvPr/>
          </p:nvSpPr>
          <p:spPr>
            <a:xfrm>
              <a:off x="7445520" y="4821120"/>
              <a:ext cx="1655640" cy="662040"/>
            </a:xfrm>
            <a:prstGeom prst="ellipse">
              <a:avLst/>
            </a:prstGeom>
            <a:solidFill>
              <a:srgbClr val="00f00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 anchorCtr="1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6" name=""/>
            <p:cNvSpPr/>
            <p:nvPr/>
          </p:nvSpPr>
          <p:spPr>
            <a:xfrm>
              <a:off x="7445520" y="4821120"/>
              <a:ext cx="1655640" cy="662040"/>
            </a:xfrm>
            <a:prstGeom prst="ellipse">
              <a:avLst/>
            </a:prstGeom>
            <a:solidFill>
              <a:srgbClr val="00ba89">
                <a:alpha val="50000"/>
              </a:srgbClr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 anchorCtr="1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808080"/>
                  </a:solidFill>
                  <a:effectLst/>
                  <a:uFillTx/>
                  <a:latin typeface="Frutiger 45 Light"/>
                </a:rPr>
                <a:t>LNG Imports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0000"/>
                  </a:solidFill>
                  <a:effectLst/>
                  <a:uFillTx/>
                  <a:latin typeface="Frutiger 45 Light"/>
                </a:rPr>
                <a:t>+1.2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17" name=""/>
          <p:cNvSpPr/>
          <p:nvPr/>
        </p:nvSpPr>
        <p:spPr>
          <a:xfrm>
            <a:off x="2481120" y="2805120"/>
            <a:ext cx="1741680" cy="736560"/>
          </a:xfrm>
          <a:prstGeom prst="ellipse">
            <a:avLst/>
          </a:prstGeom>
          <a:solidFill>
            <a:srgbClr val="00ba89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Rocky Mountain Basins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1.4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8" name=""/>
          <p:cNvSpPr/>
          <p:nvPr/>
        </p:nvSpPr>
        <p:spPr>
          <a:xfrm>
            <a:off x="1830240" y="1434960"/>
            <a:ext cx="1654200" cy="662040"/>
          </a:xfrm>
          <a:prstGeom prst="ellipse">
            <a:avLst/>
          </a:prstGeom>
          <a:solidFill>
            <a:srgbClr val="00ba89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Western Canadian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+2.4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9" name=""/>
          <p:cNvSpPr/>
          <p:nvPr/>
        </p:nvSpPr>
        <p:spPr>
          <a:xfrm>
            <a:off x="2565360" y="3726000"/>
            <a:ext cx="1654200" cy="661680"/>
          </a:xfrm>
          <a:prstGeom prst="ellipse">
            <a:avLst/>
          </a:prstGeom>
          <a:solidFill>
            <a:srgbClr val="00ba89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San Juan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-0.8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0" name=""/>
          <p:cNvSpPr/>
          <p:nvPr/>
        </p:nvSpPr>
        <p:spPr>
          <a:xfrm>
            <a:off x="3670200" y="4125960"/>
            <a:ext cx="1656000" cy="660240"/>
          </a:xfrm>
          <a:prstGeom prst="ellipse">
            <a:avLst/>
          </a:prstGeom>
          <a:solidFill>
            <a:srgbClr val="00ba89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Mid-Continent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-0.5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1" name=""/>
          <p:cNvSpPr/>
          <p:nvPr/>
        </p:nvSpPr>
        <p:spPr>
          <a:xfrm>
            <a:off x="3746520" y="5079960"/>
            <a:ext cx="1655640" cy="660600"/>
          </a:xfrm>
          <a:prstGeom prst="ellipse">
            <a:avLst/>
          </a:prstGeom>
          <a:solidFill>
            <a:srgbClr val="00ba89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Gulf Coast Onshore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+1.9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2" name=""/>
          <p:cNvSpPr/>
          <p:nvPr/>
        </p:nvSpPr>
        <p:spPr>
          <a:xfrm>
            <a:off x="2874960" y="4876920"/>
            <a:ext cx="1351080" cy="660240"/>
          </a:xfrm>
          <a:prstGeom prst="ellipse">
            <a:avLst/>
          </a:prstGeom>
          <a:solidFill>
            <a:srgbClr val="00ba89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Permian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+0.0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3" name=""/>
          <p:cNvSpPr/>
          <p:nvPr/>
        </p:nvSpPr>
        <p:spPr>
          <a:xfrm>
            <a:off x="6037200" y="3824280"/>
            <a:ext cx="1298520" cy="662040"/>
          </a:xfrm>
          <a:prstGeom prst="ellipse">
            <a:avLst/>
          </a:prstGeom>
          <a:solidFill>
            <a:srgbClr val="00ba89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Eastern &amp; Other Basins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+0.4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4" name=""/>
          <p:cNvSpPr/>
          <p:nvPr/>
        </p:nvSpPr>
        <p:spPr>
          <a:xfrm>
            <a:off x="1905120" y="4681440"/>
            <a:ext cx="2957400" cy="1338480"/>
          </a:xfrm>
          <a:custGeom>
            <a:avLst/>
            <a:gdLst/>
            <a:ahLst/>
            <a:rect l="l" t="t" r="r" b="b"/>
            <a:pathLst>
              <a:path w="1754" h="1052">
                <a:moveTo>
                  <a:pt x="0" y="204"/>
                </a:moveTo>
                <a:lnTo>
                  <a:pt x="332" y="0"/>
                </a:lnTo>
                <a:cubicBezTo>
                  <a:pt x="332" y="0"/>
                  <a:pt x="329" y="29"/>
                  <a:pt x="332" y="92"/>
                </a:cubicBezTo>
                <a:cubicBezTo>
                  <a:pt x="464" y="100"/>
                  <a:pt x="861" y="190"/>
                  <a:pt x="1094" y="331"/>
                </a:cubicBezTo>
                <a:cubicBezTo>
                  <a:pt x="1321" y="470"/>
                  <a:pt x="1654" y="777"/>
                  <a:pt x="1754" y="901"/>
                </a:cubicBezTo>
                <a:cubicBezTo>
                  <a:pt x="1689" y="953"/>
                  <a:pt x="1584" y="1052"/>
                  <a:pt x="1584" y="1052"/>
                </a:cubicBezTo>
                <a:cubicBezTo>
                  <a:pt x="1492" y="956"/>
                  <a:pt x="1185" y="639"/>
                  <a:pt x="976" y="516"/>
                </a:cubicBezTo>
                <a:cubicBezTo>
                  <a:pt x="767" y="393"/>
                  <a:pt x="455" y="316"/>
                  <a:pt x="332" y="316"/>
                </a:cubicBezTo>
                <a:cubicBezTo>
                  <a:pt x="332" y="360"/>
                  <a:pt x="332" y="404"/>
                  <a:pt x="332" y="404"/>
                </a:cubicBezTo>
                <a:lnTo>
                  <a:pt x="0" y="204"/>
                </a:lnTo>
                <a:close/>
              </a:path>
            </a:pathLst>
          </a:custGeom>
          <a:solidFill>
            <a:srgbClr val="ff00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25" name=""/>
          <p:cNvGrpSpPr/>
          <p:nvPr/>
        </p:nvGrpSpPr>
        <p:grpSpPr>
          <a:xfrm>
            <a:off x="6211800" y="3724200"/>
            <a:ext cx="1371600" cy="546480"/>
            <a:chOff x="6211800" y="3724200"/>
            <a:chExt cx="1371600" cy="546480"/>
          </a:xfrm>
        </p:grpSpPr>
        <p:sp>
          <p:nvSpPr>
            <p:cNvPr id="626" name=""/>
            <p:cNvSpPr/>
            <p:nvPr/>
          </p:nvSpPr>
          <p:spPr>
            <a:xfrm>
              <a:off x="6211800" y="3724200"/>
              <a:ext cx="1371600" cy="466560"/>
            </a:xfrm>
            <a:prstGeom prst="flowChartAlternateProcess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marL="457200" indent="-457200" algn="ctr">
                <a:lnSpc>
                  <a:spcPct val="100000"/>
                </a:lnSpc>
                <a:tabLst>
                  <a:tab algn="l" pos="0"/>
                  <a:tab algn="r" pos="74124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East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457200" indent="-457200">
                <a:lnSpc>
                  <a:spcPct val="100000"/>
                </a:lnSpc>
                <a:tabLst>
                  <a:tab algn="l" pos="0"/>
                  <a:tab algn="r" pos="74124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7" name=""/>
            <p:cNvSpPr/>
            <p:nvPr/>
          </p:nvSpPr>
          <p:spPr>
            <a:xfrm>
              <a:off x="6580080" y="3897000"/>
              <a:ext cx="641160" cy="373680"/>
            </a:xfrm>
            <a:prstGeom prst="flowChartAlternateProcess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0000"/>
                  </a:solidFill>
                  <a:effectLst/>
                  <a:uFillTx/>
                  <a:latin typeface="Frutiger 45 Light"/>
                </a:rPr>
                <a:t>+xx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28" name=""/>
          <p:cNvSpPr/>
          <p:nvPr/>
        </p:nvSpPr>
        <p:spPr>
          <a:xfrm>
            <a:off x="3029040" y="2000160"/>
            <a:ext cx="2181240" cy="1589040"/>
          </a:xfrm>
          <a:custGeom>
            <a:avLst/>
            <a:gdLst/>
            <a:ahLst/>
            <a:rect l="l" t="t" r="r" b="b"/>
            <a:pathLst>
              <a:path w="1374" h="1001">
                <a:moveTo>
                  <a:pt x="1374" y="794"/>
                </a:moveTo>
                <a:lnTo>
                  <a:pt x="1037" y="934"/>
                </a:lnTo>
                <a:cubicBezTo>
                  <a:pt x="1037" y="934"/>
                  <a:pt x="1041" y="1001"/>
                  <a:pt x="1037" y="871"/>
                </a:cubicBezTo>
                <a:cubicBezTo>
                  <a:pt x="902" y="865"/>
                  <a:pt x="600" y="699"/>
                  <a:pt x="390" y="471"/>
                </a:cubicBezTo>
                <a:cubicBezTo>
                  <a:pt x="180" y="243"/>
                  <a:pt x="101" y="130"/>
                  <a:pt x="0" y="45"/>
                </a:cubicBezTo>
                <a:lnTo>
                  <a:pt x="0" y="42"/>
                </a:lnTo>
                <a:cubicBezTo>
                  <a:pt x="28" y="34"/>
                  <a:pt x="39" y="24"/>
                  <a:pt x="166" y="0"/>
                </a:cubicBezTo>
                <a:cubicBezTo>
                  <a:pt x="258" y="93"/>
                  <a:pt x="335" y="179"/>
                  <a:pt x="519" y="362"/>
                </a:cubicBezTo>
                <a:cubicBezTo>
                  <a:pt x="685" y="539"/>
                  <a:pt x="912" y="716"/>
                  <a:pt x="1037" y="716"/>
                </a:cubicBezTo>
                <a:cubicBezTo>
                  <a:pt x="1037" y="686"/>
                  <a:pt x="1037" y="657"/>
                  <a:pt x="1037" y="657"/>
                </a:cubicBezTo>
                <a:lnTo>
                  <a:pt x="1374" y="794"/>
                </a:lnTo>
                <a:close/>
              </a:path>
            </a:pathLst>
          </a:custGeom>
          <a:solidFill>
            <a:srgbClr val="ff00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B01DB79-9F96-469A-89AB-F14F81F981C9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"/>
          <p:cNvSpPr/>
          <p:nvPr/>
        </p:nvSpPr>
        <p:spPr>
          <a:xfrm>
            <a:off x="2433600" y="4386240"/>
            <a:ext cx="2065320" cy="2203560"/>
          </a:xfrm>
          <a:custGeom>
            <a:avLst/>
            <a:gdLst/>
            <a:ahLst/>
            <a:rect l="l" t="t" r="r" b="b"/>
            <a:pathLst>
              <a:path w="1874" h="1851">
                <a:moveTo>
                  <a:pt x="11" y="732"/>
                </a:moveTo>
                <a:lnTo>
                  <a:pt x="0" y="760"/>
                </a:lnTo>
                <a:lnTo>
                  <a:pt x="22" y="771"/>
                </a:lnTo>
                <a:lnTo>
                  <a:pt x="50" y="804"/>
                </a:lnTo>
                <a:lnTo>
                  <a:pt x="54" y="843"/>
                </a:lnTo>
                <a:lnTo>
                  <a:pt x="86" y="850"/>
                </a:lnTo>
                <a:lnTo>
                  <a:pt x="108" y="875"/>
                </a:lnTo>
                <a:lnTo>
                  <a:pt x="126" y="908"/>
                </a:lnTo>
                <a:lnTo>
                  <a:pt x="147" y="915"/>
                </a:lnTo>
                <a:lnTo>
                  <a:pt x="183" y="972"/>
                </a:lnTo>
                <a:lnTo>
                  <a:pt x="233" y="976"/>
                </a:lnTo>
                <a:lnTo>
                  <a:pt x="226" y="1001"/>
                </a:lnTo>
                <a:lnTo>
                  <a:pt x="244" y="1058"/>
                </a:lnTo>
                <a:lnTo>
                  <a:pt x="248" y="1137"/>
                </a:lnTo>
                <a:lnTo>
                  <a:pt x="273" y="1162"/>
                </a:lnTo>
                <a:lnTo>
                  <a:pt x="287" y="1184"/>
                </a:lnTo>
                <a:lnTo>
                  <a:pt x="301" y="1191"/>
                </a:lnTo>
                <a:lnTo>
                  <a:pt x="351" y="1241"/>
                </a:lnTo>
                <a:lnTo>
                  <a:pt x="373" y="1252"/>
                </a:lnTo>
                <a:lnTo>
                  <a:pt x="387" y="1255"/>
                </a:lnTo>
                <a:lnTo>
                  <a:pt x="402" y="1277"/>
                </a:lnTo>
                <a:lnTo>
                  <a:pt x="477" y="1298"/>
                </a:lnTo>
                <a:lnTo>
                  <a:pt x="506" y="1263"/>
                </a:lnTo>
                <a:lnTo>
                  <a:pt x="524" y="1245"/>
                </a:lnTo>
                <a:lnTo>
                  <a:pt x="513" y="1194"/>
                </a:lnTo>
                <a:lnTo>
                  <a:pt x="527" y="1176"/>
                </a:lnTo>
                <a:lnTo>
                  <a:pt x="570" y="1173"/>
                </a:lnTo>
                <a:lnTo>
                  <a:pt x="581" y="1159"/>
                </a:lnTo>
                <a:lnTo>
                  <a:pt x="588" y="1141"/>
                </a:lnTo>
                <a:lnTo>
                  <a:pt x="606" y="1144"/>
                </a:lnTo>
                <a:lnTo>
                  <a:pt x="610" y="1162"/>
                </a:lnTo>
                <a:lnTo>
                  <a:pt x="656" y="1166"/>
                </a:lnTo>
                <a:lnTo>
                  <a:pt x="732" y="1176"/>
                </a:lnTo>
                <a:lnTo>
                  <a:pt x="760" y="1205"/>
                </a:lnTo>
                <a:lnTo>
                  <a:pt x="818" y="1280"/>
                </a:lnTo>
                <a:lnTo>
                  <a:pt x="846" y="1334"/>
                </a:lnTo>
                <a:lnTo>
                  <a:pt x="850" y="1363"/>
                </a:lnTo>
                <a:lnTo>
                  <a:pt x="925" y="1481"/>
                </a:lnTo>
                <a:lnTo>
                  <a:pt x="938" y="1517"/>
                </a:lnTo>
                <a:lnTo>
                  <a:pt x="995" y="1557"/>
                </a:lnTo>
                <a:lnTo>
                  <a:pt x="999" y="1603"/>
                </a:lnTo>
                <a:lnTo>
                  <a:pt x="1013" y="1635"/>
                </a:lnTo>
                <a:lnTo>
                  <a:pt x="1024" y="1696"/>
                </a:lnTo>
                <a:lnTo>
                  <a:pt x="1049" y="1707"/>
                </a:lnTo>
                <a:lnTo>
                  <a:pt x="1052" y="1732"/>
                </a:lnTo>
                <a:lnTo>
                  <a:pt x="1052" y="1779"/>
                </a:lnTo>
                <a:lnTo>
                  <a:pt x="1070" y="1779"/>
                </a:lnTo>
                <a:lnTo>
                  <a:pt x="1099" y="1768"/>
                </a:lnTo>
                <a:lnTo>
                  <a:pt x="1135" y="1808"/>
                </a:lnTo>
                <a:lnTo>
                  <a:pt x="1167" y="1808"/>
                </a:lnTo>
                <a:lnTo>
                  <a:pt x="1199" y="1829"/>
                </a:lnTo>
                <a:lnTo>
                  <a:pt x="1242" y="1836"/>
                </a:lnTo>
                <a:lnTo>
                  <a:pt x="1275" y="1826"/>
                </a:lnTo>
                <a:lnTo>
                  <a:pt x="1303" y="1851"/>
                </a:lnTo>
                <a:lnTo>
                  <a:pt x="1336" y="1851"/>
                </a:lnTo>
                <a:lnTo>
                  <a:pt x="1350" y="1836"/>
                </a:lnTo>
                <a:lnTo>
                  <a:pt x="1368" y="1833"/>
                </a:lnTo>
                <a:lnTo>
                  <a:pt x="1389" y="1797"/>
                </a:lnTo>
                <a:lnTo>
                  <a:pt x="1350" y="1804"/>
                </a:lnTo>
                <a:lnTo>
                  <a:pt x="1329" y="1761"/>
                </a:lnTo>
                <a:lnTo>
                  <a:pt x="1321" y="1750"/>
                </a:lnTo>
                <a:lnTo>
                  <a:pt x="1318" y="1686"/>
                </a:lnTo>
                <a:lnTo>
                  <a:pt x="1303" y="1661"/>
                </a:lnTo>
                <a:lnTo>
                  <a:pt x="1321" y="1628"/>
                </a:lnTo>
                <a:lnTo>
                  <a:pt x="1321" y="1592"/>
                </a:lnTo>
                <a:lnTo>
                  <a:pt x="1339" y="1567"/>
                </a:lnTo>
                <a:lnTo>
                  <a:pt x="1336" y="1535"/>
                </a:lnTo>
                <a:lnTo>
                  <a:pt x="1332" y="1514"/>
                </a:lnTo>
                <a:lnTo>
                  <a:pt x="1354" y="1503"/>
                </a:lnTo>
                <a:lnTo>
                  <a:pt x="1364" y="1471"/>
                </a:lnTo>
                <a:lnTo>
                  <a:pt x="1389" y="1467"/>
                </a:lnTo>
                <a:lnTo>
                  <a:pt x="1418" y="1449"/>
                </a:lnTo>
                <a:lnTo>
                  <a:pt x="1425" y="1428"/>
                </a:lnTo>
                <a:lnTo>
                  <a:pt x="1450" y="1435"/>
                </a:lnTo>
                <a:lnTo>
                  <a:pt x="1468" y="1417"/>
                </a:lnTo>
                <a:lnTo>
                  <a:pt x="1461" y="1384"/>
                </a:lnTo>
                <a:lnTo>
                  <a:pt x="1483" y="1395"/>
                </a:lnTo>
                <a:lnTo>
                  <a:pt x="1540" y="1395"/>
                </a:lnTo>
                <a:lnTo>
                  <a:pt x="1597" y="1359"/>
                </a:lnTo>
                <a:lnTo>
                  <a:pt x="1626" y="1327"/>
                </a:lnTo>
                <a:lnTo>
                  <a:pt x="1658" y="1313"/>
                </a:lnTo>
                <a:lnTo>
                  <a:pt x="1687" y="1280"/>
                </a:lnTo>
                <a:lnTo>
                  <a:pt x="1716" y="1270"/>
                </a:lnTo>
                <a:lnTo>
                  <a:pt x="1705" y="1230"/>
                </a:lnTo>
                <a:lnTo>
                  <a:pt x="1676" y="1202"/>
                </a:lnTo>
                <a:lnTo>
                  <a:pt x="1676" y="1162"/>
                </a:lnTo>
                <a:lnTo>
                  <a:pt x="1709" y="1187"/>
                </a:lnTo>
                <a:lnTo>
                  <a:pt x="1730" y="1230"/>
                </a:lnTo>
                <a:lnTo>
                  <a:pt x="1795" y="1230"/>
                </a:lnTo>
                <a:lnTo>
                  <a:pt x="1823" y="1187"/>
                </a:lnTo>
                <a:lnTo>
                  <a:pt x="1827" y="1166"/>
                </a:lnTo>
                <a:lnTo>
                  <a:pt x="1848" y="1141"/>
                </a:lnTo>
                <a:lnTo>
                  <a:pt x="1856" y="1119"/>
                </a:lnTo>
                <a:lnTo>
                  <a:pt x="1845" y="1094"/>
                </a:lnTo>
                <a:lnTo>
                  <a:pt x="1848" y="1080"/>
                </a:lnTo>
                <a:lnTo>
                  <a:pt x="1859" y="1069"/>
                </a:lnTo>
                <a:lnTo>
                  <a:pt x="1856" y="1022"/>
                </a:lnTo>
                <a:lnTo>
                  <a:pt x="1870" y="990"/>
                </a:lnTo>
                <a:lnTo>
                  <a:pt x="1874" y="933"/>
                </a:lnTo>
                <a:lnTo>
                  <a:pt x="1859" y="911"/>
                </a:lnTo>
                <a:lnTo>
                  <a:pt x="1834" y="861"/>
                </a:lnTo>
                <a:lnTo>
                  <a:pt x="1830" y="821"/>
                </a:lnTo>
                <a:lnTo>
                  <a:pt x="1791" y="793"/>
                </a:lnTo>
                <a:lnTo>
                  <a:pt x="1780" y="524"/>
                </a:lnTo>
                <a:lnTo>
                  <a:pt x="1719" y="520"/>
                </a:lnTo>
                <a:lnTo>
                  <a:pt x="1705" y="492"/>
                </a:lnTo>
                <a:lnTo>
                  <a:pt x="1680" y="502"/>
                </a:lnTo>
                <a:lnTo>
                  <a:pt x="1655" y="459"/>
                </a:lnTo>
                <a:lnTo>
                  <a:pt x="1637" y="456"/>
                </a:lnTo>
                <a:lnTo>
                  <a:pt x="1601" y="488"/>
                </a:lnTo>
                <a:lnTo>
                  <a:pt x="1572" y="463"/>
                </a:lnTo>
                <a:lnTo>
                  <a:pt x="1547" y="459"/>
                </a:lnTo>
                <a:lnTo>
                  <a:pt x="1511" y="488"/>
                </a:lnTo>
                <a:lnTo>
                  <a:pt x="1465" y="481"/>
                </a:lnTo>
                <a:lnTo>
                  <a:pt x="1429" y="466"/>
                </a:lnTo>
                <a:lnTo>
                  <a:pt x="1393" y="470"/>
                </a:lnTo>
                <a:lnTo>
                  <a:pt x="1368" y="495"/>
                </a:lnTo>
                <a:lnTo>
                  <a:pt x="1325" y="463"/>
                </a:lnTo>
                <a:lnTo>
                  <a:pt x="1264" y="470"/>
                </a:lnTo>
                <a:lnTo>
                  <a:pt x="1232" y="445"/>
                </a:lnTo>
                <a:lnTo>
                  <a:pt x="1214" y="413"/>
                </a:lnTo>
                <a:lnTo>
                  <a:pt x="1178" y="402"/>
                </a:lnTo>
                <a:lnTo>
                  <a:pt x="1156" y="420"/>
                </a:lnTo>
                <a:lnTo>
                  <a:pt x="1088" y="420"/>
                </a:lnTo>
                <a:lnTo>
                  <a:pt x="1078" y="398"/>
                </a:lnTo>
                <a:lnTo>
                  <a:pt x="1067" y="373"/>
                </a:lnTo>
                <a:lnTo>
                  <a:pt x="1052" y="359"/>
                </a:lnTo>
                <a:lnTo>
                  <a:pt x="1002" y="380"/>
                </a:lnTo>
                <a:lnTo>
                  <a:pt x="981" y="370"/>
                </a:lnTo>
                <a:lnTo>
                  <a:pt x="966" y="305"/>
                </a:lnTo>
                <a:lnTo>
                  <a:pt x="952" y="172"/>
                </a:lnTo>
                <a:lnTo>
                  <a:pt x="938" y="29"/>
                </a:lnTo>
                <a:lnTo>
                  <a:pt x="552" y="0"/>
                </a:lnTo>
                <a:lnTo>
                  <a:pt x="506" y="757"/>
                </a:lnTo>
                <a:lnTo>
                  <a:pt x="11" y="732"/>
                </a:lnTo>
                <a:close/>
              </a:path>
            </a:pathLst>
          </a:custGeom>
          <a:solidFill>
            <a:srgbClr val="00f008"/>
          </a:solidFill>
          <a:ln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0" name=""/>
          <p:cNvSpPr/>
          <p:nvPr/>
        </p:nvSpPr>
        <p:spPr>
          <a:xfrm>
            <a:off x="2033640" y="4192560"/>
            <a:ext cx="1004760" cy="1154160"/>
          </a:xfrm>
          <a:custGeom>
            <a:avLst/>
            <a:gdLst/>
            <a:ahLst/>
            <a:rect l="l" t="t" r="r" b="b"/>
            <a:pathLst>
              <a:path w="910" h="968">
                <a:moveTo>
                  <a:pt x="910" y="79"/>
                </a:moveTo>
                <a:lnTo>
                  <a:pt x="907" y="265"/>
                </a:lnTo>
                <a:lnTo>
                  <a:pt x="885" y="656"/>
                </a:lnTo>
                <a:lnTo>
                  <a:pt x="871" y="918"/>
                </a:lnTo>
                <a:lnTo>
                  <a:pt x="373" y="896"/>
                </a:lnTo>
                <a:lnTo>
                  <a:pt x="358" y="921"/>
                </a:lnTo>
                <a:lnTo>
                  <a:pt x="136" y="907"/>
                </a:lnTo>
                <a:lnTo>
                  <a:pt x="118" y="968"/>
                </a:lnTo>
                <a:lnTo>
                  <a:pt x="0" y="950"/>
                </a:lnTo>
                <a:lnTo>
                  <a:pt x="100" y="0"/>
                </a:lnTo>
                <a:lnTo>
                  <a:pt x="279" y="21"/>
                </a:lnTo>
                <a:lnTo>
                  <a:pt x="530" y="50"/>
                </a:lnTo>
                <a:lnTo>
                  <a:pt x="781" y="75"/>
                </a:lnTo>
                <a:lnTo>
                  <a:pt x="910" y="79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1" name=""/>
          <p:cNvSpPr/>
          <p:nvPr/>
        </p:nvSpPr>
        <p:spPr>
          <a:xfrm>
            <a:off x="458640" y="1413000"/>
            <a:ext cx="1006560" cy="801720"/>
          </a:xfrm>
          <a:custGeom>
            <a:avLst/>
            <a:gdLst/>
            <a:ahLst/>
            <a:rect l="l" t="t" r="r" b="b"/>
            <a:pathLst>
              <a:path w="914" h="675">
                <a:moveTo>
                  <a:pt x="810" y="675"/>
                </a:moveTo>
                <a:lnTo>
                  <a:pt x="692" y="642"/>
                </a:lnTo>
                <a:lnTo>
                  <a:pt x="613" y="624"/>
                </a:lnTo>
                <a:lnTo>
                  <a:pt x="552" y="632"/>
                </a:lnTo>
                <a:lnTo>
                  <a:pt x="520" y="617"/>
                </a:lnTo>
                <a:lnTo>
                  <a:pt x="480" y="617"/>
                </a:lnTo>
                <a:lnTo>
                  <a:pt x="423" y="628"/>
                </a:lnTo>
                <a:lnTo>
                  <a:pt x="366" y="610"/>
                </a:lnTo>
                <a:lnTo>
                  <a:pt x="298" y="610"/>
                </a:lnTo>
                <a:lnTo>
                  <a:pt x="247" y="596"/>
                </a:lnTo>
                <a:lnTo>
                  <a:pt x="161" y="585"/>
                </a:lnTo>
                <a:lnTo>
                  <a:pt x="122" y="538"/>
                </a:lnTo>
                <a:lnTo>
                  <a:pt x="125" y="481"/>
                </a:lnTo>
                <a:lnTo>
                  <a:pt x="100" y="463"/>
                </a:lnTo>
                <a:lnTo>
                  <a:pt x="72" y="456"/>
                </a:lnTo>
                <a:lnTo>
                  <a:pt x="54" y="427"/>
                </a:lnTo>
                <a:lnTo>
                  <a:pt x="11" y="420"/>
                </a:lnTo>
                <a:lnTo>
                  <a:pt x="0" y="398"/>
                </a:lnTo>
                <a:lnTo>
                  <a:pt x="4" y="370"/>
                </a:lnTo>
                <a:lnTo>
                  <a:pt x="25" y="363"/>
                </a:lnTo>
                <a:lnTo>
                  <a:pt x="36" y="345"/>
                </a:lnTo>
                <a:lnTo>
                  <a:pt x="18" y="294"/>
                </a:lnTo>
                <a:lnTo>
                  <a:pt x="22" y="201"/>
                </a:lnTo>
                <a:lnTo>
                  <a:pt x="29" y="162"/>
                </a:lnTo>
                <a:lnTo>
                  <a:pt x="4" y="104"/>
                </a:lnTo>
                <a:lnTo>
                  <a:pt x="4" y="65"/>
                </a:lnTo>
                <a:lnTo>
                  <a:pt x="25" y="47"/>
                </a:lnTo>
                <a:lnTo>
                  <a:pt x="50" y="54"/>
                </a:lnTo>
                <a:lnTo>
                  <a:pt x="82" y="83"/>
                </a:lnTo>
                <a:lnTo>
                  <a:pt x="129" y="104"/>
                </a:lnTo>
                <a:lnTo>
                  <a:pt x="183" y="112"/>
                </a:lnTo>
                <a:lnTo>
                  <a:pt x="208" y="115"/>
                </a:lnTo>
                <a:lnTo>
                  <a:pt x="240" y="165"/>
                </a:lnTo>
                <a:lnTo>
                  <a:pt x="226" y="183"/>
                </a:lnTo>
                <a:lnTo>
                  <a:pt x="222" y="194"/>
                </a:lnTo>
                <a:lnTo>
                  <a:pt x="233" y="216"/>
                </a:lnTo>
                <a:lnTo>
                  <a:pt x="240" y="223"/>
                </a:lnTo>
                <a:lnTo>
                  <a:pt x="204" y="294"/>
                </a:lnTo>
                <a:lnTo>
                  <a:pt x="219" y="294"/>
                </a:lnTo>
                <a:lnTo>
                  <a:pt x="269" y="294"/>
                </a:lnTo>
                <a:lnTo>
                  <a:pt x="262" y="212"/>
                </a:lnTo>
                <a:lnTo>
                  <a:pt x="298" y="205"/>
                </a:lnTo>
                <a:lnTo>
                  <a:pt x="301" y="180"/>
                </a:lnTo>
                <a:lnTo>
                  <a:pt x="287" y="169"/>
                </a:lnTo>
                <a:lnTo>
                  <a:pt x="247" y="162"/>
                </a:lnTo>
                <a:lnTo>
                  <a:pt x="247" y="144"/>
                </a:lnTo>
                <a:lnTo>
                  <a:pt x="294" y="76"/>
                </a:lnTo>
                <a:lnTo>
                  <a:pt x="262" y="22"/>
                </a:lnTo>
                <a:lnTo>
                  <a:pt x="280" y="0"/>
                </a:lnTo>
                <a:lnTo>
                  <a:pt x="914" y="158"/>
                </a:lnTo>
                <a:lnTo>
                  <a:pt x="810" y="675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2" name=""/>
          <p:cNvSpPr/>
          <p:nvPr/>
        </p:nvSpPr>
        <p:spPr>
          <a:xfrm flipH="1">
            <a:off x="3054240" y="5175360"/>
            <a:ext cx="100080" cy="5112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3" name=""/>
          <p:cNvSpPr/>
          <p:nvPr/>
        </p:nvSpPr>
        <p:spPr>
          <a:xfrm>
            <a:off x="419040" y="2762280"/>
            <a:ext cx="290520" cy="315720"/>
          </a:xfrm>
          <a:custGeom>
            <a:avLst/>
            <a:gdLst/>
            <a:ahLst/>
            <a:rect l="l" t="t" r="r" b="b"/>
            <a:pathLst>
              <a:path w="263" h="264">
                <a:moveTo>
                  <a:pt x="41" y="0"/>
                </a:moveTo>
                <a:lnTo>
                  <a:pt x="0" y="120"/>
                </a:lnTo>
                <a:lnTo>
                  <a:pt x="263" y="26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4" name=""/>
          <p:cNvSpPr/>
          <p:nvPr/>
        </p:nvSpPr>
        <p:spPr>
          <a:xfrm>
            <a:off x="353880" y="3121200"/>
            <a:ext cx="254160" cy="376200"/>
          </a:xfrm>
          <a:custGeom>
            <a:avLst/>
            <a:gdLst/>
            <a:ahLst/>
            <a:rect l="l" t="t" r="r" b="b"/>
            <a:pathLst>
              <a:path w="229" h="315">
                <a:moveTo>
                  <a:pt x="0" y="0"/>
                </a:moveTo>
                <a:lnTo>
                  <a:pt x="98" y="315"/>
                </a:lnTo>
                <a:lnTo>
                  <a:pt x="229" y="30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5" name=""/>
          <p:cNvSpPr/>
          <p:nvPr/>
        </p:nvSpPr>
        <p:spPr>
          <a:xfrm>
            <a:off x="733320" y="3645000"/>
            <a:ext cx="101880" cy="560160"/>
          </a:xfrm>
          <a:custGeom>
            <a:avLst/>
            <a:gdLst/>
            <a:ahLst/>
            <a:rect l="l" t="t" r="r" b="b"/>
            <a:pathLst>
              <a:path w="91" h="470">
                <a:moveTo>
                  <a:pt x="0" y="0"/>
                </a:moveTo>
                <a:lnTo>
                  <a:pt x="91" y="18"/>
                </a:lnTo>
                <a:lnTo>
                  <a:pt x="57" y="47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6" name=""/>
          <p:cNvSpPr/>
          <p:nvPr/>
        </p:nvSpPr>
        <p:spPr>
          <a:xfrm>
            <a:off x="703440" y="3830760"/>
            <a:ext cx="290160" cy="636480"/>
          </a:xfrm>
          <a:custGeom>
            <a:avLst/>
            <a:gdLst/>
            <a:ahLst/>
            <a:rect l="l" t="t" r="r" b="b"/>
            <a:pathLst>
              <a:path w="264" h="534">
                <a:moveTo>
                  <a:pt x="0" y="0"/>
                </a:moveTo>
                <a:lnTo>
                  <a:pt x="99" y="161"/>
                </a:lnTo>
                <a:lnTo>
                  <a:pt x="247" y="396"/>
                </a:lnTo>
                <a:lnTo>
                  <a:pt x="264" y="495"/>
                </a:lnTo>
                <a:lnTo>
                  <a:pt x="120" y="53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7" name=""/>
          <p:cNvSpPr/>
          <p:nvPr/>
        </p:nvSpPr>
        <p:spPr>
          <a:xfrm>
            <a:off x="665280" y="4021200"/>
            <a:ext cx="284040" cy="409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8" name=""/>
          <p:cNvSpPr/>
          <p:nvPr/>
        </p:nvSpPr>
        <p:spPr>
          <a:xfrm>
            <a:off x="974880" y="4363920"/>
            <a:ext cx="79200" cy="457200"/>
          </a:xfrm>
          <a:custGeom>
            <a:avLst/>
            <a:gdLst/>
            <a:ahLst/>
            <a:rect l="l" t="t" r="r" b="b"/>
            <a:pathLst>
              <a:path w="74" h="384">
                <a:moveTo>
                  <a:pt x="17" y="0"/>
                </a:moveTo>
                <a:lnTo>
                  <a:pt x="74" y="76"/>
                </a:lnTo>
                <a:lnTo>
                  <a:pt x="63" y="253"/>
                </a:lnTo>
                <a:lnTo>
                  <a:pt x="29" y="384"/>
                </a:lnTo>
                <a:lnTo>
                  <a:pt x="0" y="287"/>
                </a:lnTo>
                <a:lnTo>
                  <a:pt x="63" y="26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9" name=""/>
          <p:cNvSpPr/>
          <p:nvPr/>
        </p:nvSpPr>
        <p:spPr>
          <a:xfrm flipH="1">
            <a:off x="3629160" y="5853240"/>
            <a:ext cx="109440" cy="2268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0" name=""/>
          <p:cNvSpPr/>
          <p:nvPr/>
        </p:nvSpPr>
        <p:spPr>
          <a:xfrm>
            <a:off x="3889440" y="5908680"/>
            <a:ext cx="291960" cy="39060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1" name=""/>
          <p:cNvSpPr/>
          <p:nvPr/>
        </p:nvSpPr>
        <p:spPr>
          <a:xfrm>
            <a:off x="5365800" y="3659040"/>
            <a:ext cx="558720" cy="595440"/>
          </a:xfrm>
          <a:custGeom>
            <a:avLst/>
            <a:gdLst/>
            <a:ahLst/>
            <a:rect l="l" t="t" r="r" b="b"/>
            <a:pathLst>
              <a:path w="507" h="500">
                <a:moveTo>
                  <a:pt x="507" y="0"/>
                </a:moveTo>
                <a:lnTo>
                  <a:pt x="387" y="184"/>
                </a:lnTo>
                <a:lnTo>
                  <a:pt x="0" y="50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2" name=""/>
          <p:cNvSpPr/>
          <p:nvPr/>
        </p:nvSpPr>
        <p:spPr>
          <a:xfrm>
            <a:off x="1824120" y="1560600"/>
            <a:ext cx="54000" cy="249120"/>
          </a:xfrm>
          <a:custGeom>
            <a:avLst/>
            <a:gdLst/>
            <a:ahLst/>
            <a:rect l="l" t="t" r="r" b="b"/>
            <a:pathLst>
              <a:path w="49" h="210">
                <a:moveTo>
                  <a:pt x="49" y="2"/>
                </a:moveTo>
                <a:lnTo>
                  <a:pt x="29" y="0"/>
                </a:lnTo>
                <a:lnTo>
                  <a:pt x="0" y="208"/>
                </a:lnTo>
                <a:lnTo>
                  <a:pt x="20" y="210"/>
                </a:lnTo>
                <a:lnTo>
                  <a:pt x="49" y="2"/>
                </a:lnTo>
                <a:close/>
              </a:path>
            </a:pathLst>
          </a:custGeom>
          <a:solidFill>
            <a:srgbClr val="000000"/>
          </a:solidFill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3" name=""/>
          <p:cNvSpPr/>
          <p:nvPr/>
        </p:nvSpPr>
        <p:spPr>
          <a:xfrm>
            <a:off x="1725480" y="1609560"/>
            <a:ext cx="128880" cy="108000"/>
          </a:xfrm>
          <a:custGeom>
            <a:avLst/>
            <a:gdLst/>
            <a:ahLst/>
            <a:rect l="l" t="t" r="r" b="b"/>
            <a:pathLst>
              <a:path w="114" h="90">
                <a:moveTo>
                  <a:pt x="12" y="0"/>
                </a:moveTo>
                <a:lnTo>
                  <a:pt x="0" y="18"/>
                </a:lnTo>
                <a:lnTo>
                  <a:pt x="102" y="90"/>
                </a:lnTo>
                <a:lnTo>
                  <a:pt x="114" y="72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4" name=""/>
          <p:cNvSpPr/>
          <p:nvPr/>
        </p:nvSpPr>
        <p:spPr>
          <a:xfrm>
            <a:off x="760320" y="1390680"/>
            <a:ext cx="252360" cy="700200"/>
          </a:xfrm>
          <a:custGeom>
            <a:avLst/>
            <a:gdLst/>
            <a:ahLst/>
            <a:rect l="l" t="t" r="r" b="b"/>
            <a:pathLst>
              <a:path w="230" h="589">
                <a:moveTo>
                  <a:pt x="230" y="0"/>
                </a:moveTo>
                <a:lnTo>
                  <a:pt x="172" y="86"/>
                </a:lnTo>
                <a:lnTo>
                  <a:pt x="158" y="273"/>
                </a:lnTo>
                <a:lnTo>
                  <a:pt x="36" y="373"/>
                </a:lnTo>
                <a:lnTo>
                  <a:pt x="0" y="589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5" name=""/>
          <p:cNvSpPr/>
          <p:nvPr/>
        </p:nvSpPr>
        <p:spPr>
          <a:xfrm>
            <a:off x="4524480" y="1614600"/>
            <a:ext cx="2517840" cy="2181240"/>
          </a:xfrm>
          <a:custGeom>
            <a:avLst/>
            <a:gdLst/>
            <a:ahLst/>
            <a:rect l="l" t="t" r="r" b="b"/>
            <a:pathLst>
              <a:path w="2284" h="1830">
                <a:moveTo>
                  <a:pt x="85" y="434"/>
                </a:moveTo>
                <a:lnTo>
                  <a:pt x="95" y="416"/>
                </a:lnTo>
                <a:lnTo>
                  <a:pt x="108" y="400"/>
                </a:lnTo>
                <a:lnTo>
                  <a:pt x="133" y="371"/>
                </a:lnTo>
                <a:lnTo>
                  <a:pt x="162" y="346"/>
                </a:lnTo>
                <a:lnTo>
                  <a:pt x="196" y="321"/>
                </a:lnTo>
                <a:lnTo>
                  <a:pt x="221" y="288"/>
                </a:lnTo>
                <a:lnTo>
                  <a:pt x="246" y="260"/>
                </a:lnTo>
                <a:lnTo>
                  <a:pt x="275" y="235"/>
                </a:lnTo>
                <a:lnTo>
                  <a:pt x="307" y="209"/>
                </a:lnTo>
                <a:lnTo>
                  <a:pt x="325" y="184"/>
                </a:lnTo>
                <a:lnTo>
                  <a:pt x="341" y="163"/>
                </a:lnTo>
                <a:lnTo>
                  <a:pt x="355" y="143"/>
                </a:lnTo>
                <a:lnTo>
                  <a:pt x="372" y="125"/>
                </a:lnTo>
                <a:lnTo>
                  <a:pt x="388" y="109"/>
                </a:lnTo>
                <a:lnTo>
                  <a:pt x="404" y="93"/>
                </a:lnTo>
                <a:lnTo>
                  <a:pt x="423" y="75"/>
                </a:lnTo>
                <a:lnTo>
                  <a:pt x="447" y="55"/>
                </a:lnTo>
                <a:lnTo>
                  <a:pt x="463" y="45"/>
                </a:lnTo>
                <a:lnTo>
                  <a:pt x="481" y="34"/>
                </a:lnTo>
                <a:lnTo>
                  <a:pt x="524" y="18"/>
                </a:lnTo>
                <a:lnTo>
                  <a:pt x="542" y="10"/>
                </a:lnTo>
                <a:lnTo>
                  <a:pt x="558" y="5"/>
                </a:lnTo>
                <a:lnTo>
                  <a:pt x="569" y="1"/>
                </a:lnTo>
                <a:lnTo>
                  <a:pt x="570" y="0"/>
                </a:lnTo>
                <a:lnTo>
                  <a:pt x="572" y="0"/>
                </a:lnTo>
                <a:lnTo>
                  <a:pt x="610" y="1"/>
                </a:lnTo>
                <a:lnTo>
                  <a:pt x="646" y="1"/>
                </a:lnTo>
                <a:lnTo>
                  <a:pt x="678" y="3"/>
                </a:lnTo>
                <a:lnTo>
                  <a:pt x="710" y="3"/>
                </a:lnTo>
                <a:lnTo>
                  <a:pt x="768" y="7"/>
                </a:lnTo>
                <a:lnTo>
                  <a:pt x="820" y="9"/>
                </a:lnTo>
                <a:lnTo>
                  <a:pt x="872" y="14"/>
                </a:lnTo>
                <a:lnTo>
                  <a:pt x="922" y="23"/>
                </a:lnTo>
                <a:lnTo>
                  <a:pt x="976" y="37"/>
                </a:lnTo>
                <a:lnTo>
                  <a:pt x="1033" y="55"/>
                </a:lnTo>
                <a:lnTo>
                  <a:pt x="1044" y="73"/>
                </a:lnTo>
                <a:lnTo>
                  <a:pt x="1053" y="86"/>
                </a:lnTo>
                <a:lnTo>
                  <a:pt x="1062" y="98"/>
                </a:lnTo>
                <a:lnTo>
                  <a:pt x="1067" y="107"/>
                </a:lnTo>
                <a:lnTo>
                  <a:pt x="1071" y="116"/>
                </a:lnTo>
                <a:lnTo>
                  <a:pt x="1074" y="122"/>
                </a:lnTo>
                <a:lnTo>
                  <a:pt x="1081" y="131"/>
                </a:lnTo>
                <a:lnTo>
                  <a:pt x="1087" y="138"/>
                </a:lnTo>
                <a:lnTo>
                  <a:pt x="1096" y="145"/>
                </a:lnTo>
                <a:lnTo>
                  <a:pt x="1103" y="149"/>
                </a:lnTo>
                <a:lnTo>
                  <a:pt x="1110" y="154"/>
                </a:lnTo>
                <a:lnTo>
                  <a:pt x="1119" y="159"/>
                </a:lnTo>
                <a:lnTo>
                  <a:pt x="1132" y="168"/>
                </a:lnTo>
                <a:lnTo>
                  <a:pt x="1142" y="184"/>
                </a:lnTo>
                <a:lnTo>
                  <a:pt x="1151" y="199"/>
                </a:lnTo>
                <a:lnTo>
                  <a:pt x="1159" y="209"/>
                </a:lnTo>
                <a:lnTo>
                  <a:pt x="1164" y="220"/>
                </a:lnTo>
                <a:lnTo>
                  <a:pt x="1167" y="227"/>
                </a:lnTo>
                <a:lnTo>
                  <a:pt x="1171" y="235"/>
                </a:lnTo>
                <a:lnTo>
                  <a:pt x="1176" y="244"/>
                </a:lnTo>
                <a:lnTo>
                  <a:pt x="1184" y="249"/>
                </a:lnTo>
                <a:lnTo>
                  <a:pt x="1193" y="253"/>
                </a:lnTo>
                <a:lnTo>
                  <a:pt x="1198" y="254"/>
                </a:lnTo>
                <a:lnTo>
                  <a:pt x="1207" y="258"/>
                </a:lnTo>
                <a:lnTo>
                  <a:pt x="1218" y="261"/>
                </a:lnTo>
                <a:lnTo>
                  <a:pt x="1230" y="265"/>
                </a:lnTo>
                <a:lnTo>
                  <a:pt x="1252" y="281"/>
                </a:lnTo>
                <a:lnTo>
                  <a:pt x="1271" y="297"/>
                </a:lnTo>
                <a:lnTo>
                  <a:pt x="1309" y="328"/>
                </a:lnTo>
                <a:lnTo>
                  <a:pt x="1350" y="357"/>
                </a:lnTo>
                <a:lnTo>
                  <a:pt x="1372" y="367"/>
                </a:lnTo>
                <a:lnTo>
                  <a:pt x="1397" y="376"/>
                </a:lnTo>
                <a:lnTo>
                  <a:pt x="1415" y="389"/>
                </a:lnTo>
                <a:lnTo>
                  <a:pt x="1436" y="401"/>
                </a:lnTo>
                <a:lnTo>
                  <a:pt x="1483" y="428"/>
                </a:lnTo>
                <a:lnTo>
                  <a:pt x="1506" y="443"/>
                </a:lnTo>
                <a:lnTo>
                  <a:pt x="1528" y="459"/>
                </a:lnTo>
                <a:lnTo>
                  <a:pt x="1548" y="473"/>
                </a:lnTo>
                <a:lnTo>
                  <a:pt x="1565" y="489"/>
                </a:lnTo>
                <a:lnTo>
                  <a:pt x="1585" y="509"/>
                </a:lnTo>
                <a:lnTo>
                  <a:pt x="1601" y="529"/>
                </a:lnTo>
                <a:lnTo>
                  <a:pt x="1634" y="563"/>
                </a:lnTo>
                <a:lnTo>
                  <a:pt x="1652" y="577"/>
                </a:lnTo>
                <a:lnTo>
                  <a:pt x="1669" y="591"/>
                </a:lnTo>
                <a:lnTo>
                  <a:pt x="1693" y="604"/>
                </a:lnTo>
                <a:lnTo>
                  <a:pt x="1718" y="615"/>
                </a:lnTo>
                <a:lnTo>
                  <a:pt x="1745" y="613"/>
                </a:lnTo>
                <a:lnTo>
                  <a:pt x="1768" y="609"/>
                </a:lnTo>
                <a:lnTo>
                  <a:pt x="1811" y="606"/>
                </a:lnTo>
                <a:lnTo>
                  <a:pt x="1851" y="602"/>
                </a:lnTo>
                <a:lnTo>
                  <a:pt x="1888" y="599"/>
                </a:lnTo>
                <a:lnTo>
                  <a:pt x="1926" y="599"/>
                </a:lnTo>
                <a:lnTo>
                  <a:pt x="1965" y="602"/>
                </a:lnTo>
                <a:lnTo>
                  <a:pt x="1989" y="604"/>
                </a:lnTo>
                <a:lnTo>
                  <a:pt x="2012" y="606"/>
                </a:lnTo>
                <a:lnTo>
                  <a:pt x="2039" y="609"/>
                </a:lnTo>
                <a:lnTo>
                  <a:pt x="2067" y="615"/>
                </a:lnTo>
                <a:lnTo>
                  <a:pt x="2078" y="618"/>
                </a:lnTo>
                <a:lnTo>
                  <a:pt x="2089" y="622"/>
                </a:lnTo>
                <a:lnTo>
                  <a:pt x="2110" y="634"/>
                </a:lnTo>
                <a:lnTo>
                  <a:pt x="2130" y="647"/>
                </a:lnTo>
                <a:lnTo>
                  <a:pt x="2152" y="656"/>
                </a:lnTo>
                <a:lnTo>
                  <a:pt x="2162" y="674"/>
                </a:lnTo>
                <a:lnTo>
                  <a:pt x="2177" y="694"/>
                </a:lnTo>
                <a:lnTo>
                  <a:pt x="2189" y="715"/>
                </a:lnTo>
                <a:lnTo>
                  <a:pt x="2204" y="735"/>
                </a:lnTo>
                <a:lnTo>
                  <a:pt x="2216" y="753"/>
                </a:lnTo>
                <a:lnTo>
                  <a:pt x="2227" y="767"/>
                </a:lnTo>
                <a:lnTo>
                  <a:pt x="2234" y="778"/>
                </a:lnTo>
                <a:lnTo>
                  <a:pt x="2236" y="781"/>
                </a:lnTo>
                <a:lnTo>
                  <a:pt x="2236" y="781"/>
                </a:lnTo>
                <a:lnTo>
                  <a:pt x="2243" y="801"/>
                </a:lnTo>
                <a:lnTo>
                  <a:pt x="2248" y="819"/>
                </a:lnTo>
                <a:lnTo>
                  <a:pt x="2256" y="833"/>
                </a:lnTo>
                <a:lnTo>
                  <a:pt x="2261" y="844"/>
                </a:lnTo>
                <a:lnTo>
                  <a:pt x="2272" y="866"/>
                </a:lnTo>
                <a:lnTo>
                  <a:pt x="2279" y="884"/>
                </a:lnTo>
                <a:lnTo>
                  <a:pt x="2283" y="894"/>
                </a:lnTo>
                <a:lnTo>
                  <a:pt x="2284" y="907"/>
                </a:lnTo>
                <a:lnTo>
                  <a:pt x="2284" y="920"/>
                </a:lnTo>
                <a:lnTo>
                  <a:pt x="2283" y="936"/>
                </a:lnTo>
                <a:lnTo>
                  <a:pt x="2281" y="954"/>
                </a:lnTo>
                <a:lnTo>
                  <a:pt x="2277" y="977"/>
                </a:lnTo>
                <a:lnTo>
                  <a:pt x="2270" y="1004"/>
                </a:lnTo>
                <a:lnTo>
                  <a:pt x="2263" y="1034"/>
                </a:lnTo>
                <a:lnTo>
                  <a:pt x="2257" y="1043"/>
                </a:lnTo>
                <a:lnTo>
                  <a:pt x="2248" y="1054"/>
                </a:lnTo>
                <a:lnTo>
                  <a:pt x="2238" y="1063"/>
                </a:lnTo>
                <a:lnTo>
                  <a:pt x="2225" y="1074"/>
                </a:lnTo>
                <a:lnTo>
                  <a:pt x="2198" y="1092"/>
                </a:lnTo>
                <a:lnTo>
                  <a:pt x="2188" y="1099"/>
                </a:lnTo>
                <a:lnTo>
                  <a:pt x="2179" y="1104"/>
                </a:lnTo>
                <a:lnTo>
                  <a:pt x="2012" y="1244"/>
                </a:lnTo>
                <a:lnTo>
                  <a:pt x="1992" y="1262"/>
                </a:lnTo>
                <a:lnTo>
                  <a:pt x="1974" y="1282"/>
                </a:lnTo>
                <a:lnTo>
                  <a:pt x="1940" y="1325"/>
                </a:lnTo>
                <a:lnTo>
                  <a:pt x="1906" y="1370"/>
                </a:lnTo>
                <a:lnTo>
                  <a:pt x="1872" y="1411"/>
                </a:lnTo>
                <a:lnTo>
                  <a:pt x="1842" y="1443"/>
                </a:lnTo>
                <a:lnTo>
                  <a:pt x="1809" y="1475"/>
                </a:lnTo>
                <a:lnTo>
                  <a:pt x="1747" y="1536"/>
                </a:lnTo>
                <a:lnTo>
                  <a:pt x="1723" y="1556"/>
                </a:lnTo>
                <a:lnTo>
                  <a:pt x="1698" y="1572"/>
                </a:lnTo>
                <a:lnTo>
                  <a:pt x="1673" y="1587"/>
                </a:lnTo>
                <a:lnTo>
                  <a:pt x="1644" y="1601"/>
                </a:lnTo>
                <a:lnTo>
                  <a:pt x="1589" y="1624"/>
                </a:lnTo>
                <a:lnTo>
                  <a:pt x="1562" y="1637"/>
                </a:lnTo>
                <a:lnTo>
                  <a:pt x="1537" y="1649"/>
                </a:lnTo>
                <a:lnTo>
                  <a:pt x="1503" y="1667"/>
                </a:lnTo>
                <a:lnTo>
                  <a:pt x="1470" y="1687"/>
                </a:lnTo>
                <a:lnTo>
                  <a:pt x="1408" y="1721"/>
                </a:lnTo>
                <a:lnTo>
                  <a:pt x="1343" y="1751"/>
                </a:lnTo>
                <a:lnTo>
                  <a:pt x="1309" y="1764"/>
                </a:lnTo>
                <a:lnTo>
                  <a:pt x="1271" y="1775"/>
                </a:lnTo>
                <a:lnTo>
                  <a:pt x="1252" y="1789"/>
                </a:lnTo>
                <a:lnTo>
                  <a:pt x="1230" y="1802"/>
                </a:lnTo>
                <a:lnTo>
                  <a:pt x="1219" y="1807"/>
                </a:lnTo>
                <a:lnTo>
                  <a:pt x="1205" y="1811"/>
                </a:lnTo>
                <a:lnTo>
                  <a:pt x="1178" y="1821"/>
                </a:lnTo>
                <a:lnTo>
                  <a:pt x="1166" y="1825"/>
                </a:lnTo>
                <a:lnTo>
                  <a:pt x="1155" y="1829"/>
                </a:lnTo>
                <a:lnTo>
                  <a:pt x="1148" y="1830"/>
                </a:lnTo>
                <a:lnTo>
                  <a:pt x="1146" y="1830"/>
                </a:lnTo>
                <a:lnTo>
                  <a:pt x="1042" y="1823"/>
                </a:lnTo>
                <a:lnTo>
                  <a:pt x="988" y="1821"/>
                </a:lnTo>
                <a:lnTo>
                  <a:pt x="936" y="1816"/>
                </a:lnTo>
                <a:lnTo>
                  <a:pt x="895" y="1809"/>
                </a:lnTo>
                <a:lnTo>
                  <a:pt x="856" y="1795"/>
                </a:lnTo>
                <a:lnTo>
                  <a:pt x="818" y="1777"/>
                </a:lnTo>
                <a:lnTo>
                  <a:pt x="782" y="1757"/>
                </a:lnTo>
                <a:lnTo>
                  <a:pt x="746" y="1734"/>
                </a:lnTo>
                <a:lnTo>
                  <a:pt x="710" y="1708"/>
                </a:lnTo>
                <a:lnTo>
                  <a:pt x="676" y="1685"/>
                </a:lnTo>
                <a:lnTo>
                  <a:pt x="642" y="1662"/>
                </a:lnTo>
                <a:lnTo>
                  <a:pt x="610" y="1640"/>
                </a:lnTo>
                <a:lnTo>
                  <a:pt x="579" y="1615"/>
                </a:lnTo>
                <a:lnTo>
                  <a:pt x="553" y="1585"/>
                </a:lnTo>
                <a:lnTo>
                  <a:pt x="540" y="1569"/>
                </a:lnTo>
                <a:lnTo>
                  <a:pt x="531" y="1551"/>
                </a:lnTo>
                <a:lnTo>
                  <a:pt x="526" y="1540"/>
                </a:lnTo>
                <a:lnTo>
                  <a:pt x="522" y="1526"/>
                </a:lnTo>
                <a:lnTo>
                  <a:pt x="511" y="1499"/>
                </a:lnTo>
                <a:lnTo>
                  <a:pt x="508" y="1486"/>
                </a:lnTo>
                <a:lnTo>
                  <a:pt x="506" y="1475"/>
                </a:lnTo>
                <a:lnTo>
                  <a:pt x="502" y="1468"/>
                </a:lnTo>
                <a:lnTo>
                  <a:pt x="502" y="1466"/>
                </a:lnTo>
                <a:lnTo>
                  <a:pt x="490" y="1370"/>
                </a:lnTo>
                <a:lnTo>
                  <a:pt x="483" y="1271"/>
                </a:lnTo>
                <a:lnTo>
                  <a:pt x="474" y="1174"/>
                </a:lnTo>
                <a:lnTo>
                  <a:pt x="461" y="1076"/>
                </a:lnTo>
                <a:lnTo>
                  <a:pt x="459" y="1056"/>
                </a:lnTo>
                <a:lnTo>
                  <a:pt x="459" y="1034"/>
                </a:lnTo>
                <a:lnTo>
                  <a:pt x="458" y="993"/>
                </a:lnTo>
                <a:lnTo>
                  <a:pt x="456" y="973"/>
                </a:lnTo>
                <a:lnTo>
                  <a:pt x="450" y="954"/>
                </a:lnTo>
                <a:lnTo>
                  <a:pt x="443" y="937"/>
                </a:lnTo>
                <a:lnTo>
                  <a:pt x="432" y="921"/>
                </a:lnTo>
                <a:lnTo>
                  <a:pt x="420" y="909"/>
                </a:lnTo>
                <a:lnTo>
                  <a:pt x="406" y="898"/>
                </a:lnTo>
                <a:lnTo>
                  <a:pt x="379" y="882"/>
                </a:lnTo>
                <a:lnTo>
                  <a:pt x="352" y="871"/>
                </a:lnTo>
                <a:lnTo>
                  <a:pt x="325" y="862"/>
                </a:lnTo>
                <a:lnTo>
                  <a:pt x="296" y="855"/>
                </a:lnTo>
                <a:lnTo>
                  <a:pt x="269" y="848"/>
                </a:lnTo>
                <a:lnTo>
                  <a:pt x="241" y="839"/>
                </a:lnTo>
                <a:lnTo>
                  <a:pt x="210" y="824"/>
                </a:lnTo>
                <a:lnTo>
                  <a:pt x="187" y="810"/>
                </a:lnTo>
                <a:lnTo>
                  <a:pt x="167" y="799"/>
                </a:lnTo>
                <a:lnTo>
                  <a:pt x="153" y="790"/>
                </a:lnTo>
                <a:lnTo>
                  <a:pt x="144" y="783"/>
                </a:lnTo>
                <a:lnTo>
                  <a:pt x="137" y="780"/>
                </a:lnTo>
                <a:lnTo>
                  <a:pt x="131" y="776"/>
                </a:lnTo>
                <a:lnTo>
                  <a:pt x="129" y="772"/>
                </a:lnTo>
                <a:lnTo>
                  <a:pt x="129" y="771"/>
                </a:lnTo>
                <a:lnTo>
                  <a:pt x="128" y="769"/>
                </a:lnTo>
                <a:lnTo>
                  <a:pt x="126" y="769"/>
                </a:lnTo>
                <a:lnTo>
                  <a:pt x="124" y="767"/>
                </a:lnTo>
                <a:lnTo>
                  <a:pt x="119" y="765"/>
                </a:lnTo>
                <a:lnTo>
                  <a:pt x="112" y="764"/>
                </a:lnTo>
                <a:lnTo>
                  <a:pt x="101" y="760"/>
                </a:lnTo>
                <a:lnTo>
                  <a:pt x="85" y="755"/>
                </a:lnTo>
                <a:lnTo>
                  <a:pt x="70" y="738"/>
                </a:lnTo>
                <a:lnTo>
                  <a:pt x="58" y="724"/>
                </a:lnTo>
                <a:lnTo>
                  <a:pt x="49" y="708"/>
                </a:lnTo>
                <a:lnTo>
                  <a:pt x="40" y="694"/>
                </a:lnTo>
                <a:lnTo>
                  <a:pt x="22" y="663"/>
                </a:lnTo>
                <a:lnTo>
                  <a:pt x="13" y="647"/>
                </a:lnTo>
                <a:lnTo>
                  <a:pt x="0" y="629"/>
                </a:lnTo>
                <a:lnTo>
                  <a:pt x="2" y="618"/>
                </a:lnTo>
                <a:lnTo>
                  <a:pt x="2" y="606"/>
                </a:lnTo>
                <a:lnTo>
                  <a:pt x="6" y="577"/>
                </a:lnTo>
                <a:lnTo>
                  <a:pt x="9" y="545"/>
                </a:lnTo>
                <a:lnTo>
                  <a:pt x="15" y="513"/>
                </a:lnTo>
                <a:lnTo>
                  <a:pt x="24" y="482"/>
                </a:lnTo>
                <a:lnTo>
                  <a:pt x="31" y="469"/>
                </a:lnTo>
                <a:lnTo>
                  <a:pt x="38" y="457"/>
                </a:lnTo>
                <a:lnTo>
                  <a:pt x="47" y="448"/>
                </a:lnTo>
                <a:lnTo>
                  <a:pt x="58" y="441"/>
                </a:lnTo>
                <a:lnTo>
                  <a:pt x="70" y="435"/>
                </a:lnTo>
                <a:lnTo>
                  <a:pt x="85" y="434"/>
                </a:lnTo>
                <a:close/>
              </a:path>
            </a:pathLst>
          </a:custGeom>
          <a:solidFill>
            <a:srgbClr val="80c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6" name=""/>
          <p:cNvSpPr/>
          <p:nvPr/>
        </p:nvSpPr>
        <p:spPr>
          <a:xfrm>
            <a:off x="3467160" y="928800"/>
            <a:ext cx="1031760" cy="931680"/>
          </a:xfrm>
          <a:custGeom>
            <a:avLst/>
            <a:gdLst/>
            <a:ahLst/>
            <a:rect l="l" t="t" r="r" b="b"/>
            <a:pathLst>
              <a:path w="936" h="782">
                <a:moveTo>
                  <a:pt x="43" y="0"/>
                </a:moveTo>
                <a:lnTo>
                  <a:pt x="14" y="545"/>
                </a:lnTo>
                <a:lnTo>
                  <a:pt x="0" y="778"/>
                </a:lnTo>
                <a:lnTo>
                  <a:pt x="226" y="782"/>
                </a:lnTo>
                <a:lnTo>
                  <a:pt x="609" y="775"/>
                </a:lnTo>
                <a:lnTo>
                  <a:pt x="663" y="208"/>
                </a:lnTo>
                <a:lnTo>
                  <a:pt x="936" y="0"/>
                </a:lnTo>
                <a:lnTo>
                  <a:pt x="43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7" name=""/>
          <p:cNvSpPr/>
          <p:nvPr/>
        </p:nvSpPr>
        <p:spPr>
          <a:xfrm>
            <a:off x="3467160" y="928800"/>
            <a:ext cx="1031760" cy="931680"/>
          </a:xfrm>
          <a:custGeom>
            <a:avLst/>
            <a:gdLst/>
            <a:ahLst/>
            <a:rect l="l" t="t" r="r" b="b"/>
            <a:pathLst>
              <a:path w="936" h="782">
                <a:moveTo>
                  <a:pt x="43" y="0"/>
                </a:moveTo>
                <a:lnTo>
                  <a:pt x="14" y="545"/>
                </a:lnTo>
                <a:lnTo>
                  <a:pt x="0" y="778"/>
                </a:lnTo>
                <a:lnTo>
                  <a:pt x="226" y="782"/>
                </a:lnTo>
                <a:lnTo>
                  <a:pt x="609" y="775"/>
                </a:lnTo>
                <a:lnTo>
                  <a:pt x="663" y="208"/>
                </a:lnTo>
                <a:lnTo>
                  <a:pt x="936" y="0"/>
                </a:lnTo>
                <a:lnTo>
                  <a:pt x="43" y="0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8" name=""/>
          <p:cNvSpPr/>
          <p:nvPr/>
        </p:nvSpPr>
        <p:spPr>
          <a:xfrm>
            <a:off x="195120" y="1914480"/>
            <a:ext cx="1208160" cy="1082880"/>
          </a:xfrm>
          <a:custGeom>
            <a:avLst/>
            <a:gdLst/>
            <a:ahLst/>
            <a:rect l="l" t="t" r="r" b="b"/>
            <a:pathLst>
              <a:path w="1097" h="907">
                <a:moveTo>
                  <a:pt x="932" y="907"/>
                </a:moveTo>
                <a:lnTo>
                  <a:pt x="979" y="627"/>
                </a:lnTo>
                <a:lnTo>
                  <a:pt x="975" y="580"/>
                </a:lnTo>
                <a:lnTo>
                  <a:pt x="993" y="555"/>
                </a:lnTo>
                <a:lnTo>
                  <a:pt x="993" y="530"/>
                </a:lnTo>
                <a:lnTo>
                  <a:pt x="964" y="509"/>
                </a:lnTo>
                <a:lnTo>
                  <a:pt x="964" y="491"/>
                </a:lnTo>
                <a:lnTo>
                  <a:pt x="986" y="476"/>
                </a:lnTo>
                <a:lnTo>
                  <a:pt x="1004" y="459"/>
                </a:lnTo>
                <a:lnTo>
                  <a:pt x="1029" y="451"/>
                </a:lnTo>
                <a:lnTo>
                  <a:pt x="1036" y="412"/>
                </a:lnTo>
                <a:lnTo>
                  <a:pt x="1054" y="387"/>
                </a:lnTo>
                <a:lnTo>
                  <a:pt x="1072" y="369"/>
                </a:lnTo>
                <a:lnTo>
                  <a:pt x="1097" y="337"/>
                </a:lnTo>
                <a:lnTo>
                  <a:pt x="1090" y="301"/>
                </a:lnTo>
                <a:lnTo>
                  <a:pt x="1054" y="251"/>
                </a:lnTo>
                <a:lnTo>
                  <a:pt x="853" y="200"/>
                </a:lnTo>
                <a:lnTo>
                  <a:pt x="792" y="208"/>
                </a:lnTo>
                <a:lnTo>
                  <a:pt x="753" y="193"/>
                </a:lnTo>
                <a:lnTo>
                  <a:pt x="703" y="193"/>
                </a:lnTo>
                <a:lnTo>
                  <a:pt x="652" y="208"/>
                </a:lnTo>
                <a:lnTo>
                  <a:pt x="595" y="179"/>
                </a:lnTo>
                <a:lnTo>
                  <a:pt x="530" y="186"/>
                </a:lnTo>
                <a:lnTo>
                  <a:pt x="455" y="164"/>
                </a:lnTo>
                <a:lnTo>
                  <a:pt x="409" y="161"/>
                </a:lnTo>
                <a:lnTo>
                  <a:pt x="358" y="111"/>
                </a:lnTo>
                <a:lnTo>
                  <a:pt x="362" y="57"/>
                </a:lnTo>
                <a:lnTo>
                  <a:pt x="333" y="35"/>
                </a:lnTo>
                <a:lnTo>
                  <a:pt x="312" y="32"/>
                </a:lnTo>
                <a:lnTo>
                  <a:pt x="294" y="7"/>
                </a:lnTo>
                <a:lnTo>
                  <a:pt x="254" y="0"/>
                </a:lnTo>
                <a:lnTo>
                  <a:pt x="240" y="28"/>
                </a:lnTo>
                <a:lnTo>
                  <a:pt x="222" y="89"/>
                </a:lnTo>
                <a:lnTo>
                  <a:pt x="218" y="150"/>
                </a:lnTo>
                <a:lnTo>
                  <a:pt x="193" y="179"/>
                </a:lnTo>
                <a:lnTo>
                  <a:pt x="190" y="236"/>
                </a:lnTo>
                <a:lnTo>
                  <a:pt x="79" y="448"/>
                </a:lnTo>
                <a:lnTo>
                  <a:pt x="57" y="516"/>
                </a:lnTo>
                <a:lnTo>
                  <a:pt x="25" y="541"/>
                </a:lnTo>
                <a:lnTo>
                  <a:pt x="14" y="566"/>
                </a:lnTo>
                <a:lnTo>
                  <a:pt x="18" y="595"/>
                </a:lnTo>
                <a:lnTo>
                  <a:pt x="14" y="613"/>
                </a:lnTo>
                <a:lnTo>
                  <a:pt x="0" y="634"/>
                </a:lnTo>
                <a:lnTo>
                  <a:pt x="3" y="649"/>
                </a:lnTo>
                <a:lnTo>
                  <a:pt x="14" y="674"/>
                </a:lnTo>
                <a:lnTo>
                  <a:pt x="25" y="681"/>
                </a:lnTo>
                <a:lnTo>
                  <a:pt x="28" y="688"/>
                </a:lnTo>
                <a:lnTo>
                  <a:pt x="932" y="90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9" name=""/>
          <p:cNvSpPr/>
          <p:nvPr/>
        </p:nvSpPr>
        <p:spPr>
          <a:xfrm>
            <a:off x="195120" y="1914480"/>
            <a:ext cx="1208160" cy="1082880"/>
          </a:xfrm>
          <a:custGeom>
            <a:avLst/>
            <a:gdLst/>
            <a:ahLst/>
            <a:rect l="l" t="t" r="r" b="b"/>
            <a:pathLst>
              <a:path w="1097" h="907">
                <a:moveTo>
                  <a:pt x="932" y="907"/>
                </a:moveTo>
                <a:lnTo>
                  <a:pt x="979" y="627"/>
                </a:lnTo>
                <a:lnTo>
                  <a:pt x="975" y="580"/>
                </a:lnTo>
                <a:lnTo>
                  <a:pt x="993" y="555"/>
                </a:lnTo>
                <a:lnTo>
                  <a:pt x="993" y="530"/>
                </a:lnTo>
                <a:lnTo>
                  <a:pt x="964" y="509"/>
                </a:lnTo>
                <a:lnTo>
                  <a:pt x="964" y="491"/>
                </a:lnTo>
                <a:lnTo>
                  <a:pt x="986" y="476"/>
                </a:lnTo>
                <a:lnTo>
                  <a:pt x="1004" y="459"/>
                </a:lnTo>
                <a:lnTo>
                  <a:pt x="1029" y="451"/>
                </a:lnTo>
                <a:lnTo>
                  <a:pt x="1036" y="412"/>
                </a:lnTo>
                <a:lnTo>
                  <a:pt x="1054" y="387"/>
                </a:lnTo>
                <a:lnTo>
                  <a:pt x="1072" y="369"/>
                </a:lnTo>
                <a:lnTo>
                  <a:pt x="1097" y="337"/>
                </a:lnTo>
                <a:lnTo>
                  <a:pt x="1090" y="301"/>
                </a:lnTo>
                <a:lnTo>
                  <a:pt x="1054" y="251"/>
                </a:lnTo>
                <a:lnTo>
                  <a:pt x="853" y="200"/>
                </a:lnTo>
                <a:lnTo>
                  <a:pt x="792" y="208"/>
                </a:lnTo>
                <a:lnTo>
                  <a:pt x="753" y="193"/>
                </a:lnTo>
                <a:lnTo>
                  <a:pt x="703" y="193"/>
                </a:lnTo>
                <a:lnTo>
                  <a:pt x="652" y="208"/>
                </a:lnTo>
                <a:lnTo>
                  <a:pt x="595" y="179"/>
                </a:lnTo>
                <a:lnTo>
                  <a:pt x="530" y="186"/>
                </a:lnTo>
                <a:lnTo>
                  <a:pt x="455" y="164"/>
                </a:lnTo>
                <a:lnTo>
                  <a:pt x="409" y="161"/>
                </a:lnTo>
                <a:lnTo>
                  <a:pt x="358" y="111"/>
                </a:lnTo>
                <a:lnTo>
                  <a:pt x="362" y="57"/>
                </a:lnTo>
                <a:lnTo>
                  <a:pt x="333" y="35"/>
                </a:lnTo>
                <a:lnTo>
                  <a:pt x="312" y="32"/>
                </a:lnTo>
                <a:lnTo>
                  <a:pt x="294" y="7"/>
                </a:lnTo>
                <a:lnTo>
                  <a:pt x="254" y="0"/>
                </a:lnTo>
                <a:lnTo>
                  <a:pt x="240" y="28"/>
                </a:lnTo>
                <a:lnTo>
                  <a:pt x="222" y="89"/>
                </a:lnTo>
                <a:lnTo>
                  <a:pt x="218" y="150"/>
                </a:lnTo>
                <a:lnTo>
                  <a:pt x="193" y="179"/>
                </a:lnTo>
                <a:lnTo>
                  <a:pt x="190" y="236"/>
                </a:lnTo>
                <a:lnTo>
                  <a:pt x="79" y="448"/>
                </a:lnTo>
                <a:lnTo>
                  <a:pt x="57" y="516"/>
                </a:lnTo>
                <a:lnTo>
                  <a:pt x="25" y="541"/>
                </a:lnTo>
                <a:lnTo>
                  <a:pt x="14" y="566"/>
                </a:lnTo>
                <a:lnTo>
                  <a:pt x="18" y="595"/>
                </a:lnTo>
                <a:lnTo>
                  <a:pt x="14" y="613"/>
                </a:lnTo>
                <a:lnTo>
                  <a:pt x="0" y="634"/>
                </a:lnTo>
                <a:lnTo>
                  <a:pt x="3" y="649"/>
                </a:lnTo>
                <a:lnTo>
                  <a:pt x="14" y="674"/>
                </a:lnTo>
                <a:lnTo>
                  <a:pt x="25" y="681"/>
                </a:lnTo>
                <a:lnTo>
                  <a:pt x="28" y="688"/>
                </a:lnTo>
                <a:lnTo>
                  <a:pt x="932" y="907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0" name=""/>
          <p:cNvSpPr/>
          <p:nvPr/>
        </p:nvSpPr>
        <p:spPr>
          <a:xfrm>
            <a:off x="2986200" y="1828800"/>
            <a:ext cx="996840" cy="663480"/>
          </a:xfrm>
          <a:custGeom>
            <a:avLst/>
            <a:gdLst/>
            <a:ahLst/>
            <a:rect l="l" t="t" r="r" b="b"/>
            <a:pathLst>
              <a:path w="903" h="556">
                <a:moveTo>
                  <a:pt x="43" y="0"/>
                </a:moveTo>
                <a:lnTo>
                  <a:pt x="452" y="21"/>
                </a:lnTo>
                <a:lnTo>
                  <a:pt x="825" y="28"/>
                </a:lnTo>
                <a:lnTo>
                  <a:pt x="828" y="57"/>
                </a:lnTo>
                <a:lnTo>
                  <a:pt x="846" y="79"/>
                </a:lnTo>
                <a:lnTo>
                  <a:pt x="846" y="89"/>
                </a:lnTo>
                <a:lnTo>
                  <a:pt x="817" y="107"/>
                </a:lnTo>
                <a:lnTo>
                  <a:pt x="842" y="140"/>
                </a:lnTo>
                <a:lnTo>
                  <a:pt x="832" y="172"/>
                </a:lnTo>
                <a:lnTo>
                  <a:pt x="839" y="193"/>
                </a:lnTo>
                <a:lnTo>
                  <a:pt x="860" y="269"/>
                </a:lnTo>
                <a:lnTo>
                  <a:pt x="871" y="287"/>
                </a:lnTo>
                <a:lnTo>
                  <a:pt x="878" y="319"/>
                </a:lnTo>
                <a:lnTo>
                  <a:pt x="868" y="323"/>
                </a:lnTo>
                <a:lnTo>
                  <a:pt x="857" y="351"/>
                </a:lnTo>
                <a:lnTo>
                  <a:pt x="875" y="373"/>
                </a:lnTo>
                <a:lnTo>
                  <a:pt x="875" y="405"/>
                </a:lnTo>
                <a:lnTo>
                  <a:pt x="864" y="416"/>
                </a:lnTo>
                <a:lnTo>
                  <a:pt x="875" y="430"/>
                </a:lnTo>
                <a:lnTo>
                  <a:pt x="860" y="448"/>
                </a:lnTo>
                <a:lnTo>
                  <a:pt x="868" y="466"/>
                </a:lnTo>
                <a:lnTo>
                  <a:pt x="893" y="491"/>
                </a:lnTo>
                <a:lnTo>
                  <a:pt x="903" y="552"/>
                </a:lnTo>
                <a:lnTo>
                  <a:pt x="624" y="556"/>
                </a:lnTo>
                <a:lnTo>
                  <a:pt x="384" y="548"/>
                </a:lnTo>
                <a:lnTo>
                  <a:pt x="107" y="538"/>
                </a:lnTo>
                <a:lnTo>
                  <a:pt x="0" y="527"/>
                </a:lnTo>
                <a:lnTo>
                  <a:pt x="43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1" name=""/>
          <p:cNvSpPr/>
          <p:nvPr/>
        </p:nvSpPr>
        <p:spPr>
          <a:xfrm>
            <a:off x="2986200" y="1828800"/>
            <a:ext cx="996840" cy="663480"/>
          </a:xfrm>
          <a:custGeom>
            <a:avLst/>
            <a:gdLst/>
            <a:ahLst/>
            <a:rect l="l" t="t" r="r" b="b"/>
            <a:pathLst>
              <a:path w="903" h="556">
                <a:moveTo>
                  <a:pt x="43" y="0"/>
                </a:moveTo>
                <a:lnTo>
                  <a:pt x="452" y="21"/>
                </a:lnTo>
                <a:lnTo>
                  <a:pt x="825" y="28"/>
                </a:lnTo>
                <a:lnTo>
                  <a:pt x="828" y="57"/>
                </a:lnTo>
                <a:lnTo>
                  <a:pt x="846" y="79"/>
                </a:lnTo>
                <a:lnTo>
                  <a:pt x="846" y="89"/>
                </a:lnTo>
                <a:lnTo>
                  <a:pt x="817" y="107"/>
                </a:lnTo>
                <a:lnTo>
                  <a:pt x="842" y="140"/>
                </a:lnTo>
                <a:lnTo>
                  <a:pt x="832" y="172"/>
                </a:lnTo>
                <a:lnTo>
                  <a:pt x="839" y="193"/>
                </a:lnTo>
                <a:lnTo>
                  <a:pt x="860" y="269"/>
                </a:lnTo>
                <a:lnTo>
                  <a:pt x="871" y="287"/>
                </a:lnTo>
                <a:lnTo>
                  <a:pt x="878" y="319"/>
                </a:lnTo>
                <a:lnTo>
                  <a:pt x="868" y="323"/>
                </a:lnTo>
                <a:lnTo>
                  <a:pt x="857" y="351"/>
                </a:lnTo>
                <a:lnTo>
                  <a:pt x="875" y="373"/>
                </a:lnTo>
                <a:lnTo>
                  <a:pt x="875" y="405"/>
                </a:lnTo>
                <a:lnTo>
                  <a:pt x="864" y="416"/>
                </a:lnTo>
                <a:lnTo>
                  <a:pt x="875" y="430"/>
                </a:lnTo>
                <a:lnTo>
                  <a:pt x="860" y="448"/>
                </a:lnTo>
                <a:lnTo>
                  <a:pt x="868" y="466"/>
                </a:lnTo>
                <a:lnTo>
                  <a:pt x="893" y="491"/>
                </a:lnTo>
                <a:lnTo>
                  <a:pt x="903" y="552"/>
                </a:lnTo>
                <a:lnTo>
                  <a:pt x="624" y="556"/>
                </a:lnTo>
                <a:lnTo>
                  <a:pt x="384" y="548"/>
                </a:lnTo>
                <a:lnTo>
                  <a:pt x="107" y="538"/>
                </a:lnTo>
                <a:lnTo>
                  <a:pt x="0" y="527"/>
                </a:lnTo>
                <a:lnTo>
                  <a:pt x="43" y="0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2" name=""/>
          <p:cNvSpPr/>
          <p:nvPr/>
        </p:nvSpPr>
        <p:spPr>
          <a:xfrm>
            <a:off x="5443560" y="5357880"/>
            <a:ext cx="1374840" cy="1128600"/>
          </a:xfrm>
          <a:custGeom>
            <a:avLst/>
            <a:gdLst/>
            <a:ahLst/>
            <a:rect l="l" t="t" r="r" b="b"/>
            <a:pathLst>
              <a:path w="1248" h="947">
                <a:moveTo>
                  <a:pt x="54" y="190"/>
                </a:moveTo>
                <a:lnTo>
                  <a:pt x="76" y="194"/>
                </a:lnTo>
                <a:lnTo>
                  <a:pt x="83" y="176"/>
                </a:lnTo>
                <a:lnTo>
                  <a:pt x="104" y="204"/>
                </a:lnTo>
                <a:lnTo>
                  <a:pt x="122" y="176"/>
                </a:lnTo>
                <a:lnTo>
                  <a:pt x="133" y="161"/>
                </a:lnTo>
                <a:lnTo>
                  <a:pt x="162" y="176"/>
                </a:lnTo>
                <a:lnTo>
                  <a:pt x="173" y="168"/>
                </a:lnTo>
                <a:lnTo>
                  <a:pt x="173" y="150"/>
                </a:lnTo>
                <a:lnTo>
                  <a:pt x="187" y="154"/>
                </a:lnTo>
                <a:lnTo>
                  <a:pt x="198" y="194"/>
                </a:lnTo>
                <a:lnTo>
                  <a:pt x="266" y="201"/>
                </a:lnTo>
                <a:lnTo>
                  <a:pt x="302" y="179"/>
                </a:lnTo>
                <a:lnTo>
                  <a:pt x="323" y="194"/>
                </a:lnTo>
                <a:lnTo>
                  <a:pt x="320" y="237"/>
                </a:lnTo>
                <a:lnTo>
                  <a:pt x="348" y="240"/>
                </a:lnTo>
                <a:lnTo>
                  <a:pt x="366" y="283"/>
                </a:lnTo>
                <a:lnTo>
                  <a:pt x="395" y="283"/>
                </a:lnTo>
                <a:lnTo>
                  <a:pt x="416" y="258"/>
                </a:lnTo>
                <a:lnTo>
                  <a:pt x="438" y="251"/>
                </a:lnTo>
                <a:lnTo>
                  <a:pt x="470" y="254"/>
                </a:lnTo>
                <a:lnTo>
                  <a:pt x="495" y="237"/>
                </a:lnTo>
                <a:lnTo>
                  <a:pt x="499" y="204"/>
                </a:lnTo>
                <a:lnTo>
                  <a:pt x="513" y="179"/>
                </a:lnTo>
                <a:lnTo>
                  <a:pt x="538" y="172"/>
                </a:lnTo>
                <a:lnTo>
                  <a:pt x="578" y="179"/>
                </a:lnTo>
                <a:lnTo>
                  <a:pt x="606" y="204"/>
                </a:lnTo>
                <a:lnTo>
                  <a:pt x="606" y="233"/>
                </a:lnTo>
                <a:lnTo>
                  <a:pt x="642" y="240"/>
                </a:lnTo>
                <a:lnTo>
                  <a:pt x="696" y="269"/>
                </a:lnTo>
                <a:lnTo>
                  <a:pt x="700" y="305"/>
                </a:lnTo>
                <a:lnTo>
                  <a:pt x="750" y="315"/>
                </a:lnTo>
                <a:lnTo>
                  <a:pt x="778" y="351"/>
                </a:lnTo>
                <a:lnTo>
                  <a:pt x="786" y="405"/>
                </a:lnTo>
                <a:lnTo>
                  <a:pt x="775" y="412"/>
                </a:lnTo>
                <a:lnTo>
                  <a:pt x="761" y="423"/>
                </a:lnTo>
                <a:lnTo>
                  <a:pt x="761" y="452"/>
                </a:lnTo>
                <a:lnTo>
                  <a:pt x="778" y="484"/>
                </a:lnTo>
                <a:lnTo>
                  <a:pt x="778" y="513"/>
                </a:lnTo>
                <a:lnTo>
                  <a:pt x="789" y="549"/>
                </a:lnTo>
                <a:lnTo>
                  <a:pt x="814" y="523"/>
                </a:lnTo>
                <a:lnTo>
                  <a:pt x="843" y="513"/>
                </a:lnTo>
                <a:lnTo>
                  <a:pt x="807" y="584"/>
                </a:lnTo>
                <a:lnTo>
                  <a:pt x="821" y="610"/>
                </a:lnTo>
                <a:lnTo>
                  <a:pt x="836" y="624"/>
                </a:lnTo>
                <a:lnTo>
                  <a:pt x="861" y="663"/>
                </a:lnTo>
                <a:lnTo>
                  <a:pt x="900" y="678"/>
                </a:lnTo>
                <a:lnTo>
                  <a:pt x="904" y="656"/>
                </a:lnTo>
                <a:lnTo>
                  <a:pt x="925" y="663"/>
                </a:lnTo>
                <a:lnTo>
                  <a:pt x="915" y="699"/>
                </a:lnTo>
                <a:lnTo>
                  <a:pt x="911" y="735"/>
                </a:lnTo>
                <a:lnTo>
                  <a:pt x="940" y="746"/>
                </a:lnTo>
                <a:lnTo>
                  <a:pt x="969" y="782"/>
                </a:lnTo>
                <a:lnTo>
                  <a:pt x="965" y="814"/>
                </a:lnTo>
                <a:lnTo>
                  <a:pt x="979" y="825"/>
                </a:lnTo>
                <a:lnTo>
                  <a:pt x="1037" y="825"/>
                </a:lnTo>
                <a:lnTo>
                  <a:pt x="1058" y="843"/>
                </a:lnTo>
                <a:lnTo>
                  <a:pt x="1055" y="861"/>
                </a:lnTo>
                <a:lnTo>
                  <a:pt x="1083" y="857"/>
                </a:lnTo>
                <a:lnTo>
                  <a:pt x="1083" y="886"/>
                </a:lnTo>
                <a:lnTo>
                  <a:pt x="1105" y="914"/>
                </a:lnTo>
                <a:lnTo>
                  <a:pt x="1098" y="943"/>
                </a:lnTo>
                <a:lnTo>
                  <a:pt x="1137" y="947"/>
                </a:lnTo>
                <a:lnTo>
                  <a:pt x="1155" y="929"/>
                </a:lnTo>
                <a:lnTo>
                  <a:pt x="1219" y="932"/>
                </a:lnTo>
                <a:lnTo>
                  <a:pt x="1248" y="904"/>
                </a:lnTo>
                <a:lnTo>
                  <a:pt x="1227" y="843"/>
                </a:lnTo>
                <a:lnTo>
                  <a:pt x="1245" y="828"/>
                </a:lnTo>
                <a:lnTo>
                  <a:pt x="1241" y="660"/>
                </a:lnTo>
                <a:lnTo>
                  <a:pt x="1234" y="627"/>
                </a:lnTo>
                <a:lnTo>
                  <a:pt x="1180" y="559"/>
                </a:lnTo>
                <a:lnTo>
                  <a:pt x="1169" y="534"/>
                </a:lnTo>
                <a:lnTo>
                  <a:pt x="1155" y="498"/>
                </a:lnTo>
                <a:lnTo>
                  <a:pt x="1105" y="419"/>
                </a:lnTo>
                <a:lnTo>
                  <a:pt x="1090" y="355"/>
                </a:lnTo>
                <a:lnTo>
                  <a:pt x="1080" y="326"/>
                </a:lnTo>
                <a:lnTo>
                  <a:pt x="1058" y="319"/>
                </a:lnTo>
                <a:lnTo>
                  <a:pt x="1033" y="258"/>
                </a:lnTo>
                <a:lnTo>
                  <a:pt x="994" y="204"/>
                </a:lnTo>
                <a:lnTo>
                  <a:pt x="951" y="147"/>
                </a:lnTo>
                <a:lnTo>
                  <a:pt x="929" y="97"/>
                </a:lnTo>
                <a:lnTo>
                  <a:pt x="897" y="93"/>
                </a:lnTo>
                <a:lnTo>
                  <a:pt x="918" y="64"/>
                </a:lnTo>
                <a:lnTo>
                  <a:pt x="897" y="21"/>
                </a:lnTo>
                <a:lnTo>
                  <a:pt x="865" y="14"/>
                </a:lnTo>
                <a:lnTo>
                  <a:pt x="839" y="0"/>
                </a:lnTo>
                <a:lnTo>
                  <a:pt x="814" y="32"/>
                </a:lnTo>
                <a:lnTo>
                  <a:pt x="832" y="57"/>
                </a:lnTo>
                <a:lnTo>
                  <a:pt x="832" y="93"/>
                </a:lnTo>
                <a:lnTo>
                  <a:pt x="789" y="61"/>
                </a:lnTo>
                <a:lnTo>
                  <a:pt x="606" y="68"/>
                </a:lnTo>
                <a:lnTo>
                  <a:pt x="398" y="75"/>
                </a:lnTo>
                <a:lnTo>
                  <a:pt x="377" y="29"/>
                </a:lnTo>
                <a:lnTo>
                  <a:pt x="147" y="61"/>
                </a:lnTo>
                <a:lnTo>
                  <a:pt x="43" y="75"/>
                </a:lnTo>
                <a:lnTo>
                  <a:pt x="11" y="86"/>
                </a:lnTo>
                <a:lnTo>
                  <a:pt x="0" y="111"/>
                </a:lnTo>
                <a:lnTo>
                  <a:pt x="22" y="133"/>
                </a:lnTo>
                <a:lnTo>
                  <a:pt x="58" y="133"/>
                </a:lnTo>
                <a:lnTo>
                  <a:pt x="36" y="154"/>
                </a:lnTo>
                <a:lnTo>
                  <a:pt x="54" y="19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3" name=""/>
          <p:cNvSpPr/>
          <p:nvPr/>
        </p:nvSpPr>
        <p:spPr>
          <a:xfrm>
            <a:off x="5443560" y="5357880"/>
            <a:ext cx="1374840" cy="1128600"/>
          </a:xfrm>
          <a:custGeom>
            <a:avLst/>
            <a:gdLst/>
            <a:ahLst/>
            <a:rect l="l" t="t" r="r" b="b"/>
            <a:pathLst>
              <a:path w="1248" h="947">
                <a:moveTo>
                  <a:pt x="54" y="190"/>
                </a:moveTo>
                <a:lnTo>
                  <a:pt x="76" y="194"/>
                </a:lnTo>
                <a:lnTo>
                  <a:pt x="83" y="176"/>
                </a:lnTo>
                <a:lnTo>
                  <a:pt x="104" y="204"/>
                </a:lnTo>
                <a:lnTo>
                  <a:pt x="122" y="176"/>
                </a:lnTo>
                <a:lnTo>
                  <a:pt x="133" y="161"/>
                </a:lnTo>
                <a:lnTo>
                  <a:pt x="162" y="176"/>
                </a:lnTo>
                <a:lnTo>
                  <a:pt x="173" y="168"/>
                </a:lnTo>
                <a:lnTo>
                  <a:pt x="173" y="150"/>
                </a:lnTo>
                <a:lnTo>
                  <a:pt x="187" y="154"/>
                </a:lnTo>
                <a:lnTo>
                  <a:pt x="198" y="194"/>
                </a:lnTo>
                <a:lnTo>
                  <a:pt x="266" y="201"/>
                </a:lnTo>
                <a:lnTo>
                  <a:pt x="302" y="179"/>
                </a:lnTo>
                <a:lnTo>
                  <a:pt x="323" y="194"/>
                </a:lnTo>
                <a:lnTo>
                  <a:pt x="320" y="237"/>
                </a:lnTo>
                <a:lnTo>
                  <a:pt x="348" y="240"/>
                </a:lnTo>
                <a:lnTo>
                  <a:pt x="366" y="283"/>
                </a:lnTo>
                <a:lnTo>
                  <a:pt x="395" y="283"/>
                </a:lnTo>
                <a:lnTo>
                  <a:pt x="416" y="258"/>
                </a:lnTo>
                <a:lnTo>
                  <a:pt x="438" y="251"/>
                </a:lnTo>
                <a:lnTo>
                  <a:pt x="470" y="254"/>
                </a:lnTo>
                <a:lnTo>
                  <a:pt x="495" y="237"/>
                </a:lnTo>
                <a:lnTo>
                  <a:pt x="499" y="204"/>
                </a:lnTo>
                <a:lnTo>
                  <a:pt x="513" y="179"/>
                </a:lnTo>
                <a:lnTo>
                  <a:pt x="538" y="172"/>
                </a:lnTo>
                <a:lnTo>
                  <a:pt x="578" y="179"/>
                </a:lnTo>
                <a:lnTo>
                  <a:pt x="606" y="204"/>
                </a:lnTo>
                <a:lnTo>
                  <a:pt x="606" y="233"/>
                </a:lnTo>
                <a:lnTo>
                  <a:pt x="642" y="240"/>
                </a:lnTo>
                <a:lnTo>
                  <a:pt x="696" y="269"/>
                </a:lnTo>
                <a:lnTo>
                  <a:pt x="700" y="305"/>
                </a:lnTo>
                <a:lnTo>
                  <a:pt x="750" y="315"/>
                </a:lnTo>
                <a:lnTo>
                  <a:pt x="778" y="351"/>
                </a:lnTo>
                <a:lnTo>
                  <a:pt x="786" y="405"/>
                </a:lnTo>
                <a:lnTo>
                  <a:pt x="775" y="412"/>
                </a:lnTo>
                <a:lnTo>
                  <a:pt x="761" y="423"/>
                </a:lnTo>
                <a:lnTo>
                  <a:pt x="761" y="452"/>
                </a:lnTo>
                <a:lnTo>
                  <a:pt x="778" y="484"/>
                </a:lnTo>
                <a:lnTo>
                  <a:pt x="778" y="513"/>
                </a:lnTo>
                <a:lnTo>
                  <a:pt x="789" y="549"/>
                </a:lnTo>
                <a:lnTo>
                  <a:pt x="814" y="523"/>
                </a:lnTo>
                <a:lnTo>
                  <a:pt x="843" y="513"/>
                </a:lnTo>
                <a:lnTo>
                  <a:pt x="807" y="584"/>
                </a:lnTo>
                <a:lnTo>
                  <a:pt x="821" y="610"/>
                </a:lnTo>
                <a:lnTo>
                  <a:pt x="836" y="624"/>
                </a:lnTo>
                <a:lnTo>
                  <a:pt x="861" y="663"/>
                </a:lnTo>
                <a:lnTo>
                  <a:pt x="900" y="678"/>
                </a:lnTo>
                <a:lnTo>
                  <a:pt x="904" y="656"/>
                </a:lnTo>
                <a:lnTo>
                  <a:pt x="925" y="663"/>
                </a:lnTo>
                <a:lnTo>
                  <a:pt x="915" y="699"/>
                </a:lnTo>
                <a:lnTo>
                  <a:pt x="911" y="735"/>
                </a:lnTo>
                <a:lnTo>
                  <a:pt x="940" y="746"/>
                </a:lnTo>
                <a:lnTo>
                  <a:pt x="969" y="782"/>
                </a:lnTo>
                <a:lnTo>
                  <a:pt x="965" y="814"/>
                </a:lnTo>
                <a:lnTo>
                  <a:pt x="979" y="825"/>
                </a:lnTo>
                <a:lnTo>
                  <a:pt x="1037" y="825"/>
                </a:lnTo>
                <a:lnTo>
                  <a:pt x="1058" y="843"/>
                </a:lnTo>
                <a:lnTo>
                  <a:pt x="1055" y="861"/>
                </a:lnTo>
                <a:lnTo>
                  <a:pt x="1083" y="857"/>
                </a:lnTo>
                <a:lnTo>
                  <a:pt x="1083" y="886"/>
                </a:lnTo>
                <a:lnTo>
                  <a:pt x="1105" y="914"/>
                </a:lnTo>
                <a:lnTo>
                  <a:pt x="1098" y="943"/>
                </a:lnTo>
                <a:lnTo>
                  <a:pt x="1137" y="947"/>
                </a:lnTo>
                <a:lnTo>
                  <a:pt x="1155" y="929"/>
                </a:lnTo>
                <a:lnTo>
                  <a:pt x="1219" y="932"/>
                </a:lnTo>
                <a:lnTo>
                  <a:pt x="1248" y="904"/>
                </a:lnTo>
                <a:lnTo>
                  <a:pt x="1227" y="843"/>
                </a:lnTo>
                <a:lnTo>
                  <a:pt x="1245" y="828"/>
                </a:lnTo>
                <a:lnTo>
                  <a:pt x="1241" y="660"/>
                </a:lnTo>
                <a:lnTo>
                  <a:pt x="1234" y="627"/>
                </a:lnTo>
                <a:lnTo>
                  <a:pt x="1180" y="559"/>
                </a:lnTo>
                <a:lnTo>
                  <a:pt x="1169" y="534"/>
                </a:lnTo>
                <a:lnTo>
                  <a:pt x="1155" y="498"/>
                </a:lnTo>
                <a:lnTo>
                  <a:pt x="1105" y="419"/>
                </a:lnTo>
                <a:lnTo>
                  <a:pt x="1090" y="355"/>
                </a:lnTo>
                <a:lnTo>
                  <a:pt x="1080" y="326"/>
                </a:lnTo>
                <a:lnTo>
                  <a:pt x="1058" y="319"/>
                </a:lnTo>
                <a:lnTo>
                  <a:pt x="1033" y="258"/>
                </a:lnTo>
                <a:lnTo>
                  <a:pt x="994" y="204"/>
                </a:lnTo>
                <a:lnTo>
                  <a:pt x="951" y="147"/>
                </a:lnTo>
                <a:lnTo>
                  <a:pt x="929" y="97"/>
                </a:lnTo>
                <a:lnTo>
                  <a:pt x="897" y="93"/>
                </a:lnTo>
                <a:lnTo>
                  <a:pt x="918" y="64"/>
                </a:lnTo>
                <a:lnTo>
                  <a:pt x="897" y="21"/>
                </a:lnTo>
                <a:lnTo>
                  <a:pt x="865" y="14"/>
                </a:lnTo>
                <a:lnTo>
                  <a:pt x="839" y="0"/>
                </a:lnTo>
                <a:lnTo>
                  <a:pt x="814" y="32"/>
                </a:lnTo>
                <a:lnTo>
                  <a:pt x="832" y="57"/>
                </a:lnTo>
                <a:lnTo>
                  <a:pt x="832" y="93"/>
                </a:lnTo>
                <a:lnTo>
                  <a:pt x="789" y="61"/>
                </a:lnTo>
                <a:lnTo>
                  <a:pt x="606" y="68"/>
                </a:lnTo>
                <a:lnTo>
                  <a:pt x="398" y="75"/>
                </a:lnTo>
                <a:lnTo>
                  <a:pt x="377" y="29"/>
                </a:lnTo>
                <a:lnTo>
                  <a:pt x="147" y="61"/>
                </a:lnTo>
                <a:lnTo>
                  <a:pt x="43" y="75"/>
                </a:lnTo>
                <a:lnTo>
                  <a:pt x="11" y="86"/>
                </a:lnTo>
                <a:lnTo>
                  <a:pt x="0" y="111"/>
                </a:lnTo>
                <a:lnTo>
                  <a:pt x="22" y="133"/>
                </a:lnTo>
                <a:lnTo>
                  <a:pt x="58" y="133"/>
                </a:lnTo>
                <a:lnTo>
                  <a:pt x="36" y="154"/>
                </a:lnTo>
                <a:lnTo>
                  <a:pt x="54" y="190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4" name=""/>
          <p:cNvSpPr/>
          <p:nvPr/>
        </p:nvSpPr>
        <p:spPr>
          <a:xfrm>
            <a:off x="4145040" y="928800"/>
            <a:ext cx="2789280" cy="2239920"/>
          </a:xfrm>
          <a:custGeom>
            <a:avLst/>
            <a:gdLst/>
            <a:ahLst/>
            <a:rect l="l" t="t" r="r" b="b"/>
            <a:pathLst>
              <a:path w="2528" h="1879">
                <a:moveTo>
                  <a:pt x="320" y="0"/>
                </a:moveTo>
                <a:lnTo>
                  <a:pt x="54" y="208"/>
                </a:lnTo>
                <a:lnTo>
                  <a:pt x="0" y="721"/>
                </a:lnTo>
                <a:lnTo>
                  <a:pt x="40" y="717"/>
                </a:lnTo>
                <a:lnTo>
                  <a:pt x="40" y="746"/>
                </a:lnTo>
                <a:lnTo>
                  <a:pt x="51" y="757"/>
                </a:lnTo>
                <a:lnTo>
                  <a:pt x="43" y="796"/>
                </a:lnTo>
                <a:lnTo>
                  <a:pt x="61" y="811"/>
                </a:lnTo>
                <a:lnTo>
                  <a:pt x="69" y="846"/>
                </a:lnTo>
                <a:lnTo>
                  <a:pt x="137" y="857"/>
                </a:lnTo>
                <a:lnTo>
                  <a:pt x="158" y="886"/>
                </a:lnTo>
                <a:lnTo>
                  <a:pt x="183" y="879"/>
                </a:lnTo>
                <a:lnTo>
                  <a:pt x="201" y="846"/>
                </a:lnTo>
                <a:lnTo>
                  <a:pt x="298" y="857"/>
                </a:lnTo>
                <a:lnTo>
                  <a:pt x="298" y="897"/>
                </a:lnTo>
                <a:lnTo>
                  <a:pt x="320" y="900"/>
                </a:lnTo>
                <a:lnTo>
                  <a:pt x="323" y="886"/>
                </a:lnTo>
                <a:lnTo>
                  <a:pt x="355" y="886"/>
                </a:lnTo>
                <a:lnTo>
                  <a:pt x="395" y="936"/>
                </a:lnTo>
                <a:lnTo>
                  <a:pt x="445" y="936"/>
                </a:lnTo>
                <a:lnTo>
                  <a:pt x="488" y="936"/>
                </a:lnTo>
                <a:lnTo>
                  <a:pt x="477" y="904"/>
                </a:lnTo>
                <a:lnTo>
                  <a:pt x="506" y="889"/>
                </a:lnTo>
                <a:lnTo>
                  <a:pt x="527" y="911"/>
                </a:lnTo>
                <a:lnTo>
                  <a:pt x="578" y="911"/>
                </a:lnTo>
                <a:lnTo>
                  <a:pt x="639" y="936"/>
                </a:lnTo>
                <a:lnTo>
                  <a:pt x="707" y="889"/>
                </a:lnTo>
                <a:lnTo>
                  <a:pt x="692" y="846"/>
                </a:lnTo>
                <a:lnTo>
                  <a:pt x="750" y="843"/>
                </a:lnTo>
                <a:lnTo>
                  <a:pt x="750" y="807"/>
                </a:lnTo>
                <a:lnTo>
                  <a:pt x="761" y="800"/>
                </a:lnTo>
                <a:lnTo>
                  <a:pt x="796" y="814"/>
                </a:lnTo>
                <a:lnTo>
                  <a:pt x="800" y="796"/>
                </a:lnTo>
                <a:lnTo>
                  <a:pt x="786" y="753"/>
                </a:lnTo>
                <a:lnTo>
                  <a:pt x="804" y="753"/>
                </a:lnTo>
                <a:lnTo>
                  <a:pt x="832" y="768"/>
                </a:lnTo>
                <a:lnTo>
                  <a:pt x="893" y="778"/>
                </a:lnTo>
                <a:lnTo>
                  <a:pt x="925" y="768"/>
                </a:lnTo>
                <a:lnTo>
                  <a:pt x="943" y="757"/>
                </a:lnTo>
                <a:lnTo>
                  <a:pt x="1019" y="775"/>
                </a:lnTo>
                <a:lnTo>
                  <a:pt x="1029" y="825"/>
                </a:lnTo>
                <a:lnTo>
                  <a:pt x="1058" y="861"/>
                </a:lnTo>
                <a:lnTo>
                  <a:pt x="1058" y="893"/>
                </a:lnTo>
                <a:lnTo>
                  <a:pt x="1151" y="893"/>
                </a:lnTo>
                <a:lnTo>
                  <a:pt x="1166" y="875"/>
                </a:lnTo>
                <a:lnTo>
                  <a:pt x="1194" y="879"/>
                </a:lnTo>
                <a:lnTo>
                  <a:pt x="1198" y="915"/>
                </a:lnTo>
                <a:lnTo>
                  <a:pt x="1191" y="936"/>
                </a:lnTo>
                <a:lnTo>
                  <a:pt x="1212" y="961"/>
                </a:lnTo>
                <a:lnTo>
                  <a:pt x="1227" y="983"/>
                </a:lnTo>
                <a:lnTo>
                  <a:pt x="1245" y="983"/>
                </a:lnTo>
                <a:lnTo>
                  <a:pt x="1252" y="993"/>
                </a:lnTo>
                <a:lnTo>
                  <a:pt x="1234" y="1015"/>
                </a:lnTo>
                <a:lnTo>
                  <a:pt x="1230" y="1054"/>
                </a:lnTo>
                <a:lnTo>
                  <a:pt x="1259" y="1044"/>
                </a:lnTo>
                <a:lnTo>
                  <a:pt x="1266" y="1062"/>
                </a:lnTo>
                <a:lnTo>
                  <a:pt x="1252" y="1072"/>
                </a:lnTo>
                <a:lnTo>
                  <a:pt x="1252" y="1094"/>
                </a:lnTo>
                <a:lnTo>
                  <a:pt x="1266" y="1097"/>
                </a:lnTo>
                <a:lnTo>
                  <a:pt x="1273" y="1119"/>
                </a:lnTo>
                <a:lnTo>
                  <a:pt x="1424" y="1133"/>
                </a:lnTo>
                <a:lnTo>
                  <a:pt x="1506" y="1123"/>
                </a:lnTo>
                <a:lnTo>
                  <a:pt x="1513" y="1141"/>
                </a:lnTo>
                <a:lnTo>
                  <a:pt x="1553" y="1141"/>
                </a:lnTo>
                <a:lnTo>
                  <a:pt x="1571" y="1158"/>
                </a:lnTo>
                <a:lnTo>
                  <a:pt x="1610" y="1126"/>
                </a:lnTo>
                <a:lnTo>
                  <a:pt x="1628" y="1148"/>
                </a:lnTo>
                <a:lnTo>
                  <a:pt x="1675" y="1151"/>
                </a:lnTo>
                <a:lnTo>
                  <a:pt x="1682" y="1166"/>
                </a:lnTo>
                <a:lnTo>
                  <a:pt x="1703" y="1155"/>
                </a:lnTo>
                <a:lnTo>
                  <a:pt x="1725" y="1148"/>
                </a:lnTo>
                <a:lnTo>
                  <a:pt x="1764" y="1198"/>
                </a:lnTo>
                <a:lnTo>
                  <a:pt x="1761" y="1216"/>
                </a:lnTo>
                <a:lnTo>
                  <a:pt x="1786" y="1216"/>
                </a:lnTo>
                <a:lnTo>
                  <a:pt x="1782" y="1248"/>
                </a:lnTo>
                <a:lnTo>
                  <a:pt x="1818" y="1244"/>
                </a:lnTo>
                <a:lnTo>
                  <a:pt x="1822" y="1273"/>
                </a:lnTo>
                <a:lnTo>
                  <a:pt x="1865" y="1305"/>
                </a:lnTo>
                <a:lnTo>
                  <a:pt x="1879" y="1331"/>
                </a:lnTo>
                <a:lnTo>
                  <a:pt x="1858" y="1338"/>
                </a:lnTo>
                <a:lnTo>
                  <a:pt x="1822" y="1327"/>
                </a:lnTo>
                <a:lnTo>
                  <a:pt x="1847" y="1348"/>
                </a:lnTo>
                <a:lnTo>
                  <a:pt x="1840" y="1377"/>
                </a:lnTo>
                <a:lnTo>
                  <a:pt x="1822" y="1388"/>
                </a:lnTo>
                <a:lnTo>
                  <a:pt x="1800" y="1370"/>
                </a:lnTo>
                <a:lnTo>
                  <a:pt x="1775" y="1363"/>
                </a:lnTo>
                <a:lnTo>
                  <a:pt x="1764" y="1366"/>
                </a:lnTo>
                <a:lnTo>
                  <a:pt x="1750" y="1388"/>
                </a:lnTo>
                <a:lnTo>
                  <a:pt x="1718" y="1359"/>
                </a:lnTo>
                <a:lnTo>
                  <a:pt x="1729" y="1341"/>
                </a:lnTo>
                <a:lnTo>
                  <a:pt x="1721" y="1327"/>
                </a:lnTo>
                <a:lnTo>
                  <a:pt x="1693" y="1334"/>
                </a:lnTo>
                <a:lnTo>
                  <a:pt x="1686" y="1323"/>
                </a:lnTo>
                <a:lnTo>
                  <a:pt x="1682" y="1305"/>
                </a:lnTo>
                <a:lnTo>
                  <a:pt x="1668" y="1295"/>
                </a:lnTo>
                <a:lnTo>
                  <a:pt x="1625" y="1302"/>
                </a:lnTo>
                <a:lnTo>
                  <a:pt x="1639" y="1327"/>
                </a:lnTo>
                <a:lnTo>
                  <a:pt x="1664" y="1345"/>
                </a:lnTo>
                <a:lnTo>
                  <a:pt x="1689" y="1348"/>
                </a:lnTo>
                <a:lnTo>
                  <a:pt x="1689" y="1392"/>
                </a:lnTo>
                <a:lnTo>
                  <a:pt x="1678" y="1417"/>
                </a:lnTo>
                <a:lnTo>
                  <a:pt x="1675" y="1452"/>
                </a:lnTo>
                <a:lnTo>
                  <a:pt x="1657" y="1467"/>
                </a:lnTo>
                <a:lnTo>
                  <a:pt x="1664" y="1521"/>
                </a:lnTo>
                <a:lnTo>
                  <a:pt x="1689" y="1539"/>
                </a:lnTo>
                <a:lnTo>
                  <a:pt x="1675" y="1549"/>
                </a:lnTo>
                <a:lnTo>
                  <a:pt x="1675" y="1610"/>
                </a:lnTo>
                <a:lnTo>
                  <a:pt x="1657" y="1632"/>
                </a:lnTo>
                <a:lnTo>
                  <a:pt x="1664" y="1657"/>
                </a:lnTo>
                <a:lnTo>
                  <a:pt x="1614" y="1671"/>
                </a:lnTo>
                <a:lnTo>
                  <a:pt x="1564" y="1811"/>
                </a:lnTo>
                <a:lnTo>
                  <a:pt x="1531" y="1811"/>
                </a:lnTo>
                <a:lnTo>
                  <a:pt x="1553" y="1854"/>
                </a:lnTo>
                <a:lnTo>
                  <a:pt x="1567" y="1879"/>
                </a:lnTo>
                <a:lnTo>
                  <a:pt x="1574" y="1843"/>
                </a:lnTo>
                <a:lnTo>
                  <a:pt x="1639" y="1861"/>
                </a:lnTo>
                <a:lnTo>
                  <a:pt x="1635" y="1833"/>
                </a:lnTo>
                <a:lnTo>
                  <a:pt x="1657" y="1836"/>
                </a:lnTo>
                <a:lnTo>
                  <a:pt x="1678" y="1800"/>
                </a:lnTo>
                <a:lnTo>
                  <a:pt x="1671" y="1779"/>
                </a:lnTo>
                <a:lnTo>
                  <a:pt x="1707" y="1772"/>
                </a:lnTo>
                <a:lnTo>
                  <a:pt x="1732" y="1718"/>
                </a:lnTo>
                <a:lnTo>
                  <a:pt x="1786" y="1721"/>
                </a:lnTo>
                <a:lnTo>
                  <a:pt x="1829" y="1714"/>
                </a:lnTo>
                <a:lnTo>
                  <a:pt x="1876" y="1711"/>
                </a:lnTo>
                <a:lnTo>
                  <a:pt x="1883" y="1675"/>
                </a:lnTo>
                <a:lnTo>
                  <a:pt x="1908" y="1657"/>
                </a:lnTo>
                <a:lnTo>
                  <a:pt x="1944" y="1639"/>
                </a:lnTo>
                <a:lnTo>
                  <a:pt x="1958" y="1625"/>
                </a:lnTo>
                <a:lnTo>
                  <a:pt x="1980" y="1639"/>
                </a:lnTo>
                <a:lnTo>
                  <a:pt x="2012" y="1603"/>
                </a:lnTo>
                <a:lnTo>
                  <a:pt x="2001" y="1585"/>
                </a:lnTo>
                <a:lnTo>
                  <a:pt x="1972" y="1582"/>
                </a:lnTo>
                <a:lnTo>
                  <a:pt x="1947" y="1585"/>
                </a:lnTo>
                <a:lnTo>
                  <a:pt x="1933" y="1600"/>
                </a:lnTo>
                <a:lnTo>
                  <a:pt x="1904" y="1596"/>
                </a:lnTo>
                <a:lnTo>
                  <a:pt x="1919" y="1574"/>
                </a:lnTo>
                <a:lnTo>
                  <a:pt x="1922" y="1521"/>
                </a:lnTo>
                <a:lnTo>
                  <a:pt x="1944" y="1513"/>
                </a:lnTo>
                <a:lnTo>
                  <a:pt x="1976" y="1463"/>
                </a:lnTo>
                <a:lnTo>
                  <a:pt x="2012" y="1460"/>
                </a:lnTo>
                <a:lnTo>
                  <a:pt x="2048" y="1435"/>
                </a:lnTo>
                <a:lnTo>
                  <a:pt x="2094" y="1427"/>
                </a:lnTo>
                <a:lnTo>
                  <a:pt x="2109" y="1406"/>
                </a:lnTo>
                <a:lnTo>
                  <a:pt x="2145" y="1406"/>
                </a:lnTo>
                <a:lnTo>
                  <a:pt x="2162" y="1377"/>
                </a:lnTo>
                <a:lnTo>
                  <a:pt x="2177" y="1377"/>
                </a:lnTo>
                <a:lnTo>
                  <a:pt x="2173" y="1406"/>
                </a:lnTo>
                <a:lnTo>
                  <a:pt x="2231" y="1402"/>
                </a:lnTo>
                <a:lnTo>
                  <a:pt x="2231" y="1388"/>
                </a:lnTo>
                <a:lnTo>
                  <a:pt x="2220" y="1374"/>
                </a:lnTo>
                <a:lnTo>
                  <a:pt x="2248" y="1352"/>
                </a:lnTo>
                <a:lnTo>
                  <a:pt x="2284" y="1331"/>
                </a:lnTo>
                <a:lnTo>
                  <a:pt x="2309" y="1327"/>
                </a:lnTo>
                <a:lnTo>
                  <a:pt x="2306" y="1302"/>
                </a:lnTo>
                <a:lnTo>
                  <a:pt x="2338" y="1273"/>
                </a:lnTo>
                <a:lnTo>
                  <a:pt x="2370" y="1255"/>
                </a:lnTo>
                <a:lnTo>
                  <a:pt x="2370" y="1201"/>
                </a:lnTo>
                <a:lnTo>
                  <a:pt x="2403" y="1176"/>
                </a:lnTo>
                <a:lnTo>
                  <a:pt x="2467" y="1141"/>
                </a:lnTo>
                <a:lnTo>
                  <a:pt x="2528" y="1119"/>
                </a:lnTo>
                <a:lnTo>
                  <a:pt x="2471" y="1108"/>
                </a:lnTo>
                <a:lnTo>
                  <a:pt x="2428" y="1105"/>
                </a:lnTo>
                <a:lnTo>
                  <a:pt x="2395" y="1083"/>
                </a:lnTo>
                <a:lnTo>
                  <a:pt x="2399" y="1058"/>
                </a:lnTo>
                <a:lnTo>
                  <a:pt x="2403" y="1040"/>
                </a:lnTo>
                <a:lnTo>
                  <a:pt x="2374" y="1033"/>
                </a:lnTo>
                <a:lnTo>
                  <a:pt x="2360" y="1044"/>
                </a:lnTo>
                <a:lnTo>
                  <a:pt x="2324" y="1062"/>
                </a:lnTo>
                <a:lnTo>
                  <a:pt x="2266" y="1040"/>
                </a:lnTo>
                <a:lnTo>
                  <a:pt x="2263" y="1015"/>
                </a:lnTo>
                <a:lnTo>
                  <a:pt x="2263" y="990"/>
                </a:lnTo>
                <a:lnTo>
                  <a:pt x="2252" y="976"/>
                </a:lnTo>
                <a:lnTo>
                  <a:pt x="2180" y="990"/>
                </a:lnTo>
                <a:lnTo>
                  <a:pt x="2177" y="936"/>
                </a:lnTo>
                <a:lnTo>
                  <a:pt x="2137" y="936"/>
                </a:lnTo>
                <a:lnTo>
                  <a:pt x="2091" y="904"/>
                </a:lnTo>
                <a:lnTo>
                  <a:pt x="2055" y="915"/>
                </a:lnTo>
                <a:lnTo>
                  <a:pt x="2033" y="936"/>
                </a:lnTo>
                <a:lnTo>
                  <a:pt x="1983" y="936"/>
                </a:lnTo>
                <a:lnTo>
                  <a:pt x="1969" y="897"/>
                </a:lnTo>
                <a:lnTo>
                  <a:pt x="1976" y="850"/>
                </a:lnTo>
                <a:lnTo>
                  <a:pt x="1865" y="811"/>
                </a:lnTo>
                <a:lnTo>
                  <a:pt x="1843" y="782"/>
                </a:lnTo>
                <a:lnTo>
                  <a:pt x="1707" y="710"/>
                </a:lnTo>
                <a:lnTo>
                  <a:pt x="1700" y="4"/>
                </a:lnTo>
                <a:lnTo>
                  <a:pt x="32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5" name=""/>
          <p:cNvSpPr/>
          <p:nvPr/>
        </p:nvSpPr>
        <p:spPr>
          <a:xfrm>
            <a:off x="4145040" y="928800"/>
            <a:ext cx="2789280" cy="2239920"/>
          </a:xfrm>
          <a:custGeom>
            <a:avLst/>
            <a:gdLst/>
            <a:ahLst/>
            <a:rect l="l" t="t" r="r" b="b"/>
            <a:pathLst>
              <a:path w="2528" h="1879">
                <a:moveTo>
                  <a:pt x="320" y="0"/>
                </a:moveTo>
                <a:lnTo>
                  <a:pt x="54" y="208"/>
                </a:lnTo>
                <a:lnTo>
                  <a:pt x="0" y="721"/>
                </a:lnTo>
                <a:lnTo>
                  <a:pt x="40" y="717"/>
                </a:lnTo>
                <a:lnTo>
                  <a:pt x="40" y="746"/>
                </a:lnTo>
                <a:lnTo>
                  <a:pt x="51" y="757"/>
                </a:lnTo>
                <a:lnTo>
                  <a:pt x="43" y="796"/>
                </a:lnTo>
                <a:lnTo>
                  <a:pt x="61" y="811"/>
                </a:lnTo>
                <a:lnTo>
                  <a:pt x="69" y="846"/>
                </a:lnTo>
                <a:lnTo>
                  <a:pt x="137" y="857"/>
                </a:lnTo>
                <a:lnTo>
                  <a:pt x="158" y="886"/>
                </a:lnTo>
                <a:lnTo>
                  <a:pt x="183" y="879"/>
                </a:lnTo>
                <a:lnTo>
                  <a:pt x="201" y="846"/>
                </a:lnTo>
                <a:lnTo>
                  <a:pt x="298" y="857"/>
                </a:lnTo>
                <a:lnTo>
                  <a:pt x="298" y="897"/>
                </a:lnTo>
                <a:lnTo>
                  <a:pt x="320" y="900"/>
                </a:lnTo>
                <a:lnTo>
                  <a:pt x="323" y="886"/>
                </a:lnTo>
                <a:lnTo>
                  <a:pt x="355" y="886"/>
                </a:lnTo>
                <a:lnTo>
                  <a:pt x="395" y="936"/>
                </a:lnTo>
                <a:lnTo>
                  <a:pt x="445" y="936"/>
                </a:lnTo>
                <a:lnTo>
                  <a:pt x="488" y="936"/>
                </a:lnTo>
                <a:lnTo>
                  <a:pt x="477" y="904"/>
                </a:lnTo>
                <a:lnTo>
                  <a:pt x="506" y="889"/>
                </a:lnTo>
                <a:lnTo>
                  <a:pt x="527" y="911"/>
                </a:lnTo>
                <a:lnTo>
                  <a:pt x="578" y="911"/>
                </a:lnTo>
                <a:lnTo>
                  <a:pt x="639" y="936"/>
                </a:lnTo>
                <a:lnTo>
                  <a:pt x="707" y="889"/>
                </a:lnTo>
                <a:lnTo>
                  <a:pt x="692" y="846"/>
                </a:lnTo>
                <a:lnTo>
                  <a:pt x="750" y="843"/>
                </a:lnTo>
                <a:lnTo>
                  <a:pt x="750" y="807"/>
                </a:lnTo>
                <a:lnTo>
                  <a:pt x="761" y="800"/>
                </a:lnTo>
                <a:lnTo>
                  <a:pt x="796" y="814"/>
                </a:lnTo>
                <a:lnTo>
                  <a:pt x="800" y="796"/>
                </a:lnTo>
                <a:lnTo>
                  <a:pt x="786" y="753"/>
                </a:lnTo>
                <a:lnTo>
                  <a:pt x="804" y="753"/>
                </a:lnTo>
                <a:lnTo>
                  <a:pt x="832" y="768"/>
                </a:lnTo>
                <a:lnTo>
                  <a:pt x="893" y="778"/>
                </a:lnTo>
                <a:lnTo>
                  <a:pt x="925" y="768"/>
                </a:lnTo>
                <a:lnTo>
                  <a:pt x="943" y="757"/>
                </a:lnTo>
                <a:lnTo>
                  <a:pt x="1019" y="775"/>
                </a:lnTo>
                <a:lnTo>
                  <a:pt x="1029" y="825"/>
                </a:lnTo>
                <a:lnTo>
                  <a:pt x="1058" y="861"/>
                </a:lnTo>
                <a:lnTo>
                  <a:pt x="1058" y="893"/>
                </a:lnTo>
                <a:lnTo>
                  <a:pt x="1151" y="893"/>
                </a:lnTo>
                <a:lnTo>
                  <a:pt x="1166" y="875"/>
                </a:lnTo>
                <a:lnTo>
                  <a:pt x="1194" y="879"/>
                </a:lnTo>
                <a:lnTo>
                  <a:pt x="1198" y="915"/>
                </a:lnTo>
                <a:lnTo>
                  <a:pt x="1191" y="936"/>
                </a:lnTo>
                <a:lnTo>
                  <a:pt x="1212" y="961"/>
                </a:lnTo>
                <a:lnTo>
                  <a:pt x="1227" y="983"/>
                </a:lnTo>
                <a:lnTo>
                  <a:pt x="1245" y="983"/>
                </a:lnTo>
                <a:lnTo>
                  <a:pt x="1252" y="993"/>
                </a:lnTo>
                <a:lnTo>
                  <a:pt x="1234" y="1015"/>
                </a:lnTo>
                <a:lnTo>
                  <a:pt x="1230" y="1054"/>
                </a:lnTo>
                <a:lnTo>
                  <a:pt x="1259" y="1044"/>
                </a:lnTo>
                <a:lnTo>
                  <a:pt x="1266" y="1062"/>
                </a:lnTo>
                <a:lnTo>
                  <a:pt x="1252" y="1072"/>
                </a:lnTo>
                <a:lnTo>
                  <a:pt x="1252" y="1094"/>
                </a:lnTo>
                <a:lnTo>
                  <a:pt x="1266" y="1097"/>
                </a:lnTo>
                <a:lnTo>
                  <a:pt x="1273" y="1119"/>
                </a:lnTo>
                <a:lnTo>
                  <a:pt x="1424" y="1133"/>
                </a:lnTo>
                <a:lnTo>
                  <a:pt x="1506" y="1123"/>
                </a:lnTo>
                <a:lnTo>
                  <a:pt x="1513" y="1141"/>
                </a:lnTo>
                <a:lnTo>
                  <a:pt x="1553" y="1141"/>
                </a:lnTo>
                <a:lnTo>
                  <a:pt x="1571" y="1158"/>
                </a:lnTo>
                <a:lnTo>
                  <a:pt x="1610" y="1126"/>
                </a:lnTo>
                <a:lnTo>
                  <a:pt x="1628" y="1148"/>
                </a:lnTo>
                <a:lnTo>
                  <a:pt x="1675" y="1151"/>
                </a:lnTo>
                <a:lnTo>
                  <a:pt x="1682" y="1166"/>
                </a:lnTo>
                <a:lnTo>
                  <a:pt x="1703" y="1155"/>
                </a:lnTo>
                <a:lnTo>
                  <a:pt x="1725" y="1148"/>
                </a:lnTo>
                <a:lnTo>
                  <a:pt x="1764" y="1198"/>
                </a:lnTo>
                <a:lnTo>
                  <a:pt x="1761" y="1216"/>
                </a:lnTo>
                <a:lnTo>
                  <a:pt x="1786" y="1216"/>
                </a:lnTo>
                <a:lnTo>
                  <a:pt x="1782" y="1248"/>
                </a:lnTo>
                <a:lnTo>
                  <a:pt x="1818" y="1244"/>
                </a:lnTo>
                <a:lnTo>
                  <a:pt x="1822" y="1273"/>
                </a:lnTo>
                <a:lnTo>
                  <a:pt x="1865" y="1305"/>
                </a:lnTo>
                <a:lnTo>
                  <a:pt x="1879" y="1331"/>
                </a:lnTo>
                <a:lnTo>
                  <a:pt x="1858" y="1338"/>
                </a:lnTo>
                <a:lnTo>
                  <a:pt x="1822" y="1327"/>
                </a:lnTo>
                <a:lnTo>
                  <a:pt x="1847" y="1348"/>
                </a:lnTo>
                <a:lnTo>
                  <a:pt x="1840" y="1377"/>
                </a:lnTo>
                <a:lnTo>
                  <a:pt x="1822" y="1388"/>
                </a:lnTo>
                <a:lnTo>
                  <a:pt x="1800" y="1370"/>
                </a:lnTo>
                <a:lnTo>
                  <a:pt x="1775" y="1363"/>
                </a:lnTo>
                <a:lnTo>
                  <a:pt x="1764" y="1366"/>
                </a:lnTo>
                <a:lnTo>
                  <a:pt x="1750" y="1388"/>
                </a:lnTo>
                <a:lnTo>
                  <a:pt x="1718" y="1359"/>
                </a:lnTo>
                <a:lnTo>
                  <a:pt x="1729" y="1341"/>
                </a:lnTo>
                <a:lnTo>
                  <a:pt x="1721" y="1327"/>
                </a:lnTo>
                <a:lnTo>
                  <a:pt x="1693" y="1334"/>
                </a:lnTo>
                <a:lnTo>
                  <a:pt x="1686" y="1323"/>
                </a:lnTo>
                <a:lnTo>
                  <a:pt x="1682" y="1305"/>
                </a:lnTo>
                <a:lnTo>
                  <a:pt x="1668" y="1295"/>
                </a:lnTo>
                <a:lnTo>
                  <a:pt x="1625" y="1302"/>
                </a:lnTo>
                <a:lnTo>
                  <a:pt x="1639" y="1327"/>
                </a:lnTo>
                <a:lnTo>
                  <a:pt x="1664" y="1345"/>
                </a:lnTo>
                <a:lnTo>
                  <a:pt x="1689" y="1348"/>
                </a:lnTo>
                <a:lnTo>
                  <a:pt x="1689" y="1392"/>
                </a:lnTo>
                <a:lnTo>
                  <a:pt x="1678" y="1417"/>
                </a:lnTo>
                <a:lnTo>
                  <a:pt x="1675" y="1452"/>
                </a:lnTo>
                <a:lnTo>
                  <a:pt x="1657" y="1467"/>
                </a:lnTo>
                <a:lnTo>
                  <a:pt x="1664" y="1521"/>
                </a:lnTo>
                <a:lnTo>
                  <a:pt x="1689" y="1539"/>
                </a:lnTo>
                <a:lnTo>
                  <a:pt x="1675" y="1549"/>
                </a:lnTo>
                <a:lnTo>
                  <a:pt x="1675" y="1610"/>
                </a:lnTo>
                <a:lnTo>
                  <a:pt x="1657" y="1632"/>
                </a:lnTo>
                <a:lnTo>
                  <a:pt x="1664" y="1657"/>
                </a:lnTo>
                <a:lnTo>
                  <a:pt x="1614" y="1671"/>
                </a:lnTo>
                <a:lnTo>
                  <a:pt x="1564" y="1811"/>
                </a:lnTo>
                <a:lnTo>
                  <a:pt x="1531" y="1811"/>
                </a:lnTo>
                <a:lnTo>
                  <a:pt x="1553" y="1854"/>
                </a:lnTo>
                <a:lnTo>
                  <a:pt x="1567" y="1879"/>
                </a:lnTo>
                <a:lnTo>
                  <a:pt x="1574" y="1843"/>
                </a:lnTo>
                <a:lnTo>
                  <a:pt x="1639" y="1861"/>
                </a:lnTo>
                <a:lnTo>
                  <a:pt x="1635" y="1833"/>
                </a:lnTo>
                <a:lnTo>
                  <a:pt x="1657" y="1836"/>
                </a:lnTo>
                <a:lnTo>
                  <a:pt x="1678" y="1800"/>
                </a:lnTo>
                <a:lnTo>
                  <a:pt x="1671" y="1779"/>
                </a:lnTo>
                <a:lnTo>
                  <a:pt x="1707" y="1772"/>
                </a:lnTo>
                <a:lnTo>
                  <a:pt x="1732" y="1718"/>
                </a:lnTo>
                <a:lnTo>
                  <a:pt x="1786" y="1721"/>
                </a:lnTo>
                <a:lnTo>
                  <a:pt x="1829" y="1714"/>
                </a:lnTo>
                <a:lnTo>
                  <a:pt x="1876" y="1711"/>
                </a:lnTo>
                <a:lnTo>
                  <a:pt x="1883" y="1675"/>
                </a:lnTo>
                <a:lnTo>
                  <a:pt x="1908" y="1657"/>
                </a:lnTo>
                <a:lnTo>
                  <a:pt x="1944" y="1639"/>
                </a:lnTo>
                <a:lnTo>
                  <a:pt x="1958" y="1625"/>
                </a:lnTo>
                <a:lnTo>
                  <a:pt x="1980" y="1639"/>
                </a:lnTo>
                <a:lnTo>
                  <a:pt x="2012" y="1603"/>
                </a:lnTo>
                <a:lnTo>
                  <a:pt x="2001" y="1585"/>
                </a:lnTo>
                <a:lnTo>
                  <a:pt x="1972" y="1582"/>
                </a:lnTo>
                <a:lnTo>
                  <a:pt x="1947" y="1585"/>
                </a:lnTo>
                <a:lnTo>
                  <a:pt x="1933" y="1600"/>
                </a:lnTo>
                <a:lnTo>
                  <a:pt x="1904" y="1596"/>
                </a:lnTo>
                <a:lnTo>
                  <a:pt x="1919" y="1574"/>
                </a:lnTo>
                <a:lnTo>
                  <a:pt x="1922" y="1521"/>
                </a:lnTo>
                <a:lnTo>
                  <a:pt x="1944" y="1513"/>
                </a:lnTo>
                <a:lnTo>
                  <a:pt x="1976" y="1463"/>
                </a:lnTo>
                <a:lnTo>
                  <a:pt x="2012" y="1460"/>
                </a:lnTo>
                <a:lnTo>
                  <a:pt x="2048" y="1435"/>
                </a:lnTo>
                <a:lnTo>
                  <a:pt x="2094" y="1427"/>
                </a:lnTo>
                <a:lnTo>
                  <a:pt x="2109" y="1406"/>
                </a:lnTo>
                <a:lnTo>
                  <a:pt x="2145" y="1406"/>
                </a:lnTo>
                <a:lnTo>
                  <a:pt x="2162" y="1377"/>
                </a:lnTo>
                <a:lnTo>
                  <a:pt x="2177" y="1377"/>
                </a:lnTo>
                <a:lnTo>
                  <a:pt x="2173" y="1406"/>
                </a:lnTo>
                <a:lnTo>
                  <a:pt x="2231" y="1402"/>
                </a:lnTo>
                <a:lnTo>
                  <a:pt x="2231" y="1388"/>
                </a:lnTo>
                <a:lnTo>
                  <a:pt x="2220" y="1374"/>
                </a:lnTo>
                <a:lnTo>
                  <a:pt x="2248" y="1352"/>
                </a:lnTo>
                <a:lnTo>
                  <a:pt x="2284" y="1331"/>
                </a:lnTo>
                <a:lnTo>
                  <a:pt x="2309" y="1327"/>
                </a:lnTo>
                <a:lnTo>
                  <a:pt x="2306" y="1302"/>
                </a:lnTo>
                <a:lnTo>
                  <a:pt x="2338" y="1273"/>
                </a:lnTo>
                <a:lnTo>
                  <a:pt x="2370" y="1255"/>
                </a:lnTo>
                <a:lnTo>
                  <a:pt x="2370" y="1201"/>
                </a:lnTo>
                <a:lnTo>
                  <a:pt x="2403" y="1176"/>
                </a:lnTo>
                <a:lnTo>
                  <a:pt x="2467" y="1141"/>
                </a:lnTo>
                <a:lnTo>
                  <a:pt x="2528" y="1119"/>
                </a:lnTo>
                <a:lnTo>
                  <a:pt x="2471" y="1108"/>
                </a:lnTo>
                <a:lnTo>
                  <a:pt x="2428" y="1105"/>
                </a:lnTo>
                <a:lnTo>
                  <a:pt x="2395" y="1083"/>
                </a:lnTo>
                <a:lnTo>
                  <a:pt x="2399" y="1058"/>
                </a:lnTo>
                <a:lnTo>
                  <a:pt x="2403" y="1040"/>
                </a:lnTo>
                <a:lnTo>
                  <a:pt x="2374" y="1033"/>
                </a:lnTo>
                <a:lnTo>
                  <a:pt x="2360" y="1044"/>
                </a:lnTo>
                <a:lnTo>
                  <a:pt x="2324" y="1062"/>
                </a:lnTo>
                <a:lnTo>
                  <a:pt x="2266" y="1040"/>
                </a:lnTo>
                <a:lnTo>
                  <a:pt x="2263" y="1015"/>
                </a:lnTo>
                <a:lnTo>
                  <a:pt x="2263" y="990"/>
                </a:lnTo>
                <a:lnTo>
                  <a:pt x="2252" y="976"/>
                </a:lnTo>
                <a:lnTo>
                  <a:pt x="2180" y="990"/>
                </a:lnTo>
                <a:lnTo>
                  <a:pt x="2177" y="936"/>
                </a:lnTo>
                <a:lnTo>
                  <a:pt x="2137" y="936"/>
                </a:lnTo>
                <a:lnTo>
                  <a:pt x="2091" y="904"/>
                </a:lnTo>
                <a:lnTo>
                  <a:pt x="2055" y="915"/>
                </a:lnTo>
                <a:lnTo>
                  <a:pt x="2033" y="936"/>
                </a:lnTo>
                <a:lnTo>
                  <a:pt x="1983" y="936"/>
                </a:lnTo>
                <a:lnTo>
                  <a:pt x="1969" y="897"/>
                </a:lnTo>
                <a:lnTo>
                  <a:pt x="1976" y="850"/>
                </a:lnTo>
                <a:lnTo>
                  <a:pt x="1865" y="811"/>
                </a:lnTo>
                <a:lnTo>
                  <a:pt x="1843" y="782"/>
                </a:lnTo>
                <a:lnTo>
                  <a:pt x="1707" y="710"/>
                </a:lnTo>
                <a:lnTo>
                  <a:pt x="1700" y="4"/>
                </a:lnTo>
                <a:lnTo>
                  <a:pt x="320" y="0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6" name=""/>
          <p:cNvSpPr/>
          <p:nvPr/>
        </p:nvSpPr>
        <p:spPr>
          <a:xfrm>
            <a:off x="5967360" y="2658960"/>
            <a:ext cx="17640" cy="19080"/>
          </a:xfrm>
          <a:prstGeom prst="rect">
            <a:avLst/>
          </a:prstGeom>
          <a:solidFill>
            <a:srgbClr val="00f008"/>
          </a:solidFill>
          <a:ln w="11160">
            <a:solidFill>
              <a:srgbClr val="4d4d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7" name=""/>
          <p:cNvSpPr/>
          <p:nvPr/>
        </p:nvSpPr>
        <p:spPr>
          <a:xfrm>
            <a:off x="6019920" y="928800"/>
            <a:ext cx="2058840" cy="1336680"/>
          </a:xfrm>
          <a:custGeom>
            <a:avLst/>
            <a:gdLst/>
            <a:ahLst/>
            <a:rect l="l" t="t" r="r" b="b"/>
            <a:pathLst>
              <a:path w="1868" h="1123">
                <a:moveTo>
                  <a:pt x="7" y="219"/>
                </a:moveTo>
                <a:lnTo>
                  <a:pt x="7" y="710"/>
                </a:lnTo>
                <a:lnTo>
                  <a:pt x="90" y="753"/>
                </a:lnTo>
                <a:lnTo>
                  <a:pt x="150" y="782"/>
                </a:lnTo>
                <a:lnTo>
                  <a:pt x="161" y="811"/>
                </a:lnTo>
                <a:lnTo>
                  <a:pt x="258" y="839"/>
                </a:lnTo>
                <a:lnTo>
                  <a:pt x="280" y="854"/>
                </a:lnTo>
                <a:lnTo>
                  <a:pt x="265" y="904"/>
                </a:lnTo>
                <a:lnTo>
                  <a:pt x="305" y="936"/>
                </a:lnTo>
                <a:lnTo>
                  <a:pt x="358" y="915"/>
                </a:lnTo>
                <a:lnTo>
                  <a:pt x="398" y="911"/>
                </a:lnTo>
                <a:lnTo>
                  <a:pt x="441" y="936"/>
                </a:lnTo>
                <a:lnTo>
                  <a:pt x="477" y="936"/>
                </a:lnTo>
                <a:lnTo>
                  <a:pt x="484" y="990"/>
                </a:lnTo>
                <a:lnTo>
                  <a:pt x="505" y="986"/>
                </a:lnTo>
                <a:lnTo>
                  <a:pt x="548" y="979"/>
                </a:lnTo>
                <a:lnTo>
                  <a:pt x="563" y="1001"/>
                </a:lnTo>
                <a:lnTo>
                  <a:pt x="566" y="1044"/>
                </a:lnTo>
                <a:lnTo>
                  <a:pt x="624" y="1062"/>
                </a:lnTo>
                <a:lnTo>
                  <a:pt x="660" y="1047"/>
                </a:lnTo>
                <a:lnTo>
                  <a:pt x="678" y="1033"/>
                </a:lnTo>
                <a:lnTo>
                  <a:pt x="703" y="1047"/>
                </a:lnTo>
                <a:lnTo>
                  <a:pt x="699" y="1087"/>
                </a:lnTo>
                <a:lnTo>
                  <a:pt x="728" y="1105"/>
                </a:lnTo>
                <a:lnTo>
                  <a:pt x="832" y="1119"/>
                </a:lnTo>
                <a:lnTo>
                  <a:pt x="864" y="1115"/>
                </a:lnTo>
                <a:lnTo>
                  <a:pt x="900" y="1123"/>
                </a:lnTo>
                <a:lnTo>
                  <a:pt x="929" y="1105"/>
                </a:lnTo>
                <a:lnTo>
                  <a:pt x="1033" y="1083"/>
                </a:lnTo>
                <a:lnTo>
                  <a:pt x="1119" y="1054"/>
                </a:lnTo>
                <a:lnTo>
                  <a:pt x="1115" y="1019"/>
                </a:lnTo>
                <a:lnTo>
                  <a:pt x="1126" y="1001"/>
                </a:lnTo>
                <a:lnTo>
                  <a:pt x="1154" y="997"/>
                </a:lnTo>
                <a:lnTo>
                  <a:pt x="1183" y="1004"/>
                </a:lnTo>
                <a:lnTo>
                  <a:pt x="1219" y="936"/>
                </a:lnTo>
                <a:lnTo>
                  <a:pt x="1215" y="879"/>
                </a:lnTo>
                <a:lnTo>
                  <a:pt x="1233" y="836"/>
                </a:lnTo>
                <a:lnTo>
                  <a:pt x="1212" y="735"/>
                </a:lnTo>
                <a:lnTo>
                  <a:pt x="1251" y="606"/>
                </a:lnTo>
                <a:lnTo>
                  <a:pt x="1266" y="599"/>
                </a:lnTo>
                <a:lnTo>
                  <a:pt x="1262" y="577"/>
                </a:lnTo>
                <a:lnTo>
                  <a:pt x="1294" y="570"/>
                </a:lnTo>
                <a:lnTo>
                  <a:pt x="1312" y="603"/>
                </a:lnTo>
                <a:lnTo>
                  <a:pt x="1348" y="599"/>
                </a:lnTo>
                <a:lnTo>
                  <a:pt x="1384" y="588"/>
                </a:lnTo>
                <a:lnTo>
                  <a:pt x="1387" y="560"/>
                </a:lnTo>
                <a:lnTo>
                  <a:pt x="1405" y="560"/>
                </a:lnTo>
                <a:lnTo>
                  <a:pt x="1405" y="599"/>
                </a:lnTo>
                <a:lnTo>
                  <a:pt x="1477" y="628"/>
                </a:lnTo>
                <a:lnTo>
                  <a:pt x="1509" y="789"/>
                </a:lnTo>
                <a:lnTo>
                  <a:pt x="1549" y="771"/>
                </a:lnTo>
                <a:lnTo>
                  <a:pt x="1563" y="768"/>
                </a:lnTo>
                <a:lnTo>
                  <a:pt x="1563" y="739"/>
                </a:lnTo>
                <a:lnTo>
                  <a:pt x="1542" y="732"/>
                </a:lnTo>
                <a:lnTo>
                  <a:pt x="1542" y="714"/>
                </a:lnTo>
                <a:lnTo>
                  <a:pt x="1563" y="710"/>
                </a:lnTo>
                <a:lnTo>
                  <a:pt x="1581" y="717"/>
                </a:lnTo>
                <a:lnTo>
                  <a:pt x="1599" y="696"/>
                </a:lnTo>
                <a:lnTo>
                  <a:pt x="1595" y="664"/>
                </a:lnTo>
                <a:lnTo>
                  <a:pt x="1574" y="646"/>
                </a:lnTo>
                <a:lnTo>
                  <a:pt x="1578" y="621"/>
                </a:lnTo>
                <a:lnTo>
                  <a:pt x="1595" y="603"/>
                </a:lnTo>
                <a:lnTo>
                  <a:pt x="1621" y="606"/>
                </a:lnTo>
                <a:lnTo>
                  <a:pt x="1656" y="653"/>
                </a:lnTo>
                <a:lnTo>
                  <a:pt x="1674" y="642"/>
                </a:lnTo>
                <a:lnTo>
                  <a:pt x="1717" y="595"/>
                </a:lnTo>
                <a:lnTo>
                  <a:pt x="1717" y="570"/>
                </a:lnTo>
                <a:lnTo>
                  <a:pt x="1789" y="470"/>
                </a:lnTo>
                <a:lnTo>
                  <a:pt x="1789" y="438"/>
                </a:lnTo>
                <a:lnTo>
                  <a:pt x="1785" y="416"/>
                </a:lnTo>
                <a:lnTo>
                  <a:pt x="1803" y="416"/>
                </a:lnTo>
                <a:lnTo>
                  <a:pt x="1818" y="427"/>
                </a:lnTo>
                <a:lnTo>
                  <a:pt x="1868" y="416"/>
                </a:lnTo>
                <a:lnTo>
                  <a:pt x="1868" y="0"/>
                </a:lnTo>
                <a:lnTo>
                  <a:pt x="0" y="4"/>
                </a:lnTo>
                <a:lnTo>
                  <a:pt x="7" y="219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8" name=""/>
          <p:cNvSpPr/>
          <p:nvPr/>
        </p:nvSpPr>
        <p:spPr>
          <a:xfrm>
            <a:off x="2446200" y="923760"/>
            <a:ext cx="1065240" cy="927360"/>
          </a:xfrm>
          <a:custGeom>
            <a:avLst/>
            <a:gdLst/>
            <a:ahLst/>
            <a:rect l="l" t="t" r="r" b="b"/>
            <a:pathLst>
              <a:path w="964" h="778">
                <a:moveTo>
                  <a:pt x="964" y="0"/>
                </a:moveTo>
                <a:lnTo>
                  <a:pt x="129" y="3"/>
                </a:lnTo>
                <a:lnTo>
                  <a:pt x="0" y="702"/>
                </a:lnTo>
                <a:lnTo>
                  <a:pt x="186" y="720"/>
                </a:lnTo>
                <a:lnTo>
                  <a:pt x="527" y="756"/>
                </a:lnTo>
                <a:lnTo>
                  <a:pt x="925" y="778"/>
                </a:lnTo>
                <a:lnTo>
                  <a:pt x="964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9" name=""/>
          <p:cNvSpPr/>
          <p:nvPr/>
        </p:nvSpPr>
        <p:spPr>
          <a:xfrm>
            <a:off x="2446200" y="923760"/>
            <a:ext cx="1065240" cy="927360"/>
          </a:xfrm>
          <a:custGeom>
            <a:avLst/>
            <a:gdLst/>
            <a:ahLst/>
            <a:rect l="l" t="t" r="r" b="b"/>
            <a:pathLst>
              <a:path w="964" h="778">
                <a:moveTo>
                  <a:pt x="964" y="0"/>
                </a:moveTo>
                <a:lnTo>
                  <a:pt x="129" y="3"/>
                </a:lnTo>
                <a:lnTo>
                  <a:pt x="0" y="702"/>
                </a:lnTo>
                <a:lnTo>
                  <a:pt x="186" y="720"/>
                </a:lnTo>
                <a:lnTo>
                  <a:pt x="527" y="756"/>
                </a:lnTo>
                <a:lnTo>
                  <a:pt x="925" y="778"/>
                </a:lnTo>
                <a:lnTo>
                  <a:pt x="964" y="0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0" name=""/>
          <p:cNvSpPr/>
          <p:nvPr/>
        </p:nvSpPr>
        <p:spPr>
          <a:xfrm>
            <a:off x="1384200" y="919080"/>
            <a:ext cx="1204920" cy="838440"/>
          </a:xfrm>
          <a:custGeom>
            <a:avLst/>
            <a:gdLst/>
            <a:ahLst/>
            <a:rect l="l" t="t" r="r" b="b"/>
            <a:pathLst>
              <a:path w="1094" h="703">
                <a:moveTo>
                  <a:pt x="1094" y="4"/>
                </a:moveTo>
                <a:lnTo>
                  <a:pt x="0" y="0"/>
                </a:lnTo>
                <a:lnTo>
                  <a:pt x="97" y="82"/>
                </a:lnTo>
                <a:lnTo>
                  <a:pt x="240" y="179"/>
                </a:lnTo>
                <a:lnTo>
                  <a:pt x="240" y="190"/>
                </a:lnTo>
                <a:lnTo>
                  <a:pt x="348" y="337"/>
                </a:lnTo>
                <a:lnTo>
                  <a:pt x="344" y="366"/>
                </a:lnTo>
                <a:lnTo>
                  <a:pt x="373" y="409"/>
                </a:lnTo>
                <a:lnTo>
                  <a:pt x="420" y="441"/>
                </a:lnTo>
                <a:lnTo>
                  <a:pt x="420" y="473"/>
                </a:lnTo>
                <a:lnTo>
                  <a:pt x="395" y="524"/>
                </a:lnTo>
                <a:lnTo>
                  <a:pt x="384" y="538"/>
                </a:lnTo>
                <a:lnTo>
                  <a:pt x="398" y="570"/>
                </a:lnTo>
                <a:lnTo>
                  <a:pt x="438" y="588"/>
                </a:lnTo>
                <a:lnTo>
                  <a:pt x="459" y="631"/>
                </a:lnTo>
                <a:lnTo>
                  <a:pt x="717" y="674"/>
                </a:lnTo>
                <a:lnTo>
                  <a:pt x="965" y="703"/>
                </a:lnTo>
                <a:lnTo>
                  <a:pt x="1094" y="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1" name=""/>
          <p:cNvSpPr/>
          <p:nvPr/>
        </p:nvSpPr>
        <p:spPr>
          <a:xfrm>
            <a:off x="1384200" y="919080"/>
            <a:ext cx="1204920" cy="838440"/>
          </a:xfrm>
          <a:custGeom>
            <a:avLst/>
            <a:gdLst/>
            <a:ahLst/>
            <a:rect l="l" t="t" r="r" b="b"/>
            <a:pathLst>
              <a:path w="1094" h="703">
                <a:moveTo>
                  <a:pt x="1094" y="4"/>
                </a:moveTo>
                <a:lnTo>
                  <a:pt x="0" y="0"/>
                </a:lnTo>
                <a:lnTo>
                  <a:pt x="97" y="82"/>
                </a:lnTo>
                <a:lnTo>
                  <a:pt x="240" y="179"/>
                </a:lnTo>
                <a:lnTo>
                  <a:pt x="240" y="190"/>
                </a:lnTo>
                <a:lnTo>
                  <a:pt x="348" y="337"/>
                </a:lnTo>
                <a:lnTo>
                  <a:pt x="344" y="366"/>
                </a:lnTo>
                <a:lnTo>
                  <a:pt x="373" y="409"/>
                </a:lnTo>
                <a:lnTo>
                  <a:pt x="420" y="441"/>
                </a:lnTo>
                <a:lnTo>
                  <a:pt x="420" y="473"/>
                </a:lnTo>
                <a:lnTo>
                  <a:pt x="395" y="524"/>
                </a:lnTo>
                <a:lnTo>
                  <a:pt x="384" y="538"/>
                </a:lnTo>
                <a:lnTo>
                  <a:pt x="398" y="570"/>
                </a:lnTo>
                <a:lnTo>
                  <a:pt x="438" y="588"/>
                </a:lnTo>
                <a:lnTo>
                  <a:pt x="459" y="631"/>
                </a:lnTo>
                <a:lnTo>
                  <a:pt x="717" y="674"/>
                </a:lnTo>
                <a:lnTo>
                  <a:pt x="965" y="703"/>
                </a:lnTo>
                <a:lnTo>
                  <a:pt x="1094" y="4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2" name=""/>
          <p:cNvSpPr/>
          <p:nvPr/>
        </p:nvSpPr>
        <p:spPr>
          <a:xfrm>
            <a:off x="585720" y="919080"/>
            <a:ext cx="1303560" cy="752400"/>
          </a:xfrm>
          <a:custGeom>
            <a:avLst/>
            <a:gdLst/>
            <a:ahLst/>
            <a:rect l="l" t="t" r="r" b="b"/>
            <a:pathLst>
              <a:path w="1185" h="631">
                <a:moveTo>
                  <a:pt x="4" y="0"/>
                </a:moveTo>
                <a:lnTo>
                  <a:pt x="7" y="18"/>
                </a:lnTo>
                <a:lnTo>
                  <a:pt x="0" y="43"/>
                </a:lnTo>
                <a:lnTo>
                  <a:pt x="0" y="75"/>
                </a:lnTo>
                <a:lnTo>
                  <a:pt x="29" y="111"/>
                </a:lnTo>
                <a:lnTo>
                  <a:pt x="54" y="133"/>
                </a:lnTo>
                <a:lnTo>
                  <a:pt x="54" y="176"/>
                </a:lnTo>
                <a:lnTo>
                  <a:pt x="36" y="233"/>
                </a:lnTo>
                <a:lnTo>
                  <a:pt x="32" y="262"/>
                </a:lnTo>
                <a:lnTo>
                  <a:pt x="54" y="273"/>
                </a:lnTo>
                <a:lnTo>
                  <a:pt x="83" y="265"/>
                </a:lnTo>
                <a:lnTo>
                  <a:pt x="83" y="298"/>
                </a:lnTo>
                <a:lnTo>
                  <a:pt x="83" y="312"/>
                </a:lnTo>
                <a:lnTo>
                  <a:pt x="111" y="312"/>
                </a:lnTo>
                <a:lnTo>
                  <a:pt x="129" y="330"/>
                </a:lnTo>
                <a:lnTo>
                  <a:pt x="111" y="351"/>
                </a:lnTo>
                <a:lnTo>
                  <a:pt x="90" y="394"/>
                </a:lnTo>
                <a:lnTo>
                  <a:pt x="75" y="416"/>
                </a:lnTo>
                <a:lnTo>
                  <a:pt x="90" y="427"/>
                </a:lnTo>
                <a:lnTo>
                  <a:pt x="133" y="405"/>
                </a:lnTo>
                <a:lnTo>
                  <a:pt x="161" y="387"/>
                </a:lnTo>
                <a:lnTo>
                  <a:pt x="172" y="380"/>
                </a:lnTo>
                <a:lnTo>
                  <a:pt x="161" y="412"/>
                </a:lnTo>
                <a:lnTo>
                  <a:pt x="611" y="520"/>
                </a:lnTo>
                <a:lnTo>
                  <a:pt x="801" y="570"/>
                </a:lnTo>
                <a:lnTo>
                  <a:pt x="902" y="581"/>
                </a:lnTo>
                <a:lnTo>
                  <a:pt x="1185" y="631"/>
                </a:lnTo>
                <a:lnTo>
                  <a:pt x="1167" y="584"/>
                </a:lnTo>
                <a:lnTo>
                  <a:pt x="1128" y="574"/>
                </a:lnTo>
                <a:lnTo>
                  <a:pt x="1110" y="538"/>
                </a:lnTo>
                <a:lnTo>
                  <a:pt x="1146" y="466"/>
                </a:lnTo>
                <a:lnTo>
                  <a:pt x="1142" y="437"/>
                </a:lnTo>
                <a:lnTo>
                  <a:pt x="1103" y="412"/>
                </a:lnTo>
                <a:lnTo>
                  <a:pt x="1067" y="362"/>
                </a:lnTo>
                <a:lnTo>
                  <a:pt x="1078" y="337"/>
                </a:lnTo>
                <a:lnTo>
                  <a:pt x="963" y="179"/>
                </a:lnTo>
                <a:lnTo>
                  <a:pt x="823" y="82"/>
                </a:lnTo>
                <a:lnTo>
                  <a:pt x="726" y="0"/>
                </a:lnTo>
                <a:lnTo>
                  <a:pt x="4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3" name=""/>
          <p:cNvSpPr/>
          <p:nvPr/>
        </p:nvSpPr>
        <p:spPr>
          <a:xfrm>
            <a:off x="585720" y="919080"/>
            <a:ext cx="1303560" cy="752400"/>
          </a:xfrm>
          <a:custGeom>
            <a:avLst/>
            <a:gdLst/>
            <a:ahLst/>
            <a:rect l="l" t="t" r="r" b="b"/>
            <a:pathLst>
              <a:path w="1185" h="631">
                <a:moveTo>
                  <a:pt x="4" y="0"/>
                </a:moveTo>
                <a:lnTo>
                  <a:pt x="7" y="18"/>
                </a:lnTo>
                <a:lnTo>
                  <a:pt x="0" y="43"/>
                </a:lnTo>
                <a:lnTo>
                  <a:pt x="0" y="75"/>
                </a:lnTo>
                <a:lnTo>
                  <a:pt x="29" y="111"/>
                </a:lnTo>
                <a:lnTo>
                  <a:pt x="54" y="133"/>
                </a:lnTo>
                <a:lnTo>
                  <a:pt x="54" y="176"/>
                </a:lnTo>
                <a:lnTo>
                  <a:pt x="36" y="233"/>
                </a:lnTo>
                <a:lnTo>
                  <a:pt x="32" y="262"/>
                </a:lnTo>
                <a:lnTo>
                  <a:pt x="54" y="273"/>
                </a:lnTo>
                <a:lnTo>
                  <a:pt x="83" y="265"/>
                </a:lnTo>
                <a:lnTo>
                  <a:pt x="83" y="298"/>
                </a:lnTo>
                <a:lnTo>
                  <a:pt x="83" y="312"/>
                </a:lnTo>
                <a:lnTo>
                  <a:pt x="111" y="312"/>
                </a:lnTo>
                <a:lnTo>
                  <a:pt x="129" y="330"/>
                </a:lnTo>
                <a:lnTo>
                  <a:pt x="111" y="351"/>
                </a:lnTo>
                <a:lnTo>
                  <a:pt x="90" y="394"/>
                </a:lnTo>
                <a:lnTo>
                  <a:pt x="75" y="416"/>
                </a:lnTo>
                <a:lnTo>
                  <a:pt x="90" y="427"/>
                </a:lnTo>
                <a:lnTo>
                  <a:pt x="133" y="405"/>
                </a:lnTo>
                <a:lnTo>
                  <a:pt x="161" y="387"/>
                </a:lnTo>
                <a:lnTo>
                  <a:pt x="172" y="380"/>
                </a:lnTo>
                <a:lnTo>
                  <a:pt x="161" y="412"/>
                </a:lnTo>
                <a:lnTo>
                  <a:pt x="611" y="520"/>
                </a:lnTo>
                <a:lnTo>
                  <a:pt x="801" y="570"/>
                </a:lnTo>
                <a:lnTo>
                  <a:pt x="902" y="581"/>
                </a:lnTo>
                <a:lnTo>
                  <a:pt x="1185" y="631"/>
                </a:lnTo>
                <a:lnTo>
                  <a:pt x="1167" y="584"/>
                </a:lnTo>
                <a:lnTo>
                  <a:pt x="1128" y="574"/>
                </a:lnTo>
                <a:lnTo>
                  <a:pt x="1110" y="538"/>
                </a:lnTo>
                <a:lnTo>
                  <a:pt x="1146" y="466"/>
                </a:lnTo>
                <a:lnTo>
                  <a:pt x="1142" y="437"/>
                </a:lnTo>
                <a:lnTo>
                  <a:pt x="1103" y="412"/>
                </a:lnTo>
                <a:lnTo>
                  <a:pt x="1067" y="362"/>
                </a:lnTo>
                <a:lnTo>
                  <a:pt x="1078" y="337"/>
                </a:lnTo>
                <a:lnTo>
                  <a:pt x="963" y="179"/>
                </a:lnTo>
                <a:lnTo>
                  <a:pt x="823" y="82"/>
                </a:lnTo>
                <a:lnTo>
                  <a:pt x="726" y="0"/>
                </a:lnTo>
                <a:lnTo>
                  <a:pt x="4" y="0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4" name=""/>
          <p:cNvSpPr/>
          <p:nvPr/>
        </p:nvSpPr>
        <p:spPr>
          <a:xfrm>
            <a:off x="1212840" y="1600200"/>
            <a:ext cx="844560" cy="1536840"/>
          </a:xfrm>
          <a:custGeom>
            <a:avLst/>
            <a:gdLst/>
            <a:ahLst/>
            <a:rect l="l" t="t" r="r" b="b"/>
            <a:pathLst>
              <a:path w="767" h="1291">
                <a:moveTo>
                  <a:pt x="222" y="0"/>
                </a:moveTo>
                <a:lnTo>
                  <a:pt x="319" y="14"/>
                </a:lnTo>
                <a:lnTo>
                  <a:pt x="287" y="212"/>
                </a:lnTo>
                <a:lnTo>
                  <a:pt x="298" y="233"/>
                </a:lnTo>
                <a:lnTo>
                  <a:pt x="319" y="251"/>
                </a:lnTo>
                <a:lnTo>
                  <a:pt x="319" y="269"/>
                </a:lnTo>
                <a:lnTo>
                  <a:pt x="308" y="298"/>
                </a:lnTo>
                <a:lnTo>
                  <a:pt x="308" y="312"/>
                </a:lnTo>
                <a:lnTo>
                  <a:pt x="351" y="326"/>
                </a:lnTo>
                <a:lnTo>
                  <a:pt x="362" y="362"/>
                </a:lnTo>
                <a:lnTo>
                  <a:pt x="405" y="459"/>
                </a:lnTo>
                <a:lnTo>
                  <a:pt x="430" y="459"/>
                </a:lnTo>
                <a:lnTo>
                  <a:pt x="445" y="495"/>
                </a:lnTo>
                <a:lnTo>
                  <a:pt x="412" y="527"/>
                </a:lnTo>
                <a:lnTo>
                  <a:pt x="416" y="549"/>
                </a:lnTo>
                <a:lnTo>
                  <a:pt x="430" y="574"/>
                </a:lnTo>
                <a:lnTo>
                  <a:pt x="427" y="578"/>
                </a:lnTo>
                <a:lnTo>
                  <a:pt x="405" y="588"/>
                </a:lnTo>
                <a:lnTo>
                  <a:pt x="398" y="621"/>
                </a:lnTo>
                <a:lnTo>
                  <a:pt x="391" y="653"/>
                </a:lnTo>
                <a:lnTo>
                  <a:pt x="402" y="664"/>
                </a:lnTo>
                <a:lnTo>
                  <a:pt x="430" y="638"/>
                </a:lnTo>
                <a:lnTo>
                  <a:pt x="441" y="631"/>
                </a:lnTo>
                <a:lnTo>
                  <a:pt x="470" y="638"/>
                </a:lnTo>
                <a:lnTo>
                  <a:pt x="470" y="678"/>
                </a:lnTo>
                <a:lnTo>
                  <a:pt x="484" y="699"/>
                </a:lnTo>
                <a:lnTo>
                  <a:pt x="488" y="782"/>
                </a:lnTo>
                <a:lnTo>
                  <a:pt x="506" y="793"/>
                </a:lnTo>
                <a:lnTo>
                  <a:pt x="534" y="796"/>
                </a:lnTo>
                <a:lnTo>
                  <a:pt x="541" y="843"/>
                </a:lnTo>
                <a:lnTo>
                  <a:pt x="559" y="861"/>
                </a:lnTo>
                <a:lnTo>
                  <a:pt x="570" y="854"/>
                </a:lnTo>
                <a:lnTo>
                  <a:pt x="638" y="854"/>
                </a:lnTo>
                <a:lnTo>
                  <a:pt x="721" y="839"/>
                </a:lnTo>
                <a:lnTo>
                  <a:pt x="767" y="882"/>
                </a:lnTo>
                <a:lnTo>
                  <a:pt x="717" y="1291"/>
                </a:lnTo>
                <a:lnTo>
                  <a:pt x="0" y="1176"/>
                </a:lnTo>
                <a:lnTo>
                  <a:pt x="47" y="886"/>
                </a:lnTo>
                <a:lnTo>
                  <a:pt x="39" y="850"/>
                </a:lnTo>
                <a:lnTo>
                  <a:pt x="65" y="811"/>
                </a:lnTo>
                <a:lnTo>
                  <a:pt x="32" y="771"/>
                </a:lnTo>
                <a:lnTo>
                  <a:pt x="36" y="757"/>
                </a:lnTo>
                <a:lnTo>
                  <a:pt x="68" y="725"/>
                </a:lnTo>
                <a:lnTo>
                  <a:pt x="97" y="717"/>
                </a:lnTo>
                <a:lnTo>
                  <a:pt x="104" y="678"/>
                </a:lnTo>
                <a:lnTo>
                  <a:pt x="161" y="603"/>
                </a:lnTo>
                <a:lnTo>
                  <a:pt x="154" y="556"/>
                </a:lnTo>
                <a:lnTo>
                  <a:pt x="118" y="513"/>
                </a:lnTo>
                <a:lnTo>
                  <a:pt x="222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5" name=""/>
          <p:cNvSpPr/>
          <p:nvPr/>
        </p:nvSpPr>
        <p:spPr>
          <a:xfrm>
            <a:off x="1212840" y="1600200"/>
            <a:ext cx="844560" cy="1536840"/>
          </a:xfrm>
          <a:custGeom>
            <a:avLst/>
            <a:gdLst/>
            <a:ahLst/>
            <a:rect l="l" t="t" r="r" b="b"/>
            <a:pathLst>
              <a:path w="767" h="1291">
                <a:moveTo>
                  <a:pt x="222" y="0"/>
                </a:moveTo>
                <a:lnTo>
                  <a:pt x="319" y="14"/>
                </a:lnTo>
                <a:lnTo>
                  <a:pt x="287" y="212"/>
                </a:lnTo>
                <a:lnTo>
                  <a:pt x="298" y="233"/>
                </a:lnTo>
                <a:lnTo>
                  <a:pt x="319" y="251"/>
                </a:lnTo>
                <a:lnTo>
                  <a:pt x="319" y="269"/>
                </a:lnTo>
                <a:lnTo>
                  <a:pt x="308" y="298"/>
                </a:lnTo>
                <a:lnTo>
                  <a:pt x="308" y="312"/>
                </a:lnTo>
                <a:lnTo>
                  <a:pt x="351" y="326"/>
                </a:lnTo>
                <a:lnTo>
                  <a:pt x="362" y="362"/>
                </a:lnTo>
                <a:lnTo>
                  <a:pt x="405" y="459"/>
                </a:lnTo>
                <a:lnTo>
                  <a:pt x="430" y="459"/>
                </a:lnTo>
                <a:lnTo>
                  <a:pt x="445" y="495"/>
                </a:lnTo>
                <a:lnTo>
                  <a:pt x="412" y="527"/>
                </a:lnTo>
                <a:lnTo>
                  <a:pt x="416" y="549"/>
                </a:lnTo>
                <a:lnTo>
                  <a:pt x="430" y="574"/>
                </a:lnTo>
                <a:lnTo>
                  <a:pt x="427" y="578"/>
                </a:lnTo>
                <a:lnTo>
                  <a:pt x="405" y="588"/>
                </a:lnTo>
                <a:lnTo>
                  <a:pt x="398" y="621"/>
                </a:lnTo>
                <a:lnTo>
                  <a:pt x="391" y="653"/>
                </a:lnTo>
                <a:lnTo>
                  <a:pt x="402" y="664"/>
                </a:lnTo>
                <a:lnTo>
                  <a:pt x="430" y="638"/>
                </a:lnTo>
                <a:lnTo>
                  <a:pt x="441" y="631"/>
                </a:lnTo>
                <a:lnTo>
                  <a:pt x="470" y="638"/>
                </a:lnTo>
                <a:lnTo>
                  <a:pt x="470" y="678"/>
                </a:lnTo>
                <a:lnTo>
                  <a:pt x="484" y="699"/>
                </a:lnTo>
                <a:lnTo>
                  <a:pt x="488" y="782"/>
                </a:lnTo>
                <a:lnTo>
                  <a:pt x="506" y="793"/>
                </a:lnTo>
                <a:lnTo>
                  <a:pt x="534" y="796"/>
                </a:lnTo>
                <a:lnTo>
                  <a:pt x="541" y="843"/>
                </a:lnTo>
                <a:lnTo>
                  <a:pt x="559" y="861"/>
                </a:lnTo>
                <a:lnTo>
                  <a:pt x="570" y="854"/>
                </a:lnTo>
                <a:lnTo>
                  <a:pt x="638" y="854"/>
                </a:lnTo>
                <a:lnTo>
                  <a:pt x="721" y="839"/>
                </a:lnTo>
                <a:lnTo>
                  <a:pt x="767" y="882"/>
                </a:lnTo>
                <a:lnTo>
                  <a:pt x="717" y="1291"/>
                </a:lnTo>
                <a:lnTo>
                  <a:pt x="0" y="1176"/>
                </a:lnTo>
                <a:lnTo>
                  <a:pt x="47" y="886"/>
                </a:lnTo>
                <a:lnTo>
                  <a:pt x="39" y="850"/>
                </a:lnTo>
                <a:lnTo>
                  <a:pt x="65" y="811"/>
                </a:lnTo>
                <a:lnTo>
                  <a:pt x="32" y="771"/>
                </a:lnTo>
                <a:lnTo>
                  <a:pt x="36" y="757"/>
                </a:lnTo>
                <a:lnTo>
                  <a:pt x="68" y="725"/>
                </a:lnTo>
                <a:lnTo>
                  <a:pt x="97" y="717"/>
                </a:lnTo>
                <a:lnTo>
                  <a:pt x="104" y="678"/>
                </a:lnTo>
                <a:lnTo>
                  <a:pt x="161" y="603"/>
                </a:lnTo>
                <a:lnTo>
                  <a:pt x="154" y="556"/>
                </a:lnTo>
                <a:lnTo>
                  <a:pt x="118" y="513"/>
                </a:lnTo>
                <a:lnTo>
                  <a:pt x="222" y="0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6" name=""/>
          <p:cNvSpPr/>
          <p:nvPr/>
        </p:nvSpPr>
        <p:spPr>
          <a:xfrm>
            <a:off x="1535040" y="1612800"/>
            <a:ext cx="1506600" cy="1041480"/>
          </a:xfrm>
          <a:custGeom>
            <a:avLst/>
            <a:gdLst/>
            <a:ahLst/>
            <a:rect l="l" t="t" r="r" b="b"/>
            <a:pathLst>
              <a:path w="1366" h="875">
                <a:moveTo>
                  <a:pt x="29" y="0"/>
                </a:moveTo>
                <a:lnTo>
                  <a:pt x="610" y="100"/>
                </a:lnTo>
                <a:lnTo>
                  <a:pt x="1366" y="183"/>
                </a:lnTo>
                <a:lnTo>
                  <a:pt x="1309" y="871"/>
                </a:lnTo>
                <a:lnTo>
                  <a:pt x="488" y="782"/>
                </a:lnTo>
                <a:lnTo>
                  <a:pt x="474" y="875"/>
                </a:lnTo>
                <a:lnTo>
                  <a:pt x="427" y="825"/>
                </a:lnTo>
                <a:lnTo>
                  <a:pt x="337" y="843"/>
                </a:lnTo>
                <a:lnTo>
                  <a:pt x="280" y="839"/>
                </a:lnTo>
                <a:lnTo>
                  <a:pt x="269" y="850"/>
                </a:lnTo>
                <a:lnTo>
                  <a:pt x="255" y="839"/>
                </a:lnTo>
                <a:lnTo>
                  <a:pt x="241" y="782"/>
                </a:lnTo>
                <a:lnTo>
                  <a:pt x="205" y="778"/>
                </a:lnTo>
                <a:lnTo>
                  <a:pt x="194" y="771"/>
                </a:lnTo>
                <a:lnTo>
                  <a:pt x="194" y="731"/>
                </a:lnTo>
                <a:lnTo>
                  <a:pt x="190" y="721"/>
                </a:lnTo>
                <a:lnTo>
                  <a:pt x="194" y="688"/>
                </a:lnTo>
                <a:lnTo>
                  <a:pt x="176" y="667"/>
                </a:lnTo>
                <a:lnTo>
                  <a:pt x="173" y="627"/>
                </a:lnTo>
                <a:lnTo>
                  <a:pt x="151" y="613"/>
                </a:lnTo>
                <a:lnTo>
                  <a:pt x="108" y="653"/>
                </a:lnTo>
                <a:lnTo>
                  <a:pt x="97" y="638"/>
                </a:lnTo>
                <a:lnTo>
                  <a:pt x="112" y="577"/>
                </a:lnTo>
                <a:lnTo>
                  <a:pt x="137" y="559"/>
                </a:lnTo>
                <a:lnTo>
                  <a:pt x="115" y="520"/>
                </a:lnTo>
                <a:lnTo>
                  <a:pt x="155" y="480"/>
                </a:lnTo>
                <a:lnTo>
                  <a:pt x="133" y="445"/>
                </a:lnTo>
                <a:lnTo>
                  <a:pt x="115" y="445"/>
                </a:lnTo>
                <a:lnTo>
                  <a:pt x="61" y="315"/>
                </a:lnTo>
                <a:lnTo>
                  <a:pt x="22" y="301"/>
                </a:lnTo>
                <a:lnTo>
                  <a:pt x="33" y="247"/>
                </a:lnTo>
                <a:lnTo>
                  <a:pt x="0" y="197"/>
                </a:lnTo>
                <a:lnTo>
                  <a:pt x="29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7" name=""/>
          <p:cNvSpPr/>
          <p:nvPr/>
        </p:nvSpPr>
        <p:spPr>
          <a:xfrm>
            <a:off x="1973160" y="2544840"/>
            <a:ext cx="1006560" cy="925560"/>
          </a:xfrm>
          <a:custGeom>
            <a:avLst/>
            <a:gdLst/>
            <a:ahLst/>
            <a:rect l="l" t="t" r="r" b="b"/>
            <a:pathLst>
              <a:path w="912" h="778">
                <a:moveTo>
                  <a:pt x="93" y="0"/>
                </a:moveTo>
                <a:lnTo>
                  <a:pt x="912" y="89"/>
                </a:lnTo>
                <a:lnTo>
                  <a:pt x="869" y="778"/>
                </a:lnTo>
                <a:lnTo>
                  <a:pt x="0" y="674"/>
                </a:lnTo>
                <a:lnTo>
                  <a:pt x="32" y="495"/>
                </a:lnTo>
                <a:lnTo>
                  <a:pt x="93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8" name=""/>
          <p:cNvSpPr/>
          <p:nvPr/>
        </p:nvSpPr>
        <p:spPr>
          <a:xfrm>
            <a:off x="1969920" y="2544840"/>
            <a:ext cx="1006560" cy="925560"/>
          </a:xfrm>
          <a:custGeom>
            <a:avLst/>
            <a:gdLst/>
            <a:ahLst/>
            <a:rect l="l" t="t" r="r" b="b"/>
            <a:pathLst>
              <a:path w="912" h="778">
                <a:moveTo>
                  <a:pt x="93" y="0"/>
                </a:moveTo>
                <a:lnTo>
                  <a:pt x="912" y="89"/>
                </a:lnTo>
                <a:lnTo>
                  <a:pt x="869" y="778"/>
                </a:lnTo>
                <a:lnTo>
                  <a:pt x="0" y="674"/>
                </a:lnTo>
                <a:lnTo>
                  <a:pt x="32" y="495"/>
                </a:lnTo>
                <a:lnTo>
                  <a:pt x="93" y="0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9" name=""/>
          <p:cNvSpPr/>
          <p:nvPr/>
        </p:nvSpPr>
        <p:spPr>
          <a:xfrm>
            <a:off x="1438200" y="3068640"/>
            <a:ext cx="792360" cy="1119240"/>
          </a:xfrm>
          <a:custGeom>
            <a:avLst/>
            <a:gdLst/>
            <a:ahLst/>
            <a:rect l="l" t="t" r="r" b="b"/>
            <a:pathLst>
              <a:path w="718" h="939">
                <a:moveTo>
                  <a:pt x="136" y="0"/>
                </a:moveTo>
                <a:lnTo>
                  <a:pt x="511" y="57"/>
                </a:lnTo>
                <a:lnTo>
                  <a:pt x="482" y="233"/>
                </a:lnTo>
                <a:lnTo>
                  <a:pt x="718" y="262"/>
                </a:lnTo>
                <a:lnTo>
                  <a:pt x="647" y="939"/>
                </a:lnTo>
                <a:lnTo>
                  <a:pt x="0" y="835"/>
                </a:lnTo>
                <a:lnTo>
                  <a:pt x="136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0" name=""/>
          <p:cNvSpPr/>
          <p:nvPr/>
        </p:nvSpPr>
        <p:spPr>
          <a:xfrm>
            <a:off x="662040" y="2894040"/>
            <a:ext cx="922320" cy="1550880"/>
          </a:xfrm>
          <a:custGeom>
            <a:avLst/>
            <a:gdLst/>
            <a:ahLst/>
            <a:rect l="l" t="t" r="r" b="b"/>
            <a:pathLst>
              <a:path w="839" h="1301">
                <a:moveTo>
                  <a:pt x="129" y="0"/>
                </a:moveTo>
                <a:lnTo>
                  <a:pt x="437" y="68"/>
                </a:lnTo>
                <a:lnTo>
                  <a:pt x="502" y="86"/>
                </a:lnTo>
                <a:lnTo>
                  <a:pt x="839" y="143"/>
                </a:lnTo>
                <a:lnTo>
                  <a:pt x="674" y="1140"/>
                </a:lnTo>
                <a:lnTo>
                  <a:pt x="667" y="1151"/>
                </a:lnTo>
                <a:lnTo>
                  <a:pt x="656" y="1151"/>
                </a:lnTo>
                <a:lnTo>
                  <a:pt x="638" y="1136"/>
                </a:lnTo>
                <a:lnTo>
                  <a:pt x="617" y="1122"/>
                </a:lnTo>
                <a:lnTo>
                  <a:pt x="595" y="1129"/>
                </a:lnTo>
                <a:lnTo>
                  <a:pt x="574" y="1140"/>
                </a:lnTo>
                <a:lnTo>
                  <a:pt x="584" y="1169"/>
                </a:lnTo>
                <a:lnTo>
                  <a:pt x="588" y="1194"/>
                </a:lnTo>
                <a:lnTo>
                  <a:pt x="577" y="1197"/>
                </a:lnTo>
                <a:lnTo>
                  <a:pt x="577" y="1230"/>
                </a:lnTo>
                <a:lnTo>
                  <a:pt x="588" y="1269"/>
                </a:lnTo>
                <a:lnTo>
                  <a:pt x="577" y="1298"/>
                </a:lnTo>
                <a:lnTo>
                  <a:pt x="570" y="1301"/>
                </a:lnTo>
                <a:lnTo>
                  <a:pt x="0" y="498"/>
                </a:lnTo>
                <a:lnTo>
                  <a:pt x="129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1" name=""/>
          <p:cNvSpPr/>
          <p:nvPr/>
        </p:nvSpPr>
        <p:spPr>
          <a:xfrm>
            <a:off x="662040" y="2894040"/>
            <a:ext cx="922320" cy="1550880"/>
          </a:xfrm>
          <a:custGeom>
            <a:avLst/>
            <a:gdLst/>
            <a:ahLst/>
            <a:rect l="l" t="t" r="r" b="b"/>
            <a:pathLst>
              <a:path w="839" h="1301">
                <a:moveTo>
                  <a:pt x="129" y="0"/>
                </a:moveTo>
                <a:lnTo>
                  <a:pt x="437" y="68"/>
                </a:lnTo>
                <a:lnTo>
                  <a:pt x="502" y="86"/>
                </a:lnTo>
                <a:lnTo>
                  <a:pt x="839" y="143"/>
                </a:lnTo>
                <a:lnTo>
                  <a:pt x="674" y="1140"/>
                </a:lnTo>
                <a:lnTo>
                  <a:pt x="667" y="1151"/>
                </a:lnTo>
                <a:lnTo>
                  <a:pt x="656" y="1151"/>
                </a:lnTo>
                <a:lnTo>
                  <a:pt x="638" y="1136"/>
                </a:lnTo>
                <a:lnTo>
                  <a:pt x="617" y="1122"/>
                </a:lnTo>
                <a:lnTo>
                  <a:pt x="595" y="1129"/>
                </a:lnTo>
                <a:lnTo>
                  <a:pt x="574" y="1140"/>
                </a:lnTo>
                <a:lnTo>
                  <a:pt x="584" y="1169"/>
                </a:lnTo>
                <a:lnTo>
                  <a:pt x="588" y="1194"/>
                </a:lnTo>
                <a:lnTo>
                  <a:pt x="577" y="1197"/>
                </a:lnTo>
                <a:lnTo>
                  <a:pt x="577" y="1230"/>
                </a:lnTo>
                <a:lnTo>
                  <a:pt x="588" y="1269"/>
                </a:lnTo>
                <a:lnTo>
                  <a:pt x="577" y="1298"/>
                </a:lnTo>
                <a:lnTo>
                  <a:pt x="570" y="1301"/>
                </a:lnTo>
                <a:lnTo>
                  <a:pt x="0" y="498"/>
                </a:lnTo>
                <a:lnTo>
                  <a:pt x="129" y="0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2" name=""/>
          <p:cNvSpPr/>
          <p:nvPr/>
        </p:nvSpPr>
        <p:spPr>
          <a:xfrm>
            <a:off x="115920" y="2739960"/>
            <a:ext cx="1220760" cy="2157480"/>
          </a:xfrm>
          <a:custGeom>
            <a:avLst/>
            <a:gdLst/>
            <a:ahLst/>
            <a:rect l="l" t="t" r="r" b="b"/>
            <a:pathLst>
              <a:path w="1108" h="1811">
                <a:moveTo>
                  <a:pt x="93" y="0"/>
                </a:moveTo>
                <a:lnTo>
                  <a:pt x="83" y="21"/>
                </a:lnTo>
                <a:lnTo>
                  <a:pt x="76" y="25"/>
                </a:lnTo>
                <a:lnTo>
                  <a:pt x="68" y="50"/>
                </a:lnTo>
                <a:lnTo>
                  <a:pt x="86" y="79"/>
                </a:lnTo>
                <a:lnTo>
                  <a:pt x="76" y="100"/>
                </a:lnTo>
                <a:lnTo>
                  <a:pt x="72" y="129"/>
                </a:lnTo>
                <a:lnTo>
                  <a:pt x="54" y="139"/>
                </a:lnTo>
                <a:lnTo>
                  <a:pt x="50" y="183"/>
                </a:lnTo>
                <a:lnTo>
                  <a:pt x="43" y="204"/>
                </a:lnTo>
                <a:lnTo>
                  <a:pt x="15" y="208"/>
                </a:lnTo>
                <a:lnTo>
                  <a:pt x="0" y="215"/>
                </a:lnTo>
                <a:lnTo>
                  <a:pt x="0" y="258"/>
                </a:lnTo>
                <a:lnTo>
                  <a:pt x="0" y="276"/>
                </a:lnTo>
                <a:lnTo>
                  <a:pt x="15" y="304"/>
                </a:lnTo>
                <a:lnTo>
                  <a:pt x="33" y="376"/>
                </a:lnTo>
                <a:lnTo>
                  <a:pt x="47" y="405"/>
                </a:lnTo>
                <a:lnTo>
                  <a:pt x="29" y="437"/>
                </a:lnTo>
                <a:lnTo>
                  <a:pt x="18" y="462"/>
                </a:lnTo>
                <a:lnTo>
                  <a:pt x="11" y="509"/>
                </a:lnTo>
                <a:lnTo>
                  <a:pt x="15" y="555"/>
                </a:lnTo>
                <a:lnTo>
                  <a:pt x="29" y="573"/>
                </a:lnTo>
                <a:lnTo>
                  <a:pt x="61" y="602"/>
                </a:lnTo>
                <a:lnTo>
                  <a:pt x="83" y="645"/>
                </a:lnTo>
                <a:lnTo>
                  <a:pt x="86" y="692"/>
                </a:lnTo>
                <a:lnTo>
                  <a:pt x="83" y="699"/>
                </a:lnTo>
                <a:lnTo>
                  <a:pt x="104" y="756"/>
                </a:lnTo>
                <a:lnTo>
                  <a:pt x="111" y="799"/>
                </a:lnTo>
                <a:lnTo>
                  <a:pt x="101" y="817"/>
                </a:lnTo>
                <a:lnTo>
                  <a:pt x="111" y="828"/>
                </a:lnTo>
                <a:lnTo>
                  <a:pt x="122" y="867"/>
                </a:lnTo>
                <a:lnTo>
                  <a:pt x="154" y="893"/>
                </a:lnTo>
                <a:lnTo>
                  <a:pt x="162" y="918"/>
                </a:lnTo>
                <a:lnTo>
                  <a:pt x="147" y="968"/>
                </a:lnTo>
                <a:lnTo>
                  <a:pt x="129" y="982"/>
                </a:lnTo>
                <a:lnTo>
                  <a:pt x="136" y="1018"/>
                </a:lnTo>
                <a:lnTo>
                  <a:pt x="162" y="1036"/>
                </a:lnTo>
                <a:lnTo>
                  <a:pt x="176" y="1043"/>
                </a:lnTo>
                <a:lnTo>
                  <a:pt x="190" y="1108"/>
                </a:lnTo>
                <a:lnTo>
                  <a:pt x="197" y="1151"/>
                </a:lnTo>
                <a:lnTo>
                  <a:pt x="208" y="1165"/>
                </a:lnTo>
                <a:lnTo>
                  <a:pt x="244" y="1172"/>
                </a:lnTo>
                <a:lnTo>
                  <a:pt x="237" y="1205"/>
                </a:lnTo>
                <a:lnTo>
                  <a:pt x="233" y="1222"/>
                </a:lnTo>
                <a:lnTo>
                  <a:pt x="258" y="1251"/>
                </a:lnTo>
                <a:lnTo>
                  <a:pt x="262" y="1273"/>
                </a:lnTo>
                <a:lnTo>
                  <a:pt x="240" y="1287"/>
                </a:lnTo>
                <a:lnTo>
                  <a:pt x="233" y="1298"/>
                </a:lnTo>
                <a:lnTo>
                  <a:pt x="240" y="1326"/>
                </a:lnTo>
                <a:lnTo>
                  <a:pt x="244" y="1380"/>
                </a:lnTo>
                <a:lnTo>
                  <a:pt x="280" y="1380"/>
                </a:lnTo>
                <a:lnTo>
                  <a:pt x="330" y="1391"/>
                </a:lnTo>
                <a:lnTo>
                  <a:pt x="387" y="1405"/>
                </a:lnTo>
                <a:lnTo>
                  <a:pt x="405" y="1416"/>
                </a:lnTo>
                <a:lnTo>
                  <a:pt x="434" y="1466"/>
                </a:lnTo>
                <a:lnTo>
                  <a:pt x="481" y="1466"/>
                </a:lnTo>
                <a:lnTo>
                  <a:pt x="484" y="1491"/>
                </a:lnTo>
                <a:lnTo>
                  <a:pt x="502" y="1524"/>
                </a:lnTo>
                <a:lnTo>
                  <a:pt x="517" y="1545"/>
                </a:lnTo>
                <a:lnTo>
                  <a:pt x="552" y="1577"/>
                </a:lnTo>
                <a:lnTo>
                  <a:pt x="588" y="1603"/>
                </a:lnTo>
                <a:lnTo>
                  <a:pt x="628" y="1667"/>
                </a:lnTo>
                <a:lnTo>
                  <a:pt x="635" y="1714"/>
                </a:lnTo>
                <a:lnTo>
                  <a:pt x="649" y="1717"/>
                </a:lnTo>
                <a:lnTo>
                  <a:pt x="646" y="1778"/>
                </a:lnTo>
                <a:lnTo>
                  <a:pt x="1008" y="1811"/>
                </a:lnTo>
                <a:lnTo>
                  <a:pt x="1008" y="1721"/>
                </a:lnTo>
                <a:lnTo>
                  <a:pt x="1047" y="1660"/>
                </a:lnTo>
                <a:lnTo>
                  <a:pt x="1054" y="1606"/>
                </a:lnTo>
                <a:lnTo>
                  <a:pt x="1072" y="1610"/>
                </a:lnTo>
                <a:lnTo>
                  <a:pt x="1108" y="1560"/>
                </a:lnTo>
                <a:lnTo>
                  <a:pt x="1079" y="1517"/>
                </a:lnTo>
                <a:lnTo>
                  <a:pt x="1083" y="1499"/>
                </a:lnTo>
                <a:lnTo>
                  <a:pt x="1058" y="1463"/>
                </a:lnTo>
                <a:lnTo>
                  <a:pt x="1065" y="1441"/>
                </a:lnTo>
                <a:lnTo>
                  <a:pt x="491" y="620"/>
                </a:lnTo>
                <a:lnTo>
                  <a:pt x="621" y="129"/>
                </a:lnTo>
                <a:lnTo>
                  <a:pt x="93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3" name=""/>
          <p:cNvSpPr/>
          <p:nvPr/>
        </p:nvSpPr>
        <p:spPr>
          <a:xfrm>
            <a:off x="5637240" y="3083040"/>
            <a:ext cx="617400" cy="780840"/>
          </a:xfrm>
          <a:custGeom>
            <a:avLst/>
            <a:gdLst/>
            <a:ahLst/>
            <a:rect l="l" t="t" r="r" b="b"/>
            <a:pathLst>
              <a:path w="563" h="656">
                <a:moveTo>
                  <a:pt x="0" y="132"/>
                </a:moveTo>
                <a:lnTo>
                  <a:pt x="154" y="107"/>
                </a:lnTo>
                <a:lnTo>
                  <a:pt x="233" y="107"/>
                </a:lnTo>
                <a:lnTo>
                  <a:pt x="255" y="121"/>
                </a:lnTo>
                <a:lnTo>
                  <a:pt x="344" y="114"/>
                </a:lnTo>
                <a:lnTo>
                  <a:pt x="351" y="104"/>
                </a:lnTo>
                <a:lnTo>
                  <a:pt x="380" y="100"/>
                </a:lnTo>
                <a:lnTo>
                  <a:pt x="402" y="86"/>
                </a:lnTo>
                <a:lnTo>
                  <a:pt x="412" y="43"/>
                </a:lnTo>
                <a:lnTo>
                  <a:pt x="452" y="21"/>
                </a:lnTo>
                <a:lnTo>
                  <a:pt x="513" y="0"/>
                </a:lnTo>
                <a:lnTo>
                  <a:pt x="559" y="225"/>
                </a:lnTo>
                <a:lnTo>
                  <a:pt x="549" y="243"/>
                </a:lnTo>
                <a:lnTo>
                  <a:pt x="563" y="265"/>
                </a:lnTo>
                <a:lnTo>
                  <a:pt x="552" y="286"/>
                </a:lnTo>
                <a:lnTo>
                  <a:pt x="542" y="308"/>
                </a:lnTo>
                <a:lnTo>
                  <a:pt x="545" y="405"/>
                </a:lnTo>
                <a:lnTo>
                  <a:pt x="531" y="426"/>
                </a:lnTo>
                <a:lnTo>
                  <a:pt x="509" y="426"/>
                </a:lnTo>
                <a:lnTo>
                  <a:pt x="506" y="469"/>
                </a:lnTo>
                <a:lnTo>
                  <a:pt x="459" y="462"/>
                </a:lnTo>
                <a:lnTo>
                  <a:pt x="430" y="480"/>
                </a:lnTo>
                <a:lnTo>
                  <a:pt x="455" y="494"/>
                </a:lnTo>
                <a:lnTo>
                  <a:pt x="441" y="523"/>
                </a:lnTo>
                <a:lnTo>
                  <a:pt x="463" y="548"/>
                </a:lnTo>
                <a:lnTo>
                  <a:pt x="463" y="566"/>
                </a:lnTo>
                <a:lnTo>
                  <a:pt x="416" y="537"/>
                </a:lnTo>
                <a:lnTo>
                  <a:pt x="387" y="559"/>
                </a:lnTo>
                <a:lnTo>
                  <a:pt x="398" y="616"/>
                </a:lnTo>
                <a:lnTo>
                  <a:pt x="384" y="623"/>
                </a:lnTo>
                <a:lnTo>
                  <a:pt x="373" y="652"/>
                </a:lnTo>
                <a:lnTo>
                  <a:pt x="351" y="656"/>
                </a:lnTo>
                <a:lnTo>
                  <a:pt x="351" y="623"/>
                </a:lnTo>
                <a:lnTo>
                  <a:pt x="330" y="623"/>
                </a:lnTo>
                <a:lnTo>
                  <a:pt x="323" y="595"/>
                </a:lnTo>
                <a:lnTo>
                  <a:pt x="308" y="580"/>
                </a:lnTo>
                <a:lnTo>
                  <a:pt x="283" y="577"/>
                </a:lnTo>
                <a:lnTo>
                  <a:pt x="273" y="598"/>
                </a:lnTo>
                <a:lnTo>
                  <a:pt x="255" y="620"/>
                </a:lnTo>
                <a:lnTo>
                  <a:pt x="212" y="631"/>
                </a:lnTo>
                <a:lnTo>
                  <a:pt x="165" y="613"/>
                </a:lnTo>
                <a:lnTo>
                  <a:pt x="108" y="602"/>
                </a:lnTo>
                <a:lnTo>
                  <a:pt x="104" y="566"/>
                </a:lnTo>
                <a:lnTo>
                  <a:pt x="90" y="559"/>
                </a:lnTo>
                <a:lnTo>
                  <a:pt x="54" y="559"/>
                </a:lnTo>
                <a:lnTo>
                  <a:pt x="0" y="13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4" name=""/>
          <p:cNvSpPr/>
          <p:nvPr/>
        </p:nvSpPr>
        <p:spPr>
          <a:xfrm>
            <a:off x="5637240" y="3083040"/>
            <a:ext cx="617400" cy="780840"/>
          </a:xfrm>
          <a:custGeom>
            <a:avLst/>
            <a:gdLst/>
            <a:ahLst/>
            <a:rect l="l" t="t" r="r" b="b"/>
            <a:pathLst>
              <a:path w="563" h="656">
                <a:moveTo>
                  <a:pt x="0" y="132"/>
                </a:moveTo>
                <a:lnTo>
                  <a:pt x="154" y="107"/>
                </a:lnTo>
                <a:lnTo>
                  <a:pt x="233" y="107"/>
                </a:lnTo>
                <a:lnTo>
                  <a:pt x="255" y="121"/>
                </a:lnTo>
                <a:lnTo>
                  <a:pt x="344" y="114"/>
                </a:lnTo>
                <a:lnTo>
                  <a:pt x="351" y="104"/>
                </a:lnTo>
                <a:lnTo>
                  <a:pt x="380" y="100"/>
                </a:lnTo>
                <a:lnTo>
                  <a:pt x="402" y="86"/>
                </a:lnTo>
                <a:lnTo>
                  <a:pt x="412" y="43"/>
                </a:lnTo>
                <a:lnTo>
                  <a:pt x="452" y="21"/>
                </a:lnTo>
                <a:lnTo>
                  <a:pt x="513" y="0"/>
                </a:lnTo>
                <a:lnTo>
                  <a:pt x="559" y="225"/>
                </a:lnTo>
                <a:lnTo>
                  <a:pt x="549" y="243"/>
                </a:lnTo>
                <a:lnTo>
                  <a:pt x="563" y="265"/>
                </a:lnTo>
                <a:lnTo>
                  <a:pt x="552" y="286"/>
                </a:lnTo>
                <a:lnTo>
                  <a:pt x="542" y="308"/>
                </a:lnTo>
                <a:lnTo>
                  <a:pt x="545" y="405"/>
                </a:lnTo>
                <a:lnTo>
                  <a:pt x="531" y="426"/>
                </a:lnTo>
                <a:lnTo>
                  <a:pt x="509" y="426"/>
                </a:lnTo>
                <a:lnTo>
                  <a:pt x="506" y="469"/>
                </a:lnTo>
                <a:lnTo>
                  <a:pt x="459" y="462"/>
                </a:lnTo>
                <a:lnTo>
                  <a:pt x="430" y="480"/>
                </a:lnTo>
                <a:lnTo>
                  <a:pt x="455" y="494"/>
                </a:lnTo>
                <a:lnTo>
                  <a:pt x="441" y="523"/>
                </a:lnTo>
                <a:lnTo>
                  <a:pt x="463" y="548"/>
                </a:lnTo>
                <a:lnTo>
                  <a:pt x="463" y="566"/>
                </a:lnTo>
                <a:lnTo>
                  <a:pt x="416" y="537"/>
                </a:lnTo>
                <a:lnTo>
                  <a:pt x="387" y="559"/>
                </a:lnTo>
                <a:lnTo>
                  <a:pt x="398" y="616"/>
                </a:lnTo>
                <a:lnTo>
                  <a:pt x="384" y="623"/>
                </a:lnTo>
                <a:lnTo>
                  <a:pt x="373" y="652"/>
                </a:lnTo>
                <a:lnTo>
                  <a:pt x="351" y="656"/>
                </a:lnTo>
                <a:lnTo>
                  <a:pt x="351" y="623"/>
                </a:lnTo>
                <a:lnTo>
                  <a:pt x="330" y="623"/>
                </a:lnTo>
                <a:lnTo>
                  <a:pt x="323" y="595"/>
                </a:lnTo>
                <a:lnTo>
                  <a:pt x="308" y="580"/>
                </a:lnTo>
                <a:lnTo>
                  <a:pt x="283" y="577"/>
                </a:lnTo>
                <a:lnTo>
                  <a:pt x="273" y="598"/>
                </a:lnTo>
                <a:lnTo>
                  <a:pt x="255" y="620"/>
                </a:lnTo>
                <a:lnTo>
                  <a:pt x="212" y="631"/>
                </a:lnTo>
                <a:lnTo>
                  <a:pt x="165" y="613"/>
                </a:lnTo>
                <a:lnTo>
                  <a:pt x="108" y="602"/>
                </a:lnTo>
                <a:lnTo>
                  <a:pt x="104" y="566"/>
                </a:lnTo>
                <a:lnTo>
                  <a:pt x="90" y="559"/>
                </a:lnTo>
                <a:lnTo>
                  <a:pt x="54" y="559"/>
                </a:lnTo>
                <a:lnTo>
                  <a:pt x="0" y="132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5" name=""/>
          <p:cNvSpPr/>
          <p:nvPr/>
        </p:nvSpPr>
        <p:spPr>
          <a:xfrm>
            <a:off x="7324560" y="1595520"/>
            <a:ext cx="522360" cy="949320"/>
          </a:xfrm>
          <a:custGeom>
            <a:avLst/>
            <a:gdLst/>
            <a:ahLst/>
            <a:rect l="l" t="t" r="r" b="b"/>
            <a:pathLst>
              <a:path w="477" h="796">
                <a:moveTo>
                  <a:pt x="0" y="444"/>
                </a:moveTo>
                <a:lnTo>
                  <a:pt x="36" y="398"/>
                </a:lnTo>
                <a:lnTo>
                  <a:pt x="36" y="322"/>
                </a:lnTo>
                <a:lnTo>
                  <a:pt x="54" y="279"/>
                </a:lnTo>
                <a:lnTo>
                  <a:pt x="50" y="243"/>
                </a:lnTo>
                <a:lnTo>
                  <a:pt x="32" y="172"/>
                </a:lnTo>
                <a:lnTo>
                  <a:pt x="72" y="57"/>
                </a:lnTo>
                <a:lnTo>
                  <a:pt x="83" y="46"/>
                </a:lnTo>
                <a:lnTo>
                  <a:pt x="83" y="21"/>
                </a:lnTo>
                <a:lnTo>
                  <a:pt x="111" y="10"/>
                </a:lnTo>
                <a:lnTo>
                  <a:pt x="133" y="43"/>
                </a:lnTo>
                <a:lnTo>
                  <a:pt x="169" y="43"/>
                </a:lnTo>
                <a:lnTo>
                  <a:pt x="172" y="35"/>
                </a:lnTo>
                <a:lnTo>
                  <a:pt x="197" y="28"/>
                </a:lnTo>
                <a:lnTo>
                  <a:pt x="212" y="0"/>
                </a:lnTo>
                <a:lnTo>
                  <a:pt x="226" y="21"/>
                </a:lnTo>
                <a:lnTo>
                  <a:pt x="226" y="35"/>
                </a:lnTo>
                <a:lnTo>
                  <a:pt x="291" y="68"/>
                </a:lnTo>
                <a:lnTo>
                  <a:pt x="326" y="236"/>
                </a:lnTo>
                <a:lnTo>
                  <a:pt x="355" y="269"/>
                </a:lnTo>
                <a:lnTo>
                  <a:pt x="405" y="269"/>
                </a:lnTo>
                <a:lnTo>
                  <a:pt x="412" y="283"/>
                </a:lnTo>
                <a:lnTo>
                  <a:pt x="409" y="319"/>
                </a:lnTo>
                <a:lnTo>
                  <a:pt x="423" y="337"/>
                </a:lnTo>
                <a:lnTo>
                  <a:pt x="470" y="347"/>
                </a:lnTo>
                <a:lnTo>
                  <a:pt x="477" y="380"/>
                </a:lnTo>
                <a:lnTo>
                  <a:pt x="459" y="430"/>
                </a:lnTo>
                <a:lnTo>
                  <a:pt x="405" y="480"/>
                </a:lnTo>
                <a:lnTo>
                  <a:pt x="359" y="484"/>
                </a:lnTo>
                <a:lnTo>
                  <a:pt x="344" y="494"/>
                </a:lnTo>
                <a:lnTo>
                  <a:pt x="334" y="523"/>
                </a:lnTo>
                <a:lnTo>
                  <a:pt x="323" y="527"/>
                </a:lnTo>
                <a:lnTo>
                  <a:pt x="287" y="505"/>
                </a:lnTo>
                <a:lnTo>
                  <a:pt x="283" y="530"/>
                </a:lnTo>
                <a:lnTo>
                  <a:pt x="294" y="563"/>
                </a:lnTo>
                <a:lnTo>
                  <a:pt x="294" y="595"/>
                </a:lnTo>
                <a:lnTo>
                  <a:pt x="273" y="602"/>
                </a:lnTo>
                <a:lnTo>
                  <a:pt x="204" y="598"/>
                </a:lnTo>
                <a:lnTo>
                  <a:pt x="208" y="631"/>
                </a:lnTo>
                <a:lnTo>
                  <a:pt x="197" y="656"/>
                </a:lnTo>
                <a:lnTo>
                  <a:pt x="176" y="656"/>
                </a:lnTo>
                <a:lnTo>
                  <a:pt x="169" y="706"/>
                </a:lnTo>
                <a:lnTo>
                  <a:pt x="161" y="731"/>
                </a:lnTo>
                <a:lnTo>
                  <a:pt x="147" y="742"/>
                </a:lnTo>
                <a:lnTo>
                  <a:pt x="151" y="796"/>
                </a:lnTo>
                <a:lnTo>
                  <a:pt x="118" y="796"/>
                </a:lnTo>
                <a:lnTo>
                  <a:pt x="108" y="771"/>
                </a:lnTo>
                <a:lnTo>
                  <a:pt x="79" y="749"/>
                </a:lnTo>
                <a:lnTo>
                  <a:pt x="90" y="692"/>
                </a:lnTo>
                <a:lnTo>
                  <a:pt x="65" y="659"/>
                </a:lnTo>
                <a:lnTo>
                  <a:pt x="57" y="602"/>
                </a:lnTo>
                <a:lnTo>
                  <a:pt x="40" y="570"/>
                </a:lnTo>
                <a:lnTo>
                  <a:pt x="0" y="44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6" name=""/>
          <p:cNvSpPr/>
          <p:nvPr/>
        </p:nvSpPr>
        <p:spPr>
          <a:xfrm>
            <a:off x="7324560" y="1595520"/>
            <a:ext cx="522360" cy="949320"/>
          </a:xfrm>
          <a:custGeom>
            <a:avLst/>
            <a:gdLst/>
            <a:ahLst/>
            <a:rect l="l" t="t" r="r" b="b"/>
            <a:pathLst>
              <a:path w="477" h="796">
                <a:moveTo>
                  <a:pt x="0" y="444"/>
                </a:moveTo>
                <a:lnTo>
                  <a:pt x="36" y="398"/>
                </a:lnTo>
                <a:lnTo>
                  <a:pt x="36" y="322"/>
                </a:lnTo>
                <a:lnTo>
                  <a:pt x="54" y="279"/>
                </a:lnTo>
                <a:lnTo>
                  <a:pt x="50" y="243"/>
                </a:lnTo>
                <a:lnTo>
                  <a:pt x="32" y="172"/>
                </a:lnTo>
                <a:lnTo>
                  <a:pt x="72" y="57"/>
                </a:lnTo>
                <a:lnTo>
                  <a:pt x="83" y="46"/>
                </a:lnTo>
                <a:lnTo>
                  <a:pt x="83" y="21"/>
                </a:lnTo>
                <a:lnTo>
                  <a:pt x="111" y="10"/>
                </a:lnTo>
                <a:lnTo>
                  <a:pt x="133" y="43"/>
                </a:lnTo>
                <a:lnTo>
                  <a:pt x="169" y="43"/>
                </a:lnTo>
                <a:lnTo>
                  <a:pt x="172" y="35"/>
                </a:lnTo>
                <a:lnTo>
                  <a:pt x="197" y="28"/>
                </a:lnTo>
                <a:lnTo>
                  <a:pt x="212" y="0"/>
                </a:lnTo>
                <a:lnTo>
                  <a:pt x="226" y="21"/>
                </a:lnTo>
                <a:lnTo>
                  <a:pt x="226" y="35"/>
                </a:lnTo>
                <a:lnTo>
                  <a:pt x="291" y="68"/>
                </a:lnTo>
                <a:lnTo>
                  <a:pt x="326" y="236"/>
                </a:lnTo>
                <a:lnTo>
                  <a:pt x="355" y="269"/>
                </a:lnTo>
                <a:lnTo>
                  <a:pt x="405" y="269"/>
                </a:lnTo>
                <a:lnTo>
                  <a:pt x="412" y="283"/>
                </a:lnTo>
                <a:lnTo>
                  <a:pt x="409" y="319"/>
                </a:lnTo>
                <a:lnTo>
                  <a:pt x="423" y="337"/>
                </a:lnTo>
                <a:lnTo>
                  <a:pt x="470" y="347"/>
                </a:lnTo>
                <a:lnTo>
                  <a:pt x="477" y="380"/>
                </a:lnTo>
                <a:lnTo>
                  <a:pt x="459" y="430"/>
                </a:lnTo>
                <a:lnTo>
                  <a:pt x="405" y="480"/>
                </a:lnTo>
                <a:lnTo>
                  <a:pt x="359" y="484"/>
                </a:lnTo>
                <a:lnTo>
                  <a:pt x="344" y="494"/>
                </a:lnTo>
                <a:lnTo>
                  <a:pt x="334" y="523"/>
                </a:lnTo>
                <a:lnTo>
                  <a:pt x="323" y="527"/>
                </a:lnTo>
                <a:lnTo>
                  <a:pt x="287" y="505"/>
                </a:lnTo>
                <a:lnTo>
                  <a:pt x="283" y="530"/>
                </a:lnTo>
                <a:lnTo>
                  <a:pt x="294" y="563"/>
                </a:lnTo>
                <a:lnTo>
                  <a:pt x="294" y="595"/>
                </a:lnTo>
                <a:lnTo>
                  <a:pt x="273" y="602"/>
                </a:lnTo>
                <a:lnTo>
                  <a:pt x="204" y="598"/>
                </a:lnTo>
                <a:lnTo>
                  <a:pt x="208" y="631"/>
                </a:lnTo>
                <a:lnTo>
                  <a:pt x="197" y="656"/>
                </a:lnTo>
                <a:lnTo>
                  <a:pt x="176" y="656"/>
                </a:lnTo>
                <a:lnTo>
                  <a:pt x="169" y="706"/>
                </a:lnTo>
                <a:lnTo>
                  <a:pt x="161" y="731"/>
                </a:lnTo>
                <a:lnTo>
                  <a:pt x="147" y="742"/>
                </a:lnTo>
                <a:lnTo>
                  <a:pt x="151" y="796"/>
                </a:lnTo>
                <a:lnTo>
                  <a:pt x="118" y="796"/>
                </a:lnTo>
                <a:lnTo>
                  <a:pt x="108" y="771"/>
                </a:lnTo>
                <a:lnTo>
                  <a:pt x="79" y="749"/>
                </a:lnTo>
                <a:lnTo>
                  <a:pt x="90" y="692"/>
                </a:lnTo>
                <a:lnTo>
                  <a:pt x="65" y="659"/>
                </a:lnTo>
                <a:lnTo>
                  <a:pt x="57" y="602"/>
                </a:lnTo>
                <a:lnTo>
                  <a:pt x="40" y="570"/>
                </a:lnTo>
                <a:lnTo>
                  <a:pt x="0" y="444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7" name=""/>
          <p:cNvSpPr/>
          <p:nvPr/>
        </p:nvSpPr>
        <p:spPr>
          <a:xfrm>
            <a:off x="5861160" y="4030560"/>
            <a:ext cx="1261800" cy="614520"/>
          </a:xfrm>
          <a:custGeom>
            <a:avLst/>
            <a:gdLst/>
            <a:ahLst/>
            <a:rect l="l" t="t" r="r" b="b"/>
            <a:pathLst>
              <a:path w="1144" h="516">
                <a:moveTo>
                  <a:pt x="323" y="132"/>
                </a:moveTo>
                <a:lnTo>
                  <a:pt x="320" y="190"/>
                </a:lnTo>
                <a:lnTo>
                  <a:pt x="287" y="190"/>
                </a:lnTo>
                <a:lnTo>
                  <a:pt x="294" y="236"/>
                </a:lnTo>
                <a:lnTo>
                  <a:pt x="259" y="236"/>
                </a:lnTo>
                <a:lnTo>
                  <a:pt x="244" y="251"/>
                </a:lnTo>
                <a:lnTo>
                  <a:pt x="216" y="265"/>
                </a:lnTo>
                <a:lnTo>
                  <a:pt x="194" y="265"/>
                </a:lnTo>
                <a:lnTo>
                  <a:pt x="183" y="304"/>
                </a:lnTo>
                <a:lnTo>
                  <a:pt x="133" y="312"/>
                </a:lnTo>
                <a:lnTo>
                  <a:pt x="126" y="337"/>
                </a:lnTo>
                <a:lnTo>
                  <a:pt x="94" y="355"/>
                </a:lnTo>
                <a:lnTo>
                  <a:pt x="69" y="369"/>
                </a:lnTo>
                <a:lnTo>
                  <a:pt x="36" y="376"/>
                </a:lnTo>
                <a:lnTo>
                  <a:pt x="33" y="387"/>
                </a:lnTo>
                <a:lnTo>
                  <a:pt x="44" y="405"/>
                </a:lnTo>
                <a:lnTo>
                  <a:pt x="8" y="437"/>
                </a:lnTo>
                <a:lnTo>
                  <a:pt x="0" y="462"/>
                </a:lnTo>
                <a:lnTo>
                  <a:pt x="76" y="455"/>
                </a:lnTo>
                <a:lnTo>
                  <a:pt x="147" y="444"/>
                </a:lnTo>
                <a:lnTo>
                  <a:pt x="169" y="444"/>
                </a:lnTo>
                <a:lnTo>
                  <a:pt x="201" y="451"/>
                </a:lnTo>
                <a:lnTo>
                  <a:pt x="251" y="383"/>
                </a:lnTo>
                <a:lnTo>
                  <a:pt x="327" y="387"/>
                </a:lnTo>
                <a:lnTo>
                  <a:pt x="348" y="369"/>
                </a:lnTo>
                <a:lnTo>
                  <a:pt x="477" y="369"/>
                </a:lnTo>
                <a:lnTo>
                  <a:pt x="499" y="398"/>
                </a:lnTo>
                <a:lnTo>
                  <a:pt x="657" y="398"/>
                </a:lnTo>
                <a:lnTo>
                  <a:pt x="825" y="516"/>
                </a:lnTo>
                <a:lnTo>
                  <a:pt x="829" y="505"/>
                </a:lnTo>
                <a:lnTo>
                  <a:pt x="839" y="505"/>
                </a:lnTo>
                <a:lnTo>
                  <a:pt x="847" y="516"/>
                </a:lnTo>
                <a:lnTo>
                  <a:pt x="908" y="512"/>
                </a:lnTo>
                <a:lnTo>
                  <a:pt x="918" y="484"/>
                </a:lnTo>
                <a:lnTo>
                  <a:pt x="922" y="423"/>
                </a:lnTo>
                <a:lnTo>
                  <a:pt x="958" y="390"/>
                </a:lnTo>
                <a:lnTo>
                  <a:pt x="979" y="369"/>
                </a:lnTo>
                <a:lnTo>
                  <a:pt x="986" y="351"/>
                </a:lnTo>
                <a:lnTo>
                  <a:pt x="1001" y="355"/>
                </a:lnTo>
                <a:lnTo>
                  <a:pt x="1030" y="326"/>
                </a:lnTo>
                <a:lnTo>
                  <a:pt x="1083" y="315"/>
                </a:lnTo>
                <a:lnTo>
                  <a:pt x="1087" y="290"/>
                </a:lnTo>
                <a:lnTo>
                  <a:pt x="1123" y="261"/>
                </a:lnTo>
                <a:lnTo>
                  <a:pt x="1047" y="265"/>
                </a:lnTo>
                <a:lnTo>
                  <a:pt x="1051" y="247"/>
                </a:lnTo>
                <a:lnTo>
                  <a:pt x="1040" y="211"/>
                </a:lnTo>
                <a:lnTo>
                  <a:pt x="1069" y="208"/>
                </a:lnTo>
                <a:lnTo>
                  <a:pt x="1101" y="190"/>
                </a:lnTo>
                <a:lnTo>
                  <a:pt x="1123" y="190"/>
                </a:lnTo>
                <a:lnTo>
                  <a:pt x="1130" y="157"/>
                </a:lnTo>
                <a:lnTo>
                  <a:pt x="1144" y="143"/>
                </a:lnTo>
                <a:lnTo>
                  <a:pt x="1137" y="89"/>
                </a:lnTo>
                <a:lnTo>
                  <a:pt x="1119" y="104"/>
                </a:lnTo>
                <a:lnTo>
                  <a:pt x="1026" y="114"/>
                </a:lnTo>
                <a:lnTo>
                  <a:pt x="1012" y="104"/>
                </a:lnTo>
                <a:lnTo>
                  <a:pt x="1065" y="57"/>
                </a:lnTo>
                <a:lnTo>
                  <a:pt x="1087" y="61"/>
                </a:lnTo>
                <a:lnTo>
                  <a:pt x="1116" y="68"/>
                </a:lnTo>
                <a:lnTo>
                  <a:pt x="1137" y="57"/>
                </a:lnTo>
                <a:lnTo>
                  <a:pt x="1098" y="0"/>
                </a:lnTo>
                <a:lnTo>
                  <a:pt x="954" y="35"/>
                </a:lnTo>
                <a:lnTo>
                  <a:pt x="592" y="96"/>
                </a:lnTo>
                <a:lnTo>
                  <a:pt x="323" y="13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8" name=""/>
          <p:cNvSpPr/>
          <p:nvPr/>
        </p:nvSpPr>
        <p:spPr>
          <a:xfrm>
            <a:off x="5861160" y="4030560"/>
            <a:ext cx="1261800" cy="614520"/>
          </a:xfrm>
          <a:custGeom>
            <a:avLst/>
            <a:gdLst/>
            <a:ahLst/>
            <a:rect l="l" t="t" r="r" b="b"/>
            <a:pathLst>
              <a:path w="1144" h="516">
                <a:moveTo>
                  <a:pt x="323" y="132"/>
                </a:moveTo>
                <a:lnTo>
                  <a:pt x="320" y="190"/>
                </a:lnTo>
                <a:lnTo>
                  <a:pt x="287" y="190"/>
                </a:lnTo>
                <a:lnTo>
                  <a:pt x="294" y="236"/>
                </a:lnTo>
                <a:lnTo>
                  <a:pt x="259" y="236"/>
                </a:lnTo>
                <a:lnTo>
                  <a:pt x="244" y="251"/>
                </a:lnTo>
                <a:lnTo>
                  <a:pt x="216" y="265"/>
                </a:lnTo>
                <a:lnTo>
                  <a:pt x="194" y="265"/>
                </a:lnTo>
                <a:lnTo>
                  <a:pt x="183" y="304"/>
                </a:lnTo>
                <a:lnTo>
                  <a:pt x="133" y="312"/>
                </a:lnTo>
                <a:lnTo>
                  <a:pt x="126" y="337"/>
                </a:lnTo>
                <a:lnTo>
                  <a:pt x="94" y="355"/>
                </a:lnTo>
                <a:lnTo>
                  <a:pt x="69" y="369"/>
                </a:lnTo>
                <a:lnTo>
                  <a:pt x="36" y="376"/>
                </a:lnTo>
                <a:lnTo>
                  <a:pt x="33" y="387"/>
                </a:lnTo>
                <a:lnTo>
                  <a:pt x="44" y="405"/>
                </a:lnTo>
                <a:lnTo>
                  <a:pt x="8" y="437"/>
                </a:lnTo>
                <a:lnTo>
                  <a:pt x="0" y="462"/>
                </a:lnTo>
                <a:lnTo>
                  <a:pt x="76" y="455"/>
                </a:lnTo>
                <a:lnTo>
                  <a:pt x="147" y="444"/>
                </a:lnTo>
                <a:lnTo>
                  <a:pt x="169" y="444"/>
                </a:lnTo>
                <a:lnTo>
                  <a:pt x="201" y="451"/>
                </a:lnTo>
                <a:lnTo>
                  <a:pt x="251" y="383"/>
                </a:lnTo>
                <a:lnTo>
                  <a:pt x="327" y="387"/>
                </a:lnTo>
                <a:lnTo>
                  <a:pt x="348" y="369"/>
                </a:lnTo>
                <a:lnTo>
                  <a:pt x="477" y="369"/>
                </a:lnTo>
                <a:lnTo>
                  <a:pt x="499" y="398"/>
                </a:lnTo>
                <a:lnTo>
                  <a:pt x="657" y="398"/>
                </a:lnTo>
                <a:lnTo>
                  <a:pt x="825" y="516"/>
                </a:lnTo>
                <a:lnTo>
                  <a:pt x="829" y="505"/>
                </a:lnTo>
                <a:lnTo>
                  <a:pt x="839" y="505"/>
                </a:lnTo>
                <a:lnTo>
                  <a:pt x="847" y="516"/>
                </a:lnTo>
                <a:lnTo>
                  <a:pt x="908" y="512"/>
                </a:lnTo>
                <a:lnTo>
                  <a:pt x="918" y="484"/>
                </a:lnTo>
                <a:lnTo>
                  <a:pt x="922" y="423"/>
                </a:lnTo>
                <a:lnTo>
                  <a:pt x="958" y="390"/>
                </a:lnTo>
                <a:lnTo>
                  <a:pt x="979" y="369"/>
                </a:lnTo>
                <a:lnTo>
                  <a:pt x="986" y="351"/>
                </a:lnTo>
                <a:lnTo>
                  <a:pt x="1001" y="355"/>
                </a:lnTo>
                <a:lnTo>
                  <a:pt x="1030" y="326"/>
                </a:lnTo>
                <a:lnTo>
                  <a:pt x="1083" y="315"/>
                </a:lnTo>
                <a:lnTo>
                  <a:pt x="1087" y="290"/>
                </a:lnTo>
                <a:lnTo>
                  <a:pt x="1123" y="261"/>
                </a:lnTo>
                <a:lnTo>
                  <a:pt x="1047" y="265"/>
                </a:lnTo>
                <a:lnTo>
                  <a:pt x="1051" y="247"/>
                </a:lnTo>
                <a:lnTo>
                  <a:pt x="1040" y="211"/>
                </a:lnTo>
                <a:lnTo>
                  <a:pt x="1069" y="208"/>
                </a:lnTo>
                <a:lnTo>
                  <a:pt x="1101" y="190"/>
                </a:lnTo>
                <a:lnTo>
                  <a:pt x="1123" y="190"/>
                </a:lnTo>
                <a:lnTo>
                  <a:pt x="1130" y="157"/>
                </a:lnTo>
                <a:lnTo>
                  <a:pt x="1144" y="143"/>
                </a:lnTo>
                <a:lnTo>
                  <a:pt x="1137" y="89"/>
                </a:lnTo>
                <a:lnTo>
                  <a:pt x="1119" y="104"/>
                </a:lnTo>
                <a:lnTo>
                  <a:pt x="1026" y="114"/>
                </a:lnTo>
                <a:lnTo>
                  <a:pt x="1012" y="104"/>
                </a:lnTo>
                <a:lnTo>
                  <a:pt x="1065" y="57"/>
                </a:lnTo>
                <a:lnTo>
                  <a:pt x="1087" y="61"/>
                </a:lnTo>
                <a:lnTo>
                  <a:pt x="1116" y="68"/>
                </a:lnTo>
                <a:lnTo>
                  <a:pt x="1137" y="57"/>
                </a:lnTo>
                <a:lnTo>
                  <a:pt x="1098" y="0"/>
                </a:lnTo>
                <a:lnTo>
                  <a:pt x="954" y="35"/>
                </a:lnTo>
                <a:lnTo>
                  <a:pt x="592" y="96"/>
                </a:lnTo>
                <a:lnTo>
                  <a:pt x="323" y="132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9" name=""/>
          <p:cNvSpPr/>
          <p:nvPr/>
        </p:nvSpPr>
        <p:spPr>
          <a:xfrm>
            <a:off x="4970520" y="4187880"/>
            <a:ext cx="1243080" cy="490320"/>
          </a:xfrm>
          <a:custGeom>
            <a:avLst/>
            <a:gdLst/>
            <a:ahLst/>
            <a:rect l="l" t="t" r="r" b="b"/>
            <a:pathLst>
              <a:path w="1130" h="413">
                <a:moveTo>
                  <a:pt x="1130" y="0"/>
                </a:moveTo>
                <a:lnTo>
                  <a:pt x="1126" y="50"/>
                </a:lnTo>
                <a:lnTo>
                  <a:pt x="1097" y="54"/>
                </a:lnTo>
                <a:lnTo>
                  <a:pt x="1101" y="97"/>
                </a:lnTo>
                <a:lnTo>
                  <a:pt x="1076" y="104"/>
                </a:lnTo>
                <a:lnTo>
                  <a:pt x="1026" y="133"/>
                </a:lnTo>
                <a:lnTo>
                  <a:pt x="1004" y="129"/>
                </a:lnTo>
                <a:lnTo>
                  <a:pt x="993" y="172"/>
                </a:lnTo>
                <a:lnTo>
                  <a:pt x="950" y="176"/>
                </a:lnTo>
                <a:lnTo>
                  <a:pt x="936" y="201"/>
                </a:lnTo>
                <a:lnTo>
                  <a:pt x="879" y="233"/>
                </a:lnTo>
                <a:lnTo>
                  <a:pt x="843" y="244"/>
                </a:lnTo>
                <a:lnTo>
                  <a:pt x="854" y="266"/>
                </a:lnTo>
                <a:lnTo>
                  <a:pt x="807" y="305"/>
                </a:lnTo>
                <a:lnTo>
                  <a:pt x="803" y="327"/>
                </a:lnTo>
                <a:lnTo>
                  <a:pt x="538" y="362"/>
                </a:lnTo>
                <a:lnTo>
                  <a:pt x="380" y="388"/>
                </a:lnTo>
                <a:lnTo>
                  <a:pt x="226" y="398"/>
                </a:lnTo>
                <a:lnTo>
                  <a:pt x="18" y="413"/>
                </a:lnTo>
                <a:lnTo>
                  <a:pt x="15" y="388"/>
                </a:lnTo>
                <a:lnTo>
                  <a:pt x="25" y="380"/>
                </a:lnTo>
                <a:lnTo>
                  <a:pt x="0" y="359"/>
                </a:lnTo>
                <a:lnTo>
                  <a:pt x="18" y="323"/>
                </a:lnTo>
                <a:lnTo>
                  <a:pt x="40" y="309"/>
                </a:lnTo>
                <a:lnTo>
                  <a:pt x="43" y="284"/>
                </a:lnTo>
                <a:lnTo>
                  <a:pt x="61" y="262"/>
                </a:lnTo>
                <a:lnTo>
                  <a:pt x="61" y="233"/>
                </a:lnTo>
                <a:lnTo>
                  <a:pt x="75" y="172"/>
                </a:lnTo>
                <a:lnTo>
                  <a:pt x="86" y="162"/>
                </a:lnTo>
                <a:lnTo>
                  <a:pt x="111" y="151"/>
                </a:lnTo>
                <a:lnTo>
                  <a:pt x="172" y="154"/>
                </a:lnTo>
                <a:lnTo>
                  <a:pt x="201" y="154"/>
                </a:lnTo>
                <a:lnTo>
                  <a:pt x="291" y="97"/>
                </a:lnTo>
                <a:lnTo>
                  <a:pt x="309" y="111"/>
                </a:lnTo>
                <a:lnTo>
                  <a:pt x="348" y="115"/>
                </a:lnTo>
                <a:lnTo>
                  <a:pt x="369" y="86"/>
                </a:lnTo>
                <a:lnTo>
                  <a:pt x="531" y="86"/>
                </a:lnTo>
                <a:lnTo>
                  <a:pt x="767" y="61"/>
                </a:lnTo>
                <a:lnTo>
                  <a:pt x="997" y="22"/>
                </a:lnTo>
                <a:lnTo>
                  <a:pt x="113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0" name=""/>
          <p:cNvSpPr/>
          <p:nvPr/>
        </p:nvSpPr>
        <p:spPr>
          <a:xfrm>
            <a:off x="4970520" y="4187880"/>
            <a:ext cx="1243080" cy="490320"/>
          </a:xfrm>
          <a:custGeom>
            <a:avLst/>
            <a:gdLst/>
            <a:ahLst/>
            <a:rect l="l" t="t" r="r" b="b"/>
            <a:pathLst>
              <a:path w="1130" h="413">
                <a:moveTo>
                  <a:pt x="1130" y="0"/>
                </a:moveTo>
                <a:lnTo>
                  <a:pt x="1126" y="50"/>
                </a:lnTo>
                <a:lnTo>
                  <a:pt x="1097" y="54"/>
                </a:lnTo>
                <a:lnTo>
                  <a:pt x="1101" y="97"/>
                </a:lnTo>
                <a:lnTo>
                  <a:pt x="1076" y="104"/>
                </a:lnTo>
                <a:lnTo>
                  <a:pt x="1026" y="133"/>
                </a:lnTo>
                <a:lnTo>
                  <a:pt x="1004" y="129"/>
                </a:lnTo>
                <a:lnTo>
                  <a:pt x="993" y="172"/>
                </a:lnTo>
                <a:lnTo>
                  <a:pt x="950" y="176"/>
                </a:lnTo>
                <a:lnTo>
                  <a:pt x="936" y="201"/>
                </a:lnTo>
                <a:lnTo>
                  <a:pt x="879" y="233"/>
                </a:lnTo>
                <a:lnTo>
                  <a:pt x="843" y="244"/>
                </a:lnTo>
                <a:lnTo>
                  <a:pt x="854" y="266"/>
                </a:lnTo>
                <a:lnTo>
                  <a:pt x="807" y="305"/>
                </a:lnTo>
                <a:lnTo>
                  <a:pt x="803" y="327"/>
                </a:lnTo>
                <a:lnTo>
                  <a:pt x="538" y="362"/>
                </a:lnTo>
                <a:lnTo>
                  <a:pt x="380" y="388"/>
                </a:lnTo>
                <a:lnTo>
                  <a:pt x="226" y="398"/>
                </a:lnTo>
                <a:lnTo>
                  <a:pt x="18" y="413"/>
                </a:lnTo>
                <a:lnTo>
                  <a:pt x="15" y="388"/>
                </a:lnTo>
                <a:lnTo>
                  <a:pt x="25" y="380"/>
                </a:lnTo>
                <a:lnTo>
                  <a:pt x="0" y="359"/>
                </a:lnTo>
                <a:lnTo>
                  <a:pt x="18" y="323"/>
                </a:lnTo>
                <a:lnTo>
                  <a:pt x="40" y="309"/>
                </a:lnTo>
                <a:lnTo>
                  <a:pt x="43" y="284"/>
                </a:lnTo>
                <a:lnTo>
                  <a:pt x="61" y="262"/>
                </a:lnTo>
                <a:lnTo>
                  <a:pt x="61" y="233"/>
                </a:lnTo>
                <a:lnTo>
                  <a:pt x="75" y="172"/>
                </a:lnTo>
                <a:lnTo>
                  <a:pt x="86" y="162"/>
                </a:lnTo>
                <a:lnTo>
                  <a:pt x="111" y="151"/>
                </a:lnTo>
                <a:lnTo>
                  <a:pt x="172" y="154"/>
                </a:lnTo>
                <a:lnTo>
                  <a:pt x="201" y="154"/>
                </a:lnTo>
                <a:lnTo>
                  <a:pt x="291" y="97"/>
                </a:lnTo>
                <a:lnTo>
                  <a:pt x="309" y="111"/>
                </a:lnTo>
                <a:lnTo>
                  <a:pt x="348" y="115"/>
                </a:lnTo>
                <a:lnTo>
                  <a:pt x="369" y="86"/>
                </a:lnTo>
                <a:lnTo>
                  <a:pt x="531" y="86"/>
                </a:lnTo>
                <a:lnTo>
                  <a:pt x="767" y="61"/>
                </a:lnTo>
                <a:lnTo>
                  <a:pt x="997" y="22"/>
                </a:lnTo>
                <a:lnTo>
                  <a:pt x="1130" y="0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1" name=""/>
          <p:cNvSpPr/>
          <p:nvPr/>
        </p:nvSpPr>
        <p:spPr>
          <a:xfrm>
            <a:off x="6019920" y="4468680"/>
            <a:ext cx="745920" cy="617760"/>
          </a:xfrm>
          <a:custGeom>
            <a:avLst/>
            <a:gdLst/>
            <a:ahLst/>
            <a:rect l="l" t="t" r="r" b="b"/>
            <a:pathLst>
              <a:path w="678" h="516">
                <a:moveTo>
                  <a:pt x="21" y="75"/>
                </a:moveTo>
                <a:lnTo>
                  <a:pt x="57" y="79"/>
                </a:lnTo>
                <a:lnTo>
                  <a:pt x="107" y="11"/>
                </a:lnTo>
                <a:lnTo>
                  <a:pt x="147" y="14"/>
                </a:lnTo>
                <a:lnTo>
                  <a:pt x="183" y="18"/>
                </a:lnTo>
                <a:lnTo>
                  <a:pt x="204" y="0"/>
                </a:lnTo>
                <a:lnTo>
                  <a:pt x="333" y="0"/>
                </a:lnTo>
                <a:lnTo>
                  <a:pt x="348" y="29"/>
                </a:lnTo>
                <a:lnTo>
                  <a:pt x="513" y="29"/>
                </a:lnTo>
                <a:lnTo>
                  <a:pt x="678" y="143"/>
                </a:lnTo>
                <a:lnTo>
                  <a:pt x="670" y="169"/>
                </a:lnTo>
                <a:lnTo>
                  <a:pt x="609" y="255"/>
                </a:lnTo>
                <a:lnTo>
                  <a:pt x="606" y="305"/>
                </a:lnTo>
                <a:lnTo>
                  <a:pt x="574" y="301"/>
                </a:lnTo>
                <a:lnTo>
                  <a:pt x="577" y="341"/>
                </a:lnTo>
                <a:lnTo>
                  <a:pt x="566" y="351"/>
                </a:lnTo>
                <a:lnTo>
                  <a:pt x="534" y="355"/>
                </a:lnTo>
                <a:lnTo>
                  <a:pt x="527" y="384"/>
                </a:lnTo>
                <a:lnTo>
                  <a:pt x="516" y="409"/>
                </a:lnTo>
                <a:lnTo>
                  <a:pt x="484" y="412"/>
                </a:lnTo>
                <a:lnTo>
                  <a:pt x="470" y="423"/>
                </a:lnTo>
                <a:lnTo>
                  <a:pt x="448" y="423"/>
                </a:lnTo>
                <a:lnTo>
                  <a:pt x="434" y="441"/>
                </a:lnTo>
                <a:lnTo>
                  <a:pt x="441" y="484"/>
                </a:lnTo>
                <a:lnTo>
                  <a:pt x="430" y="502"/>
                </a:lnTo>
                <a:lnTo>
                  <a:pt x="416" y="516"/>
                </a:lnTo>
                <a:lnTo>
                  <a:pt x="384" y="491"/>
                </a:lnTo>
                <a:lnTo>
                  <a:pt x="366" y="448"/>
                </a:lnTo>
                <a:lnTo>
                  <a:pt x="344" y="448"/>
                </a:lnTo>
                <a:lnTo>
                  <a:pt x="337" y="409"/>
                </a:lnTo>
                <a:lnTo>
                  <a:pt x="323" y="394"/>
                </a:lnTo>
                <a:lnTo>
                  <a:pt x="305" y="369"/>
                </a:lnTo>
                <a:lnTo>
                  <a:pt x="283" y="369"/>
                </a:lnTo>
                <a:lnTo>
                  <a:pt x="276" y="362"/>
                </a:lnTo>
                <a:lnTo>
                  <a:pt x="254" y="366"/>
                </a:lnTo>
                <a:lnTo>
                  <a:pt x="240" y="351"/>
                </a:lnTo>
                <a:lnTo>
                  <a:pt x="244" y="333"/>
                </a:lnTo>
                <a:lnTo>
                  <a:pt x="222" y="308"/>
                </a:lnTo>
                <a:lnTo>
                  <a:pt x="197" y="301"/>
                </a:lnTo>
                <a:lnTo>
                  <a:pt x="197" y="276"/>
                </a:lnTo>
                <a:lnTo>
                  <a:pt x="165" y="251"/>
                </a:lnTo>
                <a:lnTo>
                  <a:pt x="147" y="251"/>
                </a:lnTo>
                <a:lnTo>
                  <a:pt x="143" y="229"/>
                </a:lnTo>
                <a:lnTo>
                  <a:pt x="115" y="219"/>
                </a:lnTo>
                <a:lnTo>
                  <a:pt x="93" y="197"/>
                </a:lnTo>
                <a:lnTo>
                  <a:pt x="68" y="158"/>
                </a:lnTo>
                <a:lnTo>
                  <a:pt x="54" y="151"/>
                </a:lnTo>
                <a:lnTo>
                  <a:pt x="18" y="143"/>
                </a:lnTo>
                <a:lnTo>
                  <a:pt x="0" y="122"/>
                </a:lnTo>
                <a:lnTo>
                  <a:pt x="7" y="108"/>
                </a:lnTo>
                <a:lnTo>
                  <a:pt x="21" y="75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2" name=""/>
          <p:cNvSpPr/>
          <p:nvPr/>
        </p:nvSpPr>
        <p:spPr>
          <a:xfrm>
            <a:off x="6019920" y="4468680"/>
            <a:ext cx="745920" cy="617760"/>
          </a:xfrm>
          <a:custGeom>
            <a:avLst/>
            <a:gdLst/>
            <a:ahLst/>
            <a:rect l="l" t="t" r="r" b="b"/>
            <a:pathLst>
              <a:path w="678" h="516">
                <a:moveTo>
                  <a:pt x="21" y="75"/>
                </a:moveTo>
                <a:lnTo>
                  <a:pt x="57" y="79"/>
                </a:lnTo>
                <a:lnTo>
                  <a:pt x="107" y="11"/>
                </a:lnTo>
                <a:lnTo>
                  <a:pt x="147" y="14"/>
                </a:lnTo>
                <a:lnTo>
                  <a:pt x="183" y="18"/>
                </a:lnTo>
                <a:lnTo>
                  <a:pt x="204" y="0"/>
                </a:lnTo>
                <a:lnTo>
                  <a:pt x="333" y="0"/>
                </a:lnTo>
                <a:lnTo>
                  <a:pt x="348" y="29"/>
                </a:lnTo>
                <a:lnTo>
                  <a:pt x="513" y="29"/>
                </a:lnTo>
                <a:lnTo>
                  <a:pt x="678" y="143"/>
                </a:lnTo>
                <a:lnTo>
                  <a:pt x="670" y="169"/>
                </a:lnTo>
                <a:lnTo>
                  <a:pt x="609" y="255"/>
                </a:lnTo>
                <a:lnTo>
                  <a:pt x="606" y="305"/>
                </a:lnTo>
                <a:lnTo>
                  <a:pt x="574" y="301"/>
                </a:lnTo>
                <a:lnTo>
                  <a:pt x="577" y="341"/>
                </a:lnTo>
                <a:lnTo>
                  <a:pt x="566" y="351"/>
                </a:lnTo>
                <a:lnTo>
                  <a:pt x="534" y="355"/>
                </a:lnTo>
                <a:lnTo>
                  <a:pt x="527" y="384"/>
                </a:lnTo>
                <a:lnTo>
                  <a:pt x="516" y="409"/>
                </a:lnTo>
                <a:lnTo>
                  <a:pt x="484" y="412"/>
                </a:lnTo>
                <a:lnTo>
                  <a:pt x="470" y="423"/>
                </a:lnTo>
                <a:lnTo>
                  <a:pt x="448" y="423"/>
                </a:lnTo>
                <a:lnTo>
                  <a:pt x="434" y="441"/>
                </a:lnTo>
                <a:lnTo>
                  <a:pt x="441" y="484"/>
                </a:lnTo>
                <a:lnTo>
                  <a:pt x="430" y="502"/>
                </a:lnTo>
                <a:lnTo>
                  <a:pt x="416" y="516"/>
                </a:lnTo>
                <a:lnTo>
                  <a:pt x="384" y="491"/>
                </a:lnTo>
                <a:lnTo>
                  <a:pt x="366" y="448"/>
                </a:lnTo>
                <a:lnTo>
                  <a:pt x="344" y="448"/>
                </a:lnTo>
                <a:lnTo>
                  <a:pt x="337" y="409"/>
                </a:lnTo>
                <a:lnTo>
                  <a:pt x="323" y="394"/>
                </a:lnTo>
                <a:lnTo>
                  <a:pt x="305" y="369"/>
                </a:lnTo>
                <a:lnTo>
                  <a:pt x="283" y="369"/>
                </a:lnTo>
                <a:lnTo>
                  <a:pt x="276" y="362"/>
                </a:lnTo>
                <a:lnTo>
                  <a:pt x="254" y="366"/>
                </a:lnTo>
                <a:lnTo>
                  <a:pt x="240" y="351"/>
                </a:lnTo>
                <a:lnTo>
                  <a:pt x="244" y="333"/>
                </a:lnTo>
                <a:lnTo>
                  <a:pt x="222" y="308"/>
                </a:lnTo>
                <a:lnTo>
                  <a:pt x="197" y="301"/>
                </a:lnTo>
                <a:lnTo>
                  <a:pt x="197" y="276"/>
                </a:lnTo>
                <a:lnTo>
                  <a:pt x="165" y="251"/>
                </a:lnTo>
                <a:lnTo>
                  <a:pt x="147" y="251"/>
                </a:lnTo>
                <a:lnTo>
                  <a:pt x="143" y="229"/>
                </a:lnTo>
                <a:lnTo>
                  <a:pt x="115" y="219"/>
                </a:lnTo>
                <a:lnTo>
                  <a:pt x="93" y="197"/>
                </a:lnTo>
                <a:lnTo>
                  <a:pt x="68" y="158"/>
                </a:lnTo>
                <a:lnTo>
                  <a:pt x="54" y="151"/>
                </a:lnTo>
                <a:lnTo>
                  <a:pt x="18" y="143"/>
                </a:lnTo>
                <a:lnTo>
                  <a:pt x="0" y="122"/>
                </a:lnTo>
                <a:lnTo>
                  <a:pt x="7" y="108"/>
                </a:lnTo>
                <a:lnTo>
                  <a:pt x="21" y="75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3" name=""/>
          <p:cNvSpPr/>
          <p:nvPr/>
        </p:nvSpPr>
        <p:spPr>
          <a:xfrm>
            <a:off x="5678640" y="4554360"/>
            <a:ext cx="798480" cy="911520"/>
          </a:xfrm>
          <a:custGeom>
            <a:avLst/>
            <a:gdLst/>
            <a:ahLst/>
            <a:rect l="l" t="t" r="r" b="b"/>
            <a:pathLst>
              <a:path w="720" h="764">
                <a:moveTo>
                  <a:pt x="0" y="43"/>
                </a:moveTo>
                <a:lnTo>
                  <a:pt x="157" y="21"/>
                </a:lnTo>
                <a:lnTo>
                  <a:pt x="319" y="0"/>
                </a:lnTo>
                <a:lnTo>
                  <a:pt x="308" y="43"/>
                </a:lnTo>
                <a:lnTo>
                  <a:pt x="322" y="75"/>
                </a:lnTo>
                <a:lnTo>
                  <a:pt x="376" y="82"/>
                </a:lnTo>
                <a:lnTo>
                  <a:pt x="405" y="132"/>
                </a:lnTo>
                <a:lnTo>
                  <a:pt x="448" y="154"/>
                </a:lnTo>
                <a:lnTo>
                  <a:pt x="451" y="175"/>
                </a:lnTo>
                <a:lnTo>
                  <a:pt x="473" y="179"/>
                </a:lnTo>
                <a:lnTo>
                  <a:pt x="498" y="197"/>
                </a:lnTo>
                <a:lnTo>
                  <a:pt x="498" y="226"/>
                </a:lnTo>
                <a:lnTo>
                  <a:pt x="545" y="247"/>
                </a:lnTo>
                <a:lnTo>
                  <a:pt x="548" y="279"/>
                </a:lnTo>
                <a:lnTo>
                  <a:pt x="552" y="294"/>
                </a:lnTo>
                <a:lnTo>
                  <a:pt x="588" y="290"/>
                </a:lnTo>
                <a:lnTo>
                  <a:pt x="620" y="301"/>
                </a:lnTo>
                <a:lnTo>
                  <a:pt x="638" y="340"/>
                </a:lnTo>
                <a:lnTo>
                  <a:pt x="649" y="376"/>
                </a:lnTo>
                <a:lnTo>
                  <a:pt x="681" y="380"/>
                </a:lnTo>
                <a:lnTo>
                  <a:pt x="688" y="423"/>
                </a:lnTo>
                <a:lnTo>
                  <a:pt x="720" y="444"/>
                </a:lnTo>
                <a:lnTo>
                  <a:pt x="720" y="487"/>
                </a:lnTo>
                <a:lnTo>
                  <a:pt x="692" y="491"/>
                </a:lnTo>
                <a:lnTo>
                  <a:pt x="695" y="509"/>
                </a:lnTo>
                <a:lnTo>
                  <a:pt x="681" y="523"/>
                </a:lnTo>
                <a:lnTo>
                  <a:pt x="695" y="545"/>
                </a:lnTo>
                <a:lnTo>
                  <a:pt x="702" y="573"/>
                </a:lnTo>
                <a:lnTo>
                  <a:pt x="681" y="584"/>
                </a:lnTo>
                <a:lnTo>
                  <a:pt x="677" y="631"/>
                </a:lnTo>
                <a:lnTo>
                  <a:pt x="666" y="634"/>
                </a:lnTo>
                <a:lnTo>
                  <a:pt x="681" y="652"/>
                </a:lnTo>
                <a:lnTo>
                  <a:pt x="677" y="699"/>
                </a:lnTo>
                <a:lnTo>
                  <a:pt x="649" y="692"/>
                </a:lnTo>
                <a:lnTo>
                  <a:pt x="634" y="677"/>
                </a:lnTo>
                <a:lnTo>
                  <a:pt x="613" y="681"/>
                </a:lnTo>
                <a:lnTo>
                  <a:pt x="602" y="699"/>
                </a:lnTo>
                <a:lnTo>
                  <a:pt x="605" y="724"/>
                </a:lnTo>
                <a:lnTo>
                  <a:pt x="616" y="731"/>
                </a:lnTo>
                <a:lnTo>
                  <a:pt x="616" y="764"/>
                </a:lnTo>
                <a:lnTo>
                  <a:pt x="595" y="760"/>
                </a:lnTo>
                <a:lnTo>
                  <a:pt x="577" y="738"/>
                </a:lnTo>
                <a:lnTo>
                  <a:pt x="415" y="742"/>
                </a:lnTo>
                <a:lnTo>
                  <a:pt x="186" y="749"/>
                </a:lnTo>
                <a:lnTo>
                  <a:pt x="161" y="703"/>
                </a:lnTo>
                <a:lnTo>
                  <a:pt x="161" y="688"/>
                </a:lnTo>
                <a:lnTo>
                  <a:pt x="150" y="674"/>
                </a:lnTo>
                <a:lnTo>
                  <a:pt x="129" y="677"/>
                </a:lnTo>
                <a:lnTo>
                  <a:pt x="136" y="656"/>
                </a:lnTo>
                <a:lnTo>
                  <a:pt x="150" y="581"/>
                </a:lnTo>
                <a:lnTo>
                  <a:pt x="136" y="573"/>
                </a:lnTo>
                <a:lnTo>
                  <a:pt x="139" y="530"/>
                </a:lnTo>
                <a:lnTo>
                  <a:pt x="164" y="495"/>
                </a:lnTo>
                <a:lnTo>
                  <a:pt x="143" y="487"/>
                </a:lnTo>
                <a:lnTo>
                  <a:pt x="129" y="469"/>
                </a:lnTo>
                <a:lnTo>
                  <a:pt x="107" y="462"/>
                </a:lnTo>
                <a:lnTo>
                  <a:pt x="104" y="441"/>
                </a:lnTo>
                <a:lnTo>
                  <a:pt x="125" y="419"/>
                </a:lnTo>
                <a:lnTo>
                  <a:pt x="121" y="409"/>
                </a:lnTo>
                <a:lnTo>
                  <a:pt x="104" y="394"/>
                </a:lnTo>
                <a:lnTo>
                  <a:pt x="64" y="247"/>
                </a:lnTo>
                <a:lnTo>
                  <a:pt x="0" y="43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4" name=""/>
          <p:cNvSpPr/>
          <p:nvPr/>
        </p:nvSpPr>
        <p:spPr>
          <a:xfrm>
            <a:off x="5288040" y="4606920"/>
            <a:ext cx="573120" cy="1039680"/>
          </a:xfrm>
          <a:custGeom>
            <a:avLst/>
            <a:gdLst/>
            <a:ahLst/>
            <a:rect l="l" t="t" r="r" b="b"/>
            <a:pathLst>
              <a:path w="519" h="871">
                <a:moveTo>
                  <a:pt x="0" y="43"/>
                </a:moveTo>
                <a:lnTo>
                  <a:pt x="161" y="28"/>
                </a:lnTo>
                <a:lnTo>
                  <a:pt x="358" y="0"/>
                </a:lnTo>
                <a:lnTo>
                  <a:pt x="459" y="351"/>
                </a:lnTo>
                <a:lnTo>
                  <a:pt x="476" y="366"/>
                </a:lnTo>
                <a:lnTo>
                  <a:pt x="455" y="401"/>
                </a:lnTo>
                <a:lnTo>
                  <a:pt x="462" y="419"/>
                </a:lnTo>
                <a:lnTo>
                  <a:pt x="484" y="430"/>
                </a:lnTo>
                <a:lnTo>
                  <a:pt x="519" y="452"/>
                </a:lnTo>
                <a:lnTo>
                  <a:pt x="491" y="480"/>
                </a:lnTo>
                <a:lnTo>
                  <a:pt x="491" y="527"/>
                </a:lnTo>
                <a:lnTo>
                  <a:pt x="509" y="541"/>
                </a:lnTo>
                <a:lnTo>
                  <a:pt x="484" y="631"/>
                </a:lnTo>
                <a:lnTo>
                  <a:pt x="512" y="631"/>
                </a:lnTo>
                <a:lnTo>
                  <a:pt x="519" y="663"/>
                </a:lnTo>
                <a:lnTo>
                  <a:pt x="233" y="703"/>
                </a:lnTo>
                <a:lnTo>
                  <a:pt x="172" y="706"/>
                </a:lnTo>
                <a:lnTo>
                  <a:pt x="143" y="724"/>
                </a:lnTo>
                <a:lnTo>
                  <a:pt x="139" y="738"/>
                </a:lnTo>
                <a:lnTo>
                  <a:pt x="150" y="760"/>
                </a:lnTo>
                <a:lnTo>
                  <a:pt x="197" y="767"/>
                </a:lnTo>
                <a:lnTo>
                  <a:pt x="179" y="785"/>
                </a:lnTo>
                <a:lnTo>
                  <a:pt x="197" y="828"/>
                </a:lnTo>
                <a:lnTo>
                  <a:pt x="186" y="839"/>
                </a:lnTo>
                <a:lnTo>
                  <a:pt x="168" y="871"/>
                </a:lnTo>
                <a:lnTo>
                  <a:pt x="154" y="868"/>
                </a:lnTo>
                <a:lnTo>
                  <a:pt x="122" y="832"/>
                </a:lnTo>
                <a:lnTo>
                  <a:pt x="111" y="814"/>
                </a:lnTo>
                <a:lnTo>
                  <a:pt x="93" y="810"/>
                </a:lnTo>
                <a:lnTo>
                  <a:pt x="82" y="860"/>
                </a:lnTo>
                <a:lnTo>
                  <a:pt x="46" y="857"/>
                </a:lnTo>
                <a:lnTo>
                  <a:pt x="21" y="638"/>
                </a:lnTo>
                <a:lnTo>
                  <a:pt x="7" y="312"/>
                </a:lnTo>
                <a:lnTo>
                  <a:pt x="0" y="43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5" name=""/>
          <p:cNvSpPr/>
          <p:nvPr/>
        </p:nvSpPr>
        <p:spPr>
          <a:xfrm>
            <a:off x="5288040" y="4606920"/>
            <a:ext cx="573120" cy="1039680"/>
          </a:xfrm>
          <a:custGeom>
            <a:avLst/>
            <a:gdLst/>
            <a:ahLst/>
            <a:rect l="l" t="t" r="r" b="b"/>
            <a:pathLst>
              <a:path w="519" h="871">
                <a:moveTo>
                  <a:pt x="0" y="43"/>
                </a:moveTo>
                <a:lnTo>
                  <a:pt x="161" y="28"/>
                </a:lnTo>
                <a:lnTo>
                  <a:pt x="358" y="0"/>
                </a:lnTo>
                <a:lnTo>
                  <a:pt x="459" y="351"/>
                </a:lnTo>
                <a:lnTo>
                  <a:pt x="476" y="366"/>
                </a:lnTo>
                <a:lnTo>
                  <a:pt x="455" y="401"/>
                </a:lnTo>
                <a:lnTo>
                  <a:pt x="462" y="419"/>
                </a:lnTo>
                <a:lnTo>
                  <a:pt x="484" y="430"/>
                </a:lnTo>
                <a:lnTo>
                  <a:pt x="519" y="452"/>
                </a:lnTo>
                <a:lnTo>
                  <a:pt x="491" y="480"/>
                </a:lnTo>
                <a:lnTo>
                  <a:pt x="491" y="527"/>
                </a:lnTo>
                <a:lnTo>
                  <a:pt x="509" y="541"/>
                </a:lnTo>
                <a:lnTo>
                  <a:pt x="484" y="631"/>
                </a:lnTo>
                <a:lnTo>
                  <a:pt x="512" y="631"/>
                </a:lnTo>
                <a:lnTo>
                  <a:pt x="519" y="663"/>
                </a:lnTo>
                <a:lnTo>
                  <a:pt x="233" y="703"/>
                </a:lnTo>
                <a:lnTo>
                  <a:pt x="172" y="706"/>
                </a:lnTo>
                <a:lnTo>
                  <a:pt x="143" y="724"/>
                </a:lnTo>
                <a:lnTo>
                  <a:pt x="139" y="738"/>
                </a:lnTo>
                <a:lnTo>
                  <a:pt x="150" y="760"/>
                </a:lnTo>
                <a:lnTo>
                  <a:pt x="197" y="767"/>
                </a:lnTo>
                <a:lnTo>
                  <a:pt x="179" y="785"/>
                </a:lnTo>
                <a:lnTo>
                  <a:pt x="197" y="828"/>
                </a:lnTo>
                <a:lnTo>
                  <a:pt x="186" y="839"/>
                </a:lnTo>
                <a:lnTo>
                  <a:pt x="168" y="871"/>
                </a:lnTo>
                <a:lnTo>
                  <a:pt x="154" y="868"/>
                </a:lnTo>
                <a:lnTo>
                  <a:pt x="122" y="832"/>
                </a:lnTo>
                <a:lnTo>
                  <a:pt x="111" y="814"/>
                </a:lnTo>
                <a:lnTo>
                  <a:pt x="93" y="810"/>
                </a:lnTo>
                <a:lnTo>
                  <a:pt x="82" y="860"/>
                </a:lnTo>
                <a:lnTo>
                  <a:pt x="46" y="857"/>
                </a:lnTo>
                <a:lnTo>
                  <a:pt x="21" y="638"/>
                </a:lnTo>
                <a:lnTo>
                  <a:pt x="7" y="312"/>
                </a:lnTo>
                <a:lnTo>
                  <a:pt x="0" y="43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6" name=""/>
          <p:cNvSpPr/>
          <p:nvPr/>
        </p:nvSpPr>
        <p:spPr>
          <a:xfrm>
            <a:off x="6940440" y="3375000"/>
            <a:ext cx="165240" cy="252360"/>
          </a:xfrm>
          <a:custGeom>
            <a:avLst/>
            <a:gdLst/>
            <a:ahLst/>
            <a:rect l="l" t="t" r="r" b="b"/>
            <a:pathLst>
              <a:path w="151" h="212">
                <a:moveTo>
                  <a:pt x="33" y="0"/>
                </a:moveTo>
                <a:lnTo>
                  <a:pt x="51" y="61"/>
                </a:lnTo>
                <a:lnTo>
                  <a:pt x="72" y="64"/>
                </a:lnTo>
                <a:lnTo>
                  <a:pt x="90" y="100"/>
                </a:lnTo>
                <a:lnTo>
                  <a:pt x="97" y="122"/>
                </a:lnTo>
                <a:lnTo>
                  <a:pt x="122" y="125"/>
                </a:lnTo>
                <a:lnTo>
                  <a:pt x="151" y="147"/>
                </a:lnTo>
                <a:lnTo>
                  <a:pt x="151" y="190"/>
                </a:lnTo>
                <a:lnTo>
                  <a:pt x="140" y="212"/>
                </a:lnTo>
                <a:lnTo>
                  <a:pt x="65" y="212"/>
                </a:lnTo>
                <a:lnTo>
                  <a:pt x="0" y="18"/>
                </a:lnTo>
                <a:lnTo>
                  <a:pt x="33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7" name=""/>
          <p:cNvSpPr/>
          <p:nvPr/>
        </p:nvSpPr>
        <p:spPr>
          <a:xfrm>
            <a:off x="6940440" y="3375000"/>
            <a:ext cx="165240" cy="252360"/>
          </a:xfrm>
          <a:custGeom>
            <a:avLst/>
            <a:gdLst/>
            <a:ahLst/>
            <a:rect l="l" t="t" r="r" b="b"/>
            <a:pathLst>
              <a:path w="151" h="212">
                <a:moveTo>
                  <a:pt x="33" y="0"/>
                </a:moveTo>
                <a:lnTo>
                  <a:pt x="51" y="61"/>
                </a:lnTo>
                <a:lnTo>
                  <a:pt x="72" y="64"/>
                </a:lnTo>
                <a:lnTo>
                  <a:pt x="90" y="100"/>
                </a:lnTo>
                <a:lnTo>
                  <a:pt x="97" y="122"/>
                </a:lnTo>
                <a:lnTo>
                  <a:pt x="122" y="125"/>
                </a:lnTo>
                <a:lnTo>
                  <a:pt x="151" y="147"/>
                </a:lnTo>
                <a:lnTo>
                  <a:pt x="151" y="190"/>
                </a:lnTo>
                <a:lnTo>
                  <a:pt x="140" y="212"/>
                </a:lnTo>
                <a:lnTo>
                  <a:pt x="65" y="212"/>
                </a:lnTo>
                <a:lnTo>
                  <a:pt x="0" y="18"/>
                </a:lnTo>
                <a:lnTo>
                  <a:pt x="33" y="0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8" name=""/>
          <p:cNvSpPr/>
          <p:nvPr/>
        </p:nvSpPr>
        <p:spPr>
          <a:xfrm>
            <a:off x="2935440" y="3035160"/>
            <a:ext cx="1287360" cy="673200"/>
          </a:xfrm>
          <a:custGeom>
            <a:avLst/>
            <a:gdLst/>
            <a:ahLst/>
            <a:rect l="l" t="t" r="r" b="b"/>
            <a:pathLst>
              <a:path w="761" h="424">
                <a:moveTo>
                  <a:pt x="14" y="0"/>
                </a:moveTo>
                <a:lnTo>
                  <a:pt x="482" y="12"/>
                </a:lnTo>
                <a:lnTo>
                  <a:pt x="502" y="41"/>
                </a:lnTo>
                <a:lnTo>
                  <a:pt x="533" y="47"/>
                </a:lnTo>
                <a:lnTo>
                  <a:pt x="561" y="23"/>
                </a:lnTo>
                <a:lnTo>
                  <a:pt x="578" y="47"/>
                </a:lnTo>
                <a:lnTo>
                  <a:pt x="595" y="35"/>
                </a:lnTo>
                <a:lnTo>
                  <a:pt x="604" y="41"/>
                </a:lnTo>
                <a:lnTo>
                  <a:pt x="621" y="70"/>
                </a:lnTo>
                <a:lnTo>
                  <a:pt x="649" y="82"/>
                </a:lnTo>
                <a:lnTo>
                  <a:pt x="656" y="78"/>
                </a:lnTo>
                <a:lnTo>
                  <a:pt x="673" y="78"/>
                </a:lnTo>
                <a:lnTo>
                  <a:pt x="680" y="122"/>
                </a:lnTo>
                <a:lnTo>
                  <a:pt x="695" y="137"/>
                </a:lnTo>
                <a:lnTo>
                  <a:pt x="698" y="177"/>
                </a:lnTo>
                <a:lnTo>
                  <a:pt x="707" y="183"/>
                </a:lnTo>
                <a:lnTo>
                  <a:pt x="709" y="223"/>
                </a:lnTo>
                <a:lnTo>
                  <a:pt x="717" y="230"/>
                </a:lnTo>
                <a:lnTo>
                  <a:pt x="719" y="290"/>
                </a:lnTo>
                <a:lnTo>
                  <a:pt x="729" y="296"/>
                </a:lnTo>
                <a:lnTo>
                  <a:pt x="732" y="357"/>
                </a:lnTo>
                <a:lnTo>
                  <a:pt x="746" y="363"/>
                </a:lnTo>
                <a:lnTo>
                  <a:pt x="761" y="378"/>
                </a:lnTo>
                <a:lnTo>
                  <a:pt x="758" y="424"/>
                </a:lnTo>
                <a:lnTo>
                  <a:pt x="153" y="418"/>
                </a:lnTo>
                <a:lnTo>
                  <a:pt x="151" y="373"/>
                </a:lnTo>
                <a:lnTo>
                  <a:pt x="153" y="287"/>
                </a:lnTo>
                <a:lnTo>
                  <a:pt x="0" y="270"/>
                </a:lnTo>
                <a:lnTo>
                  <a:pt x="14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9" name=""/>
          <p:cNvSpPr/>
          <p:nvPr/>
        </p:nvSpPr>
        <p:spPr>
          <a:xfrm>
            <a:off x="2149560" y="3379680"/>
            <a:ext cx="1047600" cy="916200"/>
          </a:xfrm>
          <a:custGeom>
            <a:avLst/>
            <a:gdLst/>
            <a:ahLst/>
            <a:rect l="l" t="t" r="r" b="b"/>
            <a:pathLst>
              <a:path w="950" h="767">
                <a:moveTo>
                  <a:pt x="71" y="0"/>
                </a:moveTo>
                <a:lnTo>
                  <a:pt x="581" y="60"/>
                </a:lnTo>
                <a:lnTo>
                  <a:pt x="763" y="82"/>
                </a:lnTo>
                <a:lnTo>
                  <a:pt x="950" y="89"/>
                </a:lnTo>
                <a:lnTo>
                  <a:pt x="943" y="767"/>
                </a:lnTo>
                <a:lnTo>
                  <a:pt x="520" y="742"/>
                </a:lnTo>
                <a:lnTo>
                  <a:pt x="287" y="717"/>
                </a:lnTo>
                <a:lnTo>
                  <a:pt x="0" y="684"/>
                </a:lnTo>
                <a:lnTo>
                  <a:pt x="71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0" name=""/>
          <p:cNvSpPr/>
          <p:nvPr/>
        </p:nvSpPr>
        <p:spPr>
          <a:xfrm>
            <a:off x="2149560" y="3379680"/>
            <a:ext cx="1047600" cy="916200"/>
          </a:xfrm>
          <a:custGeom>
            <a:avLst/>
            <a:gdLst/>
            <a:ahLst/>
            <a:rect l="l" t="t" r="r" b="b"/>
            <a:pathLst>
              <a:path w="950" h="767">
                <a:moveTo>
                  <a:pt x="71" y="0"/>
                </a:moveTo>
                <a:lnTo>
                  <a:pt x="581" y="60"/>
                </a:lnTo>
                <a:lnTo>
                  <a:pt x="763" y="82"/>
                </a:lnTo>
                <a:lnTo>
                  <a:pt x="950" y="89"/>
                </a:lnTo>
                <a:lnTo>
                  <a:pt x="943" y="767"/>
                </a:lnTo>
                <a:lnTo>
                  <a:pt x="520" y="742"/>
                </a:lnTo>
                <a:lnTo>
                  <a:pt x="287" y="717"/>
                </a:lnTo>
                <a:lnTo>
                  <a:pt x="0" y="684"/>
                </a:lnTo>
                <a:lnTo>
                  <a:pt x="71" y="0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1" name=""/>
          <p:cNvSpPr/>
          <p:nvPr/>
        </p:nvSpPr>
        <p:spPr>
          <a:xfrm>
            <a:off x="3191040" y="3689280"/>
            <a:ext cx="1096920" cy="623880"/>
          </a:xfrm>
          <a:custGeom>
            <a:avLst/>
            <a:gdLst/>
            <a:ahLst/>
            <a:rect l="l" t="t" r="r" b="b"/>
            <a:pathLst>
              <a:path w="996" h="523">
                <a:moveTo>
                  <a:pt x="7" y="0"/>
                </a:moveTo>
                <a:lnTo>
                  <a:pt x="871" y="0"/>
                </a:lnTo>
                <a:lnTo>
                  <a:pt x="921" y="7"/>
                </a:lnTo>
                <a:lnTo>
                  <a:pt x="939" y="21"/>
                </a:lnTo>
                <a:lnTo>
                  <a:pt x="953" y="36"/>
                </a:lnTo>
                <a:lnTo>
                  <a:pt x="950" y="61"/>
                </a:lnTo>
                <a:lnTo>
                  <a:pt x="932" y="61"/>
                </a:lnTo>
                <a:lnTo>
                  <a:pt x="925" y="75"/>
                </a:lnTo>
                <a:lnTo>
                  <a:pt x="928" y="86"/>
                </a:lnTo>
                <a:lnTo>
                  <a:pt x="953" y="97"/>
                </a:lnTo>
                <a:lnTo>
                  <a:pt x="957" y="115"/>
                </a:lnTo>
                <a:lnTo>
                  <a:pt x="953" y="133"/>
                </a:lnTo>
                <a:lnTo>
                  <a:pt x="979" y="154"/>
                </a:lnTo>
                <a:lnTo>
                  <a:pt x="986" y="176"/>
                </a:lnTo>
                <a:lnTo>
                  <a:pt x="996" y="523"/>
                </a:lnTo>
                <a:lnTo>
                  <a:pt x="315" y="516"/>
                </a:lnTo>
                <a:lnTo>
                  <a:pt x="0" y="502"/>
                </a:lnTo>
                <a:lnTo>
                  <a:pt x="7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2" name=""/>
          <p:cNvSpPr/>
          <p:nvPr/>
        </p:nvSpPr>
        <p:spPr>
          <a:xfrm>
            <a:off x="3191040" y="3697200"/>
            <a:ext cx="1096920" cy="623880"/>
          </a:xfrm>
          <a:custGeom>
            <a:avLst/>
            <a:gdLst/>
            <a:ahLst/>
            <a:rect l="l" t="t" r="r" b="b"/>
            <a:pathLst>
              <a:path w="996" h="523">
                <a:moveTo>
                  <a:pt x="7" y="0"/>
                </a:moveTo>
                <a:lnTo>
                  <a:pt x="871" y="0"/>
                </a:lnTo>
                <a:lnTo>
                  <a:pt x="921" y="7"/>
                </a:lnTo>
                <a:lnTo>
                  <a:pt x="939" y="21"/>
                </a:lnTo>
                <a:lnTo>
                  <a:pt x="953" y="36"/>
                </a:lnTo>
                <a:lnTo>
                  <a:pt x="950" y="61"/>
                </a:lnTo>
                <a:lnTo>
                  <a:pt x="932" y="61"/>
                </a:lnTo>
                <a:lnTo>
                  <a:pt x="925" y="75"/>
                </a:lnTo>
                <a:lnTo>
                  <a:pt x="928" y="86"/>
                </a:lnTo>
                <a:lnTo>
                  <a:pt x="953" y="97"/>
                </a:lnTo>
                <a:lnTo>
                  <a:pt x="957" y="115"/>
                </a:lnTo>
                <a:lnTo>
                  <a:pt x="953" y="133"/>
                </a:lnTo>
                <a:lnTo>
                  <a:pt x="979" y="154"/>
                </a:lnTo>
                <a:lnTo>
                  <a:pt x="986" y="176"/>
                </a:lnTo>
                <a:lnTo>
                  <a:pt x="996" y="523"/>
                </a:lnTo>
                <a:lnTo>
                  <a:pt x="315" y="516"/>
                </a:lnTo>
                <a:lnTo>
                  <a:pt x="0" y="502"/>
                </a:lnTo>
                <a:lnTo>
                  <a:pt x="7" y="0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3" name=""/>
          <p:cNvSpPr/>
          <p:nvPr/>
        </p:nvSpPr>
        <p:spPr>
          <a:xfrm>
            <a:off x="3892680" y="1785960"/>
            <a:ext cx="947520" cy="1217520"/>
          </a:xfrm>
          <a:custGeom>
            <a:avLst/>
            <a:gdLst/>
            <a:ahLst/>
            <a:rect l="l" t="t" r="r" b="b"/>
            <a:pathLst>
              <a:path w="862" h="1022">
                <a:moveTo>
                  <a:pt x="7" y="61"/>
                </a:moveTo>
                <a:lnTo>
                  <a:pt x="230" y="57"/>
                </a:lnTo>
                <a:lnTo>
                  <a:pt x="237" y="0"/>
                </a:lnTo>
                <a:lnTo>
                  <a:pt x="276" y="0"/>
                </a:lnTo>
                <a:lnTo>
                  <a:pt x="280" y="75"/>
                </a:lnTo>
                <a:lnTo>
                  <a:pt x="298" y="97"/>
                </a:lnTo>
                <a:lnTo>
                  <a:pt x="305" y="122"/>
                </a:lnTo>
                <a:lnTo>
                  <a:pt x="337" y="133"/>
                </a:lnTo>
                <a:lnTo>
                  <a:pt x="369" y="136"/>
                </a:lnTo>
                <a:lnTo>
                  <a:pt x="402" y="165"/>
                </a:lnTo>
                <a:lnTo>
                  <a:pt x="420" y="158"/>
                </a:lnTo>
                <a:lnTo>
                  <a:pt x="436" y="129"/>
                </a:lnTo>
                <a:lnTo>
                  <a:pt x="525" y="136"/>
                </a:lnTo>
                <a:lnTo>
                  <a:pt x="533" y="172"/>
                </a:lnTo>
                <a:lnTo>
                  <a:pt x="547" y="179"/>
                </a:lnTo>
                <a:lnTo>
                  <a:pt x="561" y="168"/>
                </a:lnTo>
                <a:lnTo>
                  <a:pt x="586" y="168"/>
                </a:lnTo>
                <a:lnTo>
                  <a:pt x="629" y="212"/>
                </a:lnTo>
                <a:lnTo>
                  <a:pt x="715" y="208"/>
                </a:lnTo>
                <a:lnTo>
                  <a:pt x="715" y="186"/>
                </a:lnTo>
                <a:lnTo>
                  <a:pt x="737" y="168"/>
                </a:lnTo>
                <a:lnTo>
                  <a:pt x="758" y="197"/>
                </a:lnTo>
                <a:lnTo>
                  <a:pt x="816" y="194"/>
                </a:lnTo>
                <a:lnTo>
                  <a:pt x="862" y="212"/>
                </a:lnTo>
                <a:lnTo>
                  <a:pt x="787" y="265"/>
                </a:lnTo>
                <a:lnTo>
                  <a:pt x="701" y="326"/>
                </a:lnTo>
                <a:lnTo>
                  <a:pt x="637" y="416"/>
                </a:lnTo>
                <a:lnTo>
                  <a:pt x="615" y="455"/>
                </a:lnTo>
                <a:lnTo>
                  <a:pt x="579" y="477"/>
                </a:lnTo>
                <a:lnTo>
                  <a:pt x="572" y="513"/>
                </a:lnTo>
                <a:lnTo>
                  <a:pt x="586" y="552"/>
                </a:lnTo>
                <a:lnTo>
                  <a:pt x="558" y="584"/>
                </a:lnTo>
                <a:lnTo>
                  <a:pt x="529" y="624"/>
                </a:lnTo>
                <a:lnTo>
                  <a:pt x="529" y="649"/>
                </a:lnTo>
                <a:lnTo>
                  <a:pt x="536" y="653"/>
                </a:lnTo>
                <a:lnTo>
                  <a:pt x="533" y="785"/>
                </a:lnTo>
                <a:lnTo>
                  <a:pt x="640" y="843"/>
                </a:lnTo>
                <a:lnTo>
                  <a:pt x="665" y="871"/>
                </a:lnTo>
                <a:lnTo>
                  <a:pt x="669" y="896"/>
                </a:lnTo>
                <a:lnTo>
                  <a:pt x="719" y="900"/>
                </a:lnTo>
                <a:lnTo>
                  <a:pt x="737" y="975"/>
                </a:lnTo>
                <a:lnTo>
                  <a:pt x="758" y="993"/>
                </a:lnTo>
                <a:lnTo>
                  <a:pt x="751" y="1004"/>
                </a:lnTo>
                <a:lnTo>
                  <a:pt x="497" y="1004"/>
                </a:lnTo>
                <a:lnTo>
                  <a:pt x="248" y="1011"/>
                </a:lnTo>
                <a:lnTo>
                  <a:pt x="101" y="1022"/>
                </a:lnTo>
                <a:lnTo>
                  <a:pt x="101" y="993"/>
                </a:lnTo>
                <a:lnTo>
                  <a:pt x="101" y="721"/>
                </a:lnTo>
                <a:lnTo>
                  <a:pt x="58" y="667"/>
                </a:lnTo>
                <a:lnTo>
                  <a:pt x="65" y="635"/>
                </a:lnTo>
                <a:lnTo>
                  <a:pt x="86" y="610"/>
                </a:lnTo>
                <a:lnTo>
                  <a:pt x="86" y="527"/>
                </a:lnTo>
                <a:lnTo>
                  <a:pt x="43" y="491"/>
                </a:lnTo>
                <a:lnTo>
                  <a:pt x="50" y="477"/>
                </a:lnTo>
                <a:lnTo>
                  <a:pt x="61" y="466"/>
                </a:lnTo>
                <a:lnTo>
                  <a:pt x="43" y="448"/>
                </a:lnTo>
                <a:lnTo>
                  <a:pt x="54" y="430"/>
                </a:lnTo>
                <a:lnTo>
                  <a:pt x="58" y="405"/>
                </a:lnTo>
                <a:lnTo>
                  <a:pt x="36" y="387"/>
                </a:lnTo>
                <a:lnTo>
                  <a:pt x="50" y="359"/>
                </a:lnTo>
                <a:lnTo>
                  <a:pt x="65" y="344"/>
                </a:lnTo>
                <a:lnTo>
                  <a:pt x="43" y="305"/>
                </a:lnTo>
                <a:lnTo>
                  <a:pt x="18" y="212"/>
                </a:lnTo>
                <a:lnTo>
                  <a:pt x="25" y="176"/>
                </a:lnTo>
                <a:lnTo>
                  <a:pt x="0" y="147"/>
                </a:lnTo>
                <a:lnTo>
                  <a:pt x="32" y="122"/>
                </a:lnTo>
                <a:lnTo>
                  <a:pt x="14" y="93"/>
                </a:lnTo>
                <a:lnTo>
                  <a:pt x="7" y="61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4" name=""/>
          <p:cNvSpPr/>
          <p:nvPr/>
        </p:nvSpPr>
        <p:spPr>
          <a:xfrm>
            <a:off x="4111560" y="3556080"/>
            <a:ext cx="992160" cy="927000"/>
          </a:xfrm>
          <a:custGeom>
            <a:avLst/>
            <a:gdLst/>
            <a:ahLst/>
            <a:rect l="l" t="t" r="r" b="b"/>
            <a:pathLst>
              <a:path w="900" h="778">
                <a:moveTo>
                  <a:pt x="516" y="0"/>
                </a:moveTo>
                <a:lnTo>
                  <a:pt x="542" y="39"/>
                </a:lnTo>
                <a:lnTo>
                  <a:pt x="556" y="100"/>
                </a:lnTo>
                <a:lnTo>
                  <a:pt x="570" y="143"/>
                </a:lnTo>
                <a:lnTo>
                  <a:pt x="585" y="172"/>
                </a:lnTo>
                <a:lnTo>
                  <a:pt x="642" y="204"/>
                </a:lnTo>
                <a:lnTo>
                  <a:pt x="646" y="229"/>
                </a:lnTo>
                <a:lnTo>
                  <a:pt x="663" y="276"/>
                </a:lnTo>
                <a:lnTo>
                  <a:pt x="692" y="283"/>
                </a:lnTo>
                <a:lnTo>
                  <a:pt x="710" y="283"/>
                </a:lnTo>
                <a:lnTo>
                  <a:pt x="739" y="308"/>
                </a:lnTo>
                <a:lnTo>
                  <a:pt x="717" y="390"/>
                </a:lnTo>
                <a:lnTo>
                  <a:pt x="760" y="405"/>
                </a:lnTo>
                <a:lnTo>
                  <a:pt x="789" y="433"/>
                </a:lnTo>
                <a:lnTo>
                  <a:pt x="778" y="466"/>
                </a:lnTo>
                <a:lnTo>
                  <a:pt x="825" y="473"/>
                </a:lnTo>
                <a:lnTo>
                  <a:pt x="839" y="505"/>
                </a:lnTo>
                <a:lnTo>
                  <a:pt x="843" y="559"/>
                </a:lnTo>
                <a:lnTo>
                  <a:pt x="868" y="588"/>
                </a:lnTo>
                <a:lnTo>
                  <a:pt x="886" y="588"/>
                </a:lnTo>
                <a:lnTo>
                  <a:pt x="900" y="598"/>
                </a:lnTo>
                <a:lnTo>
                  <a:pt x="900" y="652"/>
                </a:lnTo>
                <a:lnTo>
                  <a:pt x="861" y="692"/>
                </a:lnTo>
                <a:lnTo>
                  <a:pt x="850" y="699"/>
                </a:lnTo>
                <a:lnTo>
                  <a:pt x="846" y="756"/>
                </a:lnTo>
                <a:lnTo>
                  <a:pt x="839" y="774"/>
                </a:lnTo>
                <a:lnTo>
                  <a:pt x="800" y="778"/>
                </a:lnTo>
                <a:lnTo>
                  <a:pt x="749" y="763"/>
                </a:lnTo>
                <a:lnTo>
                  <a:pt x="767" y="728"/>
                </a:lnTo>
                <a:lnTo>
                  <a:pt x="782" y="706"/>
                </a:lnTo>
                <a:lnTo>
                  <a:pt x="775" y="692"/>
                </a:lnTo>
                <a:lnTo>
                  <a:pt x="352" y="713"/>
                </a:lnTo>
                <a:lnTo>
                  <a:pt x="161" y="720"/>
                </a:lnTo>
                <a:lnTo>
                  <a:pt x="154" y="448"/>
                </a:lnTo>
                <a:lnTo>
                  <a:pt x="147" y="279"/>
                </a:lnTo>
                <a:lnTo>
                  <a:pt x="115" y="251"/>
                </a:lnTo>
                <a:lnTo>
                  <a:pt x="111" y="215"/>
                </a:lnTo>
                <a:lnTo>
                  <a:pt x="90" y="204"/>
                </a:lnTo>
                <a:lnTo>
                  <a:pt x="90" y="175"/>
                </a:lnTo>
                <a:lnTo>
                  <a:pt x="115" y="172"/>
                </a:lnTo>
                <a:lnTo>
                  <a:pt x="115" y="147"/>
                </a:lnTo>
                <a:lnTo>
                  <a:pt x="83" y="121"/>
                </a:lnTo>
                <a:lnTo>
                  <a:pt x="43" y="118"/>
                </a:lnTo>
                <a:lnTo>
                  <a:pt x="43" y="82"/>
                </a:lnTo>
                <a:lnTo>
                  <a:pt x="47" y="57"/>
                </a:lnTo>
                <a:lnTo>
                  <a:pt x="25" y="39"/>
                </a:lnTo>
                <a:lnTo>
                  <a:pt x="0" y="35"/>
                </a:lnTo>
                <a:lnTo>
                  <a:pt x="0" y="10"/>
                </a:lnTo>
                <a:lnTo>
                  <a:pt x="516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5" name=""/>
          <p:cNvSpPr/>
          <p:nvPr/>
        </p:nvSpPr>
        <p:spPr>
          <a:xfrm>
            <a:off x="4111560" y="3556080"/>
            <a:ext cx="992160" cy="927000"/>
          </a:xfrm>
          <a:custGeom>
            <a:avLst/>
            <a:gdLst/>
            <a:ahLst/>
            <a:rect l="l" t="t" r="r" b="b"/>
            <a:pathLst>
              <a:path w="900" h="778">
                <a:moveTo>
                  <a:pt x="516" y="0"/>
                </a:moveTo>
                <a:lnTo>
                  <a:pt x="542" y="39"/>
                </a:lnTo>
                <a:lnTo>
                  <a:pt x="556" y="100"/>
                </a:lnTo>
                <a:lnTo>
                  <a:pt x="570" y="143"/>
                </a:lnTo>
                <a:lnTo>
                  <a:pt x="585" y="172"/>
                </a:lnTo>
                <a:lnTo>
                  <a:pt x="642" y="204"/>
                </a:lnTo>
                <a:lnTo>
                  <a:pt x="646" y="229"/>
                </a:lnTo>
                <a:lnTo>
                  <a:pt x="663" y="276"/>
                </a:lnTo>
                <a:lnTo>
                  <a:pt x="692" y="283"/>
                </a:lnTo>
                <a:lnTo>
                  <a:pt x="710" y="283"/>
                </a:lnTo>
                <a:lnTo>
                  <a:pt x="739" y="308"/>
                </a:lnTo>
                <a:lnTo>
                  <a:pt x="717" y="390"/>
                </a:lnTo>
                <a:lnTo>
                  <a:pt x="760" y="405"/>
                </a:lnTo>
                <a:lnTo>
                  <a:pt x="789" y="433"/>
                </a:lnTo>
                <a:lnTo>
                  <a:pt x="778" y="466"/>
                </a:lnTo>
                <a:lnTo>
                  <a:pt x="825" y="473"/>
                </a:lnTo>
                <a:lnTo>
                  <a:pt x="839" y="505"/>
                </a:lnTo>
                <a:lnTo>
                  <a:pt x="843" y="559"/>
                </a:lnTo>
                <a:lnTo>
                  <a:pt x="868" y="588"/>
                </a:lnTo>
                <a:lnTo>
                  <a:pt x="886" y="588"/>
                </a:lnTo>
                <a:lnTo>
                  <a:pt x="900" y="598"/>
                </a:lnTo>
                <a:lnTo>
                  <a:pt x="900" y="652"/>
                </a:lnTo>
                <a:lnTo>
                  <a:pt x="861" y="692"/>
                </a:lnTo>
                <a:lnTo>
                  <a:pt x="850" y="699"/>
                </a:lnTo>
                <a:lnTo>
                  <a:pt x="846" y="756"/>
                </a:lnTo>
                <a:lnTo>
                  <a:pt x="839" y="774"/>
                </a:lnTo>
                <a:lnTo>
                  <a:pt x="800" y="778"/>
                </a:lnTo>
                <a:lnTo>
                  <a:pt x="749" y="763"/>
                </a:lnTo>
                <a:lnTo>
                  <a:pt x="767" y="728"/>
                </a:lnTo>
                <a:lnTo>
                  <a:pt x="782" y="706"/>
                </a:lnTo>
                <a:lnTo>
                  <a:pt x="775" y="692"/>
                </a:lnTo>
                <a:lnTo>
                  <a:pt x="352" y="713"/>
                </a:lnTo>
                <a:lnTo>
                  <a:pt x="161" y="720"/>
                </a:lnTo>
                <a:lnTo>
                  <a:pt x="154" y="448"/>
                </a:lnTo>
                <a:lnTo>
                  <a:pt x="147" y="279"/>
                </a:lnTo>
                <a:lnTo>
                  <a:pt x="115" y="251"/>
                </a:lnTo>
                <a:lnTo>
                  <a:pt x="111" y="215"/>
                </a:lnTo>
                <a:lnTo>
                  <a:pt x="90" y="204"/>
                </a:lnTo>
                <a:lnTo>
                  <a:pt x="90" y="175"/>
                </a:lnTo>
                <a:lnTo>
                  <a:pt x="115" y="172"/>
                </a:lnTo>
                <a:lnTo>
                  <a:pt x="115" y="147"/>
                </a:lnTo>
                <a:lnTo>
                  <a:pt x="83" y="121"/>
                </a:lnTo>
                <a:lnTo>
                  <a:pt x="43" y="118"/>
                </a:lnTo>
                <a:lnTo>
                  <a:pt x="43" y="82"/>
                </a:lnTo>
                <a:lnTo>
                  <a:pt x="47" y="57"/>
                </a:lnTo>
                <a:lnTo>
                  <a:pt x="25" y="39"/>
                </a:lnTo>
                <a:lnTo>
                  <a:pt x="0" y="35"/>
                </a:lnTo>
                <a:lnTo>
                  <a:pt x="0" y="10"/>
                </a:lnTo>
                <a:lnTo>
                  <a:pt x="516" y="0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6" name=""/>
          <p:cNvSpPr/>
          <p:nvPr/>
        </p:nvSpPr>
        <p:spPr>
          <a:xfrm>
            <a:off x="4282920" y="4381560"/>
            <a:ext cx="798840" cy="738000"/>
          </a:xfrm>
          <a:custGeom>
            <a:avLst/>
            <a:gdLst/>
            <a:ahLst/>
            <a:rect l="l" t="t" r="r" b="b"/>
            <a:pathLst>
              <a:path w="681" h="620">
                <a:moveTo>
                  <a:pt x="0" y="25"/>
                </a:moveTo>
                <a:lnTo>
                  <a:pt x="21" y="118"/>
                </a:lnTo>
                <a:lnTo>
                  <a:pt x="29" y="437"/>
                </a:lnTo>
                <a:lnTo>
                  <a:pt x="29" y="502"/>
                </a:lnTo>
                <a:lnTo>
                  <a:pt x="43" y="523"/>
                </a:lnTo>
                <a:lnTo>
                  <a:pt x="104" y="527"/>
                </a:lnTo>
                <a:lnTo>
                  <a:pt x="107" y="620"/>
                </a:lnTo>
                <a:lnTo>
                  <a:pt x="513" y="606"/>
                </a:lnTo>
                <a:lnTo>
                  <a:pt x="520" y="584"/>
                </a:lnTo>
                <a:lnTo>
                  <a:pt x="516" y="556"/>
                </a:lnTo>
                <a:lnTo>
                  <a:pt x="531" y="548"/>
                </a:lnTo>
                <a:lnTo>
                  <a:pt x="520" y="516"/>
                </a:lnTo>
                <a:lnTo>
                  <a:pt x="505" y="505"/>
                </a:lnTo>
                <a:lnTo>
                  <a:pt x="505" y="495"/>
                </a:lnTo>
                <a:lnTo>
                  <a:pt x="538" y="477"/>
                </a:lnTo>
                <a:lnTo>
                  <a:pt x="527" y="455"/>
                </a:lnTo>
                <a:lnTo>
                  <a:pt x="531" y="430"/>
                </a:lnTo>
                <a:lnTo>
                  <a:pt x="513" y="394"/>
                </a:lnTo>
                <a:lnTo>
                  <a:pt x="545" y="387"/>
                </a:lnTo>
                <a:lnTo>
                  <a:pt x="566" y="355"/>
                </a:lnTo>
                <a:lnTo>
                  <a:pt x="581" y="358"/>
                </a:lnTo>
                <a:lnTo>
                  <a:pt x="581" y="304"/>
                </a:lnTo>
                <a:lnTo>
                  <a:pt x="609" y="265"/>
                </a:lnTo>
                <a:lnTo>
                  <a:pt x="631" y="261"/>
                </a:lnTo>
                <a:lnTo>
                  <a:pt x="642" y="251"/>
                </a:lnTo>
                <a:lnTo>
                  <a:pt x="635" y="229"/>
                </a:lnTo>
                <a:lnTo>
                  <a:pt x="649" y="218"/>
                </a:lnTo>
                <a:lnTo>
                  <a:pt x="624" y="197"/>
                </a:lnTo>
                <a:lnTo>
                  <a:pt x="631" y="175"/>
                </a:lnTo>
                <a:lnTo>
                  <a:pt x="645" y="154"/>
                </a:lnTo>
                <a:lnTo>
                  <a:pt x="660" y="150"/>
                </a:lnTo>
                <a:lnTo>
                  <a:pt x="660" y="129"/>
                </a:lnTo>
                <a:lnTo>
                  <a:pt x="670" y="129"/>
                </a:lnTo>
                <a:lnTo>
                  <a:pt x="667" y="107"/>
                </a:lnTo>
                <a:lnTo>
                  <a:pt x="681" y="104"/>
                </a:lnTo>
                <a:lnTo>
                  <a:pt x="681" y="79"/>
                </a:lnTo>
                <a:lnTo>
                  <a:pt x="638" y="82"/>
                </a:lnTo>
                <a:lnTo>
                  <a:pt x="588" y="68"/>
                </a:lnTo>
                <a:lnTo>
                  <a:pt x="606" y="32"/>
                </a:lnTo>
                <a:lnTo>
                  <a:pt x="624" y="7"/>
                </a:lnTo>
                <a:lnTo>
                  <a:pt x="606" y="0"/>
                </a:lnTo>
                <a:lnTo>
                  <a:pt x="0" y="25"/>
                </a:lnTo>
              </a:path>
            </a:pathLst>
          </a:custGeom>
          <a:solidFill>
            <a:srgbClr val="00f008"/>
          </a:solidFill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7" name=""/>
          <p:cNvSpPr/>
          <p:nvPr/>
        </p:nvSpPr>
        <p:spPr>
          <a:xfrm>
            <a:off x="4711680" y="3141720"/>
            <a:ext cx="604800" cy="1111320"/>
          </a:xfrm>
          <a:custGeom>
            <a:avLst/>
            <a:gdLst/>
            <a:ahLst/>
            <a:rect l="l" t="t" r="r" b="b"/>
            <a:pathLst>
              <a:path w="549" h="932">
                <a:moveTo>
                  <a:pt x="93" y="10"/>
                </a:moveTo>
                <a:lnTo>
                  <a:pt x="90" y="39"/>
                </a:lnTo>
                <a:lnTo>
                  <a:pt x="111" y="46"/>
                </a:lnTo>
                <a:lnTo>
                  <a:pt x="115" y="68"/>
                </a:lnTo>
                <a:lnTo>
                  <a:pt x="129" y="82"/>
                </a:lnTo>
                <a:lnTo>
                  <a:pt x="147" y="89"/>
                </a:lnTo>
                <a:lnTo>
                  <a:pt x="140" y="175"/>
                </a:lnTo>
                <a:lnTo>
                  <a:pt x="36" y="222"/>
                </a:lnTo>
                <a:lnTo>
                  <a:pt x="50" y="272"/>
                </a:lnTo>
                <a:lnTo>
                  <a:pt x="54" y="290"/>
                </a:lnTo>
                <a:lnTo>
                  <a:pt x="14" y="344"/>
                </a:lnTo>
                <a:lnTo>
                  <a:pt x="11" y="383"/>
                </a:lnTo>
                <a:lnTo>
                  <a:pt x="0" y="398"/>
                </a:lnTo>
                <a:lnTo>
                  <a:pt x="18" y="484"/>
                </a:lnTo>
                <a:lnTo>
                  <a:pt x="36" y="523"/>
                </a:lnTo>
                <a:lnTo>
                  <a:pt x="97" y="552"/>
                </a:lnTo>
                <a:lnTo>
                  <a:pt x="111" y="620"/>
                </a:lnTo>
                <a:lnTo>
                  <a:pt x="147" y="631"/>
                </a:lnTo>
                <a:lnTo>
                  <a:pt x="165" y="624"/>
                </a:lnTo>
                <a:lnTo>
                  <a:pt x="190" y="660"/>
                </a:lnTo>
                <a:lnTo>
                  <a:pt x="172" y="735"/>
                </a:lnTo>
                <a:lnTo>
                  <a:pt x="204" y="749"/>
                </a:lnTo>
                <a:lnTo>
                  <a:pt x="244" y="774"/>
                </a:lnTo>
                <a:lnTo>
                  <a:pt x="233" y="810"/>
                </a:lnTo>
                <a:lnTo>
                  <a:pt x="287" y="821"/>
                </a:lnTo>
                <a:lnTo>
                  <a:pt x="294" y="875"/>
                </a:lnTo>
                <a:lnTo>
                  <a:pt x="301" y="914"/>
                </a:lnTo>
                <a:lnTo>
                  <a:pt x="326" y="932"/>
                </a:lnTo>
                <a:lnTo>
                  <a:pt x="359" y="932"/>
                </a:lnTo>
                <a:lnTo>
                  <a:pt x="373" y="907"/>
                </a:lnTo>
                <a:lnTo>
                  <a:pt x="459" y="925"/>
                </a:lnTo>
                <a:lnTo>
                  <a:pt x="455" y="903"/>
                </a:lnTo>
                <a:lnTo>
                  <a:pt x="427" y="885"/>
                </a:lnTo>
                <a:lnTo>
                  <a:pt x="430" y="875"/>
                </a:lnTo>
                <a:lnTo>
                  <a:pt x="459" y="850"/>
                </a:lnTo>
                <a:lnTo>
                  <a:pt x="484" y="846"/>
                </a:lnTo>
                <a:lnTo>
                  <a:pt x="484" y="821"/>
                </a:lnTo>
                <a:lnTo>
                  <a:pt x="495" y="792"/>
                </a:lnTo>
                <a:lnTo>
                  <a:pt x="470" y="789"/>
                </a:lnTo>
                <a:lnTo>
                  <a:pt x="477" y="760"/>
                </a:lnTo>
                <a:lnTo>
                  <a:pt x="495" y="731"/>
                </a:lnTo>
                <a:lnTo>
                  <a:pt x="484" y="699"/>
                </a:lnTo>
                <a:lnTo>
                  <a:pt x="531" y="652"/>
                </a:lnTo>
                <a:lnTo>
                  <a:pt x="531" y="631"/>
                </a:lnTo>
                <a:lnTo>
                  <a:pt x="549" y="620"/>
                </a:lnTo>
                <a:lnTo>
                  <a:pt x="524" y="613"/>
                </a:lnTo>
                <a:lnTo>
                  <a:pt x="531" y="548"/>
                </a:lnTo>
                <a:lnTo>
                  <a:pt x="513" y="548"/>
                </a:lnTo>
                <a:lnTo>
                  <a:pt x="513" y="520"/>
                </a:lnTo>
                <a:lnTo>
                  <a:pt x="527" y="477"/>
                </a:lnTo>
                <a:lnTo>
                  <a:pt x="513" y="294"/>
                </a:lnTo>
                <a:lnTo>
                  <a:pt x="488" y="114"/>
                </a:lnTo>
                <a:lnTo>
                  <a:pt x="477" y="86"/>
                </a:lnTo>
                <a:lnTo>
                  <a:pt x="481" y="64"/>
                </a:lnTo>
                <a:lnTo>
                  <a:pt x="459" y="43"/>
                </a:lnTo>
                <a:lnTo>
                  <a:pt x="438" y="39"/>
                </a:lnTo>
                <a:lnTo>
                  <a:pt x="434" y="0"/>
                </a:lnTo>
                <a:lnTo>
                  <a:pt x="93" y="1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8" name=""/>
          <p:cNvSpPr/>
          <p:nvPr/>
        </p:nvSpPr>
        <p:spPr>
          <a:xfrm>
            <a:off x="4711680" y="3141720"/>
            <a:ext cx="604800" cy="1111320"/>
          </a:xfrm>
          <a:custGeom>
            <a:avLst/>
            <a:gdLst/>
            <a:ahLst/>
            <a:rect l="l" t="t" r="r" b="b"/>
            <a:pathLst>
              <a:path w="549" h="932">
                <a:moveTo>
                  <a:pt x="93" y="10"/>
                </a:moveTo>
                <a:lnTo>
                  <a:pt x="90" y="39"/>
                </a:lnTo>
                <a:lnTo>
                  <a:pt x="111" y="46"/>
                </a:lnTo>
                <a:lnTo>
                  <a:pt x="115" y="68"/>
                </a:lnTo>
                <a:lnTo>
                  <a:pt x="129" y="82"/>
                </a:lnTo>
                <a:lnTo>
                  <a:pt x="147" y="89"/>
                </a:lnTo>
                <a:lnTo>
                  <a:pt x="140" y="175"/>
                </a:lnTo>
                <a:lnTo>
                  <a:pt x="36" y="222"/>
                </a:lnTo>
                <a:lnTo>
                  <a:pt x="50" y="272"/>
                </a:lnTo>
                <a:lnTo>
                  <a:pt x="54" y="290"/>
                </a:lnTo>
                <a:lnTo>
                  <a:pt x="14" y="344"/>
                </a:lnTo>
                <a:lnTo>
                  <a:pt x="11" y="383"/>
                </a:lnTo>
                <a:lnTo>
                  <a:pt x="0" y="398"/>
                </a:lnTo>
                <a:lnTo>
                  <a:pt x="18" y="484"/>
                </a:lnTo>
                <a:lnTo>
                  <a:pt x="36" y="523"/>
                </a:lnTo>
                <a:lnTo>
                  <a:pt x="97" y="552"/>
                </a:lnTo>
                <a:lnTo>
                  <a:pt x="111" y="620"/>
                </a:lnTo>
                <a:lnTo>
                  <a:pt x="147" y="631"/>
                </a:lnTo>
                <a:lnTo>
                  <a:pt x="165" y="624"/>
                </a:lnTo>
                <a:lnTo>
                  <a:pt x="190" y="660"/>
                </a:lnTo>
                <a:lnTo>
                  <a:pt x="172" y="735"/>
                </a:lnTo>
                <a:lnTo>
                  <a:pt x="204" y="749"/>
                </a:lnTo>
                <a:lnTo>
                  <a:pt x="244" y="774"/>
                </a:lnTo>
                <a:lnTo>
                  <a:pt x="233" y="810"/>
                </a:lnTo>
                <a:lnTo>
                  <a:pt x="287" y="821"/>
                </a:lnTo>
                <a:lnTo>
                  <a:pt x="294" y="875"/>
                </a:lnTo>
                <a:lnTo>
                  <a:pt x="301" y="914"/>
                </a:lnTo>
                <a:lnTo>
                  <a:pt x="326" y="932"/>
                </a:lnTo>
                <a:lnTo>
                  <a:pt x="359" y="932"/>
                </a:lnTo>
                <a:lnTo>
                  <a:pt x="373" y="907"/>
                </a:lnTo>
                <a:lnTo>
                  <a:pt x="459" y="925"/>
                </a:lnTo>
                <a:lnTo>
                  <a:pt x="455" y="903"/>
                </a:lnTo>
                <a:lnTo>
                  <a:pt x="427" y="885"/>
                </a:lnTo>
                <a:lnTo>
                  <a:pt x="430" y="875"/>
                </a:lnTo>
                <a:lnTo>
                  <a:pt x="459" y="850"/>
                </a:lnTo>
                <a:lnTo>
                  <a:pt x="484" y="846"/>
                </a:lnTo>
                <a:lnTo>
                  <a:pt x="484" y="821"/>
                </a:lnTo>
                <a:lnTo>
                  <a:pt x="495" y="792"/>
                </a:lnTo>
                <a:lnTo>
                  <a:pt x="470" y="789"/>
                </a:lnTo>
                <a:lnTo>
                  <a:pt x="477" y="760"/>
                </a:lnTo>
                <a:lnTo>
                  <a:pt x="495" y="731"/>
                </a:lnTo>
                <a:lnTo>
                  <a:pt x="484" y="699"/>
                </a:lnTo>
                <a:lnTo>
                  <a:pt x="531" y="652"/>
                </a:lnTo>
                <a:lnTo>
                  <a:pt x="531" y="631"/>
                </a:lnTo>
                <a:lnTo>
                  <a:pt x="549" y="620"/>
                </a:lnTo>
                <a:lnTo>
                  <a:pt x="524" y="613"/>
                </a:lnTo>
                <a:lnTo>
                  <a:pt x="531" y="548"/>
                </a:lnTo>
                <a:lnTo>
                  <a:pt x="513" y="548"/>
                </a:lnTo>
                <a:lnTo>
                  <a:pt x="513" y="520"/>
                </a:lnTo>
                <a:lnTo>
                  <a:pt x="527" y="477"/>
                </a:lnTo>
                <a:lnTo>
                  <a:pt x="513" y="294"/>
                </a:lnTo>
                <a:lnTo>
                  <a:pt x="488" y="114"/>
                </a:lnTo>
                <a:lnTo>
                  <a:pt x="477" y="86"/>
                </a:lnTo>
                <a:lnTo>
                  <a:pt x="481" y="64"/>
                </a:lnTo>
                <a:lnTo>
                  <a:pt x="459" y="43"/>
                </a:lnTo>
                <a:lnTo>
                  <a:pt x="438" y="39"/>
                </a:lnTo>
                <a:lnTo>
                  <a:pt x="434" y="0"/>
                </a:lnTo>
                <a:lnTo>
                  <a:pt x="93" y="10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9" name=""/>
          <p:cNvSpPr/>
          <p:nvPr/>
        </p:nvSpPr>
        <p:spPr>
          <a:xfrm>
            <a:off x="4470480" y="2254320"/>
            <a:ext cx="774720" cy="900000"/>
          </a:xfrm>
          <a:custGeom>
            <a:avLst/>
            <a:gdLst/>
            <a:ahLst/>
            <a:rect l="l" t="t" r="r" b="b"/>
            <a:pathLst>
              <a:path w="703" h="756">
                <a:moveTo>
                  <a:pt x="657" y="742"/>
                </a:moveTo>
                <a:lnTo>
                  <a:pt x="657" y="706"/>
                </a:lnTo>
                <a:lnTo>
                  <a:pt x="646" y="670"/>
                </a:lnTo>
                <a:lnTo>
                  <a:pt x="639" y="617"/>
                </a:lnTo>
                <a:lnTo>
                  <a:pt x="642" y="581"/>
                </a:lnTo>
                <a:lnTo>
                  <a:pt x="649" y="556"/>
                </a:lnTo>
                <a:lnTo>
                  <a:pt x="660" y="534"/>
                </a:lnTo>
                <a:lnTo>
                  <a:pt x="649" y="509"/>
                </a:lnTo>
                <a:lnTo>
                  <a:pt x="639" y="495"/>
                </a:lnTo>
                <a:lnTo>
                  <a:pt x="646" y="473"/>
                </a:lnTo>
                <a:lnTo>
                  <a:pt x="660" y="466"/>
                </a:lnTo>
                <a:lnTo>
                  <a:pt x="660" y="369"/>
                </a:lnTo>
                <a:lnTo>
                  <a:pt x="674" y="348"/>
                </a:lnTo>
                <a:lnTo>
                  <a:pt x="703" y="319"/>
                </a:lnTo>
                <a:lnTo>
                  <a:pt x="700" y="287"/>
                </a:lnTo>
                <a:lnTo>
                  <a:pt x="689" y="276"/>
                </a:lnTo>
                <a:lnTo>
                  <a:pt x="671" y="283"/>
                </a:lnTo>
                <a:lnTo>
                  <a:pt x="664" y="323"/>
                </a:lnTo>
                <a:lnTo>
                  <a:pt x="646" y="337"/>
                </a:lnTo>
                <a:lnTo>
                  <a:pt x="631" y="348"/>
                </a:lnTo>
                <a:lnTo>
                  <a:pt x="628" y="369"/>
                </a:lnTo>
                <a:lnTo>
                  <a:pt x="606" y="387"/>
                </a:lnTo>
                <a:lnTo>
                  <a:pt x="578" y="391"/>
                </a:lnTo>
                <a:lnTo>
                  <a:pt x="592" y="355"/>
                </a:lnTo>
                <a:lnTo>
                  <a:pt x="617" y="323"/>
                </a:lnTo>
                <a:lnTo>
                  <a:pt x="639" y="294"/>
                </a:lnTo>
                <a:lnTo>
                  <a:pt x="646" y="269"/>
                </a:lnTo>
                <a:lnTo>
                  <a:pt x="596" y="262"/>
                </a:lnTo>
                <a:lnTo>
                  <a:pt x="614" y="201"/>
                </a:lnTo>
                <a:lnTo>
                  <a:pt x="563" y="183"/>
                </a:lnTo>
                <a:lnTo>
                  <a:pt x="545" y="168"/>
                </a:lnTo>
                <a:lnTo>
                  <a:pt x="520" y="161"/>
                </a:lnTo>
                <a:lnTo>
                  <a:pt x="510" y="143"/>
                </a:lnTo>
                <a:lnTo>
                  <a:pt x="474" y="158"/>
                </a:lnTo>
                <a:lnTo>
                  <a:pt x="452" y="136"/>
                </a:lnTo>
                <a:lnTo>
                  <a:pt x="402" y="111"/>
                </a:lnTo>
                <a:lnTo>
                  <a:pt x="377" y="132"/>
                </a:lnTo>
                <a:lnTo>
                  <a:pt x="359" y="136"/>
                </a:lnTo>
                <a:lnTo>
                  <a:pt x="345" y="125"/>
                </a:lnTo>
                <a:lnTo>
                  <a:pt x="302" y="97"/>
                </a:lnTo>
                <a:lnTo>
                  <a:pt x="294" y="86"/>
                </a:lnTo>
                <a:lnTo>
                  <a:pt x="298" y="61"/>
                </a:lnTo>
                <a:lnTo>
                  <a:pt x="266" y="68"/>
                </a:lnTo>
                <a:lnTo>
                  <a:pt x="251" y="54"/>
                </a:lnTo>
                <a:lnTo>
                  <a:pt x="226" y="18"/>
                </a:lnTo>
                <a:lnTo>
                  <a:pt x="219" y="0"/>
                </a:lnTo>
                <a:lnTo>
                  <a:pt x="198" y="7"/>
                </a:lnTo>
                <a:lnTo>
                  <a:pt x="151" y="46"/>
                </a:lnTo>
                <a:lnTo>
                  <a:pt x="115" y="64"/>
                </a:lnTo>
                <a:lnTo>
                  <a:pt x="83" y="68"/>
                </a:lnTo>
                <a:lnTo>
                  <a:pt x="54" y="86"/>
                </a:lnTo>
                <a:lnTo>
                  <a:pt x="47" y="118"/>
                </a:lnTo>
                <a:lnTo>
                  <a:pt x="54" y="161"/>
                </a:lnTo>
                <a:lnTo>
                  <a:pt x="4" y="226"/>
                </a:lnTo>
                <a:lnTo>
                  <a:pt x="0" y="258"/>
                </a:lnTo>
                <a:lnTo>
                  <a:pt x="15" y="265"/>
                </a:lnTo>
                <a:lnTo>
                  <a:pt x="4" y="387"/>
                </a:lnTo>
                <a:lnTo>
                  <a:pt x="104" y="444"/>
                </a:lnTo>
                <a:lnTo>
                  <a:pt x="140" y="473"/>
                </a:lnTo>
                <a:lnTo>
                  <a:pt x="144" y="509"/>
                </a:lnTo>
                <a:lnTo>
                  <a:pt x="190" y="505"/>
                </a:lnTo>
                <a:lnTo>
                  <a:pt x="205" y="577"/>
                </a:lnTo>
                <a:lnTo>
                  <a:pt x="230" y="595"/>
                </a:lnTo>
                <a:lnTo>
                  <a:pt x="230" y="620"/>
                </a:lnTo>
                <a:lnTo>
                  <a:pt x="216" y="681"/>
                </a:lnTo>
                <a:lnTo>
                  <a:pt x="237" y="713"/>
                </a:lnTo>
                <a:lnTo>
                  <a:pt x="251" y="739"/>
                </a:lnTo>
                <a:lnTo>
                  <a:pt x="309" y="742"/>
                </a:lnTo>
                <a:lnTo>
                  <a:pt x="312" y="756"/>
                </a:lnTo>
                <a:lnTo>
                  <a:pt x="657" y="74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0" name=""/>
          <p:cNvSpPr/>
          <p:nvPr/>
        </p:nvSpPr>
        <p:spPr>
          <a:xfrm>
            <a:off x="4470480" y="2254320"/>
            <a:ext cx="774720" cy="900000"/>
          </a:xfrm>
          <a:custGeom>
            <a:avLst/>
            <a:gdLst/>
            <a:ahLst/>
            <a:rect l="l" t="t" r="r" b="b"/>
            <a:pathLst>
              <a:path w="703" h="756">
                <a:moveTo>
                  <a:pt x="657" y="742"/>
                </a:moveTo>
                <a:lnTo>
                  <a:pt x="657" y="706"/>
                </a:lnTo>
                <a:lnTo>
                  <a:pt x="646" y="670"/>
                </a:lnTo>
                <a:lnTo>
                  <a:pt x="639" y="617"/>
                </a:lnTo>
                <a:lnTo>
                  <a:pt x="642" y="581"/>
                </a:lnTo>
                <a:lnTo>
                  <a:pt x="649" y="556"/>
                </a:lnTo>
                <a:lnTo>
                  <a:pt x="660" y="534"/>
                </a:lnTo>
                <a:lnTo>
                  <a:pt x="649" y="509"/>
                </a:lnTo>
                <a:lnTo>
                  <a:pt x="639" y="495"/>
                </a:lnTo>
                <a:lnTo>
                  <a:pt x="646" y="473"/>
                </a:lnTo>
                <a:lnTo>
                  <a:pt x="660" y="466"/>
                </a:lnTo>
                <a:lnTo>
                  <a:pt x="660" y="369"/>
                </a:lnTo>
                <a:lnTo>
                  <a:pt x="674" y="348"/>
                </a:lnTo>
                <a:lnTo>
                  <a:pt x="703" y="319"/>
                </a:lnTo>
                <a:lnTo>
                  <a:pt x="700" y="287"/>
                </a:lnTo>
                <a:lnTo>
                  <a:pt x="689" y="276"/>
                </a:lnTo>
                <a:lnTo>
                  <a:pt x="671" y="283"/>
                </a:lnTo>
                <a:lnTo>
                  <a:pt x="664" y="323"/>
                </a:lnTo>
                <a:lnTo>
                  <a:pt x="646" y="337"/>
                </a:lnTo>
                <a:lnTo>
                  <a:pt x="631" y="348"/>
                </a:lnTo>
                <a:lnTo>
                  <a:pt x="628" y="369"/>
                </a:lnTo>
                <a:lnTo>
                  <a:pt x="606" y="387"/>
                </a:lnTo>
                <a:lnTo>
                  <a:pt x="578" y="391"/>
                </a:lnTo>
                <a:lnTo>
                  <a:pt x="592" y="355"/>
                </a:lnTo>
                <a:lnTo>
                  <a:pt x="617" y="323"/>
                </a:lnTo>
                <a:lnTo>
                  <a:pt x="639" y="294"/>
                </a:lnTo>
                <a:lnTo>
                  <a:pt x="646" y="269"/>
                </a:lnTo>
                <a:lnTo>
                  <a:pt x="596" y="262"/>
                </a:lnTo>
                <a:lnTo>
                  <a:pt x="614" y="201"/>
                </a:lnTo>
                <a:lnTo>
                  <a:pt x="563" y="183"/>
                </a:lnTo>
                <a:lnTo>
                  <a:pt x="545" y="168"/>
                </a:lnTo>
                <a:lnTo>
                  <a:pt x="520" y="161"/>
                </a:lnTo>
                <a:lnTo>
                  <a:pt x="510" y="143"/>
                </a:lnTo>
                <a:lnTo>
                  <a:pt x="474" y="158"/>
                </a:lnTo>
                <a:lnTo>
                  <a:pt x="452" y="136"/>
                </a:lnTo>
                <a:lnTo>
                  <a:pt x="402" y="111"/>
                </a:lnTo>
                <a:lnTo>
                  <a:pt x="377" y="132"/>
                </a:lnTo>
                <a:lnTo>
                  <a:pt x="359" y="136"/>
                </a:lnTo>
                <a:lnTo>
                  <a:pt x="345" y="125"/>
                </a:lnTo>
                <a:lnTo>
                  <a:pt x="302" y="97"/>
                </a:lnTo>
                <a:lnTo>
                  <a:pt x="294" y="86"/>
                </a:lnTo>
                <a:lnTo>
                  <a:pt x="298" y="61"/>
                </a:lnTo>
                <a:lnTo>
                  <a:pt x="266" y="68"/>
                </a:lnTo>
                <a:lnTo>
                  <a:pt x="251" y="54"/>
                </a:lnTo>
                <a:lnTo>
                  <a:pt x="226" y="18"/>
                </a:lnTo>
                <a:lnTo>
                  <a:pt x="219" y="0"/>
                </a:lnTo>
                <a:lnTo>
                  <a:pt x="198" y="7"/>
                </a:lnTo>
                <a:lnTo>
                  <a:pt x="151" y="46"/>
                </a:lnTo>
                <a:lnTo>
                  <a:pt x="115" y="64"/>
                </a:lnTo>
                <a:lnTo>
                  <a:pt x="83" y="68"/>
                </a:lnTo>
                <a:lnTo>
                  <a:pt x="54" y="86"/>
                </a:lnTo>
                <a:lnTo>
                  <a:pt x="47" y="118"/>
                </a:lnTo>
                <a:lnTo>
                  <a:pt x="54" y="161"/>
                </a:lnTo>
                <a:lnTo>
                  <a:pt x="4" y="226"/>
                </a:lnTo>
                <a:lnTo>
                  <a:pt x="0" y="258"/>
                </a:lnTo>
                <a:lnTo>
                  <a:pt x="15" y="265"/>
                </a:lnTo>
                <a:lnTo>
                  <a:pt x="4" y="387"/>
                </a:lnTo>
                <a:lnTo>
                  <a:pt x="104" y="444"/>
                </a:lnTo>
                <a:lnTo>
                  <a:pt x="140" y="473"/>
                </a:lnTo>
                <a:lnTo>
                  <a:pt x="144" y="509"/>
                </a:lnTo>
                <a:lnTo>
                  <a:pt x="190" y="505"/>
                </a:lnTo>
                <a:lnTo>
                  <a:pt x="205" y="577"/>
                </a:lnTo>
                <a:lnTo>
                  <a:pt x="230" y="595"/>
                </a:lnTo>
                <a:lnTo>
                  <a:pt x="230" y="620"/>
                </a:lnTo>
                <a:lnTo>
                  <a:pt x="216" y="681"/>
                </a:lnTo>
                <a:lnTo>
                  <a:pt x="237" y="713"/>
                </a:lnTo>
                <a:lnTo>
                  <a:pt x="251" y="739"/>
                </a:lnTo>
                <a:lnTo>
                  <a:pt x="309" y="742"/>
                </a:lnTo>
                <a:lnTo>
                  <a:pt x="312" y="756"/>
                </a:lnTo>
                <a:lnTo>
                  <a:pt x="657" y="742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1" name=""/>
          <p:cNvSpPr/>
          <p:nvPr/>
        </p:nvSpPr>
        <p:spPr>
          <a:xfrm>
            <a:off x="4795920" y="2117880"/>
            <a:ext cx="723960" cy="455400"/>
          </a:xfrm>
          <a:custGeom>
            <a:avLst/>
            <a:gdLst/>
            <a:ahLst/>
            <a:rect l="l" t="t" r="r" b="b"/>
            <a:pathLst>
              <a:path w="657" h="384">
                <a:moveTo>
                  <a:pt x="628" y="136"/>
                </a:moveTo>
                <a:lnTo>
                  <a:pt x="657" y="169"/>
                </a:lnTo>
                <a:lnTo>
                  <a:pt x="649" y="194"/>
                </a:lnTo>
                <a:lnTo>
                  <a:pt x="621" y="201"/>
                </a:lnTo>
                <a:lnTo>
                  <a:pt x="571" y="215"/>
                </a:lnTo>
                <a:lnTo>
                  <a:pt x="542" y="258"/>
                </a:lnTo>
                <a:lnTo>
                  <a:pt x="488" y="258"/>
                </a:lnTo>
                <a:lnTo>
                  <a:pt x="467" y="298"/>
                </a:lnTo>
                <a:lnTo>
                  <a:pt x="388" y="301"/>
                </a:lnTo>
                <a:lnTo>
                  <a:pt x="355" y="384"/>
                </a:lnTo>
                <a:lnTo>
                  <a:pt x="302" y="373"/>
                </a:lnTo>
                <a:lnTo>
                  <a:pt x="312" y="316"/>
                </a:lnTo>
                <a:lnTo>
                  <a:pt x="269" y="301"/>
                </a:lnTo>
                <a:lnTo>
                  <a:pt x="259" y="280"/>
                </a:lnTo>
                <a:lnTo>
                  <a:pt x="226" y="276"/>
                </a:lnTo>
                <a:lnTo>
                  <a:pt x="212" y="255"/>
                </a:lnTo>
                <a:lnTo>
                  <a:pt x="176" y="269"/>
                </a:lnTo>
                <a:lnTo>
                  <a:pt x="151" y="247"/>
                </a:lnTo>
                <a:lnTo>
                  <a:pt x="104" y="226"/>
                </a:lnTo>
                <a:lnTo>
                  <a:pt x="76" y="255"/>
                </a:lnTo>
                <a:lnTo>
                  <a:pt x="47" y="244"/>
                </a:lnTo>
                <a:lnTo>
                  <a:pt x="0" y="204"/>
                </a:lnTo>
                <a:lnTo>
                  <a:pt x="11" y="172"/>
                </a:lnTo>
                <a:lnTo>
                  <a:pt x="18" y="147"/>
                </a:lnTo>
                <a:lnTo>
                  <a:pt x="54" y="129"/>
                </a:lnTo>
                <a:lnTo>
                  <a:pt x="94" y="129"/>
                </a:lnTo>
                <a:lnTo>
                  <a:pt x="190" y="54"/>
                </a:lnTo>
                <a:lnTo>
                  <a:pt x="219" y="4"/>
                </a:lnTo>
                <a:lnTo>
                  <a:pt x="312" y="0"/>
                </a:lnTo>
                <a:lnTo>
                  <a:pt x="269" y="11"/>
                </a:lnTo>
                <a:lnTo>
                  <a:pt x="226" y="65"/>
                </a:lnTo>
                <a:lnTo>
                  <a:pt x="201" y="65"/>
                </a:lnTo>
                <a:lnTo>
                  <a:pt x="205" y="104"/>
                </a:lnTo>
                <a:lnTo>
                  <a:pt x="291" y="111"/>
                </a:lnTo>
                <a:lnTo>
                  <a:pt x="327" y="158"/>
                </a:lnTo>
                <a:lnTo>
                  <a:pt x="413" y="151"/>
                </a:lnTo>
                <a:lnTo>
                  <a:pt x="449" y="129"/>
                </a:lnTo>
                <a:lnTo>
                  <a:pt x="499" y="111"/>
                </a:lnTo>
                <a:lnTo>
                  <a:pt x="560" y="115"/>
                </a:lnTo>
                <a:lnTo>
                  <a:pt x="603" y="83"/>
                </a:lnTo>
                <a:lnTo>
                  <a:pt x="610" y="115"/>
                </a:lnTo>
                <a:lnTo>
                  <a:pt x="606" y="129"/>
                </a:lnTo>
                <a:lnTo>
                  <a:pt x="628" y="13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2" name=""/>
          <p:cNvSpPr/>
          <p:nvPr/>
        </p:nvSpPr>
        <p:spPr>
          <a:xfrm>
            <a:off x="4795920" y="2117880"/>
            <a:ext cx="723960" cy="455400"/>
          </a:xfrm>
          <a:custGeom>
            <a:avLst/>
            <a:gdLst/>
            <a:ahLst/>
            <a:rect l="l" t="t" r="r" b="b"/>
            <a:pathLst>
              <a:path w="657" h="384">
                <a:moveTo>
                  <a:pt x="628" y="136"/>
                </a:moveTo>
                <a:lnTo>
                  <a:pt x="657" y="169"/>
                </a:lnTo>
                <a:lnTo>
                  <a:pt x="649" y="194"/>
                </a:lnTo>
                <a:lnTo>
                  <a:pt x="621" y="201"/>
                </a:lnTo>
                <a:lnTo>
                  <a:pt x="571" y="215"/>
                </a:lnTo>
                <a:lnTo>
                  <a:pt x="542" y="258"/>
                </a:lnTo>
                <a:lnTo>
                  <a:pt x="488" y="258"/>
                </a:lnTo>
                <a:lnTo>
                  <a:pt x="467" y="298"/>
                </a:lnTo>
                <a:lnTo>
                  <a:pt x="388" y="301"/>
                </a:lnTo>
                <a:lnTo>
                  <a:pt x="355" y="384"/>
                </a:lnTo>
                <a:lnTo>
                  <a:pt x="302" y="373"/>
                </a:lnTo>
                <a:lnTo>
                  <a:pt x="312" y="316"/>
                </a:lnTo>
                <a:lnTo>
                  <a:pt x="269" y="301"/>
                </a:lnTo>
                <a:lnTo>
                  <a:pt x="259" y="280"/>
                </a:lnTo>
                <a:lnTo>
                  <a:pt x="226" y="276"/>
                </a:lnTo>
                <a:lnTo>
                  <a:pt x="212" y="255"/>
                </a:lnTo>
                <a:lnTo>
                  <a:pt x="176" y="269"/>
                </a:lnTo>
                <a:lnTo>
                  <a:pt x="151" y="247"/>
                </a:lnTo>
                <a:lnTo>
                  <a:pt x="104" y="226"/>
                </a:lnTo>
                <a:lnTo>
                  <a:pt x="76" y="255"/>
                </a:lnTo>
                <a:lnTo>
                  <a:pt x="47" y="244"/>
                </a:lnTo>
                <a:lnTo>
                  <a:pt x="0" y="204"/>
                </a:lnTo>
                <a:lnTo>
                  <a:pt x="11" y="172"/>
                </a:lnTo>
                <a:lnTo>
                  <a:pt x="18" y="147"/>
                </a:lnTo>
                <a:lnTo>
                  <a:pt x="54" y="129"/>
                </a:lnTo>
                <a:lnTo>
                  <a:pt x="94" y="129"/>
                </a:lnTo>
                <a:lnTo>
                  <a:pt x="190" y="54"/>
                </a:lnTo>
                <a:lnTo>
                  <a:pt x="219" y="4"/>
                </a:lnTo>
                <a:lnTo>
                  <a:pt x="312" y="0"/>
                </a:lnTo>
                <a:lnTo>
                  <a:pt x="269" y="11"/>
                </a:lnTo>
                <a:lnTo>
                  <a:pt x="226" y="65"/>
                </a:lnTo>
                <a:lnTo>
                  <a:pt x="201" y="65"/>
                </a:lnTo>
                <a:lnTo>
                  <a:pt x="205" y="104"/>
                </a:lnTo>
                <a:lnTo>
                  <a:pt x="291" y="111"/>
                </a:lnTo>
                <a:lnTo>
                  <a:pt x="327" y="158"/>
                </a:lnTo>
                <a:lnTo>
                  <a:pt x="413" y="151"/>
                </a:lnTo>
                <a:lnTo>
                  <a:pt x="449" y="129"/>
                </a:lnTo>
                <a:lnTo>
                  <a:pt x="499" y="111"/>
                </a:lnTo>
                <a:lnTo>
                  <a:pt x="560" y="115"/>
                </a:lnTo>
                <a:lnTo>
                  <a:pt x="603" y="83"/>
                </a:lnTo>
                <a:lnTo>
                  <a:pt x="610" y="115"/>
                </a:lnTo>
                <a:lnTo>
                  <a:pt x="606" y="129"/>
                </a:lnTo>
                <a:lnTo>
                  <a:pt x="628" y="136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3" name=""/>
          <p:cNvSpPr/>
          <p:nvPr/>
        </p:nvSpPr>
        <p:spPr>
          <a:xfrm>
            <a:off x="5229360" y="3227400"/>
            <a:ext cx="469800" cy="853920"/>
          </a:xfrm>
          <a:custGeom>
            <a:avLst/>
            <a:gdLst/>
            <a:ahLst/>
            <a:rect l="l" t="t" r="r" b="b"/>
            <a:pathLst>
              <a:path w="426" h="718">
                <a:moveTo>
                  <a:pt x="21" y="36"/>
                </a:moveTo>
                <a:lnTo>
                  <a:pt x="93" y="43"/>
                </a:lnTo>
                <a:lnTo>
                  <a:pt x="118" y="11"/>
                </a:lnTo>
                <a:lnTo>
                  <a:pt x="366" y="0"/>
                </a:lnTo>
                <a:lnTo>
                  <a:pt x="423" y="438"/>
                </a:lnTo>
                <a:lnTo>
                  <a:pt x="426" y="459"/>
                </a:lnTo>
                <a:lnTo>
                  <a:pt x="419" y="499"/>
                </a:lnTo>
                <a:lnTo>
                  <a:pt x="394" y="531"/>
                </a:lnTo>
                <a:lnTo>
                  <a:pt x="355" y="528"/>
                </a:lnTo>
                <a:lnTo>
                  <a:pt x="351" y="556"/>
                </a:lnTo>
                <a:lnTo>
                  <a:pt x="323" y="567"/>
                </a:lnTo>
                <a:lnTo>
                  <a:pt x="319" y="603"/>
                </a:lnTo>
                <a:lnTo>
                  <a:pt x="297" y="624"/>
                </a:lnTo>
                <a:lnTo>
                  <a:pt x="290" y="664"/>
                </a:lnTo>
                <a:lnTo>
                  <a:pt x="251" y="667"/>
                </a:lnTo>
                <a:lnTo>
                  <a:pt x="247" y="646"/>
                </a:lnTo>
                <a:lnTo>
                  <a:pt x="222" y="650"/>
                </a:lnTo>
                <a:lnTo>
                  <a:pt x="201" y="696"/>
                </a:lnTo>
                <a:lnTo>
                  <a:pt x="183" y="696"/>
                </a:lnTo>
                <a:lnTo>
                  <a:pt x="165" y="696"/>
                </a:lnTo>
                <a:lnTo>
                  <a:pt x="132" y="700"/>
                </a:lnTo>
                <a:lnTo>
                  <a:pt x="129" y="693"/>
                </a:lnTo>
                <a:lnTo>
                  <a:pt x="118" y="682"/>
                </a:lnTo>
                <a:lnTo>
                  <a:pt x="97" y="682"/>
                </a:lnTo>
                <a:lnTo>
                  <a:pt x="79" y="718"/>
                </a:lnTo>
                <a:lnTo>
                  <a:pt x="0" y="714"/>
                </a:lnTo>
                <a:lnTo>
                  <a:pt x="7" y="693"/>
                </a:lnTo>
                <a:lnTo>
                  <a:pt x="21" y="653"/>
                </a:lnTo>
                <a:lnTo>
                  <a:pt x="11" y="628"/>
                </a:lnTo>
                <a:lnTo>
                  <a:pt x="61" y="581"/>
                </a:lnTo>
                <a:lnTo>
                  <a:pt x="61" y="563"/>
                </a:lnTo>
                <a:lnTo>
                  <a:pt x="82" y="553"/>
                </a:lnTo>
                <a:lnTo>
                  <a:pt x="50" y="535"/>
                </a:lnTo>
                <a:lnTo>
                  <a:pt x="61" y="477"/>
                </a:lnTo>
                <a:lnTo>
                  <a:pt x="39" y="474"/>
                </a:lnTo>
                <a:lnTo>
                  <a:pt x="43" y="434"/>
                </a:lnTo>
                <a:lnTo>
                  <a:pt x="57" y="395"/>
                </a:lnTo>
                <a:lnTo>
                  <a:pt x="46" y="212"/>
                </a:lnTo>
                <a:lnTo>
                  <a:pt x="21" y="3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4" name=""/>
          <p:cNvSpPr/>
          <p:nvPr/>
        </p:nvSpPr>
        <p:spPr>
          <a:xfrm>
            <a:off x="5229360" y="3227400"/>
            <a:ext cx="469800" cy="853920"/>
          </a:xfrm>
          <a:custGeom>
            <a:avLst/>
            <a:gdLst/>
            <a:ahLst/>
            <a:rect l="l" t="t" r="r" b="b"/>
            <a:pathLst>
              <a:path w="426" h="718">
                <a:moveTo>
                  <a:pt x="21" y="36"/>
                </a:moveTo>
                <a:lnTo>
                  <a:pt x="93" y="43"/>
                </a:lnTo>
                <a:lnTo>
                  <a:pt x="118" y="11"/>
                </a:lnTo>
                <a:lnTo>
                  <a:pt x="366" y="0"/>
                </a:lnTo>
                <a:lnTo>
                  <a:pt x="423" y="438"/>
                </a:lnTo>
                <a:lnTo>
                  <a:pt x="426" y="459"/>
                </a:lnTo>
                <a:lnTo>
                  <a:pt x="419" y="499"/>
                </a:lnTo>
                <a:lnTo>
                  <a:pt x="394" y="531"/>
                </a:lnTo>
                <a:lnTo>
                  <a:pt x="355" y="528"/>
                </a:lnTo>
                <a:lnTo>
                  <a:pt x="351" y="556"/>
                </a:lnTo>
                <a:lnTo>
                  <a:pt x="323" y="567"/>
                </a:lnTo>
                <a:lnTo>
                  <a:pt x="319" y="603"/>
                </a:lnTo>
                <a:lnTo>
                  <a:pt x="297" y="624"/>
                </a:lnTo>
                <a:lnTo>
                  <a:pt x="290" y="664"/>
                </a:lnTo>
                <a:lnTo>
                  <a:pt x="251" y="667"/>
                </a:lnTo>
                <a:lnTo>
                  <a:pt x="247" y="646"/>
                </a:lnTo>
                <a:lnTo>
                  <a:pt x="222" y="650"/>
                </a:lnTo>
                <a:lnTo>
                  <a:pt x="201" y="696"/>
                </a:lnTo>
                <a:lnTo>
                  <a:pt x="183" y="696"/>
                </a:lnTo>
                <a:lnTo>
                  <a:pt x="165" y="696"/>
                </a:lnTo>
                <a:lnTo>
                  <a:pt x="132" y="700"/>
                </a:lnTo>
                <a:lnTo>
                  <a:pt x="129" y="693"/>
                </a:lnTo>
                <a:lnTo>
                  <a:pt x="118" y="682"/>
                </a:lnTo>
                <a:lnTo>
                  <a:pt x="97" y="682"/>
                </a:lnTo>
                <a:lnTo>
                  <a:pt x="79" y="718"/>
                </a:lnTo>
                <a:lnTo>
                  <a:pt x="0" y="714"/>
                </a:lnTo>
                <a:lnTo>
                  <a:pt x="7" y="693"/>
                </a:lnTo>
                <a:lnTo>
                  <a:pt x="21" y="653"/>
                </a:lnTo>
                <a:lnTo>
                  <a:pt x="11" y="628"/>
                </a:lnTo>
                <a:lnTo>
                  <a:pt x="61" y="581"/>
                </a:lnTo>
                <a:lnTo>
                  <a:pt x="61" y="563"/>
                </a:lnTo>
                <a:lnTo>
                  <a:pt x="82" y="553"/>
                </a:lnTo>
                <a:lnTo>
                  <a:pt x="50" y="535"/>
                </a:lnTo>
                <a:lnTo>
                  <a:pt x="61" y="477"/>
                </a:lnTo>
                <a:lnTo>
                  <a:pt x="39" y="474"/>
                </a:lnTo>
                <a:lnTo>
                  <a:pt x="43" y="434"/>
                </a:lnTo>
                <a:lnTo>
                  <a:pt x="57" y="395"/>
                </a:lnTo>
                <a:lnTo>
                  <a:pt x="46" y="212"/>
                </a:lnTo>
                <a:lnTo>
                  <a:pt x="21" y="36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5" name=""/>
          <p:cNvSpPr/>
          <p:nvPr/>
        </p:nvSpPr>
        <p:spPr>
          <a:xfrm>
            <a:off x="6207120" y="2916360"/>
            <a:ext cx="849240" cy="604800"/>
          </a:xfrm>
          <a:custGeom>
            <a:avLst/>
            <a:gdLst/>
            <a:ahLst/>
            <a:rect l="l" t="t" r="r" b="b"/>
            <a:pathLst>
              <a:path w="773" h="509">
                <a:moveTo>
                  <a:pt x="0" y="136"/>
                </a:moveTo>
                <a:lnTo>
                  <a:pt x="43" y="93"/>
                </a:lnTo>
                <a:lnTo>
                  <a:pt x="76" y="71"/>
                </a:lnTo>
                <a:lnTo>
                  <a:pt x="94" y="96"/>
                </a:lnTo>
                <a:lnTo>
                  <a:pt x="79" y="111"/>
                </a:lnTo>
                <a:lnTo>
                  <a:pt x="273" y="86"/>
                </a:lnTo>
                <a:lnTo>
                  <a:pt x="608" y="7"/>
                </a:lnTo>
                <a:lnTo>
                  <a:pt x="651" y="0"/>
                </a:lnTo>
                <a:lnTo>
                  <a:pt x="655" y="14"/>
                </a:lnTo>
                <a:lnTo>
                  <a:pt x="683" y="25"/>
                </a:lnTo>
                <a:lnTo>
                  <a:pt x="687" y="46"/>
                </a:lnTo>
                <a:lnTo>
                  <a:pt x="701" y="71"/>
                </a:lnTo>
                <a:lnTo>
                  <a:pt x="723" y="71"/>
                </a:lnTo>
                <a:lnTo>
                  <a:pt x="737" y="96"/>
                </a:lnTo>
                <a:lnTo>
                  <a:pt x="723" y="111"/>
                </a:lnTo>
                <a:lnTo>
                  <a:pt x="723" y="140"/>
                </a:lnTo>
                <a:lnTo>
                  <a:pt x="705" y="168"/>
                </a:lnTo>
                <a:lnTo>
                  <a:pt x="719" y="179"/>
                </a:lnTo>
                <a:lnTo>
                  <a:pt x="701" y="197"/>
                </a:lnTo>
                <a:lnTo>
                  <a:pt x="701" y="222"/>
                </a:lnTo>
                <a:lnTo>
                  <a:pt x="719" y="244"/>
                </a:lnTo>
                <a:lnTo>
                  <a:pt x="723" y="269"/>
                </a:lnTo>
                <a:lnTo>
                  <a:pt x="759" y="272"/>
                </a:lnTo>
                <a:lnTo>
                  <a:pt x="773" y="294"/>
                </a:lnTo>
                <a:lnTo>
                  <a:pt x="755" y="337"/>
                </a:lnTo>
                <a:lnTo>
                  <a:pt x="737" y="358"/>
                </a:lnTo>
                <a:lnTo>
                  <a:pt x="694" y="380"/>
                </a:lnTo>
                <a:lnTo>
                  <a:pt x="669" y="412"/>
                </a:lnTo>
                <a:lnTo>
                  <a:pt x="432" y="451"/>
                </a:lnTo>
                <a:lnTo>
                  <a:pt x="72" y="509"/>
                </a:lnTo>
                <a:lnTo>
                  <a:pt x="40" y="394"/>
                </a:lnTo>
                <a:lnTo>
                  <a:pt x="33" y="380"/>
                </a:lnTo>
                <a:lnTo>
                  <a:pt x="43" y="351"/>
                </a:lnTo>
                <a:lnTo>
                  <a:pt x="0" y="13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6" name=""/>
          <p:cNvSpPr/>
          <p:nvPr/>
        </p:nvSpPr>
        <p:spPr>
          <a:xfrm>
            <a:off x="6207120" y="2916360"/>
            <a:ext cx="849240" cy="604800"/>
          </a:xfrm>
          <a:custGeom>
            <a:avLst/>
            <a:gdLst/>
            <a:ahLst/>
            <a:rect l="l" t="t" r="r" b="b"/>
            <a:pathLst>
              <a:path w="773" h="509">
                <a:moveTo>
                  <a:pt x="0" y="136"/>
                </a:moveTo>
                <a:lnTo>
                  <a:pt x="43" y="93"/>
                </a:lnTo>
                <a:lnTo>
                  <a:pt x="76" y="71"/>
                </a:lnTo>
                <a:lnTo>
                  <a:pt x="94" y="96"/>
                </a:lnTo>
                <a:lnTo>
                  <a:pt x="79" y="111"/>
                </a:lnTo>
                <a:lnTo>
                  <a:pt x="273" y="86"/>
                </a:lnTo>
                <a:lnTo>
                  <a:pt x="608" y="7"/>
                </a:lnTo>
                <a:lnTo>
                  <a:pt x="651" y="0"/>
                </a:lnTo>
                <a:lnTo>
                  <a:pt x="655" y="14"/>
                </a:lnTo>
                <a:lnTo>
                  <a:pt x="683" y="25"/>
                </a:lnTo>
                <a:lnTo>
                  <a:pt x="687" y="46"/>
                </a:lnTo>
                <a:lnTo>
                  <a:pt x="701" y="71"/>
                </a:lnTo>
                <a:lnTo>
                  <a:pt x="723" y="71"/>
                </a:lnTo>
                <a:lnTo>
                  <a:pt x="737" y="96"/>
                </a:lnTo>
                <a:lnTo>
                  <a:pt x="723" y="111"/>
                </a:lnTo>
                <a:lnTo>
                  <a:pt x="723" y="140"/>
                </a:lnTo>
                <a:lnTo>
                  <a:pt x="705" y="168"/>
                </a:lnTo>
                <a:lnTo>
                  <a:pt x="719" y="179"/>
                </a:lnTo>
                <a:lnTo>
                  <a:pt x="701" y="197"/>
                </a:lnTo>
                <a:lnTo>
                  <a:pt x="701" y="222"/>
                </a:lnTo>
                <a:lnTo>
                  <a:pt x="719" y="244"/>
                </a:lnTo>
                <a:lnTo>
                  <a:pt x="723" y="269"/>
                </a:lnTo>
                <a:lnTo>
                  <a:pt x="759" y="272"/>
                </a:lnTo>
                <a:lnTo>
                  <a:pt x="773" y="294"/>
                </a:lnTo>
                <a:lnTo>
                  <a:pt x="755" y="337"/>
                </a:lnTo>
                <a:lnTo>
                  <a:pt x="737" y="358"/>
                </a:lnTo>
                <a:lnTo>
                  <a:pt x="694" y="380"/>
                </a:lnTo>
                <a:lnTo>
                  <a:pt x="669" y="412"/>
                </a:lnTo>
                <a:lnTo>
                  <a:pt x="432" y="451"/>
                </a:lnTo>
                <a:lnTo>
                  <a:pt x="72" y="509"/>
                </a:lnTo>
                <a:lnTo>
                  <a:pt x="40" y="394"/>
                </a:lnTo>
                <a:lnTo>
                  <a:pt x="33" y="380"/>
                </a:lnTo>
                <a:lnTo>
                  <a:pt x="43" y="351"/>
                </a:lnTo>
                <a:lnTo>
                  <a:pt x="0" y="136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7" name=""/>
          <p:cNvSpPr/>
          <p:nvPr/>
        </p:nvSpPr>
        <p:spPr>
          <a:xfrm>
            <a:off x="6026040" y="3411360"/>
            <a:ext cx="584280" cy="667080"/>
          </a:xfrm>
          <a:custGeom>
            <a:avLst/>
            <a:gdLst/>
            <a:ahLst/>
            <a:rect l="l" t="t" r="r" b="b"/>
            <a:pathLst>
              <a:path w="533" h="559">
                <a:moveTo>
                  <a:pt x="205" y="0"/>
                </a:moveTo>
                <a:lnTo>
                  <a:pt x="187" y="25"/>
                </a:lnTo>
                <a:lnTo>
                  <a:pt x="194" y="107"/>
                </a:lnTo>
                <a:lnTo>
                  <a:pt x="187" y="150"/>
                </a:lnTo>
                <a:lnTo>
                  <a:pt x="158" y="147"/>
                </a:lnTo>
                <a:lnTo>
                  <a:pt x="147" y="190"/>
                </a:lnTo>
                <a:lnTo>
                  <a:pt x="104" y="186"/>
                </a:lnTo>
                <a:lnTo>
                  <a:pt x="86" y="197"/>
                </a:lnTo>
                <a:lnTo>
                  <a:pt x="97" y="218"/>
                </a:lnTo>
                <a:lnTo>
                  <a:pt x="90" y="243"/>
                </a:lnTo>
                <a:lnTo>
                  <a:pt x="111" y="269"/>
                </a:lnTo>
                <a:lnTo>
                  <a:pt x="101" y="287"/>
                </a:lnTo>
                <a:lnTo>
                  <a:pt x="65" y="261"/>
                </a:lnTo>
                <a:lnTo>
                  <a:pt x="40" y="279"/>
                </a:lnTo>
                <a:lnTo>
                  <a:pt x="47" y="344"/>
                </a:lnTo>
                <a:lnTo>
                  <a:pt x="29" y="344"/>
                </a:lnTo>
                <a:lnTo>
                  <a:pt x="25" y="373"/>
                </a:lnTo>
                <a:lnTo>
                  <a:pt x="0" y="383"/>
                </a:lnTo>
                <a:lnTo>
                  <a:pt x="7" y="408"/>
                </a:lnTo>
                <a:lnTo>
                  <a:pt x="15" y="430"/>
                </a:lnTo>
                <a:lnTo>
                  <a:pt x="22" y="459"/>
                </a:lnTo>
                <a:lnTo>
                  <a:pt x="54" y="477"/>
                </a:lnTo>
                <a:lnTo>
                  <a:pt x="86" y="484"/>
                </a:lnTo>
                <a:lnTo>
                  <a:pt x="90" y="512"/>
                </a:lnTo>
                <a:lnTo>
                  <a:pt x="129" y="534"/>
                </a:lnTo>
                <a:lnTo>
                  <a:pt x="133" y="559"/>
                </a:lnTo>
                <a:lnTo>
                  <a:pt x="172" y="548"/>
                </a:lnTo>
                <a:lnTo>
                  <a:pt x="172" y="534"/>
                </a:lnTo>
                <a:lnTo>
                  <a:pt x="230" y="538"/>
                </a:lnTo>
                <a:lnTo>
                  <a:pt x="237" y="523"/>
                </a:lnTo>
                <a:lnTo>
                  <a:pt x="266" y="520"/>
                </a:lnTo>
                <a:lnTo>
                  <a:pt x="266" y="491"/>
                </a:lnTo>
                <a:lnTo>
                  <a:pt x="307" y="491"/>
                </a:lnTo>
                <a:lnTo>
                  <a:pt x="310" y="469"/>
                </a:lnTo>
                <a:lnTo>
                  <a:pt x="332" y="448"/>
                </a:lnTo>
                <a:lnTo>
                  <a:pt x="336" y="416"/>
                </a:lnTo>
                <a:lnTo>
                  <a:pt x="353" y="398"/>
                </a:lnTo>
                <a:lnTo>
                  <a:pt x="350" y="355"/>
                </a:lnTo>
                <a:lnTo>
                  <a:pt x="364" y="337"/>
                </a:lnTo>
                <a:lnTo>
                  <a:pt x="375" y="308"/>
                </a:lnTo>
                <a:lnTo>
                  <a:pt x="382" y="287"/>
                </a:lnTo>
                <a:lnTo>
                  <a:pt x="411" y="279"/>
                </a:lnTo>
                <a:lnTo>
                  <a:pt x="422" y="301"/>
                </a:lnTo>
                <a:lnTo>
                  <a:pt x="457" y="236"/>
                </a:lnTo>
                <a:lnTo>
                  <a:pt x="490" y="233"/>
                </a:lnTo>
                <a:lnTo>
                  <a:pt x="497" y="211"/>
                </a:lnTo>
                <a:lnTo>
                  <a:pt x="486" y="190"/>
                </a:lnTo>
                <a:lnTo>
                  <a:pt x="529" y="179"/>
                </a:lnTo>
                <a:lnTo>
                  <a:pt x="518" y="147"/>
                </a:lnTo>
                <a:lnTo>
                  <a:pt x="518" y="111"/>
                </a:lnTo>
                <a:lnTo>
                  <a:pt x="533" y="107"/>
                </a:lnTo>
                <a:lnTo>
                  <a:pt x="526" y="89"/>
                </a:lnTo>
                <a:lnTo>
                  <a:pt x="472" y="100"/>
                </a:lnTo>
                <a:lnTo>
                  <a:pt x="436" y="93"/>
                </a:lnTo>
                <a:lnTo>
                  <a:pt x="436" y="122"/>
                </a:lnTo>
                <a:lnTo>
                  <a:pt x="379" y="157"/>
                </a:lnTo>
                <a:lnTo>
                  <a:pt x="364" y="71"/>
                </a:lnTo>
                <a:lnTo>
                  <a:pt x="233" y="89"/>
                </a:lnTo>
                <a:lnTo>
                  <a:pt x="205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8" name=""/>
          <p:cNvSpPr/>
          <p:nvPr/>
        </p:nvSpPr>
        <p:spPr>
          <a:xfrm>
            <a:off x="6026040" y="3411360"/>
            <a:ext cx="584280" cy="667080"/>
          </a:xfrm>
          <a:custGeom>
            <a:avLst/>
            <a:gdLst/>
            <a:ahLst/>
            <a:rect l="l" t="t" r="r" b="b"/>
            <a:pathLst>
              <a:path w="533" h="559">
                <a:moveTo>
                  <a:pt x="205" y="0"/>
                </a:moveTo>
                <a:lnTo>
                  <a:pt x="187" y="25"/>
                </a:lnTo>
                <a:lnTo>
                  <a:pt x="194" y="107"/>
                </a:lnTo>
                <a:lnTo>
                  <a:pt x="187" y="150"/>
                </a:lnTo>
                <a:lnTo>
                  <a:pt x="158" y="147"/>
                </a:lnTo>
                <a:lnTo>
                  <a:pt x="147" y="190"/>
                </a:lnTo>
                <a:lnTo>
                  <a:pt x="104" y="186"/>
                </a:lnTo>
                <a:lnTo>
                  <a:pt x="86" y="197"/>
                </a:lnTo>
                <a:lnTo>
                  <a:pt x="97" y="218"/>
                </a:lnTo>
                <a:lnTo>
                  <a:pt x="90" y="243"/>
                </a:lnTo>
                <a:lnTo>
                  <a:pt x="111" y="269"/>
                </a:lnTo>
                <a:lnTo>
                  <a:pt x="101" y="287"/>
                </a:lnTo>
                <a:lnTo>
                  <a:pt x="65" y="261"/>
                </a:lnTo>
                <a:lnTo>
                  <a:pt x="40" y="279"/>
                </a:lnTo>
                <a:lnTo>
                  <a:pt x="47" y="344"/>
                </a:lnTo>
                <a:lnTo>
                  <a:pt x="29" y="344"/>
                </a:lnTo>
                <a:lnTo>
                  <a:pt x="25" y="373"/>
                </a:lnTo>
                <a:lnTo>
                  <a:pt x="0" y="383"/>
                </a:lnTo>
                <a:lnTo>
                  <a:pt x="7" y="408"/>
                </a:lnTo>
                <a:lnTo>
                  <a:pt x="15" y="430"/>
                </a:lnTo>
                <a:lnTo>
                  <a:pt x="22" y="459"/>
                </a:lnTo>
                <a:lnTo>
                  <a:pt x="54" y="477"/>
                </a:lnTo>
                <a:lnTo>
                  <a:pt x="86" y="484"/>
                </a:lnTo>
                <a:lnTo>
                  <a:pt x="90" y="512"/>
                </a:lnTo>
                <a:lnTo>
                  <a:pt x="129" y="534"/>
                </a:lnTo>
                <a:lnTo>
                  <a:pt x="133" y="559"/>
                </a:lnTo>
                <a:lnTo>
                  <a:pt x="172" y="548"/>
                </a:lnTo>
                <a:lnTo>
                  <a:pt x="172" y="534"/>
                </a:lnTo>
                <a:lnTo>
                  <a:pt x="230" y="538"/>
                </a:lnTo>
                <a:lnTo>
                  <a:pt x="237" y="523"/>
                </a:lnTo>
                <a:lnTo>
                  <a:pt x="266" y="520"/>
                </a:lnTo>
                <a:lnTo>
                  <a:pt x="266" y="491"/>
                </a:lnTo>
                <a:lnTo>
                  <a:pt x="307" y="491"/>
                </a:lnTo>
                <a:lnTo>
                  <a:pt x="310" y="469"/>
                </a:lnTo>
                <a:lnTo>
                  <a:pt x="332" y="448"/>
                </a:lnTo>
                <a:lnTo>
                  <a:pt x="336" y="416"/>
                </a:lnTo>
                <a:lnTo>
                  <a:pt x="353" y="398"/>
                </a:lnTo>
                <a:lnTo>
                  <a:pt x="350" y="355"/>
                </a:lnTo>
                <a:lnTo>
                  <a:pt x="364" y="337"/>
                </a:lnTo>
                <a:lnTo>
                  <a:pt x="375" y="308"/>
                </a:lnTo>
                <a:lnTo>
                  <a:pt x="382" y="287"/>
                </a:lnTo>
                <a:lnTo>
                  <a:pt x="411" y="279"/>
                </a:lnTo>
                <a:lnTo>
                  <a:pt x="422" y="301"/>
                </a:lnTo>
                <a:lnTo>
                  <a:pt x="457" y="236"/>
                </a:lnTo>
                <a:lnTo>
                  <a:pt x="490" y="233"/>
                </a:lnTo>
                <a:lnTo>
                  <a:pt x="497" y="211"/>
                </a:lnTo>
                <a:lnTo>
                  <a:pt x="486" y="190"/>
                </a:lnTo>
                <a:lnTo>
                  <a:pt x="529" y="179"/>
                </a:lnTo>
                <a:lnTo>
                  <a:pt x="518" y="147"/>
                </a:lnTo>
                <a:lnTo>
                  <a:pt x="518" y="111"/>
                </a:lnTo>
                <a:lnTo>
                  <a:pt x="533" y="107"/>
                </a:lnTo>
                <a:lnTo>
                  <a:pt x="526" y="89"/>
                </a:lnTo>
                <a:lnTo>
                  <a:pt x="472" y="100"/>
                </a:lnTo>
                <a:lnTo>
                  <a:pt x="436" y="93"/>
                </a:lnTo>
                <a:lnTo>
                  <a:pt x="436" y="122"/>
                </a:lnTo>
                <a:lnTo>
                  <a:pt x="379" y="157"/>
                </a:lnTo>
                <a:lnTo>
                  <a:pt x="364" y="71"/>
                </a:lnTo>
                <a:lnTo>
                  <a:pt x="233" y="89"/>
                </a:lnTo>
                <a:lnTo>
                  <a:pt x="205" y="0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9" name=""/>
          <p:cNvSpPr/>
          <p:nvPr/>
        </p:nvSpPr>
        <p:spPr>
          <a:xfrm>
            <a:off x="5052960" y="3753000"/>
            <a:ext cx="1065240" cy="618840"/>
          </a:xfrm>
          <a:custGeom>
            <a:avLst/>
            <a:gdLst/>
            <a:ahLst/>
            <a:rect l="l" t="t" r="r" b="b"/>
            <a:pathLst>
              <a:path w="969" h="519">
                <a:moveTo>
                  <a:pt x="969" y="200"/>
                </a:moveTo>
                <a:lnTo>
                  <a:pt x="969" y="265"/>
                </a:lnTo>
                <a:lnTo>
                  <a:pt x="951" y="268"/>
                </a:lnTo>
                <a:lnTo>
                  <a:pt x="940" y="286"/>
                </a:lnTo>
                <a:lnTo>
                  <a:pt x="918" y="272"/>
                </a:lnTo>
                <a:lnTo>
                  <a:pt x="911" y="297"/>
                </a:lnTo>
                <a:lnTo>
                  <a:pt x="897" y="294"/>
                </a:lnTo>
                <a:lnTo>
                  <a:pt x="893" y="329"/>
                </a:lnTo>
                <a:lnTo>
                  <a:pt x="879" y="351"/>
                </a:lnTo>
                <a:lnTo>
                  <a:pt x="865" y="347"/>
                </a:lnTo>
                <a:lnTo>
                  <a:pt x="865" y="365"/>
                </a:lnTo>
                <a:lnTo>
                  <a:pt x="836" y="362"/>
                </a:lnTo>
                <a:lnTo>
                  <a:pt x="832" y="394"/>
                </a:lnTo>
                <a:lnTo>
                  <a:pt x="811" y="394"/>
                </a:lnTo>
                <a:lnTo>
                  <a:pt x="811" y="408"/>
                </a:lnTo>
                <a:lnTo>
                  <a:pt x="614" y="437"/>
                </a:lnTo>
                <a:lnTo>
                  <a:pt x="427" y="455"/>
                </a:lnTo>
                <a:lnTo>
                  <a:pt x="291" y="455"/>
                </a:lnTo>
                <a:lnTo>
                  <a:pt x="266" y="484"/>
                </a:lnTo>
                <a:lnTo>
                  <a:pt x="244" y="480"/>
                </a:lnTo>
                <a:lnTo>
                  <a:pt x="226" y="466"/>
                </a:lnTo>
                <a:lnTo>
                  <a:pt x="208" y="469"/>
                </a:lnTo>
                <a:lnTo>
                  <a:pt x="173" y="494"/>
                </a:lnTo>
                <a:lnTo>
                  <a:pt x="126" y="519"/>
                </a:lnTo>
                <a:lnTo>
                  <a:pt x="79" y="516"/>
                </a:lnTo>
                <a:lnTo>
                  <a:pt x="0" y="519"/>
                </a:lnTo>
                <a:lnTo>
                  <a:pt x="47" y="484"/>
                </a:lnTo>
                <a:lnTo>
                  <a:pt x="43" y="423"/>
                </a:lnTo>
                <a:lnTo>
                  <a:pt x="65" y="398"/>
                </a:lnTo>
                <a:lnTo>
                  <a:pt x="147" y="412"/>
                </a:lnTo>
                <a:lnTo>
                  <a:pt x="140" y="394"/>
                </a:lnTo>
                <a:lnTo>
                  <a:pt x="115" y="365"/>
                </a:lnTo>
                <a:lnTo>
                  <a:pt x="147" y="337"/>
                </a:lnTo>
                <a:lnTo>
                  <a:pt x="173" y="329"/>
                </a:lnTo>
                <a:lnTo>
                  <a:pt x="187" y="279"/>
                </a:lnTo>
                <a:lnTo>
                  <a:pt x="234" y="272"/>
                </a:lnTo>
                <a:lnTo>
                  <a:pt x="255" y="240"/>
                </a:lnTo>
                <a:lnTo>
                  <a:pt x="277" y="240"/>
                </a:lnTo>
                <a:lnTo>
                  <a:pt x="294" y="258"/>
                </a:lnTo>
                <a:lnTo>
                  <a:pt x="363" y="254"/>
                </a:lnTo>
                <a:lnTo>
                  <a:pt x="384" y="204"/>
                </a:lnTo>
                <a:lnTo>
                  <a:pt x="402" y="204"/>
                </a:lnTo>
                <a:lnTo>
                  <a:pt x="413" y="222"/>
                </a:lnTo>
                <a:lnTo>
                  <a:pt x="445" y="222"/>
                </a:lnTo>
                <a:lnTo>
                  <a:pt x="452" y="182"/>
                </a:lnTo>
                <a:lnTo>
                  <a:pt x="477" y="168"/>
                </a:lnTo>
                <a:lnTo>
                  <a:pt x="481" y="125"/>
                </a:lnTo>
                <a:lnTo>
                  <a:pt x="510" y="118"/>
                </a:lnTo>
                <a:lnTo>
                  <a:pt x="513" y="82"/>
                </a:lnTo>
                <a:lnTo>
                  <a:pt x="553" y="89"/>
                </a:lnTo>
                <a:lnTo>
                  <a:pt x="585" y="43"/>
                </a:lnTo>
                <a:lnTo>
                  <a:pt x="585" y="3"/>
                </a:lnTo>
                <a:lnTo>
                  <a:pt x="628" y="0"/>
                </a:lnTo>
                <a:lnTo>
                  <a:pt x="635" y="35"/>
                </a:lnTo>
                <a:lnTo>
                  <a:pt x="692" y="50"/>
                </a:lnTo>
                <a:lnTo>
                  <a:pt x="743" y="68"/>
                </a:lnTo>
                <a:lnTo>
                  <a:pt x="793" y="50"/>
                </a:lnTo>
                <a:lnTo>
                  <a:pt x="814" y="14"/>
                </a:lnTo>
                <a:lnTo>
                  <a:pt x="836" y="14"/>
                </a:lnTo>
                <a:lnTo>
                  <a:pt x="854" y="35"/>
                </a:lnTo>
                <a:lnTo>
                  <a:pt x="857" y="60"/>
                </a:lnTo>
                <a:lnTo>
                  <a:pt x="882" y="60"/>
                </a:lnTo>
                <a:lnTo>
                  <a:pt x="879" y="100"/>
                </a:lnTo>
                <a:lnTo>
                  <a:pt x="904" y="179"/>
                </a:lnTo>
                <a:lnTo>
                  <a:pt x="943" y="190"/>
                </a:lnTo>
                <a:lnTo>
                  <a:pt x="969" y="20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0" name=""/>
          <p:cNvSpPr/>
          <p:nvPr/>
        </p:nvSpPr>
        <p:spPr>
          <a:xfrm>
            <a:off x="5052960" y="3753000"/>
            <a:ext cx="1065240" cy="618840"/>
          </a:xfrm>
          <a:custGeom>
            <a:avLst/>
            <a:gdLst/>
            <a:ahLst/>
            <a:rect l="l" t="t" r="r" b="b"/>
            <a:pathLst>
              <a:path w="969" h="519">
                <a:moveTo>
                  <a:pt x="969" y="200"/>
                </a:moveTo>
                <a:lnTo>
                  <a:pt x="969" y="265"/>
                </a:lnTo>
                <a:lnTo>
                  <a:pt x="951" y="268"/>
                </a:lnTo>
                <a:lnTo>
                  <a:pt x="940" y="286"/>
                </a:lnTo>
                <a:lnTo>
                  <a:pt x="918" y="272"/>
                </a:lnTo>
                <a:lnTo>
                  <a:pt x="911" y="297"/>
                </a:lnTo>
                <a:lnTo>
                  <a:pt x="897" y="294"/>
                </a:lnTo>
                <a:lnTo>
                  <a:pt x="893" y="329"/>
                </a:lnTo>
                <a:lnTo>
                  <a:pt x="879" y="351"/>
                </a:lnTo>
                <a:lnTo>
                  <a:pt x="865" y="347"/>
                </a:lnTo>
                <a:lnTo>
                  <a:pt x="865" y="365"/>
                </a:lnTo>
                <a:lnTo>
                  <a:pt x="836" y="362"/>
                </a:lnTo>
                <a:lnTo>
                  <a:pt x="832" y="394"/>
                </a:lnTo>
                <a:lnTo>
                  <a:pt x="811" y="394"/>
                </a:lnTo>
                <a:lnTo>
                  <a:pt x="811" y="408"/>
                </a:lnTo>
                <a:lnTo>
                  <a:pt x="614" y="437"/>
                </a:lnTo>
                <a:lnTo>
                  <a:pt x="427" y="455"/>
                </a:lnTo>
                <a:lnTo>
                  <a:pt x="291" y="455"/>
                </a:lnTo>
                <a:lnTo>
                  <a:pt x="266" y="484"/>
                </a:lnTo>
                <a:lnTo>
                  <a:pt x="244" y="480"/>
                </a:lnTo>
                <a:lnTo>
                  <a:pt x="226" y="466"/>
                </a:lnTo>
                <a:lnTo>
                  <a:pt x="208" y="469"/>
                </a:lnTo>
                <a:lnTo>
                  <a:pt x="173" y="494"/>
                </a:lnTo>
                <a:lnTo>
                  <a:pt x="126" y="519"/>
                </a:lnTo>
                <a:lnTo>
                  <a:pt x="79" y="516"/>
                </a:lnTo>
                <a:lnTo>
                  <a:pt x="0" y="519"/>
                </a:lnTo>
                <a:lnTo>
                  <a:pt x="47" y="484"/>
                </a:lnTo>
                <a:lnTo>
                  <a:pt x="43" y="423"/>
                </a:lnTo>
                <a:lnTo>
                  <a:pt x="65" y="398"/>
                </a:lnTo>
                <a:lnTo>
                  <a:pt x="147" y="412"/>
                </a:lnTo>
                <a:lnTo>
                  <a:pt x="140" y="394"/>
                </a:lnTo>
                <a:lnTo>
                  <a:pt x="115" y="365"/>
                </a:lnTo>
                <a:lnTo>
                  <a:pt x="147" y="337"/>
                </a:lnTo>
                <a:lnTo>
                  <a:pt x="173" y="329"/>
                </a:lnTo>
                <a:lnTo>
                  <a:pt x="187" y="279"/>
                </a:lnTo>
                <a:lnTo>
                  <a:pt x="234" y="272"/>
                </a:lnTo>
                <a:lnTo>
                  <a:pt x="255" y="240"/>
                </a:lnTo>
                <a:lnTo>
                  <a:pt x="277" y="240"/>
                </a:lnTo>
                <a:lnTo>
                  <a:pt x="294" y="258"/>
                </a:lnTo>
                <a:lnTo>
                  <a:pt x="363" y="254"/>
                </a:lnTo>
                <a:lnTo>
                  <a:pt x="384" y="204"/>
                </a:lnTo>
                <a:lnTo>
                  <a:pt x="402" y="204"/>
                </a:lnTo>
                <a:lnTo>
                  <a:pt x="413" y="222"/>
                </a:lnTo>
                <a:lnTo>
                  <a:pt x="445" y="222"/>
                </a:lnTo>
                <a:lnTo>
                  <a:pt x="452" y="182"/>
                </a:lnTo>
                <a:lnTo>
                  <a:pt x="477" y="168"/>
                </a:lnTo>
                <a:lnTo>
                  <a:pt x="481" y="125"/>
                </a:lnTo>
                <a:lnTo>
                  <a:pt x="510" y="118"/>
                </a:lnTo>
                <a:lnTo>
                  <a:pt x="513" y="82"/>
                </a:lnTo>
                <a:lnTo>
                  <a:pt x="553" y="89"/>
                </a:lnTo>
                <a:lnTo>
                  <a:pt x="585" y="43"/>
                </a:lnTo>
                <a:lnTo>
                  <a:pt x="585" y="3"/>
                </a:lnTo>
                <a:lnTo>
                  <a:pt x="628" y="0"/>
                </a:lnTo>
                <a:lnTo>
                  <a:pt x="635" y="35"/>
                </a:lnTo>
                <a:lnTo>
                  <a:pt x="692" y="50"/>
                </a:lnTo>
                <a:lnTo>
                  <a:pt x="743" y="68"/>
                </a:lnTo>
                <a:lnTo>
                  <a:pt x="793" y="50"/>
                </a:lnTo>
                <a:lnTo>
                  <a:pt x="814" y="14"/>
                </a:lnTo>
                <a:lnTo>
                  <a:pt x="836" y="14"/>
                </a:lnTo>
                <a:lnTo>
                  <a:pt x="854" y="35"/>
                </a:lnTo>
                <a:lnTo>
                  <a:pt x="857" y="60"/>
                </a:lnTo>
                <a:lnTo>
                  <a:pt x="882" y="60"/>
                </a:lnTo>
                <a:lnTo>
                  <a:pt x="879" y="100"/>
                </a:lnTo>
                <a:lnTo>
                  <a:pt x="904" y="179"/>
                </a:lnTo>
                <a:lnTo>
                  <a:pt x="943" y="190"/>
                </a:lnTo>
                <a:lnTo>
                  <a:pt x="969" y="200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1" name=""/>
          <p:cNvSpPr/>
          <p:nvPr/>
        </p:nvSpPr>
        <p:spPr>
          <a:xfrm>
            <a:off x="6426360" y="3406680"/>
            <a:ext cx="679320" cy="338400"/>
          </a:xfrm>
          <a:custGeom>
            <a:avLst/>
            <a:gdLst/>
            <a:ahLst/>
            <a:rect l="l" t="t" r="r" b="b"/>
            <a:pathLst>
              <a:path w="617" h="283">
                <a:moveTo>
                  <a:pt x="606" y="183"/>
                </a:moveTo>
                <a:lnTo>
                  <a:pt x="617" y="219"/>
                </a:lnTo>
                <a:lnTo>
                  <a:pt x="606" y="219"/>
                </a:lnTo>
                <a:lnTo>
                  <a:pt x="606" y="230"/>
                </a:lnTo>
                <a:lnTo>
                  <a:pt x="592" y="244"/>
                </a:lnTo>
                <a:lnTo>
                  <a:pt x="592" y="265"/>
                </a:lnTo>
                <a:lnTo>
                  <a:pt x="527" y="280"/>
                </a:lnTo>
                <a:lnTo>
                  <a:pt x="513" y="247"/>
                </a:lnTo>
                <a:lnTo>
                  <a:pt x="491" y="247"/>
                </a:lnTo>
                <a:lnTo>
                  <a:pt x="466" y="187"/>
                </a:lnTo>
                <a:lnTo>
                  <a:pt x="484" y="158"/>
                </a:lnTo>
                <a:lnTo>
                  <a:pt x="466" y="158"/>
                </a:lnTo>
                <a:lnTo>
                  <a:pt x="441" y="129"/>
                </a:lnTo>
                <a:lnTo>
                  <a:pt x="459" y="97"/>
                </a:lnTo>
                <a:lnTo>
                  <a:pt x="448" y="93"/>
                </a:lnTo>
                <a:lnTo>
                  <a:pt x="445" y="65"/>
                </a:lnTo>
                <a:lnTo>
                  <a:pt x="459" y="25"/>
                </a:lnTo>
                <a:lnTo>
                  <a:pt x="430" y="32"/>
                </a:lnTo>
                <a:lnTo>
                  <a:pt x="423" y="65"/>
                </a:lnTo>
                <a:lnTo>
                  <a:pt x="398" y="83"/>
                </a:lnTo>
                <a:lnTo>
                  <a:pt x="416" y="108"/>
                </a:lnTo>
                <a:lnTo>
                  <a:pt x="413" y="136"/>
                </a:lnTo>
                <a:lnTo>
                  <a:pt x="427" y="140"/>
                </a:lnTo>
                <a:lnTo>
                  <a:pt x="413" y="169"/>
                </a:lnTo>
                <a:lnTo>
                  <a:pt x="423" y="201"/>
                </a:lnTo>
                <a:lnTo>
                  <a:pt x="430" y="244"/>
                </a:lnTo>
                <a:lnTo>
                  <a:pt x="456" y="262"/>
                </a:lnTo>
                <a:lnTo>
                  <a:pt x="445" y="283"/>
                </a:lnTo>
                <a:lnTo>
                  <a:pt x="427" y="273"/>
                </a:lnTo>
                <a:lnTo>
                  <a:pt x="395" y="276"/>
                </a:lnTo>
                <a:lnTo>
                  <a:pt x="387" y="258"/>
                </a:lnTo>
                <a:lnTo>
                  <a:pt x="341" y="265"/>
                </a:lnTo>
                <a:lnTo>
                  <a:pt x="330" y="222"/>
                </a:lnTo>
                <a:lnTo>
                  <a:pt x="334" y="197"/>
                </a:lnTo>
                <a:lnTo>
                  <a:pt x="359" y="165"/>
                </a:lnTo>
                <a:lnTo>
                  <a:pt x="344" y="143"/>
                </a:lnTo>
                <a:lnTo>
                  <a:pt x="280" y="136"/>
                </a:lnTo>
                <a:lnTo>
                  <a:pt x="273" y="104"/>
                </a:lnTo>
                <a:lnTo>
                  <a:pt x="248" y="108"/>
                </a:lnTo>
                <a:lnTo>
                  <a:pt x="237" y="136"/>
                </a:lnTo>
                <a:lnTo>
                  <a:pt x="197" y="143"/>
                </a:lnTo>
                <a:lnTo>
                  <a:pt x="165" y="115"/>
                </a:lnTo>
                <a:lnTo>
                  <a:pt x="158" y="86"/>
                </a:lnTo>
                <a:lnTo>
                  <a:pt x="111" y="100"/>
                </a:lnTo>
                <a:lnTo>
                  <a:pt x="72" y="97"/>
                </a:lnTo>
                <a:lnTo>
                  <a:pt x="68" y="126"/>
                </a:lnTo>
                <a:lnTo>
                  <a:pt x="11" y="158"/>
                </a:lnTo>
                <a:lnTo>
                  <a:pt x="0" y="75"/>
                </a:lnTo>
                <a:lnTo>
                  <a:pt x="470" y="0"/>
                </a:lnTo>
                <a:lnTo>
                  <a:pt x="527" y="183"/>
                </a:lnTo>
                <a:lnTo>
                  <a:pt x="606" y="183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2" name=""/>
          <p:cNvSpPr/>
          <p:nvPr/>
        </p:nvSpPr>
        <p:spPr>
          <a:xfrm>
            <a:off x="6426360" y="3406680"/>
            <a:ext cx="679320" cy="338400"/>
          </a:xfrm>
          <a:custGeom>
            <a:avLst/>
            <a:gdLst/>
            <a:ahLst/>
            <a:rect l="l" t="t" r="r" b="b"/>
            <a:pathLst>
              <a:path w="617" h="283">
                <a:moveTo>
                  <a:pt x="606" y="183"/>
                </a:moveTo>
                <a:lnTo>
                  <a:pt x="617" y="219"/>
                </a:lnTo>
                <a:lnTo>
                  <a:pt x="606" y="219"/>
                </a:lnTo>
                <a:lnTo>
                  <a:pt x="606" y="230"/>
                </a:lnTo>
                <a:lnTo>
                  <a:pt x="592" y="244"/>
                </a:lnTo>
                <a:lnTo>
                  <a:pt x="592" y="265"/>
                </a:lnTo>
                <a:lnTo>
                  <a:pt x="527" y="280"/>
                </a:lnTo>
                <a:lnTo>
                  <a:pt x="513" y="247"/>
                </a:lnTo>
                <a:lnTo>
                  <a:pt x="491" y="247"/>
                </a:lnTo>
                <a:lnTo>
                  <a:pt x="466" y="187"/>
                </a:lnTo>
                <a:lnTo>
                  <a:pt x="484" y="158"/>
                </a:lnTo>
                <a:lnTo>
                  <a:pt x="466" y="158"/>
                </a:lnTo>
                <a:lnTo>
                  <a:pt x="441" y="129"/>
                </a:lnTo>
                <a:lnTo>
                  <a:pt x="459" y="97"/>
                </a:lnTo>
                <a:lnTo>
                  <a:pt x="448" y="93"/>
                </a:lnTo>
                <a:lnTo>
                  <a:pt x="445" y="65"/>
                </a:lnTo>
                <a:lnTo>
                  <a:pt x="459" y="25"/>
                </a:lnTo>
                <a:lnTo>
                  <a:pt x="430" y="32"/>
                </a:lnTo>
                <a:lnTo>
                  <a:pt x="423" y="65"/>
                </a:lnTo>
                <a:lnTo>
                  <a:pt x="398" y="83"/>
                </a:lnTo>
                <a:lnTo>
                  <a:pt x="416" y="108"/>
                </a:lnTo>
                <a:lnTo>
                  <a:pt x="413" y="136"/>
                </a:lnTo>
                <a:lnTo>
                  <a:pt x="427" y="140"/>
                </a:lnTo>
                <a:lnTo>
                  <a:pt x="413" y="169"/>
                </a:lnTo>
                <a:lnTo>
                  <a:pt x="423" y="201"/>
                </a:lnTo>
                <a:lnTo>
                  <a:pt x="430" y="244"/>
                </a:lnTo>
                <a:lnTo>
                  <a:pt x="456" y="262"/>
                </a:lnTo>
                <a:lnTo>
                  <a:pt x="445" y="283"/>
                </a:lnTo>
                <a:lnTo>
                  <a:pt x="427" y="273"/>
                </a:lnTo>
                <a:lnTo>
                  <a:pt x="395" y="276"/>
                </a:lnTo>
                <a:lnTo>
                  <a:pt x="387" y="258"/>
                </a:lnTo>
                <a:lnTo>
                  <a:pt x="341" y="265"/>
                </a:lnTo>
                <a:lnTo>
                  <a:pt x="330" y="222"/>
                </a:lnTo>
                <a:lnTo>
                  <a:pt x="334" y="197"/>
                </a:lnTo>
                <a:lnTo>
                  <a:pt x="359" y="165"/>
                </a:lnTo>
                <a:lnTo>
                  <a:pt x="344" y="143"/>
                </a:lnTo>
                <a:lnTo>
                  <a:pt x="280" y="136"/>
                </a:lnTo>
                <a:lnTo>
                  <a:pt x="273" y="104"/>
                </a:lnTo>
                <a:lnTo>
                  <a:pt x="248" y="108"/>
                </a:lnTo>
                <a:lnTo>
                  <a:pt x="237" y="136"/>
                </a:lnTo>
                <a:lnTo>
                  <a:pt x="197" y="143"/>
                </a:lnTo>
                <a:lnTo>
                  <a:pt x="165" y="115"/>
                </a:lnTo>
                <a:lnTo>
                  <a:pt x="158" y="86"/>
                </a:lnTo>
                <a:lnTo>
                  <a:pt x="111" y="100"/>
                </a:lnTo>
                <a:lnTo>
                  <a:pt x="72" y="97"/>
                </a:lnTo>
                <a:lnTo>
                  <a:pt x="68" y="126"/>
                </a:lnTo>
                <a:lnTo>
                  <a:pt x="11" y="158"/>
                </a:lnTo>
                <a:lnTo>
                  <a:pt x="0" y="75"/>
                </a:lnTo>
                <a:lnTo>
                  <a:pt x="470" y="0"/>
                </a:lnTo>
                <a:lnTo>
                  <a:pt x="527" y="183"/>
                </a:lnTo>
                <a:lnTo>
                  <a:pt x="606" y="183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3" name=""/>
          <p:cNvSpPr/>
          <p:nvPr/>
        </p:nvSpPr>
        <p:spPr>
          <a:xfrm>
            <a:off x="7218360" y="2117880"/>
            <a:ext cx="271440" cy="561960"/>
          </a:xfrm>
          <a:custGeom>
            <a:avLst/>
            <a:gdLst/>
            <a:ahLst/>
            <a:rect l="l" t="t" r="r" b="b"/>
            <a:pathLst>
              <a:path w="248" h="473">
                <a:moveTo>
                  <a:pt x="40" y="54"/>
                </a:moveTo>
                <a:lnTo>
                  <a:pt x="29" y="29"/>
                </a:lnTo>
                <a:lnTo>
                  <a:pt x="40" y="7"/>
                </a:lnTo>
                <a:lnTo>
                  <a:pt x="68" y="0"/>
                </a:lnTo>
                <a:lnTo>
                  <a:pt x="97" y="14"/>
                </a:lnTo>
                <a:lnTo>
                  <a:pt x="140" y="151"/>
                </a:lnTo>
                <a:lnTo>
                  <a:pt x="154" y="165"/>
                </a:lnTo>
                <a:lnTo>
                  <a:pt x="158" y="212"/>
                </a:lnTo>
                <a:lnTo>
                  <a:pt x="165" y="230"/>
                </a:lnTo>
                <a:lnTo>
                  <a:pt x="183" y="247"/>
                </a:lnTo>
                <a:lnTo>
                  <a:pt x="180" y="312"/>
                </a:lnTo>
                <a:lnTo>
                  <a:pt x="205" y="337"/>
                </a:lnTo>
                <a:lnTo>
                  <a:pt x="212" y="359"/>
                </a:lnTo>
                <a:lnTo>
                  <a:pt x="244" y="359"/>
                </a:lnTo>
                <a:lnTo>
                  <a:pt x="248" y="373"/>
                </a:lnTo>
                <a:lnTo>
                  <a:pt x="226" y="398"/>
                </a:lnTo>
                <a:lnTo>
                  <a:pt x="215" y="420"/>
                </a:lnTo>
                <a:lnTo>
                  <a:pt x="187" y="420"/>
                </a:lnTo>
                <a:lnTo>
                  <a:pt x="180" y="452"/>
                </a:lnTo>
                <a:lnTo>
                  <a:pt x="158" y="452"/>
                </a:lnTo>
                <a:lnTo>
                  <a:pt x="47" y="473"/>
                </a:lnTo>
                <a:lnTo>
                  <a:pt x="18" y="416"/>
                </a:lnTo>
                <a:lnTo>
                  <a:pt x="33" y="351"/>
                </a:lnTo>
                <a:lnTo>
                  <a:pt x="0" y="319"/>
                </a:lnTo>
                <a:lnTo>
                  <a:pt x="33" y="280"/>
                </a:lnTo>
                <a:lnTo>
                  <a:pt x="29" y="251"/>
                </a:lnTo>
                <a:lnTo>
                  <a:pt x="15" y="226"/>
                </a:lnTo>
                <a:lnTo>
                  <a:pt x="25" y="204"/>
                </a:lnTo>
                <a:lnTo>
                  <a:pt x="58" y="194"/>
                </a:lnTo>
                <a:lnTo>
                  <a:pt x="58" y="172"/>
                </a:lnTo>
                <a:lnTo>
                  <a:pt x="72" y="151"/>
                </a:lnTo>
                <a:lnTo>
                  <a:pt x="47" y="136"/>
                </a:lnTo>
                <a:lnTo>
                  <a:pt x="47" y="115"/>
                </a:lnTo>
                <a:lnTo>
                  <a:pt x="54" y="86"/>
                </a:lnTo>
                <a:lnTo>
                  <a:pt x="40" y="5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4" name=""/>
          <p:cNvSpPr/>
          <p:nvPr/>
        </p:nvSpPr>
        <p:spPr>
          <a:xfrm>
            <a:off x="7218360" y="2117880"/>
            <a:ext cx="271440" cy="561960"/>
          </a:xfrm>
          <a:custGeom>
            <a:avLst/>
            <a:gdLst/>
            <a:ahLst/>
            <a:rect l="l" t="t" r="r" b="b"/>
            <a:pathLst>
              <a:path w="248" h="473">
                <a:moveTo>
                  <a:pt x="40" y="54"/>
                </a:moveTo>
                <a:lnTo>
                  <a:pt x="29" y="29"/>
                </a:lnTo>
                <a:lnTo>
                  <a:pt x="40" y="7"/>
                </a:lnTo>
                <a:lnTo>
                  <a:pt x="68" y="0"/>
                </a:lnTo>
                <a:lnTo>
                  <a:pt x="97" y="14"/>
                </a:lnTo>
                <a:lnTo>
                  <a:pt x="140" y="151"/>
                </a:lnTo>
                <a:lnTo>
                  <a:pt x="154" y="165"/>
                </a:lnTo>
                <a:lnTo>
                  <a:pt x="158" y="212"/>
                </a:lnTo>
                <a:lnTo>
                  <a:pt x="165" y="230"/>
                </a:lnTo>
                <a:lnTo>
                  <a:pt x="183" y="247"/>
                </a:lnTo>
                <a:lnTo>
                  <a:pt x="180" y="312"/>
                </a:lnTo>
                <a:lnTo>
                  <a:pt x="205" y="337"/>
                </a:lnTo>
                <a:lnTo>
                  <a:pt x="212" y="359"/>
                </a:lnTo>
                <a:lnTo>
                  <a:pt x="244" y="359"/>
                </a:lnTo>
                <a:lnTo>
                  <a:pt x="248" y="373"/>
                </a:lnTo>
                <a:lnTo>
                  <a:pt x="226" y="398"/>
                </a:lnTo>
                <a:lnTo>
                  <a:pt x="215" y="420"/>
                </a:lnTo>
                <a:lnTo>
                  <a:pt x="187" y="420"/>
                </a:lnTo>
                <a:lnTo>
                  <a:pt x="180" y="452"/>
                </a:lnTo>
                <a:lnTo>
                  <a:pt x="158" y="452"/>
                </a:lnTo>
                <a:lnTo>
                  <a:pt x="47" y="473"/>
                </a:lnTo>
                <a:lnTo>
                  <a:pt x="18" y="416"/>
                </a:lnTo>
                <a:lnTo>
                  <a:pt x="33" y="351"/>
                </a:lnTo>
                <a:lnTo>
                  <a:pt x="0" y="319"/>
                </a:lnTo>
                <a:lnTo>
                  <a:pt x="33" y="280"/>
                </a:lnTo>
                <a:lnTo>
                  <a:pt x="29" y="251"/>
                </a:lnTo>
                <a:lnTo>
                  <a:pt x="15" y="226"/>
                </a:lnTo>
                <a:lnTo>
                  <a:pt x="25" y="204"/>
                </a:lnTo>
                <a:lnTo>
                  <a:pt x="58" y="194"/>
                </a:lnTo>
                <a:lnTo>
                  <a:pt x="58" y="172"/>
                </a:lnTo>
                <a:lnTo>
                  <a:pt x="72" y="151"/>
                </a:lnTo>
                <a:lnTo>
                  <a:pt x="47" y="136"/>
                </a:lnTo>
                <a:lnTo>
                  <a:pt x="47" y="115"/>
                </a:lnTo>
                <a:lnTo>
                  <a:pt x="54" y="86"/>
                </a:lnTo>
                <a:lnTo>
                  <a:pt x="40" y="54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5" name=""/>
          <p:cNvSpPr/>
          <p:nvPr/>
        </p:nvSpPr>
        <p:spPr>
          <a:xfrm>
            <a:off x="7132680" y="2598840"/>
            <a:ext cx="539640" cy="274680"/>
          </a:xfrm>
          <a:custGeom>
            <a:avLst/>
            <a:gdLst/>
            <a:ahLst/>
            <a:rect l="l" t="t" r="r" b="b"/>
            <a:pathLst>
              <a:path w="488" h="230">
                <a:moveTo>
                  <a:pt x="22" y="97"/>
                </a:moveTo>
                <a:lnTo>
                  <a:pt x="122" y="72"/>
                </a:lnTo>
                <a:lnTo>
                  <a:pt x="237" y="47"/>
                </a:lnTo>
                <a:lnTo>
                  <a:pt x="262" y="43"/>
                </a:lnTo>
                <a:lnTo>
                  <a:pt x="262" y="11"/>
                </a:lnTo>
                <a:lnTo>
                  <a:pt x="294" y="18"/>
                </a:lnTo>
                <a:lnTo>
                  <a:pt x="301" y="0"/>
                </a:lnTo>
                <a:lnTo>
                  <a:pt x="323" y="7"/>
                </a:lnTo>
                <a:lnTo>
                  <a:pt x="326" y="65"/>
                </a:lnTo>
                <a:lnTo>
                  <a:pt x="333" y="94"/>
                </a:lnTo>
                <a:lnTo>
                  <a:pt x="362" y="129"/>
                </a:lnTo>
                <a:lnTo>
                  <a:pt x="376" y="158"/>
                </a:lnTo>
                <a:lnTo>
                  <a:pt x="412" y="158"/>
                </a:lnTo>
                <a:lnTo>
                  <a:pt x="434" y="147"/>
                </a:lnTo>
                <a:lnTo>
                  <a:pt x="420" y="129"/>
                </a:lnTo>
                <a:lnTo>
                  <a:pt x="420" y="101"/>
                </a:lnTo>
                <a:lnTo>
                  <a:pt x="441" y="108"/>
                </a:lnTo>
                <a:lnTo>
                  <a:pt x="470" y="119"/>
                </a:lnTo>
                <a:lnTo>
                  <a:pt x="480" y="137"/>
                </a:lnTo>
                <a:lnTo>
                  <a:pt x="463" y="162"/>
                </a:lnTo>
                <a:lnTo>
                  <a:pt x="455" y="187"/>
                </a:lnTo>
                <a:lnTo>
                  <a:pt x="488" y="183"/>
                </a:lnTo>
                <a:lnTo>
                  <a:pt x="480" y="215"/>
                </a:lnTo>
                <a:lnTo>
                  <a:pt x="455" y="230"/>
                </a:lnTo>
                <a:lnTo>
                  <a:pt x="452" y="198"/>
                </a:lnTo>
                <a:lnTo>
                  <a:pt x="434" y="201"/>
                </a:lnTo>
                <a:lnTo>
                  <a:pt x="391" y="205"/>
                </a:lnTo>
                <a:lnTo>
                  <a:pt x="373" y="187"/>
                </a:lnTo>
                <a:lnTo>
                  <a:pt x="359" y="205"/>
                </a:lnTo>
                <a:lnTo>
                  <a:pt x="344" y="215"/>
                </a:lnTo>
                <a:lnTo>
                  <a:pt x="326" y="215"/>
                </a:lnTo>
                <a:lnTo>
                  <a:pt x="326" y="190"/>
                </a:lnTo>
                <a:lnTo>
                  <a:pt x="298" y="187"/>
                </a:lnTo>
                <a:lnTo>
                  <a:pt x="290" y="158"/>
                </a:lnTo>
                <a:lnTo>
                  <a:pt x="283" y="147"/>
                </a:lnTo>
                <a:lnTo>
                  <a:pt x="262" y="158"/>
                </a:lnTo>
                <a:lnTo>
                  <a:pt x="215" y="162"/>
                </a:lnTo>
                <a:lnTo>
                  <a:pt x="176" y="176"/>
                </a:lnTo>
                <a:lnTo>
                  <a:pt x="125" y="187"/>
                </a:lnTo>
                <a:lnTo>
                  <a:pt x="100" y="212"/>
                </a:lnTo>
                <a:lnTo>
                  <a:pt x="79" y="190"/>
                </a:lnTo>
                <a:lnTo>
                  <a:pt x="57" y="215"/>
                </a:lnTo>
                <a:lnTo>
                  <a:pt x="25" y="215"/>
                </a:lnTo>
                <a:lnTo>
                  <a:pt x="0" y="187"/>
                </a:lnTo>
                <a:lnTo>
                  <a:pt x="22" y="9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6" name=""/>
          <p:cNvSpPr/>
          <p:nvPr/>
        </p:nvSpPr>
        <p:spPr>
          <a:xfrm>
            <a:off x="7132680" y="2598840"/>
            <a:ext cx="539640" cy="274680"/>
          </a:xfrm>
          <a:custGeom>
            <a:avLst/>
            <a:gdLst/>
            <a:ahLst/>
            <a:rect l="l" t="t" r="r" b="b"/>
            <a:pathLst>
              <a:path w="488" h="230">
                <a:moveTo>
                  <a:pt x="22" y="97"/>
                </a:moveTo>
                <a:lnTo>
                  <a:pt x="122" y="72"/>
                </a:lnTo>
                <a:lnTo>
                  <a:pt x="237" y="47"/>
                </a:lnTo>
                <a:lnTo>
                  <a:pt x="262" y="43"/>
                </a:lnTo>
                <a:lnTo>
                  <a:pt x="262" y="11"/>
                </a:lnTo>
                <a:lnTo>
                  <a:pt x="294" y="18"/>
                </a:lnTo>
                <a:lnTo>
                  <a:pt x="301" y="0"/>
                </a:lnTo>
                <a:lnTo>
                  <a:pt x="323" y="7"/>
                </a:lnTo>
                <a:lnTo>
                  <a:pt x="326" y="65"/>
                </a:lnTo>
                <a:lnTo>
                  <a:pt x="333" y="94"/>
                </a:lnTo>
                <a:lnTo>
                  <a:pt x="362" y="129"/>
                </a:lnTo>
                <a:lnTo>
                  <a:pt x="376" y="158"/>
                </a:lnTo>
                <a:lnTo>
                  <a:pt x="412" y="158"/>
                </a:lnTo>
                <a:lnTo>
                  <a:pt x="434" y="147"/>
                </a:lnTo>
                <a:lnTo>
                  <a:pt x="420" y="129"/>
                </a:lnTo>
                <a:lnTo>
                  <a:pt x="420" y="101"/>
                </a:lnTo>
                <a:lnTo>
                  <a:pt x="441" y="108"/>
                </a:lnTo>
                <a:lnTo>
                  <a:pt x="470" y="119"/>
                </a:lnTo>
                <a:lnTo>
                  <a:pt x="480" y="137"/>
                </a:lnTo>
                <a:lnTo>
                  <a:pt x="463" y="162"/>
                </a:lnTo>
                <a:lnTo>
                  <a:pt x="455" y="187"/>
                </a:lnTo>
                <a:lnTo>
                  <a:pt x="488" y="183"/>
                </a:lnTo>
                <a:lnTo>
                  <a:pt x="480" y="215"/>
                </a:lnTo>
                <a:lnTo>
                  <a:pt x="455" y="230"/>
                </a:lnTo>
                <a:lnTo>
                  <a:pt x="452" y="198"/>
                </a:lnTo>
                <a:lnTo>
                  <a:pt x="434" y="201"/>
                </a:lnTo>
                <a:lnTo>
                  <a:pt x="391" y="205"/>
                </a:lnTo>
                <a:lnTo>
                  <a:pt x="373" y="187"/>
                </a:lnTo>
                <a:lnTo>
                  <a:pt x="359" y="205"/>
                </a:lnTo>
                <a:lnTo>
                  <a:pt x="344" y="215"/>
                </a:lnTo>
                <a:lnTo>
                  <a:pt x="326" y="215"/>
                </a:lnTo>
                <a:lnTo>
                  <a:pt x="326" y="190"/>
                </a:lnTo>
                <a:lnTo>
                  <a:pt x="298" y="187"/>
                </a:lnTo>
                <a:lnTo>
                  <a:pt x="290" y="158"/>
                </a:lnTo>
                <a:lnTo>
                  <a:pt x="283" y="147"/>
                </a:lnTo>
                <a:lnTo>
                  <a:pt x="262" y="158"/>
                </a:lnTo>
                <a:lnTo>
                  <a:pt x="215" y="162"/>
                </a:lnTo>
                <a:lnTo>
                  <a:pt x="176" y="176"/>
                </a:lnTo>
                <a:lnTo>
                  <a:pt x="125" y="187"/>
                </a:lnTo>
                <a:lnTo>
                  <a:pt x="100" y="212"/>
                </a:lnTo>
                <a:lnTo>
                  <a:pt x="79" y="190"/>
                </a:lnTo>
                <a:lnTo>
                  <a:pt x="57" y="215"/>
                </a:lnTo>
                <a:lnTo>
                  <a:pt x="25" y="215"/>
                </a:lnTo>
                <a:lnTo>
                  <a:pt x="0" y="187"/>
                </a:lnTo>
                <a:lnTo>
                  <a:pt x="22" y="97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7" name=""/>
          <p:cNvSpPr/>
          <p:nvPr/>
        </p:nvSpPr>
        <p:spPr>
          <a:xfrm>
            <a:off x="7399440" y="2778120"/>
            <a:ext cx="91800" cy="144360"/>
          </a:xfrm>
          <a:custGeom>
            <a:avLst/>
            <a:gdLst/>
            <a:ahLst/>
            <a:rect l="l" t="t" r="r" b="b"/>
            <a:pathLst>
              <a:path w="86" h="122">
                <a:moveTo>
                  <a:pt x="36" y="0"/>
                </a:moveTo>
                <a:lnTo>
                  <a:pt x="15" y="7"/>
                </a:lnTo>
                <a:lnTo>
                  <a:pt x="0" y="11"/>
                </a:lnTo>
                <a:lnTo>
                  <a:pt x="4" y="82"/>
                </a:lnTo>
                <a:lnTo>
                  <a:pt x="18" y="122"/>
                </a:lnTo>
                <a:lnTo>
                  <a:pt x="72" y="107"/>
                </a:lnTo>
                <a:lnTo>
                  <a:pt x="86" y="61"/>
                </a:lnTo>
                <a:lnTo>
                  <a:pt x="79" y="36"/>
                </a:lnTo>
                <a:lnTo>
                  <a:pt x="54" y="36"/>
                </a:lnTo>
                <a:lnTo>
                  <a:pt x="36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8" name=""/>
          <p:cNvSpPr/>
          <p:nvPr/>
        </p:nvSpPr>
        <p:spPr>
          <a:xfrm>
            <a:off x="7399440" y="2778120"/>
            <a:ext cx="91800" cy="144360"/>
          </a:xfrm>
          <a:custGeom>
            <a:avLst/>
            <a:gdLst/>
            <a:ahLst/>
            <a:rect l="l" t="t" r="r" b="b"/>
            <a:pathLst>
              <a:path w="86" h="122">
                <a:moveTo>
                  <a:pt x="36" y="0"/>
                </a:moveTo>
                <a:lnTo>
                  <a:pt x="15" y="7"/>
                </a:lnTo>
                <a:lnTo>
                  <a:pt x="0" y="11"/>
                </a:lnTo>
                <a:lnTo>
                  <a:pt x="4" y="82"/>
                </a:lnTo>
                <a:lnTo>
                  <a:pt x="18" y="122"/>
                </a:lnTo>
                <a:lnTo>
                  <a:pt x="72" y="107"/>
                </a:lnTo>
                <a:lnTo>
                  <a:pt x="86" y="61"/>
                </a:lnTo>
                <a:lnTo>
                  <a:pt x="79" y="36"/>
                </a:lnTo>
                <a:lnTo>
                  <a:pt x="54" y="36"/>
                </a:lnTo>
                <a:lnTo>
                  <a:pt x="36" y="0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9" name=""/>
          <p:cNvSpPr/>
          <p:nvPr/>
        </p:nvSpPr>
        <p:spPr>
          <a:xfrm>
            <a:off x="7162920" y="2787480"/>
            <a:ext cx="247680" cy="268560"/>
          </a:xfrm>
          <a:custGeom>
            <a:avLst/>
            <a:gdLst/>
            <a:ahLst/>
            <a:rect l="l" t="t" r="r" b="b"/>
            <a:pathLst>
              <a:path w="226" h="226">
                <a:moveTo>
                  <a:pt x="208" y="0"/>
                </a:moveTo>
                <a:lnTo>
                  <a:pt x="215" y="72"/>
                </a:lnTo>
                <a:lnTo>
                  <a:pt x="226" y="115"/>
                </a:lnTo>
                <a:lnTo>
                  <a:pt x="219" y="140"/>
                </a:lnTo>
                <a:lnTo>
                  <a:pt x="183" y="151"/>
                </a:lnTo>
                <a:lnTo>
                  <a:pt x="140" y="165"/>
                </a:lnTo>
                <a:lnTo>
                  <a:pt x="118" y="187"/>
                </a:lnTo>
                <a:lnTo>
                  <a:pt x="97" y="215"/>
                </a:lnTo>
                <a:lnTo>
                  <a:pt x="61" y="226"/>
                </a:lnTo>
                <a:lnTo>
                  <a:pt x="3" y="212"/>
                </a:lnTo>
                <a:lnTo>
                  <a:pt x="39" y="194"/>
                </a:lnTo>
                <a:lnTo>
                  <a:pt x="18" y="165"/>
                </a:lnTo>
                <a:lnTo>
                  <a:pt x="14" y="136"/>
                </a:lnTo>
                <a:lnTo>
                  <a:pt x="7" y="104"/>
                </a:lnTo>
                <a:lnTo>
                  <a:pt x="0" y="54"/>
                </a:lnTo>
                <a:lnTo>
                  <a:pt x="36" y="57"/>
                </a:lnTo>
                <a:lnTo>
                  <a:pt x="54" y="36"/>
                </a:lnTo>
                <a:lnTo>
                  <a:pt x="75" y="54"/>
                </a:lnTo>
                <a:lnTo>
                  <a:pt x="100" y="25"/>
                </a:lnTo>
                <a:lnTo>
                  <a:pt x="208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0" name=""/>
          <p:cNvSpPr/>
          <p:nvPr/>
        </p:nvSpPr>
        <p:spPr>
          <a:xfrm>
            <a:off x="7162920" y="2787480"/>
            <a:ext cx="247680" cy="268560"/>
          </a:xfrm>
          <a:custGeom>
            <a:avLst/>
            <a:gdLst/>
            <a:ahLst/>
            <a:rect l="l" t="t" r="r" b="b"/>
            <a:pathLst>
              <a:path w="226" h="226">
                <a:moveTo>
                  <a:pt x="208" y="0"/>
                </a:moveTo>
                <a:lnTo>
                  <a:pt x="215" y="72"/>
                </a:lnTo>
                <a:lnTo>
                  <a:pt x="226" y="115"/>
                </a:lnTo>
                <a:lnTo>
                  <a:pt x="219" y="140"/>
                </a:lnTo>
                <a:lnTo>
                  <a:pt x="183" y="151"/>
                </a:lnTo>
                <a:lnTo>
                  <a:pt x="140" y="165"/>
                </a:lnTo>
                <a:lnTo>
                  <a:pt x="118" y="187"/>
                </a:lnTo>
                <a:lnTo>
                  <a:pt x="97" y="215"/>
                </a:lnTo>
                <a:lnTo>
                  <a:pt x="61" y="226"/>
                </a:lnTo>
                <a:lnTo>
                  <a:pt x="3" y="212"/>
                </a:lnTo>
                <a:lnTo>
                  <a:pt x="39" y="194"/>
                </a:lnTo>
                <a:lnTo>
                  <a:pt x="18" y="165"/>
                </a:lnTo>
                <a:lnTo>
                  <a:pt x="14" y="136"/>
                </a:lnTo>
                <a:lnTo>
                  <a:pt x="7" y="104"/>
                </a:lnTo>
                <a:lnTo>
                  <a:pt x="0" y="54"/>
                </a:lnTo>
                <a:lnTo>
                  <a:pt x="36" y="57"/>
                </a:lnTo>
                <a:lnTo>
                  <a:pt x="54" y="36"/>
                </a:lnTo>
                <a:lnTo>
                  <a:pt x="75" y="54"/>
                </a:lnTo>
                <a:lnTo>
                  <a:pt x="100" y="25"/>
                </a:lnTo>
                <a:lnTo>
                  <a:pt x="208" y="0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1" name=""/>
          <p:cNvSpPr/>
          <p:nvPr/>
        </p:nvSpPr>
        <p:spPr>
          <a:xfrm>
            <a:off x="7545240" y="2835360"/>
            <a:ext cx="51120" cy="28440"/>
          </a:xfrm>
          <a:custGeom>
            <a:avLst/>
            <a:gdLst/>
            <a:ahLst/>
            <a:rect l="l" t="t" r="r" b="b"/>
            <a:pathLst>
              <a:path w="47" h="25">
                <a:moveTo>
                  <a:pt x="3" y="0"/>
                </a:moveTo>
                <a:lnTo>
                  <a:pt x="47" y="3"/>
                </a:lnTo>
                <a:lnTo>
                  <a:pt x="39" y="14"/>
                </a:lnTo>
                <a:lnTo>
                  <a:pt x="0" y="25"/>
                </a:lnTo>
                <a:lnTo>
                  <a:pt x="3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2" name=""/>
          <p:cNvSpPr/>
          <p:nvPr/>
        </p:nvSpPr>
        <p:spPr>
          <a:xfrm>
            <a:off x="7545240" y="2835360"/>
            <a:ext cx="51120" cy="28440"/>
          </a:xfrm>
          <a:custGeom>
            <a:avLst/>
            <a:gdLst/>
            <a:ahLst/>
            <a:rect l="l" t="t" r="r" b="b"/>
            <a:pathLst>
              <a:path w="47" h="25">
                <a:moveTo>
                  <a:pt x="3" y="0"/>
                </a:moveTo>
                <a:lnTo>
                  <a:pt x="47" y="3"/>
                </a:lnTo>
                <a:lnTo>
                  <a:pt x="39" y="14"/>
                </a:lnTo>
                <a:lnTo>
                  <a:pt x="0" y="25"/>
                </a:lnTo>
                <a:lnTo>
                  <a:pt x="3" y="0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3" name=""/>
          <p:cNvSpPr/>
          <p:nvPr/>
        </p:nvSpPr>
        <p:spPr>
          <a:xfrm>
            <a:off x="5934240" y="3530520"/>
            <a:ext cx="1136520" cy="704880"/>
          </a:xfrm>
          <a:custGeom>
            <a:avLst/>
            <a:gdLst/>
            <a:ahLst/>
            <a:rect l="l" t="t" r="r" b="b"/>
            <a:pathLst>
              <a:path w="1033" h="592">
                <a:moveTo>
                  <a:pt x="0" y="592"/>
                </a:moveTo>
                <a:lnTo>
                  <a:pt x="7" y="574"/>
                </a:lnTo>
                <a:lnTo>
                  <a:pt x="25" y="577"/>
                </a:lnTo>
                <a:lnTo>
                  <a:pt x="29" y="549"/>
                </a:lnTo>
                <a:lnTo>
                  <a:pt x="61" y="559"/>
                </a:lnTo>
                <a:lnTo>
                  <a:pt x="61" y="538"/>
                </a:lnTo>
                <a:lnTo>
                  <a:pt x="93" y="520"/>
                </a:lnTo>
                <a:lnTo>
                  <a:pt x="93" y="484"/>
                </a:lnTo>
                <a:lnTo>
                  <a:pt x="118" y="466"/>
                </a:lnTo>
                <a:lnTo>
                  <a:pt x="133" y="470"/>
                </a:lnTo>
                <a:lnTo>
                  <a:pt x="147" y="459"/>
                </a:lnTo>
                <a:lnTo>
                  <a:pt x="165" y="455"/>
                </a:lnTo>
                <a:lnTo>
                  <a:pt x="169" y="416"/>
                </a:lnTo>
                <a:lnTo>
                  <a:pt x="204" y="434"/>
                </a:lnTo>
                <a:lnTo>
                  <a:pt x="212" y="459"/>
                </a:lnTo>
                <a:lnTo>
                  <a:pt x="255" y="448"/>
                </a:lnTo>
                <a:lnTo>
                  <a:pt x="255" y="434"/>
                </a:lnTo>
                <a:lnTo>
                  <a:pt x="280" y="434"/>
                </a:lnTo>
                <a:lnTo>
                  <a:pt x="316" y="438"/>
                </a:lnTo>
                <a:lnTo>
                  <a:pt x="316" y="423"/>
                </a:lnTo>
                <a:lnTo>
                  <a:pt x="341" y="420"/>
                </a:lnTo>
                <a:lnTo>
                  <a:pt x="351" y="391"/>
                </a:lnTo>
                <a:lnTo>
                  <a:pt x="391" y="395"/>
                </a:lnTo>
                <a:lnTo>
                  <a:pt x="394" y="359"/>
                </a:lnTo>
                <a:lnTo>
                  <a:pt x="409" y="344"/>
                </a:lnTo>
                <a:lnTo>
                  <a:pt x="420" y="308"/>
                </a:lnTo>
                <a:lnTo>
                  <a:pt x="437" y="287"/>
                </a:lnTo>
                <a:lnTo>
                  <a:pt x="430" y="251"/>
                </a:lnTo>
                <a:lnTo>
                  <a:pt x="452" y="226"/>
                </a:lnTo>
                <a:lnTo>
                  <a:pt x="463" y="187"/>
                </a:lnTo>
                <a:lnTo>
                  <a:pt x="495" y="187"/>
                </a:lnTo>
                <a:lnTo>
                  <a:pt x="506" y="201"/>
                </a:lnTo>
                <a:lnTo>
                  <a:pt x="538" y="140"/>
                </a:lnTo>
                <a:lnTo>
                  <a:pt x="577" y="136"/>
                </a:lnTo>
                <a:lnTo>
                  <a:pt x="584" y="111"/>
                </a:lnTo>
                <a:lnTo>
                  <a:pt x="574" y="90"/>
                </a:lnTo>
                <a:lnTo>
                  <a:pt x="610" y="83"/>
                </a:lnTo>
                <a:lnTo>
                  <a:pt x="602" y="43"/>
                </a:lnTo>
                <a:lnTo>
                  <a:pt x="599" y="7"/>
                </a:lnTo>
                <a:lnTo>
                  <a:pt x="645" y="39"/>
                </a:lnTo>
                <a:lnTo>
                  <a:pt x="688" y="32"/>
                </a:lnTo>
                <a:lnTo>
                  <a:pt x="696" y="4"/>
                </a:lnTo>
                <a:lnTo>
                  <a:pt x="721" y="0"/>
                </a:lnTo>
                <a:lnTo>
                  <a:pt x="728" y="32"/>
                </a:lnTo>
                <a:lnTo>
                  <a:pt x="800" y="39"/>
                </a:lnTo>
                <a:lnTo>
                  <a:pt x="803" y="68"/>
                </a:lnTo>
                <a:lnTo>
                  <a:pt x="774" y="86"/>
                </a:lnTo>
                <a:lnTo>
                  <a:pt x="785" y="161"/>
                </a:lnTo>
                <a:lnTo>
                  <a:pt x="839" y="161"/>
                </a:lnTo>
                <a:lnTo>
                  <a:pt x="861" y="183"/>
                </a:lnTo>
                <a:lnTo>
                  <a:pt x="889" y="201"/>
                </a:lnTo>
                <a:lnTo>
                  <a:pt x="921" y="194"/>
                </a:lnTo>
                <a:lnTo>
                  <a:pt x="936" y="219"/>
                </a:lnTo>
                <a:lnTo>
                  <a:pt x="921" y="237"/>
                </a:lnTo>
                <a:lnTo>
                  <a:pt x="925" y="280"/>
                </a:lnTo>
                <a:lnTo>
                  <a:pt x="921" y="308"/>
                </a:lnTo>
                <a:lnTo>
                  <a:pt x="936" y="341"/>
                </a:lnTo>
                <a:lnTo>
                  <a:pt x="936" y="366"/>
                </a:lnTo>
                <a:lnTo>
                  <a:pt x="997" y="366"/>
                </a:lnTo>
                <a:lnTo>
                  <a:pt x="1033" y="423"/>
                </a:lnTo>
                <a:lnTo>
                  <a:pt x="889" y="455"/>
                </a:lnTo>
                <a:lnTo>
                  <a:pt x="681" y="495"/>
                </a:lnTo>
                <a:lnTo>
                  <a:pt x="416" y="531"/>
                </a:lnTo>
                <a:lnTo>
                  <a:pt x="0" y="59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4" name=""/>
          <p:cNvSpPr/>
          <p:nvPr/>
        </p:nvSpPr>
        <p:spPr>
          <a:xfrm>
            <a:off x="6289560" y="2244600"/>
            <a:ext cx="935280" cy="1263600"/>
          </a:xfrm>
          <a:custGeom>
            <a:avLst/>
            <a:gdLst/>
            <a:ahLst/>
            <a:rect l="l" t="t" r="r" b="b"/>
            <a:pathLst>
              <a:path w="849" h="1061">
                <a:moveTo>
                  <a:pt x="685" y="0"/>
                </a:moveTo>
                <a:lnTo>
                  <a:pt x="652" y="18"/>
                </a:lnTo>
                <a:lnTo>
                  <a:pt x="577" y="14"/>
                </a:lnTo>
                <a:lnTo>
                  <a:pt x="523" y="39"/>
                </a:lnTo>
                <a:lnTo>
                  <a:pt x="455" y="75"/>
                </a:lnTo>
                <a:lnTo>
                  <a:pt x="426" y="107"/>
                </a:lnTo>
                <a:lnTo>
                  <a:pt x="426" y="150"/>
                </a:lnTo>
                <a:lnTo>
                  <a:pt x="387" y="175"/>
                </a:lnTo>
                <a:lnTo>
                  <a:pt x="362" y="204"/>
                </a:lnTo>
                <a:lnTo>
                  <a:pt x="362" y="218"/>
                </a:lnTo>
                <a:lnTo>
                  <a:pt x="383" y="243"/>
                </a:lnTo>
                <a:lnTo>
                  <a:pt x="387" y="254"/>
                </a:lnTo>
                <a:lnTo>
                  <a:pt x="376" y="276"/>
                </a:lnTo>
                <a:lnTo>
                  <a:pt x="383" y="294"/>
                </a:lnTo>
                <a:lnTo>
                  <a:pt x="391" y="315"/>
                </a:lnTo>
                <a:lnTo>
                  <a:pt x="383" y="333"/>
                </a:lnTo>
                <a:lnTo>
                  <a:pt x="358" y="337"/>
                </a:lnTo>
                <a:lnTo>
                  <a:pt x="322" y="387"/>
                </a:lnTo>
                <a:lnTo>
                  <a:pt x="279" y="398"/>
                </a:lnTo>
                <a:lnTo>
                  <a:pt x="179" y="398"/>
                </a:lnTo>
                <a:lnTo>
                  <a:pt x="175" y="412"/>
                </a:lnTo>
                <a:lnTo>
                  <a:pt x="79" y="412"/>
                </a:lnTo>
                <a:lnTo>
                  <a:pt x="57" y="434"/>
                </a:lnTo>
                <a:lnTo>
                  <a:pt x="53" y="469"/>
                </a:lnTo>
                <a:lnTo>
                  <a:pt x="71" y="491"/>
                </a:lnTo>
                <a:lnTo>
                  <a:pt x="93" y="520"/>
                </a:lnTo>
                <a:lnTo>
                  <a:pt x="86" y="548"/>
                </a:lnTo>
                <a:lnTo>
                  <a:pt x="39" y="591"/>
                </a:lnTo>
                <a:lnTo>
                  <a:pt x="0" y="627"/>
                </a:lnTo>
                <a:lnTo>
                  <a:pt x="18" y="652"/>
                </a:lnTo>
                <a:lnTo>
                  <a:pt x="7" y="677"/>
                </a:lnTo>
                <a:lnTo>
                  <a:pt x="165" y="652"/>
                </a:lnTo>
                <a:lnTo>
                  <a:pt x="570" y="559"/>
                </a:lnTo>
                <a:lnTo>
                  <a:pt x="577" y="577"/>
                </a:lnTo>
                <a:lnTo>
                  <a:pt x="609" y="588"/>
                </a:lnTo>
                <a:lnTo>
                  <a:pt x="613" y="631"/>
                </a:lnTo>
                <a:lnTo>
                  <a:pt x="649" y="634"/>
                </a:lnTo>
                <a:lnTo>
                  <a:pt x="659" y="652"/>
                </a:lnTo>
                <a:lnTo>
                  <a:pt x="645" y="674"/>
                </a:lnTo>
                <a:lnTo>
                  <a:pt x="642" y="706"/>
                </a:lnTo>
                <a:lnTo>
                  <a:pt x="627" y="728"/>
                </a:lnTo>
                <a:lnTo>
                  <a:pt x="638" y="753"/>
                </a:lnTo>
                <a:lnTo>
                  <a:pt x="620" y="763"/>
                </a:lnTo>
                <a:lnTo>
                  <a:pt x="638" y="803"/>
                </a:lnTo>
                <a:lnTo>
                  <a:pt x="634" y="832"/>
                </a:lnTo>
                <a:lnTo>
                  <a:pt x="681" y="835"/>
                </a:lnTo>
                <a:lnTo>
                  <a:pt x="692" y="864"/>
                </a:lnTo>
                <a:lnTo>
                  <a:pt x="670" y="910"/>
                </a:lnTo>
                <a:lnTo>
                  <a:pt x="624" y="943"/>
                </a:lnTo>
                <a:lnTo>
                  <a:pt x="627" y="968"/>
                </a:lnTo>
                <a:lnTo>
                  <a:pt x="638" y="982"/>
                </a:lnTo>
                <a:lnTo>
                  <a:pt x="649" y="1014"/>
                </a:lnTo>
                <a:lnTo>
                  <a:pt x="674" y="1011"/>
                </a:lnTo>
                <a:lnTo>
                  <a:pt x="699" y="1018"/>
                </a:lnTo>
                <a:lnTo>
                  <a:pt x="717" y="1029"/>
                </a:lnTo>
                <a:lnTo>
                  <a:pt x="742" y="1061"/>
                </a:lnTo>
                <a:lnTo>
                  <a:pt x="760" y="1043"/>
                </a:lnTo>
                <a:lnTo>
                  <a:pt x="756" y="1018"/>
                </a:lnTo>
                <a:lnTo>
                  <a:pt x="785" y="993"/>
                </a:lnTo>
                <a:lnTo>
                  <a:pt x="803" y="964"/>
                </a:lnTo>
                <a:lnTo>
                  <a:pt x="799" y="896"/>
                </a:lnTo>
                <a:lnTo>
                  <a:pt x="814" y="875"/>
                </a:lnTo>
                <a:lnTo>
                  <a:pt x="810" y="799"/>
                </a:lnTo>
                <a:lnTo>
                  <a:pt x="799" y="785"/>
                </a:lnTo>
                <a:lnTo>
                  <a:pt x="781" y="781"/>
                </a:lnTo>
                <a:lnTo>
                  <a:pt x="771" y="781"/>
                </a:lnTo>
                <a:lnTo>
                  <a:pt x="774" y="760"/>
                </a:lnTo>
                <a:lnTo>
                  <a:pt x="785" y="728"/>
                </a:lnTo>
                <a:lnTo>
                  <a:pt x="799" y="749"/>
                </a:lnTo>
                <a:lnTo>
                  <a:pt x="803" y="763"/>
                </a:lnTo>
                <a:lnTo>
                  <a:pt x="849" y="742"/>
                </a:lnTo>
                <a:lnTo>
                  <a:pt x="849" y="713"/>
                </a:lnTo>
                <a:lnTo>
                  <a:pt x="842" y="695"/>
                </a:lnTo>
                <a:lnTo>
                  <a:pt x="839" y="681"/>
                </a:lnTo>
                <a:lnTo>
                  <a:pt x="821" y="677"/>
                </a:lnTo>
                <a:lnTo>
                  <a:pt x="803" y="663"/>
                </a:lnTo>
                <a:lnTo>
                  <a:pt x="835" y="645"/>
                </a:lnTo>
                <a:lnTo>
                  <a:pt x="806" y="620"/>
                </a:lnTo>
                <a:lnTo>
                  <a:pt x="803" y="591"/>
                </a:lnTo>
                <a:lnTo>
                  <a:pt x="792" y="512"/>
                </a:lnTo>
                <a:lnTo>
                  <a:pt x="792" y="505"/>
                </a:lnTo>
                <a:lnTo>
                  <a:pt x="767" y="487"/>
                </a:lnTo>
                <a:lnTo>
                  <a:pt x="789" y="401"/>
                </a:lnTo>
                <a:lnTo>
                  <a:pt x="781" y="376"/>
                </a:lnTo>
                <a:lnTo>
                  <a:pt x="771" y="347"/>
                </a:lnTo>
                <a:lnTo>
                  <a:pt x="774" y="322"/>
                </a:lnTo>
                <a:lnTo>
                  <a:pt x="753" y="251"/>
                </a:lnTo>
                <a:lnTo>
                  <a:pt x="717" y="251"/>
                </a:lnTo>
                <a:lnTo>
                  <a:pt x="728" y="215"/>
                </a:lnTo>
                <a:lnTo>
                  <a:pt x="728" y="186"/>
                </a:lnTo>
                <a:lnTo>
                  <a:pt x="702" y="161"/>
                </a:lnTo>
                <a:lnTo>
                  <a:pt x="717" y="136"/>
                </a:lnTo>
                <a:lnTo>
                  <a:pt x="706" y="100"/>
                </a:lnTo>
                <a:lnTo>
                  <a:pt x="685" y="71"/>
                </a:lnTo>
                <a:lnTo>
                  <a:pt x="685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5" name=""/>
          <p:cNvSpPr/>
          <p:nvPr/>
        </p:nvSpPr>
        <p:spPr>
          <a:xfrm>
            <a:off x="6289560" y="2244600"/>
            <a:ext cx="935280" cy="1263600"/>
          </a:xfrm>
          <a:custGeom>
            <a:avLst/>
            <a:gdLst/>
            <a:ahLst/>
            <a:rect l="l" t="t" r="r" b="b"/>
            <a:pathLst>
              <a:path w="849" h="1061">
                <a:moveTo>
                  <a:pt x="685" y="0"/>
                </a:moveTo>
                <a:lnTo>
                  <a:pt x="652" y="18"/>
                </a:lnTo>
                <a:lnTo>
                  <a:pt x="577" y="14"/>
                </a:lnTo>
                <a:lnTo>
                  <a:pt x="523" y="39"/>
                </a:lnTo>
                <a:lnTo>
                  <a:pt x="455" y="75"/>
                </a:lnTo>
                <a:lnTo>
                  <a:pt x="426" y="107"/>
                </a:lnTo>
                <a:lnTo>
                  <a:pt x="426" y="150"/>
                </a:lnTo>
                <a:lnTo>
                  <a:pt x="387" y="175"/>
                </a:lnTo>
                <a:lnTo>
                  <a:pt x="362" y="204"/>
                </a:lnTo>
                <a:lnTo>
                  <a:pt x="362" y="218"/>
                </a:lnTo>
                <a:lnTo>
                  <a:pt x="383" y="243"/>
                </a:lnTo>
                <a:lnTo>
                  <a:pt x="387" y="254"/>
                </a:lnTo>
                <a:lnTo>
                  <a:pt x="376" y="276"/>
                </a:lnTo>
                <a:lnTo>
                  <a:pt x="383" y="294"/>
                </a:lnTo>
                <a:lnTo>
                  <a:pt x="391" y="315"/>
                </a:lnTo>
                <a:lnTo>
                  <a:pt x="383" y="333"/>
                </a:lnTo>
                <a:lnTo>
                  <a:pt x="358" y="337"/>
                </a:lnTo>
                <a:lnTo>
                  <a:pt x="322" y="387"/>
                </a:lnTo>
                <a:lnTo>
                  <a:pt x="279" y="398"/>
                </a:lnTo>
                <a:lnTo>
                  <a:pt x="179" y="398"/>
                </a:lnTo>
                <a:lnTo>
                  <a:pt x="175" y="412"/>
                </a:lnTo>
                <a:lnTo>
                  <a:pt x="79" y="412"/>
                </a:lnTo>
                <a:lnTo>
                  <a:pt x="57" y="434"/>
                </a:lnTo>
                <a:lnTo>
                  <a:pt x="53" y="469"/>
                </a:lnTo>
                <a:lnTo>
                  <a:pt x="71" y="491"/>
                </a:lnTo>
                <a:lnTo>
                  <a:pt x="93" y="520"/>
                </a:lnTo>
                <a:lnTo>
                  <a:pt x="86" y="548"/>
                </a:lnTo>
                <a:lnTo>
                  <a:pt x="39" y="591"/>
                </a:lnTo>
                <a:lnTo>
                  <a:pt x="0" y="627"/>
                </a:lnTo>
                <a:lnTo>
                  <a:pt x="18" y="652"/>
                </a:lnTo>
                <a:lnTo>
                  <a:pt x="7" y="677"/>
                </a:lnTo>
                <a:lnTo>
                  <a:pt x="165" y="652"/>
                </a:lnTo>
                <a:lnTo>
                  <a:pt x="570" y="559"/>
                </a:lnTo>
                <a:lnTo>
                  <a:pt x="577" y="577"/>
                </a:lnTo>
                <a:lnTo>
                  <a:pt x="609" y="588"/>
                </a:lnTo>
                <a:lnTo>
                  <a:pt x="613" y="631"/>
                </a:lnTo>
                <a:lnTo>
                  <a:pt x="649" y="634"/>
                </a:lnTo>
                <a:lnTo>
                  <a:pt x="659" y="652"/>
                </a:lnTo>
                <a:lnTo>
                  <a:pt x="645" y="674"/>
                </a:lnTo>
                <a:lnTo>
                  <a:pt x="642" y="706"/>
                </a:lnTo>
                <a:lnTo>
                  <a:pt x="627" y="728"/>
                </a:lnTo>
                <a:lnTo>
                  <a:pt x="638" y="753"/>
                </a:lnTo>
                <a:lnTo>
                  <a:pt x="620" y="763"/>
                </a:lnTo>
                <a:lnTo>
                  <a:pt x="638" y="803"/>
                </a:lnTo>
                <a:lnTo>
                  <a:pt x="634" y="832"/>
                </a:lnTo>
                <a:lnTo>
                  <a:pt x="681" y="835"/>
                </a:lnTo>
                <a:lnTo>
                  <a:pt x="692" y="864"/>
                </a:lnTo>
                <a:lnTo>
                  <a:pt x="670" y="910"/>
                </a:lnTo>
                <a:lnTo>
                  <a:pt x="624" y="943"/>
                </a:lnTo>
                <a:lnTo>
                  <a:pt x="627" y="968"/>
                </a:lnTo>
                <a:lnTo>
                  <a:pt x="638" y="982"/>
                </a:lnTo>
                <a:lnTo>
                  <a:pt x="649" y="1014"/>
                </a:lnTo>
                <a:lnTo>
                  <a:pt x="674" y="1011"/>
                </a:lnTo>
                <a:lnTo>
                  <a:pt x="699" y="1018"/>
                </a:lnTo>
                <a:lnTo>
                  <a:pt x="717" y="1029"/>
                </a:lnTo>
                <a:lnTo>
                  <a:pt x="742" y="1061"/>
                </a:lnTo>
                <a:lnTo>
                  <a:pt x="760" y="1043"/>
                </a:lnTo>
                <a:lnTo>
                  <a:pt x="756" y="1018"/>
                </a:lnTo>
                <a:lnTo>
                  <a:pt x="785" y="993"/>
                </a:lnTo>
                <a:lnTo>
                  <a:pt x="803" y="964"/>
                </a:lnTo>
                <a:lnTo>
                  <a:pt x="799" y="896"/>
                </a:lnTo>
                <a:lnTo>
                  <a:pt x="814" y="875"/>
                </a:lnTo>
                <a:lnTo>
                  <a:pt x="810" y="799"/>
                </a:lnTo>
                <a:lnTo>
                  <a:pt x="799" y="785"/>
                </a:lnTo>
                <a:lnTo>
                  <a:pt x="781" y="781"/>
                </a:lnTo>
                <a:lnTo>
                  <a:pt x="771" y="781"/>
                </a:lnTo>
                <a:lnTo>
                  <a:pt x="774" y="760"/>
                </a:lnTo>
                <a:lnTo>
                  <a:pt x="785" y="728"/>
                </a:lnTo>
                <a:lnTo>
                  <a:pt x="799" y="749"/>
                </a:lnTo>
                <a:lnTo>
                  <a:pt x="803" y="763"/>
                </a:lnTo>
                <a:lnTo>
                  <a:pt x="849" y="742"/>
                </a:lnTo>
                <a:lnTo>
                  <a:pt x="849" y="713"/>
                </a:lnTo>
                <a:lnTo>
                  <a:pt x="842" y="695"/>
                </a:lnTo>
                <a:lnTo>
                  <a:pt x="839" y="681"/>
                </a:lnTo>
                <a:lnTo>
                  <a:pt x="821" y="677"/>
                </a:lnTo>
                <a:lnTo>
                  <a:pt x="803" y="663"/>
                </a:lnTo>
                <a:lnTo>
                  <a:pt x="835" y="645"/>
                </a:lnTo>
                <a:lnTo>
                  <a:pt x="806" y="620"/>
                </a:lnTo>
                <a:lnTo>
                  <a:pt x="803" y="591"/>
                </a:lnTo>
                <a:lnTo>
                  <a:pt x="792" y="512"/>
                </a:lnTo>
                <a:lnTo>
                  <a:pt x="792" y="505"/>
                </a:lnTo>
                <a:lnTo>
                  <a:pt x="767" y="487"/>
                </a:lnTo>
                <a:lnTo>
                  <a:pt x="789" y="401"/>
                </a:lnTo>
                <a:lnTo>
                  <a:pt x="781" y="376"/>
                </a:lnTo>
                <a:lnTo>
                  <a:pt x="771" y="347"/>
                </a:lnTo>
                <a:lnTo>
                  <a:pt x="774" y="322"/>
                </a:lnTo>
                <a:lnTo>
                  <a:pt x="753" y="251"/>
                </a:lnTo>
                <a:lnTo>
                  <a:pt x="717" y="251"/>
                </a:lnTo>
                <a:lnTo>
                  <a:pt x="728" y="215"/>
                </a:lnTo>
                <a:lnTo>
                  <a:pt x="728" y="186"/>
                </a:lnTo>
                <a:lnTo>
                  <a:pt x="702" y="161"/>
                </a:lnTo>
                <a:lnTo>
                  <a:pt x="717" y="136"/>
                </a:lnTo>
                <a:lnTo>
                  <a:pt x="706" y="100"/>
                </a:lnTo>
                <a:lnTo>
                  <a:pt x="685" y="71"/>
                </a:lnTo>
                <a:lnTo>
                  <a:pt x="685" y="0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6" name=""/>
          <p:cNvSpPr/>
          <p:nvPr/>
        </p:nvSpPr>
        <p:spPr>
          <a:xfrm>
            <a:off x="5648400" y="2313000"/>
            <a:ext cx="295200" cy="141120"/>
          </a:xfrm>
          <a:custGeom>
            <a:avLst/>
            <a:gdLst/>
            <a:ahLst/>
            <a:rect l="l" t="t" r="r" b="b"/>
            <a:pathLst>
              <a:path w="265" h="118">
                <a:moveTo>
                  <a:pt x="265" y="25"/>
                </a:moveTo>
                <a:lnTo>
                  <a:pt x="247" y="25"/>
                </a:lnTo>
                <a:lnTo>
                  <a:pt x="222" y="43"/>
                </a:lnTo>
                <a:lnTo>
                  <a:pt x="201" y="14"/>
                </a:lnTo>
                <a:lnTo>
                  <a:pt x="143" y="18"/>
                </a:lnTo>
                <a:lnTo>
                  <a:pt x="118" y="22"/>
                </a:lnTo>
                <a:lnTo>
                  <a:pt x="100" y="0"/>
                </a:lnTo>
                <a:lnTo>
                  <a:pt x="68" y="11"/>
                </a:lnTo>
                <a:lnTo>
                  <a:pt x="50" y="4"/>
                </a:lnTo>
                <a:lnTo>
                  <a:pt x="32" y="14"/>
                </a:lnTo>
                <a:lnTo>
                  <a:pt x="0" y="14"/>
                </a:lnTo>
                <a:lnTo>
                  <a:pt x="0" y="29"/>
                </a:lnTo>
                <a:lnTo>
                  <a:pt x="39" y="57"/>
                </a:lnTo>
                <a:lnTo>
                  <a:pt x="90" y="50"/>
                </a:lnTo>
                <a:lnTo>
                  <a:pt x="136" y="57"/>
                </a:lnTo>
                <a:lnTo>
                  <a:pt x="179" y="86"/>
                </a:lnTo>
                <a:lnTo>
                  <a:pt x="204" y="65"/>
                </a:lnTo>
                <a:lnTo>
                  <a:pt x="219" y="82"/>
                </a:lnTo>
                <a:lnTo>
                  <a:pt x="215" y="118"/>
                </a:lnTo>
                <a:lnTo>
                  <a:pt x="229" y="118"/>
                </a:lnTo>
                <a:lnTo>
                  <a:pt x="265" y="25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7" name=""/>
          <p:cNvSpPr/>
          <p:nvPr/>
        </p:nvSpPr>
        <p:spPr>
          <a:xfrm>
            <a:off x="7045200" y="2184480"/>
            <a:ext cx="250920" cy="531720"/>
          </a:xfrm>
          <a:custGeom>
            <a:avLst/>
            <a:gdLst/>
            <a:ahLst/>
            <a:rect l="l" t="t" r="r" b="b"/>
            <a:pathLst>
              <a:path w="229" h="445">
                <a:moveTo>
                  <a:pt x="0" y="51"/>
                </a:moveTo>
                <a:lnTo>
                  <a:pt x="136" y="22"/>
                </a:lnTo>
                <a:lnTo>
                  <a:pt x="200" y="0"/>
                </a:lnTo>
                <a:lnTo>
                  <a:pt x="211" y="33"/>
                </a:lnTo>
                <a:lnTo>
                  <a:pt x="207" y="61"/>
                </a:lnTo>
                <a:lnTo>
                  <a:pt x="211" y="83"/>
                </a:lnTo>
                <a:lnTo>
                  <a:pt x="229" y="97"/>
                </a:lnTo>
                <a:lnTo>
                  <a:pt x="218" y="108"/>
                </a:lnTo>
                <a:lnTo>
                  <a:pt x="218" y="140"/>
                </a:lnTo>
                <a:lnTo>
                  <a:pt x="197" y="144"/>
                </a:lnTo>
                <a:lnTo>
                  <a:pt x="182" y="151"/>
                </a:lnTo>
                <a:lnTo>
                  <a:pt x="175" y="173"/>
                </a:lnTo>
                <a:lnTo>
                  <a:pt x="190" y="198"/>
                </a:lnTo>
                <a:lnTo>
                  <a:pt x="190" y="223"/>
                </a:lnTo>
                <a:lnTo>
                  <a:pt x="168" y="241"/>
                </a:lnTo>
                <a:lnTo>
                  <a:pt x="161" y="262"/>
                </a:lnTo>
                <a:lnTo>
                  <a:pt x="193" y="302"/>
                </a:lnTo>
                <a:lnTo>
                  <a:pt x="175" y="363"/>
                </a:lnTo>
                <a:lnTo>
                  <a:pt x="204" y="420"/>
                </a:lnTo>
                <a:lnTo>
                  <a:pt x="157" y="438"/>
                </a:lnTo>
                <a:lnTo>
                  <a:pt x="100" y="445"/>
                </a:lnTo>
                <a:lnTo>
                  <a:pt x="82" y="388"/>
                </a:lnTo>
                <a:lnTo>
                  <a:pt x="86" y="366"/>
                </a:lnTo>
                <a:lnTo>
                  <a:pt x="68" y="298"/>
                </a:lnTo>
                <a:lnTo>
                  <a:pt x="28" y="302"/>
                </a:lnTo>
                <a:lnTo>
                  <a:pt x="43" y="273"/>
                </a:lnTo>
                <a:lnTo>
                  <a:pt x="43" y="230"/>
                </a:lnTo>
                <a:lnTo>
                  <a:pt x="17" y="216"/>
                </a:lnTo>
                <a:lnTo>
                  <a:pt x="32" y="183"/>
                </a:lnTo>
                <a:lnTo>
                  <a:pt x="21" y="147"/>
                </a:lnTo>
                <a:lnTo>
                  <a:pt x="0" y="130"/>
                </a:lnTo>
                <a:lnTo>
                  <a:pt x="0" y="51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8" name=""/>
          <p:cNvSpPr/>
          <p:nvPr/>
        </p:nvSpPr>
        <p:spPr>
          <a:xfrm>
            <a:off x="7045200" y="2184480"/>
            <a:ext cx="250920" cy="531720"/>
          </a:xfrm>
          <a:custGeom>
            <a:avLst/>
            <a:gdLst/>
            <a:ahLst/>
            <a:rect l="l" t="t" r="r" b="b"/>
            <a:pathLst>
              <a:path w="229" h="445">
                <a:moveTo>
                  <a:pt x="0" y="51"/>
                </a:moveTo>
                <a:lnTo>
                  <a:pt x="136" y="22"/>
                </a:lnTo>
                <a:lnTo>
                  <a:pt x="200" y="0"/>
                </a:lnTo>
                <a:lnTo>
                  <a:pt x="211" y="33"/>
                </a:lnTo>
                <a:lnTo>
                  <a:pt x="207" y="61"/>
                </a:lnTo>
                <a:lnTo>
                  <a:pt x="211" y="83"/>
                </a:lnTo>
                <a:lnTo>
                  <a:pt x="229" y="97"/>
                </a:lnTo>
                <a:lnTo>
                  <a:pt x="218" y="108"/>
                </a:lnTo>
                <a:lnTo>
                  <a:pt x="218" y="140"/>
                </a:lnTo>
                <a:lnTo>
                  <a:pt x="197" y="144"/>
                </a:lnTo>
                <a:lnTo>
                  <a:pt x="182" y="151"/>
                </a:lnTo>
                <a:lnTo>
                  <a:pt x="175" y="173"/>
                </a:lnTo>
                <a:lnTo>
                  <a:pt x="190" y="198"/>
                </a:lnTo>
                <a:lnTo>
                  <a:pt x="190" y="223"/>
                </a:lnTo>
                <a:lnTo>
                  <a:pt x="168" y="241"/>
                </a:lnTo>
                <a:lnTo>
                  <a:pt x="161" y="262"/>
                </a:lnTo>
                <a:lnTo>
                  <a:pt x="193" y="302"/>
                </a:lnTo>
                <a:lnTo>
                  <a:pt x="175" y="363"/>
                </a:lnTo>
                <a:lnTo>
                  <a:pt x="204" y="420"/>
                </a:lnTo>
                <a:lnTo>
                  <a:pt x="157" y="438"/>
                </a:lnTo>
                <a:lnTo>
                  <a:pt x="100" y="445"/>
                </a:lnTo>
                <a:lnTo>
                  <a:pt x="82" y="388"/>
                </a:lnTo>
                <a:lnTo>
                  <a:pt x="86" y="366"/>
                </a:lnTo>
                <a:lnTo>
                  <a:pt x="68" y="298"/>
                </a:lnTo>
                <a:lnTo>
                  <a:pt x="28" y="302"/>
                </a:lnTo>
                <a:lnTo>
                  <a:pt x="43" y="273"/>
                </a:lnTo>
                <a:lnTo>
                  <a:pt x="43" y="230"/>
                </a:lnTo>
                <a:lnTo>
                  <a:pt x="17" y="216"/>
                </a:lnTo>
                <a:lnTo>
                  <a:pt x="32" y="183"/>
                </a:lnTo>
                <a:lnTo>
                  <a:pt x="21" y="147"/>
                </a:lnTo>
                <a:lnTo>
                  <a:pt x="0" y="130"/>
                </a:lnTo>
                <a:lnTo>
                  <a:pt x="0" y="51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9" name=""/>
          <p:cNvSpPr/>
          <p:nvPr/>
        </p:nvSpPr>
        <p:spPr>
          <a:xfrm>
            <a:off x="4313160" y="3160800"/>
            <a:ext cx="947880" cy="2392200"/>
          </a:xfrm>
          <a:custGeom>
            <a:avLst/>
            <a:gdLst/>
            <a:ahLst/>
            <a:rect l="l" t="t" r="r" b="b"/>
            <a:pathLst>
              <a:path w="860" h="2008">
                <a:moveTo>
                  <a:pt x="860" y="0"/>
                </a:moveTo>
                <a:lnTo>
                  <a:pt x="803" y="493"/>
                </a:lnTo>
                <a:lnTo>
                  <a:pt x="746" y="516"/>
                </a:lnTo>
                <a:lnTo>
                  <a:pt x="688" y="722"/>
                </a:lnTo>
                <a:lnTo>
                  <a:pt x="654" y="746"/>
                </a:lnTo>
                <a:lnTo>
                  <a:pt x="470" y="1176"/>
                </a:lnTo>
                <a:lnTo>
                  <a:pt x="269" y="1434"/>
                </a:lnTo>
                <a:lnTo>
                  <a:pt x="34" y="1617"/>
                </a:lnTo>
                <a:lnTo>
                  <a:pt x="63" y="1721"/>
                </a:lnTo>
                <a:lnTo>
                  <a:pt x="0" y="2008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0" name=""/>
          <p:cNvSpPr/>
          <p:nvPr/>
        </p:nvSpPr>
        <p:spPr>
          <a:xfrm>
            <a:off x="476280" y="1757520"/>
            <a:ext cx="1193760" cy="830160"/>
          </a:xfrm>
          <a:custGeom>
            <a:avLst/>
            <a:gdLst/>
            <a:ahLst/>
            <a:rect l="l" t="t" r="r" b="b"/>
            <a:pathLst>
              <a:path w="1083" h="695">
                <a:moveTo>
                  <a:pt x="36" y="695"/>
                </a:moveTo>
                <a:lnTo>
                  <a:pt x="0" y="616"/>
                </a:lnTo>
                <a:lnTo>
                  <a:pt x="222" y="308"/>
                </a:lnTo>
                <a:lnTo>
                  <a:pt x="287" y="272"/>
                </a:lnTo>
                <a:lnTo>
                  <a:pt x="337" y="251"/>
                </a:lnTo>
                <a:lnTo>
                  <a:pt x="495" y="308"/>
                </a:lnTo>
                <a:lnTo>
                  <a:pt x="839" y="36"/>
                </a:lnTo>
                <a:lnTo>
                  <a:pt x="939" y="0"/>
                </a:lnTo>
                <a:lnTo>
                  <a:pt x="1083" y="71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1" name=""/>
          <p:cNvSpPr/>
          <p:nvPr/>
        </p:nvSpPr>
        <p:spPr>
          <a:xfrm>
            <a:off x="1992240" y="1236600"/>
            <a:ext cx="4570560" cy="1290600"/>
          </a:xfrm>
          <a:custGeom>
            <a:avLst/>
            <a:gdLst/>
            <a:ahLst/>
            <a:rect l="l" t="t" r="r" b="b"/>
            <a:pathLst>
              <a:path w="4145" h="1083">
                <a:moveTo>
                  <a:pt x="0" y="0"/>
                </a:moveTo>
                <a:lnTo>
                  <a:pt x="322" y="180"/>
                </a:lnTo>
                <a:lnTo>
                  <a:pt x="1283" y="302"/>
                </a:lnTo>
                <a:lnTo>
                  <a:pt x="1900" y="423"/>
                </a:lnTo>
                <a:lnTo>
                  <a:pt x="2660" y="431"/>
                </a:lnTo>
                <a:lnTo>
                  <a:pt x="2825" y="495"/>
                </a:lnTo>
                <a:lnTo>
                  <a:pt x="2933" y="395"/>
                </a:lnTo>
                <a:lnTo>
                  <a:pt x="3047" y="359"/>
                </a:lnTo>
                <a:lnTo>
                  <a:pt x="3908" y="330"/>
                </a:lnTo>
                <a:lnTo>
                  <a:pt x="3958" y="345"/>
                </a:lnTo>
                <a:lnTo>
                  <a:pt x="4015" y="409"/>
                </a:lnTo>
                <a:lnTo>
                  <a:pt x="4066" y="553"/>
                </a:lnTo>
                <a:lnTo>
                  <a:pt x="4101" y="969"/>
                </a:lnTo>
                <a:lnTo>
                  <a:pt x="4145" y="1083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2" name=""/>
          <p:cNvSpPr/>
          <p:nvPr/>
        </p:nvSpPr>
        <p:spPr>
          <a:xfrm>
            <a:off x="1109520" y="1766880"/>
            <a:ext cx="1365480" cy="2400480"/>
          </a:xfrm>
          <a:custGeom>
            <a:avLst/>
            <a:gdLst/>
            <a:ahLst/>
            <a:rect l="l" t="t" r="r" b="b"/>
            <a:pathLst>
              <a:path w="1240" h="2015">
                <a:moveTo>
                  <a:pt x="71" y="0"/>
                </a:moveTo>
                <a:lnTo>
                  <a:pt x="0" y="108"/>
                </a:lnTo>
                <a:lnTo>
                  <a:pt x="50" y="287"/>
                </a:lnTo>
                <a:lnTo>
                  <a:pt x="272" y="574"/>
                </a:lnTo>
                <a:lnTo>
                  <a:pt x="294" y="681"/>
                </a:lnTo>
                <a:lnTo>
                  <a:pt x="537" y="1011"/>
                </a:lnTo>
                <a:lnTo>
                  <a:pt x="717" y="1004"/>
                </a:lnTo>
                <a:lnTo>
                  <a:pt x="760" y="961"/>
                </a:lnTo>
                <a:lnTo>
                  <a:pt x="796" y="947"/>
                </a:lnTo>
                <a:lnTo>
                  <a:pt x="853" y="990"/>
                </a:lnTo>
                <a:lnTo>
                  <a:pt x="925" y="997"/>
                </a:lnTo>
                <a:lnTo>
                  <a:pt x="953" y="1126"/>
                </a:lnTo>
                <a:lnTo>
                  <a:pt x="1147" y="1320"/>
                </a:lnTo>
                <a:lnTo>
                  <a:pt x="1118" y="1477"/>
                </a:lnTo>
                <a:lnTo>
                  <a:pt x="1204" y="1542"/>
                </a:lnTo>
                <a:lnTo>
                  <a:pt x="1176" y="1664"/>
                </a:lnTo>
                <a:lnTo>
                  <a:pt x="1118" y="1736"/>
                </a:lnTo>
                <a:lnTo>
                  <a:pt x="1025" y="1786"/>
                </a:lnTo>
                <a:lnTo>
                  <a:pt x="1118" y="1922"/>
                </a:lnTo>
                <a:lnTo>
                  <a:pt x="1240" y="2015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3" name=""/>
          <p:cNvSpPr/>
          <p:nvPr/>
        </p:nvSpPr>
        <p:spPr>
          <a:xfrm>
            <a:off x="4176720" y="3200400"/>
            <a:ext cx="2995560" cy="2768760"/>
          </a:xfrm>
          <a:custGeom>
            <a:avLst/>
            <a:gdLst/>
            <a:ahLst/>
            <a:rect l="l" t="t" r="r" b="b"/>
            <a:pathLst>
              <a:path w="2719" h="2324">
                <a:moveTo>
                  <a:pt x="2719" y="0"/>
                </a:moveTo>
                <a:lnTo>
                  <a:pt x="2644" y="70"/>
                </a:lnTo>
                <a:lnTo>
                  <a:pt x="2524" y="127"/>
                </a:lnTo>
                <a:lnTo>
                  <a:pt x="2433" y="321"/>
                </a:lnTo>
                <a:lnTo>
                  <a:pt x="2409" y="402"/>
                </a:lnTo>
                <a:lnTo>
                  <a:pt x="2370" y="516"/>
                </a:lnTo>
                <a:lnTo>
                  <a:pt x="2305" y="678"/>
                </a:lnTo>
                <a:lnTo>
                  <a:pt x="2289" y="678"/>
                </a:lnTo>
                <a:lnTo>
                  <a:pt x="2226" y="861"/>
                </a:lnTo>
                <a:lnTo>
                  <a:pt x="2099" y="999"/>
                </a:lnTo>
                <a:lnTo>
                  <a:pt x="2047" y="1017"/>
                </a:lnTo>
                <a:lnTo>
                  <a:pt x="1755" y="1400"/>
                </a:lnTo>
                <a:lnTo>
                  <a:pt x="1692" y="1429"/>
                </a:lnTo>
                <a:lnTo>
                  <a:pt x="1301" y="1658"/>
                </a:lnTo>
                <a:lnTo>
                  <a:pt x="1079" y="1768"/>
                </a:lnTo>
                <a:lnTo>
                  <a:pt x="769" y="1992"/>
                </a:lnTo>
                <a:lnTo>
                  <a:pt x="717" y="1992"/>
                </a:lnTo>
                <a:lnTo>
                  <a:pt x="167" y="2123"/>
                </a:lnTo>
                <a:lnTo>
                  <a:pt x="0" y="2324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4" name=""/>
          <p:cNvSpPr/>
          <p:nvPr/>
        </p:nvSpPr>
        <p:spPr>
          <a:xfrm>
            <a:off x="6192720" y="3583080"/>
            <a:ext cx="614520" cy="384120"/>
          </a:xfrm>
          <a:custGeom>
            <a:avLst/>
            <a:gdLst/>
            <a:ahLst/>
            <a:rect l="l" t="t" r="r" b="b"/>
            <a:pathLst>
              <a:path w="558" h="321">
                <a:moveTo>
                  <a:pt x="558" y="0"/>
                </a:moveTo>
                <a:lnTo>
                  <a:pt x="443" y="281"/>
                </a:lnTo>
                <a:lnTo>
                  <a:pt x="264" y="276"/>
                </a:lnTo>
                <a:lnTo>
                  <a:pt x="167" y="315"/>
                </a:lnTo>
                <a:lnTo>
                  <a:pt x="0" y="321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5" name=""/>
          <p:cNvSpPr/>
          <p:nvPr/>
        </p:nvSpPr>
        <p:spPr>
          <a:xfrm>
            <a:off x="5003640" y="4697280"/>
            <a:ext cx="1524240" cy="568440"/>
          </a:xfrm>
          <a:custGeom>
            <a:avLst/>
            <a:gdLst/>
            <a:ahLst/>
            <a:rect l="l" t="t" r="r" b="b"/>
            <a:pathLst>
              <a:path w="1382" h="475">
                <a:moveTo>
                  <a:pt x="1382" y="0"/>
                </a:moveTo>
                <a:lnTo>
                  <a:pt x="1153" y="154"/>
                </a:lnTo>
                <a:lnTo>
                  <a:pt x="975" y="195"/>
                </a:lnTo>
                <a:lnTo>
                  <a:pt x="522" y="281"/>
                </a:lnTo>
                <a:lnTo>
                  <a:pt x="230" y="470"/>
                </a:lnTo>
                <a:lnTo>
                  <a:pt x="0" y="475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6" name=""/>
          <p:cNvSpPr/>
          <p:nvPr/>
        </p:nvSpPr>
        <p:spPr>
          <a:xfrm>
            <a:off x="6491160" y="2017800"/>
            <a:ext cx="838440" cy="15228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7" name=""/>
          <p:cNvSpPr/>
          <p:nvPr/>
        </p:nvSpPr>
        <p:spPr>
          <a:xfrm>
            <a:off x="5819760" y="4506840"/>
            <a:ext cx="115920" cy="26676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8" name=""/>
          <p:cNvSpPr/>
          <p:nvPr/>
        </p:nvSpPr>
        <p:spPr>
          <a:xfrm>
            <a:off x="2960640" y="2449440"/>
            <a:ext cx="1090800" cy="725400"/>
          </a:xfrm>
          <a:custGeom>
            <a:avLst/>
            <a:gdLst/>
            <a:ahLst/>
            <a:rect l="l" t="t" r="r" b="b"/>
            <a:pathLst>
              <a:path w="644" h="457">
                <a:moveTo>
                  <a:pt x="18" y="0"/>
                </a:moveTo>
                <a:lnTo>
                  <a:pt x="164" y="11"/>
                </a:lnTo>
                <a:lnTo>
                  <a:pt x="367" y="19"/>
                </a:lnTo>
                <a:lnTo>
                  <a:pt x="535" y="16"/>
                </a:lnTo>
                <a:lnTo>
                  <a:pt x="605" y="16"/>
                </a:lnTo>
                <a:lnTo>
                  <a:pt x="603" y="43"/>
                </a:lnTo>
                <a:lnTo>
                  <a:pt x="596" y="48"/>
                </a:lnTo>
                <a:lnTo>
                  <a:pt x="588" y="53"/>
                </a:lnTo>
                <a:lnTo>
                  <a:pt x="586" y="72"/>
                </a:lnTo>
                <a:lnTo>
                  <a:pt x="600" y="99"/>
                </a:lnTo>
                <a:lnTo>
                  <a:pt x="612" y="107"/>
                </a:lnTo>
                <a:lnTo>
                  <a:pt x="610" y="123"/>
                </a:lnTo>
                <a:lnTo>
                  <a:pt x="614" y="134"/>
                </a:lnTo>
                <a:lnTo>
                  <a:pt x="614" y="309"/>
                </a:lnTo>
                <a:lnTo>
                  <a:pt x="619" y="333"/>
                </a:lnTo>
                <a:lnTo>
                  <a:pt x="610" y="338"/>
                </a:lnTo>
                <a:lnTo>
                  <a:pt x="607" y="347"/>
                </a:lnTo>
                <a:lnTo>
                  <a:pt x="644" y="349"/>
                </a:lnTo>
                <a:lnTo>
                  <a:pt x="638" y="413"/>
                </a:lnTo>
                <a:lnTo>
                  <a:pt x="640" y="437"/>
                </a:lnTo>
                <a:lnTo>
                  <a:pt x="634" y="449"/>
                </a:lnTo>
                <a:lnTo>
                  <a:pt x="634" y="447"/>
                </a:lnTo>
                <a:lnTo>
                  <a:pt x="605" y="457"/>
                </a:lnTo>
                <a:lnTo>
                  <a:pt x="591" y="457"/>
                </a:lnTo>
                <a:lnTo>
                  <a:pt x="572" y="441"/>
                </a:lnTo>
                <a:lnTo>
                  <a:pt x="560" y="419"/>
                </a:lnTo>
                <a:lnTo>
                  <a:pt x="554" y="416"/>
                </a:lnTo>
                <a:lnTo>
                  <a:pt x="535" y="428"/>
                </a:lnTo>
                <a:lnTo>
                  <a:pt x="521" y="406"/>
                </a:lnTo>
                <a:lnTo>
                  <a:pt x="493" y="425"/>
                </a:lnTo>
                <a:lnTo>
                  <a:pt x="476" y="425"/>
                </a:lnTo>
                <a:lnTo>
                  <a:pt x="465" y="419"/>
                </a:lnTo>
                <a:lnTo>
                  <a:pt x="448" y="395"/>
                </a:lnTo>
                <a:lnTo>
                  <a:pt x="0" y="384"/>
                </a:lnTo>
                <a:lnTo>
                  <a:pt x="18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9" name=""/>
          <p:cNvSpPr/>
          <p:nvPr/>
        </p:nvSpPr>
        <p:spPr>
          <a:xfrm>
            <a:off x="3038400" y="4282920"/>
            <a:ext cx="1278000" cy="695520"/>
          </a:xfrm>
          <a:custGeom>
            <a:avLst/>
            <a:gdLst/>
            <a:ahLst/>
            <a:rect l="l" t="t" r="r" b="b"/>
            <a:pathLst>
              <a:path w="1160" h="585">
                <a:moveTo>
                  <a:pt x="4" y="0"/>
                </a:moveTo>
                <a:lnTo>
                  <a:pt x="413" y="25"/>
                </a:lnTo>
                <a:lnTo>
                  <a:pt x="1135" y="29"/>
                </a:lnTo>
                <a:lnTo>
                  <a:pt x="1135" y="111"/>
                </a:lnTo>
                <a:lnTo>
                  <a:pt x="1153" y="208"/>
                </a:lnTo>
                <a:lnTo>
                  <a:pt x="1160" y="585"/>
                </a:lnTo>
                <a:lnTo>
                  <a:pt x="1125" y="578"/>
                </a:lnTo>
                <a:lnTo>
                  <a:pt x="1117" y="560"/>
                </a:lnTo>
                <a:lnTo>
                  <a:pt x="1103" y="545"/>
                </a:lnTo>
                <a:lnTo>
                  <a:pt x="1081" y="542"/>
                </a:lnTo>
                <a:lnTo>
                  <a:pt x="1067" y="552"/>
                </a:lnTo>
                <a:lnTo>
                  <a:pt x="1049" y="570"/>
                </a:lnTo>
                <a:lnTo>
                  <a:pt x="1024" y="552"/>
                </a:lnTo>
                <a:lnTo>
                  <a:pt x="1003" y="549"/>
                </a:lnTo>
                <a:lnTo>
                  <a:pt x="967" y="570"/>
                </a:lnTo>
                <a:lnTo>
                  <a:pt x="920" y="570"/>
                </a:lnTo>
                <a:lnTo>
                  <a:pt x="884" y="556"/>
                </a:lnTo>
                <a:lnTo>
                  <a:pt x="845" y="560"/>
                </a:lnTo>
                <a:lnTo>
                  <a:pt x="823" y="581"/>
                </a:lnTo>
                <a:lnTo>
                  <a:pt x="813" y="581"/>
                </a:lnTo>
                <a:lnTo>
                  <a:pt x="784" y="552"/>
                </a:lnTo>
                <a:lnTo>
                  <a:pt x="741" y="552"/>
                </a:lnTo>
                <a:lnTo>
                  <a:pt x="712" y="552"/>
                </a:lnTo>
                <a:lnTo>
                  <a:pt x="691" y="538"/>
                </a:lnTo>
                <a:lnTo>
                  <a:pt x="673" y="502"/>
                </a:lnTo>
                <a:lnTo>
                  <a:pt x="644" y="495"/>
                </a:lnTo>
                <a:lnTo>
                  <a:pt x="626" y="495"/>
                </a:lnTo>
                <a:lnTo>
                  <a:pt x="608" y="509"/>
                </a:lnTo>
                <a:lnTo>
                  <a:pt x="549" y="506"/>
                </a:lnTo>
                <a:lnTo>
                  <a:pt x="528" y="495"/>
                </a:lnTo>
                <a:lnTo>
                  <a:pt x="520" y="463"/>
                </a:lnTo>
                <a:lnTo>
                  <a:pt x="506" y="448"/>
                </a:lnTo>
                <a:lnTo>
                  <a:pt x="495" y="452"/>
                </a:lnTo>
                <a:lnTo>
                  <a:pt x="463" y="466"/>
                </a:lnTo>
                <a:lnTo>
                  <a:pt x="445" y="466"/>
                </a:lnTo>
                <a:lnTo>
                  <a:pt x="434" y="463"/>
                </a:lnTo>
                <a:lnTo>
                  <a:pt x="431" y="448"/>
                </a:lnTo>
                <a:lnTo>
                  <a:pt x="424" y="427"/>
                </a:lnTo>
                <a:lnTo>
                  <a:pt x="420" y="413"/>
                </a:lnTo>
                <a:lnTo>
                  <a:pt x="413" y="373"/>
                </a:lnTo>
                <a:lnTo>
                  <a:pt x="395" y="115"/>
                </a:lnTo>
                <a:lnTo>
                  <a:pt x="0" y="86"/>
                </a:lnTo>
                <a:lnTo>
                  <a:pt x="4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0" name=""/>
          <p:cNvSpPr/>
          <p:nvPr/>
        </p:nvSpPr>
        <p:spPr>
          <a:xfrm>
            <a:off x="1193760" y="4064040"/>
            <a:ext cx="952560" cy="1255680"/>
          </a:xfrm>
          <a:custGeom>
            <a:avLst/>
            <a:gdLst/>
            <a:ahLst/>
            <a:rect l="l" t="t" r="r" b="b"/>
            <a:pathLst>
              <a:path w="866" h="1055">
                <a:moveTo>
                  <a:pt x="219" y="0"/>
                </a:moveTo>
                <a:lnTo>
                  <a:pt x="190" y="165"/>
                </a:lnTo>
                <a:lnTo>
                  <a:pt x="172" y="172"/>
                </a:lnTo>
                <a:lnTo>
                  <a:pt x="151" y="154"/>
                </a:lnTo>
                <a:lnTo>
                  <a:pt x="136" y="144"/>
                </a:lnTo>
                <a:lnTo>
                  <a:pt x="104" y="151"/>
                </a:lnTo>
                <a:lnTo>
                  <a:pt x="93" y="165"/>
                </a:lnTo>
                <a:lnTo>
                  <a:pt x="97" y="183"/>
                </a:lnTo>
                <a:lnTo>
                  <a:pt x="104" y="194"/>
                </a:lnTo>
                <a:lnTo>
                  <a:pt x="104" y="208"/>
                </a:lnTo>
                <a:lnTo>
                  <a:pt x="90" y="212"/>
                </a:lnTo>
                <a:lnTo>
                  <a:pt x="93" y="219"/>
                </a:lnTo>
                <a:lnTo>
                  <a:pt x="104" y="223"/>
                </a:lnTo>
                <a:lnTo>
                  <a:pt x="97" y="233"/>
                </a:lnTo>
                <a:lnTo>
                  <a:pt x="93" y="241"/>
                </a:lnTo>
                <a:lnTo>
                  <a:pt x="100" y="262"/>
                </a:lnTo>
                <a:lnTo>
                  <a:pt x="108" y="280"/>
                </a:lnTo>
                <a:lnTo>
                  <a:pt x="97" y="316"/>
                </a:lnTo>
                <a:lnTo>
                  <a:pt x="90" y="345"/>
                </a:lnTo>
                <a:lnTo>
                  <a:pt x="83" y="355"/>
                </a:lnTo>
                <a:lnTo>
                  <a:pt x="104" y="391"/>
                </a:lnTo>
                <a:lnTo>
                  <a:pt x="108" y="413"/>
                </a:lnTo>
                <a:lnTo>
                  <a:pt x="133" y="452"/>
                </a:lnTo>
                <a:lnTo>
                  <a:pt x="129" y="463"/>
                </a:lnTo>
                <a:lnTo>
                  <a:pt x="118" y="474"/>
                </a:lnTo>
                <a:lnTo>
                  <a:pt x="97" y="502"/>
                </a:lnTo>
                <a:lnTo>
                  <a:pt x="79" y="495"/>
                </a:lnTo>
                <a:lnTo>
                  <a:pt x="75" y="520"/>
                </a:lnTo>
                <a:lnTo>
                  <a:pt x="72" y="553"/>
                </a:lnTo>
                <a:lnTo>
                  <a:pt x="36" y="596"/>
                </a:lnTo>
                <a:lnTo>
                  <a:pt x="29" y="614"/>
                </a:lnTo>
                <a:lnTo>
                  <a:pt x="36" y="671"/>
                </a:lnTo>
                <a:lnTo>
                  <a:pt x="36" y="700"/>
                </a:lnTo>
                <a:lnTo>
                  <a:pt x="22" y="710"/>
                </a:lnTo>
                <a:lnTo>
                  <a:pt x="14" y="718"/>
                </a:lnTo>
                <a:lnTo>
                  <a:pt x="0" y="721"/>
                </a:lnTo>
                <a:lnTo>
                  <a:pt x="4" y="735"/>
                </a:lnTo>
                <a:lnTo>
                  <a:pt x="486" y="1029"/>
                </a:lnTo>
                <a:lnTo>
                  <a:pt x="766" y="1055"/>
                </a:lnTo>
                <a:lnTo>
                  <a:pt x="866" y="104"/>
                </a:lnTo>
                <a:lnTo>
                  <a:pt x="219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77777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1" name=""/>
          <p:cNvSpPr/>
          <p:nvPr/>
        </p:nvSpPr>
        <p:spPr>
          <a:xfrm>
            <a:off x="3892680" y="1785960"/>
            <a:ext cx="947520" cy="1217520"/>
          </a:xfrm>
          <a:custGeom>
            <a:avLst/>
            <a:gdLst/>
            <a:ahLst/>
            <a:rect l="l" t="t" r="r" b="b"/>
            <a:pathLst>
              <a:path w="862" h="1022">
                <a:moveTo>
                  <a:pt x="7" y="61"/>
                </a:moveTo>
                <a:lnTo>
                  <a:pt x="230" y="57"/>
                </a:lnTo>
                <a:lnTo>
                  <a:pt x="237" y="0"/>
                </a:lnTo>
                <a:lnTo>
                  <a:pt x="276" y="0"/>
                </a:lnTo>
                <a:lnTo>
                  <a:pt x="280" y="75"/>
                </a:lnTo>
                <a:lnTo>
                  <a:pt x="298" y="97"/>
                </a:lnTo>
                <a:lnTo>
                  <a:pt x="305" y="122"/>
                </a:lnTo>
                <a:lnTo>
                  <a:pt x="337" y="133"/>
                </a:lnTo>
                <a:lnTo>
                  <a:pt x="369" y="136"/>
                </a:lnTo>
                <a:lnTo>
                  <a:pt x="402" y="165"/>
                </a:lnTo>
                <a:lnTo>
                  <a:pt x="420" y="158"/>
                </a:lnTo>
                <a:lnTo>
                  <a:pt x="436" y="129"/>
                </a:lnTo>
                <a:lnTo>
                  <a:pt x="525" y="136"/>
                </a:lnTo>
                <a:lnTo>
                  <a:pt x="533" y="172"/>
                </a:lnTo>
                <a:lnTo>
                  <a:pt x="547" y="179"/>
                </a:lnTo>
                <a:lnTo>
                  <a:pt x="561" y="168"/>
                </a:lnTo>
                <a:lnTo>
                  <a:pt x="586" y="168"/>
                </a:lnTo>
                <a:lnTo>
                  <a:pt x="629" y="212"/>
                </a:lnTo>
                <a:lnTo>
                  <a:pt x="715" y="208"/>
                </a:lnTo>
                <a:lnTo>
                  <a:pt x="715" y="186"/>
                </a:lnTo>
                <a:lnTo>
                  <a:pt x="737" y="168"/>
                </a:lnTo>
                <a:lnTo>
                  <a:pt x="758" y="197"/>
                </a:lnTo>
                <a:lnTo>
                  <a:pt x="816" y="194"/>
                </a:lnTo>
                <a:lnTo>
                  <a:pt x="862" y="212"/>
                </a:lnTo>
                <a:lnTo>
                  <a:pt x="787" y="265"/>
                </a:lnTo>
                <a:lnTo>
                  <a:pt x="701" y="326"/>
                </a:lnTo>
                <a:lnTo>
                  <a:pt x="637" y="416"/>
                </a:lnTo>
                <a:lnTo>
                  <a:pt x="615" y="455"/>
                </a:lnTo>
                <a:lnTo>
                  <a:pt x="579" y="477"/>
                </a:lnTo>
                <a:lnTo>
                  <a:pt x="572" y="513"/>
                </a:lnTo>
                <a:lnTo>
                  <a:pt x="586" y="552"/>
                </a:lnTo>
                <a:lnTo>
                  <a:pt x="558" y="584"/>
                </a:lnTo>
                <a:lnTo>
                  <a:pt x="529" y="624"/>
                </a:lnTo>
                <a:lnTo>
                  <a:pt x="529" y="649"/>
                </a:lnTo>
                <a:lnTo>
                  <a:pt x="536" y="653"/>
                </a:lnTo>
                <a:lnTo>
                  <a:pt x="533" y="785"/>
                </a:lnTo>
                <a:lnTo>
                  <a:pt x="640" y="843"/>
                </a:lnTo>
                <a:lnTo>
                  <a:pt x="665" y="871"/>
                </a:lnTo>
                <a:lnTo>
                  <a:pt x="669" y="896"/>
                </a:lnTo>
                <a:lnTo>
                  <a:pt x="719" y="900"/>
                </a:lnTo>
                <a:lnTo>
                  <a:pt x="737" y="975"/>
                </a:lnTo>
                <a:lnTo>
                  <a:pt x="758" y="993"/>
                </a:lnTo>
                <a:lnTo>
                  <a:pt x="751" y="1004"/>
                </a:lnTo>
                <a:lnTo>
                  <a:pt x="497" y="1004"/>
                </a:lnTo>
                <a:lnTo>
                  <a:pt x="248" y="1011"/>
                </a:lnTo>
                <a:lnTo>
                  <a:pt x="101" y="1022"/>
                </a:lnTo>
                <a:lnTo>
                  <a:pt x="101" y="993"/>
                </a:lnTo>
                <a:lnTo>
                  <a:pt x="101" y="721"/>
                </a:lnTo>
                <a:lnTo>
                  <a:pt x="58" y="667"/>
                </a:lnTo>
                <a:lnTo>
                  <a:pt x="65" y="635"/>
                </a:lnTo>
                <a:lnTo>
                  <a:pt x="86" y="610"/>
                </a:lnTo>
                <a:lnTo>
                  <a:pt x="86" y="527"/>
                </a:lnTo>
                <a:lnTo>
                  <a:pt x="43" y="491"/>
                </a:lnTo>
                <a:lnTo>
                  <a:pt x="50" y="477"/>
                </a:lnTo>
                <a:lnTo>
                  <a:pt x="61" y="466"/>
                </a:lnTo>
                <a:lnTo>
                  <a:pt x="43" y="448"/>
                </a:lnTo>
                <a:lnTo>
                  <a:pt x="54" y="430"/>
                </a:lnTo>
                <a:lnTo>
                  <a:pt x="58" y="405"/>
                </a:lnTo>
                <a:lnTo>
                  <a:pt x="36" y="387"/>
                </a:lnTo>
                <a:lnTo>
                  <a:pt x="50" y="359"/>
                </a:lnTo>
                <a:lnTo>
                  <a:pt x="65" y="344"/>
                </a:lnTo>
                <a:lnTo>
                  <a:pt x="43" y="305"/>
                </a:lnTo>
                <a:lnTo>
                  <a:pt x="18" y="212"/>
                </a:lnTo>
                <a:lnTo>
                  <a:pt x="25" y="176"/>
                </a:lnTo>
                <a:lnTo>
                  <a:pt x="0" y="147"/>
                </a:lnTo>
                <a:lnTo>
                  <a:pt x="32" y="122"/>
                </a:lnTo>
                <a:lnTo>
                  <a:pt x="14" y="93"/>
                </a:lnTo>
                <a:lnTo>
                  <a:pt x="7" y="61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2" name=""/>
          <p:cNvSpPr/>
          <p:nvPr/>
        </p:nvSpPr>
        <p:spPr>
          <a:xfrm>
            <a:off x="4038480" y="2984400"/>
            <a:ext cx="892440" cy="611280"/>
          </a:xfrm>
          <a:custGeom>
            <a:avLst/>
            <a:gdLst/>
            <a:ahLst/>
            <a:rect l="l" t="t" r="r" b="b"/>
            <a:pathLst>
              <a:path w="527" h="385">
                <a:moveTo>
                  <a:pt x="7" y="10"/>
                </a:moveTo>
                <a:lnTo>
                  <a:pt x="242" y="0"/>
                </a:lnTo>
                <a:lnTo>
                  <a:pt x="438" y="0"/>
                </a:lnTo>
                <a:lnTo>
                  <a:pt x="436" y="13"/>
                </a:lnTo>
                <a:lnTo>
                  <a:pt x="427" y="54"/>
                </a:lnTo>
                <a:lnTo>
                  <a:pt x="445" y="81"/>
                </a:lnTo>
                <a:lnTo>
                  <a:pt x="452" y="97"/>
                </a:lnTo>
                <a:lnTo>
                  <a:pt x="487" y="99"/>
                </a:lnTo>
                <a:lnTo>
                  <a:pt x="489" y="132"/>
                </a:lnTo>
                <a:lnTo>
                  <a:pt x="504" y="134"/>
                </a:lnTo>
                <a:lnTo>
                  <a:pt x="504" y="145"/>
                </a:lnTo>
                <a:lnTo>
                  <a:pt x="513" y="161"/>
                </a:lnTo>
                <a:lnTo>
                  <a:pt x="527" y="166"/>
                </a:lnTo>
                <a:lnTo>
                  <a:pt x="527" y="198"/>
                </a:lnTo>
                <a:lnTo>
                  <a:pt x="520" y="230"/>
                </a:lnTo>
                <a:lnTo>
                  <a:pt x="478" y="252"/>
                </a:lnTo>
                <a:lnTo>
                  <a:pt x="455" y="269"/>
                </a:lnTo>
                <a:lnTo>
                  <a:pt x="423" y="271"/>
                </a:lnTo>
                <a:lnTo>
                  <a:pt x="429" y="301"/>
                </a:lnTo>
                <a:lnTo>
                  <a:pt x="432" y="334"/>
                </a:lnTo>
                <a:lnTo>
                  <a:pt x="429" y="331"/>
                </a:lnTo>
                <a:lnTo>
                  <a:pt x="414" y="358"/>
                </a:lnTo>
                <a:lnTo>
                  <a:pt x="402" y="385"/>
                </a:lnTo>
                <a:lnTo>
                  <a:pt x="399" y="361"/>
                </a:lnTo>
                <a:lnTo>
                  <a:pt x="77" y="370"/>
                </a:lnTo>
                <a:lnTo>
                  <a:pt x="75" y="335"/>
                </a:lnTo>
                <a:lnTo>
                  <a:pt x="63" y="328"/>
                </a:lnTo>
                <a:lnTo>
                  <a:pt x="61" y="271"/>
                </a:lnTo>
                <a:lnTo>
                  <a:pt x="58" y="263"/>
                </a:lnTo>
                <a:lnTo>
                  <a:pt x="54" y="225"/>
                </a:lnTo>
                <a:lnTo>
                  <a:pt x="42" y="223"/>
                </a:lnTo>
                <a:lnTo>
                  <a:pt x="40" y="185"/>
                </a:lnTo>
                <a:lnTo>
                  <a:pt x="26" y="166"/>
                </a:lnTo>
                <a:lnTo>
                  <a:pt x="19" y="129"/>
                </a:lnTo>
                <a:lnTo>
                  <a:pt x="7" y="123"/>
                </a:lnTo>
                <a:lnTo>
                  <a:pt x="0" y="94"/>
                </a:lnTo>
                <a:lnTo>
                  <a:pt x="7" y="81"/>
                </a:lnTo>
                <a:lnTo>
                  <a:pt x="7" y="10"/>
                </a:lnTo>
                <a:close/>
              </a:path>
            </a:pathLst>
          </a:custGeom>
          <a:solidFill>
            <a:srgbClr val="00f0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3" name=""/>
          <p:cNvSpPr/>
          <p:nvPr/>
        </p:nvSpPr>
        <p:spPr>
          <a:xfrm>
            <a:off x="5388120" y="2436840"/>
            <a:ext cx="585720" cy="807840"/>
          </a:xfrm>
          <a:custGeom>
            <a:avLst/>
            <a:gdLst/>
            <a:ahLst/>
            <a:rect l="l" t="t" r="r" b="b"/>
            <a:pathLst>
              <a:path w="530" h="678">
                <a:moveTo>
                  <a:pt x="272" y="678"/>
                </a:moveTo>
                <a:lnTo>
                  <a:pt x="265" y="660"/>
                </a:lnTo>
                <a:lnTo>
                  <a:pt x="14" y="671"/>
                </a:lnTo>
                <a:lnTo>
                  <a:pt x="35" y="642"/>
                </a:lnTo>
                <a:lnTo>
                  <a:pt x="57" y="595"/>
                </a:lnTo>
                <a:lnTo>
                  <a:pt x="82" y="559"/>
                </a:lnTo>
                <a:lnTo>
                  <a:pt x="53" y="513"/>
                </a:lnTo>
                <a:lnTo>
                  <a:pt x="50" y="434"/>
                </a:lnTo>
                <a:lnTo>
                  <a:pt x="25" y="398"/>
                </a:lnTo>
                <a:lnTo>
                  <a:pt x="7" y="377"/>
                </a:lnTo>
                <a:lnTo>
                  <a:pt x="7" y="355"/>
                </a:lnTo>
                <a:lnTo>
                  <a:pt x="21" y="337"/>
                </a:lnTo>
                <a:lnTo>
                  <a:pt x="0" y="280"/>
                </a:lnTo>
                <a:lnTo>
                  <a:pt x="35" y="222"/>
                </a:lnTo>
                <a:lnTo>
                  <a:pt x="18" y="197"/>
                </a:lnTo>
                <a:lnTo>
                  <a:pt x="18" y="172"/>
                </a:lnTo>
                <a:lnTo>
                  <a:pt x="39" y="136"/>
                </a:lnTo>
                <a:lnTo>
                  <a:pt x="46" y="104"/>
                </a:lnTo>
                <a:lnTo>
                  <a:pt x="82" y="108"/>
                </a:lnTo>
                <a:lnTo>
                  <a:pt x="79" y="143"/>
                </a:lnTo>
                <a:lnTo>
                  <a:pt x="96" y="154"/>
                </a:lnTo>
                <a:lnTo>
                  <a:pt x="118" y="136"/>
                </a:lnTo>
                <a:lnTo>
                  <a:pt x="111" y="82"/>
                </a:lnTo>
                <a:lnTo>
                  <a:pt x="122" y="68"/>
                </a:lnTo>
                <a:lnTo>
                  <a:pt x="143" y="72"/>
                </a:lnTo>
                <a:lnTo>
                  <a:pt x="136" y="22"/>
                </a:lnTo>
                <a:lnTo>
                  <a:pt x="161" y="4"/>
                </a:lnTo>
                <a:lnTo>
                  <a:pt x="247" y="0"/>
                </a:lnTo>
                <a:lnTo>
                  <a:pt x="283" y="18"/>
                </a:lnTo>
                <a:lnTo>
                  <a:pt x="286" y="36"/>
                </a:lnTo>
                <a:lnTo>
                  <a:pt x="319" y="36"/>
                </a:lnTo>
                <a:lnTo>
                  <a:pt x="365" y="50"/>
                </a:lnTo>
                <a:lnTo>
                  <a:pt x="373" y="75"/>
                </a:lnTo>
                <a:lnTo>
                  <a:pt x="355" y="90"/>
                </a:lnTo>
                <a:lnTo>
                  <a:pt x="390" y="172"/>
                </a:lnTo>
                <a:lnTo>
                  <a:pt x="390" y="197"/>
                </a:lnTo>
                <a:lnTo>
                  <a:pt x="333" y="273"/>
                </a:lnTo>
                <a:lnTo>
                  <a:pt x="312" y="316"/>
                </a:lnTo>
                <a:lnTo>
                  <a:pt x="322" y="330"/>
                </a:lnTo>
                <a:lnTo>
                  <a:pt x="358" y="334"/>
                </a:lnTo>
                <a:lnTo>
                  <a:pt x="376" y="316"/>
                </a:lnTo>
                <a:lnTo>
                  <a:pt x="416" y="247"/>
                </a:lnTo>
                <a:lnTo>
                  <a:pt x="455" y="247"/>
                </a:lnTo>
                <a:lnTo>
                  <a:pt x="502" y="312"/>
                </a:lnTo>
                <a:lnTo>
                  <a:pt x="502" y="355"/>
                </a:lnTo>
                <a:lnTo>
                  <a:pt x="498" y="380"/>
                </a:lnTo>
                <a:lnTo>
                  <a:pt x="530" y="402"/>
                </a:lnTo>
                <a:lnTo>
                  <a:pt x="527" y="445"/>
                </a:lnTo>
                <a:lnTo>
                  <a:pt x="509" y="477"/>
                </a:lnTo>
                <a:lnTo>
                  <a:pt x="498" y="516"/>
                </a:lnTo>
                <a:lnTo>
                  <a:pt x="487" y="542"/>
                </a:lnTo>
                <a:lnTo>
                  <a:pt x="455" y="549"/>
                </a:lnTo>
                <a:lnTo>
                  <a:pt x="469" y="588"/>
                </a:lnTo>
                <a:lnTo>
                  <a:pt x="455" y="599"/>
                </a:lnTo>
                <a:lnTo>
                  <a:pt x="426" y="649"/>
                </a:lnTo>
                <a:lnTo>
                  <a:pt x="272" y="67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4" name=""/>
          <p:cNvSpPr/>
          <p:nvPr/>
        </p:nvSpPr>
        <p:spPr>
          <a:xfrm>
            <a:off x="5388120" y="2436840"/>
            <a:ext cx="585720" cy="807840"/>
          </a:xfrm>
          <a:custGeom>
            <a:avLst/>
            <a:gdLst/>
            <a:ahLst/>
            <a:rect l="l" t="t" r="r" b="b"/>
            <a:pathLst>
              <a:path w="530" h="678">
                <a:moveTo>
                  <a:pt x="272" y="678"/>
                </a:moveTo>
                <a:lnTo>
                  <a:pt x="265" y="660"/>
                </a:lnTo>
                <a:lnTo>
                  <a:pt x="14" y="671"/>
                </a:lnTo>
                <a:lnTo>
                  <a:pt x="35" y="642"/>
                </a:lnTo>
                <a:lnTo>
                  <a:pt x="57" y="595"/>
                </a:lnTo>
                <a:lnTo>
                  <a:pt x="82" y="559"/>
                </a:lnTo>
                <a:lnTo>
                  <a:pt x="53" y="513"/>
                </a:lnTo>
                <a:lnTo>
                  <a:pt x="50" y="434"/>
                </a:lnTo>
                <a:lnTo>
                  <a:pt x="25" y="398"/>
                </a:lnTo>
                <a:lnTo>
                  <a:pt x="7" y="377"/>
                </a:lnTo>
                <a:lnTo>
                  <a:pt x="7" y="355"/>
                </a:lnTo>
                <a:lnTo>
                  <a:pt x="21" y="337"/>
                </a:lnTo>
                <a:lnTo>
                  <a:pt x="0" y="280"/>
                </a:lnTo>
                <a:lnTo>
                  <a:pt x="35" y="222"/>
                </a:lnTo>
                <a:lnTo>
                  <a:pt x="18" y="197"/>
                </a:lnTo>
                <a:lnTo>
                  <a:pt x="18" y="172"/>
                </a:lnTo>
                <a:lnTo>
                  <a:pt x="39" y="136"/>
                </a:lnTo>
                <a:lnTo>
                  <a:pt x="46" y="104"/>
                </a:lnTo>
                <a:lnTo>
                  <a:pt x="82" y="108"/>
                </a:lnTo>
                <a:lnTo>
                  <a:pt x="79" y="143"/>
                </a:lnTo>
                <a:lnTo>
                  <a:pt x="96" y="154"/>
                </a:lnTo>
                <a:lnTo>
                  <a:pt x="118" y="136"/>
                </a:lnTo>
                <a:lnTo>
                  <a:pt x="111" y="82"/>
                </a:lnTo>
                <a:lnTo>
                  <a:pt x="122" y="68"/>
                </a:lnTo>
                <a:lnTo>
                  <a:pt x="143" y="72"/>
                </a:lnTo>
                <a:lnTo>
                  <a:pt x="136" y="22"/>
                </a:lnTo>
                <a:lnTo>
                  <a:pt x="161" y="4"/>
                </a:lnTo>
                <a:lnTo>
                  <a:pt x="247" y="0"/>
                </a:lnTo>
                <a:lnTo>
                  <a:pt x="283" y="18"/>
                </a:lnTo>
                <a:lnTo>
                  <a:pt x="286" y="36"/>
                </a:lnTo>
                <a:lnTo>
                  <a:pt x="319" y="36"/>
                </a:lnTo>
                <a:lnTo>
                  <a:pt x="365" y="50"/>
                </a:lnTo>
                <a:lnTo>
                  <a:pt x="373" y="75"/>
                </a:lnTo>
                <a:lnTo>
                  <a:pt x="355" y="90"/>
                </a:lnTo>
                <a:lnTo>
                  <a:pt x="390" y="172"/>
                </a:lnTo>
                <a:lnTo>
                  <a:pt x="390" y="197"/>
                </a:lnTo>
                <a:lnTo>
                  <a:pt x="333" y="273"/>
                </a:lnTo>
                <a:lnTo>
                  <a:pt x="312" y="316"/>
                </a:lnTo>
                <a:lnTo>
                  <a:pt x="322" y="330"/>
                </a:lnTo>
                <a:lnTo>
                  <a:pt x="358" y="334"/>
                </a:lnTo>
                <a:lnTo>
                  <a:pt x="376" y="316"/>
                </a:lnTo>
                <a:lnTo>
                  <a:pt x="416" y="247"/>
                </a:lnTo>
                <a:lnTo>
                  <a:pt x="455" y="247"/>
                </a:lnTo>
                <a:lnTo>
                  <a:pt x="502" y="312"/>
                </a:lnTo>
                <a:lnTo>
                  <a:pt x="502" y="355"/>
                </a:lnTo>
                <a:lnTo>
                  <a:pt x="498" y="380"/>
                </a:lnTo>
                <a:lnTo>
                  <a:pt x="530" y="402"/>
                </a:lnTo>
                <a:lnTo>
                  <a:pt x="527" y="445"/>
                </a:lnTo>
                <a:lnTo>
                  <a:pt x="509" y="477"/>
                </a:lnTo>
                <a:lnTo>
                  <a:pt x="498" y="516"/>
                </a:lnTo>
                <a:lnTo>
                  <a:pt x="487" y="542"/>
                </a:lnTo>
                <a:lnTo>
                  <a:pt x="455" y="549"/>
                </a:lnTo>
                <a:lnTo>
                  <a:pt x="469" y="588"/>
                </a:lnTo>
                <a:lnTo>
                  <a:pt x="455" y="599"/>
                </a:lnTo>
                <a:lnTo>
                  <a:pt x="426" y="649"/>
                </a:lnTo>
                <a:lnTo>
                  <a:pt x="272" y="678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5" name=""/>
          <p:cNvSpPr/>
          <p:nvPr/>
        </p:nvSpPr>
        <p:spPr>
          <a:xfrm>
            <a:off x="7354800" y="2870280"/>
            <a:ext cx="96840" cy="145800"/>
          </a:xfrm>
          <a:custGeom>
            <a:avLst/>
            <a:gdLst/>
            <a:ahLst/>
            <a:rect l="l" t="t" r="r" b="b"/>
            <a:pathLst>
              <a:path w="86" h="122">
                <a:moveTo>
                  <a:pt x="36" y="0"/>
                </a:moveTo>
                <a:lnTo>
                  <a:pt x="15" y="7"/>
                </a:lnTo>
                <a:lnTo>
                  <a:pt x="0" y="11"/>
                </a:lnTo>
                <a:lnTo>
                  <a:pt x="4" y="82"/>
                </a:lnTo>
                <a:lnTo>
                  <a:pt x="18" y="122"/>
                </a:lnTo>
                <a:lnTo>
                  <a:pt x="72" y="107"/>
                </a:lnTo>
                <a:lnTo>
                  <a:pt x="86" y="61"/>
                </a:lnTo>
                <a:lnTo>
                  <a:pt x="79" y="36"/>
                </a:lnTo>
                <a:lnTo>
                  <a:pt x="54" y="36"/>
                </a:lnTo>
                <a:lnTo>
                  <a:pt x="36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6" name=""/>
          <p:cNvSpPr/>
          <p:nvPr/>
        </p:nvSpPr>
        <p:spPr>
          <a:xfrm>
            <a:off x="7354800" y="2870280"/>
            <a:ext cx="96840" cy="145800"/>
          </a:xfrm>
          <a:custGeom>
            <a:avLst/>
            <a:gdLst/>
            <a:ahLst/>
            <a:rect l="l" t="t" r="r" b="b"/>
            <a:pathLst>
              <a:path w="86" h="122">
                <a:moveTo>
                  <a:pt x="36" y="0"/>
                </a:moveTo>
                <a:lnTo>
                  <a:pt x="15" y="7"/>
                </a:lnTo>
                <a:lnTo>
                  <a:pt x="0" y="11"/>
                </a:lnTo>
                <a:lnTo>
                  <a:pt x="4" y="82"/>
                </a:lnTo>
                <a:lnTo>
                  <a:pt x="18" y="122"/>
                </a:lnTo>
                <a:lnTo>
                  <a:pt x="72" y="107"/>
                </a:lnTo>
                <a:lnTo>
                  <a:pt x="86" y="61"/>
                </a:lnTo>
                <a:lnTo>
                  <a:pt x="79" y="36"/>
                </a:lnTo>
                <a:lnTo>
                  <a:pt x="54" y="36"/>
                </a:lnTo>
                <a:lnTo>
                  <a:pt x="36" y="0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7" name=""/>
          <p:cNvSpPr/>
          <p:nvPr/>
        </p:nvSpPr>
        <p:spPr>
          <a:xfrm>
            <a:off x="7264440" y="2979720"/>
            <a:ext cx="187200" cy="146160"/>
          </a:xfrm>
          <a:custGeom>
            <a:avLst/>
            <a:gdLst/>
            <a:ahLst/>
            <a:rect l="l" t="t" r="r" b="b"/>
            <a:pathLst>
              <a:path w="168" h="122">
                <a:moveTo>
                  <a:pt x="64" y="29"/>
                </a:moveTo>
                <a:lnTo>
                  <a:pt x="100" y="29"/>
                </a:lnTo>
                <a:lnTo>
                  <a:pt x="118" y="26"/>
                </a:lnTo>
                <a:lnTo>
                  <a:pt x="140" y="4"/>
                </a:lnTo>
                <a:lnTo>
                  <a:pt x="168" y="0"/>
                </a:lnTo>
                <a:lnTo>
                  <a:pt x="161" y="29"/>
                </a:lnTo>
                <a:lnTo>
                  <a:pt x="136" y="47"/>
                </a:lnTo>
                <a:lnTo>
                  <a:pt x="122" y="69"/>
                </a:lnTo>
                <a:lnTo>
                  <a:pt x="125" y="94"/>
                </a:lnTo>
                <a:lnTo>
                  <a:pt x="104" y="90"/>
                </a:lnTo>
                <a:lnTo>
                  <a:pt x="68" y="108"/>
                </a:lnTo>
                <a:lnTo>
                  <a:pt x="14" y="122"/>
                </a:lnTo>
                <a:lnTo>
                  <a:pt x="0" y="61"/>
                </a:lnTo>
                <a:lnTo>
                  <a:pt x="50" y="58"/>
                </a:lnTo>
                <a:lnTo>
                  <a:pt x="64" y="29"/>
                </a:lnTo>
                <a:close/>
              </a:path>
            </a:pathLst>
          </a:custGeom>
          <a:solidFill>
            <a:srgbClr val="00f0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8" name=""/>
          <p:cNvSpPr/>
          <p:nvPr/>
        </p:nvSpPr>
        <p:spPr>
          <a:xfrm>
            <a:off x="7264440" y="2979720"/>
            <a:ext cx="187200" cy="146160"/>
          </a:xfrm>
          <a:custGeom>
            <a:avLst/>
            <a:gdLst/>
            <a:ahLst/>
            <a:rect l="l" t="t" r="r" b="b"/>
            <a:pathLst>
              <a:path w="168" h="122">
                <a:moveTo>
                  <a:pt x="64" y="29"/>
                </a:moveTo>
                <a:lnTo>
                  <a:pt x="100" y="29"/>
                </a:lnTo>
                <a:lnTo>
                  <a:pt x="118" y="26"/>
                </a:lnTo>
                <a:lnTo>
                  <a:pt x="140" y="4"/>
                </a:lnTo>
                <a:lnTo>
                  <a:pt x="168" y="0"/>
                </a:lnTo>
                <a:lnTo>
                  <a:pt x="161" y="29"/>
                </a:lnTo>
                <a:lnTo>
                  <a:pt x="136" y="47"/>
                </a:lnTo>
                <a:lnTo>
                  <a:pt x="122" y="69"/>
                </a:lnTo>
                <a:lnTo>
                  <a:pt x="125" y="94"/>
                </a:lnTo>
                <a:lnTo>
                  <a:pt x="104" y="90"/>
                </a:lnTo>
                <a:lnTo>
                  <a:pt x="68" y="108"/>
                </a:lnTo>
                <a:lnTo>
                  <a:pt x="14" y="122"/>
                </a:lnTo>
                <a:lnTo>
                  <a:pt x="0" y="61"/>
                </a:lnTo>
                <a:lnTo>
                  <a:pt x="50" y="58"/>
                </a:lnTo>
                <a:lnTo>
                  <a:pt x="64" y="29"/>
                </a:lnTo>
              </a:path>
            </a:pathLst>
          </a:custGeom>
          <a:noFill/>
          <a:ln w="111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9" name=""/>
          <p:cNvSpPr/>
          <p:nvPr/>
        </p:nvSpPr>
        <p:spPr>
          <a:xfrm>
            <a:off x="7502400" y="2927520"/>
            <a:ext cx="50760" cy="28440"/>
          </a:xfrm>
          <a:custGeom>
            <a:avLst/>
            <a:gdLst/>
            <a:ahLst/>
            <a:rect l="l" t="t" r="r" b="b"/>
            <a:pathLst>
              <a:path w="47" h="25">
                <a:moveTo>
                  <a:pt x="3" y="0"/>
                </a:moveTo>
                <a:lnTo>
                  <a:pt x="47" y="3"/>
                </a:lnTo>
                <a:lnTo>
                  <a:pt x="39" y="14"/>
                </a:lnTo>
                <a:lnTo>
                  <a:pt x="0" y="25"/>
                </a:lnTo>
                <a:lnTo>
                  <a:pt x="3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0" name=""/>
          <p:cNvSpPr/>
          <p:nvPr/>
        </p:nvSpPr>
        <p:spPr>
          <a:xfrm>
            <a:off x="7502400" y="2927520"/>
            <a:ext cx="50760" cy="28440"/>
          </a:xfrm>
          <a:custGeom>
            <a:avLst/>
            <a:gdLst/>
            <a:ahLst/>
            <a:rect l="l" t="t" r="r" b="b"/>
            <a:pathLst>
              <a:path w="47" h="25">
                <a:moveTo>
                  <a:pt x="3" y="0"/>
                </a:moveTo>
                <a:lnTo>
                  <a:pt x="47" y="3"/>
                </a:lnTo>
                <a:lnTo>
                  <a:pt x="39" y="14"/>
                </a:lnTo>
                <a:lnTo>
                  <a:pt x="0" y="25"/>
                </a:lnTo>
                <a:lnTo>
                  <a:pt x="3" y="0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1" name=""/>
          <p:cNvSpPr/>
          <p:nvPr/>
        </p:nvSpPr>
        <p:spPr>
          <a:xfrm>
            <a:off x="4853160" y="4660920"/>
            <a:ext cx="523800" cy="1012680"/>
          </a:xfrm>
          <a:custGeom>
            <a:avLst/>
            <a:gdLst/>
            <a:ahLst/>
            <a:rect l="l" t="t" r="r" b="b"/>
            <a:pathLst>
              <a:path w="477" h="850">
                <a:moveTo>
                  <a:pt x="169" y="18"/>
                </a:moveTo>
                <a:lnTo>
                  <a:pt x="162" y="32"/>
                </a:lnTo>
                <a:lnTo>
                  <a:pt x="147" y="28"/>
                </a:lnTo>
                <a:lnTo>
                  <a:pt x="108" y="64"/>
                </a:lnTo>
                <a:lnTo>
                  <a:pt x="108" y="129"/>
                </a:lnTo>
                <a:lnTo>
                  <a:pt x="93" y="118"/>
                </a:lnTo>
                <a:lnTo>
                  <a:pt x="68" y="150"/>
                </a:lnTo>
                <a:lnTo>
                  <a:pt x="43" y="158"/>
                </a:lnTo>
                <a:lnTo>
                  <a:pt x="47" y="186"/>
                </a:lnTo>
                <a:lnTo>
                  <a:pt x="54" y="211"/>
                </a:lnTo>
                <a:lnTo>
                  <a:pt x="65" y="240"/>
                </a:lnTo>
                <a:lnTo>
                  <a:pt x="36" y="258"/>
                </a:lnTo>
                <a:lnTo>
                  <a:pt x="54" y="315"/>
                </a:lnTo>
                <a:lnTo>
                  <a:pt x="43" y="326"/>
                </a:lnTo>
                <a:lnTo>
                  <a:pt x="43" y="369"/>
                </a:lnTo>
                <a:lnTo>
                  <a:pt x="72" y="391"/>
                </a:lnTo>
                <a:lnTo>
                  <a:pt x="75" y="416"/>
                </a:lnTo>
                <a:lnTo>
                  <a:pt x="61" y="434"/>
                </a:lnTo>
                <a:lnTo>
                  <a:pt x="75" y="448"/>
                </a:lnTo>
                <a:lnTo>
                  <a:pt x="93" y="495"/>
                </a:lnTo>
                <a:lnTo>
                  <a:pt x="75" y="513"/>
                </a:lnTo>
                <a:lnTo>
                  <a:pt x="61" y="566"/>
                </a:lnTo>
                <a:lnTo>
                  <a:pt x="32" y="591"/>
                </a:lnTo>
                <a:lnTo>
                  <a:pt x="32" y="634"/>
                </a:lnTo>
                <a:lnTo>
                  <a:pt x="0" y="685"/>
                </a:lnTo>
                <a:lnTo>
                  <a:pt x="36" y="728"/>
                </a:lnTo>
                <a:lnTo>
                  <a:pt x="126" y="724"/>
                </a:lnTo>
                <a:lnTo>
                  <a:pt x="237" y="710"/>
                </a:lnTo>
                <a:lnTo>
                  <a:pt x="283" y="713"/>
                </a:lnTo>
                <a:lnTo>
                  <a:pt x="273" y="749"/>
                </a:lnTo>
                <a:lnTo>
                  <a:pt x="330" y="850"/>
                </a:lnTo>
                <a:lnTo>
                  <a:pt x="391" y="807"/>
                </a:lnTo>
                <a:lnTo>
                  <a:pt x="477" y="810"/>
                </a:lnTo>
                <a:lnTo>
                  <a:pt x="456" y="516"/>
                </a:lnTo>
                <a:lnTo>
                  <a:pt x="434" y="0"/>
                </a:lnTo>
                <a:lnTo>
                  <a:pt x="169" y="1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2" name=""/>
          <p:cNvSpPr/>
          <p:nvPr/>
        </p:nvSpPr>
        <p:spPr>
          <a:xfrm>
            <a:off x="6026040" y="2664000"/>
            <a:ext cx="6480" cy="1440"/>
          </a:xfrm>
          <a:custGeom>
            <a:avLst/>
            <a:gdLst/>
            <a:ahLst/>
            <a:rect l="l" t="t" r="r" b="b"/>
            <a:pathLst>
              <a:path w="7" h="0">
                <a:moveTo>
                  <a:pt x="0" y="0"/>
                </a:moveTo>
                <a:lnTo>
                  <a:pt x="7" y="0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3" name=""/>
          <p:cNvSpPr/>
          <p:nvPr/>
        </p:nvSpPr>
        <p:spPr>
          <a:xfrm>
            <a:off x="6026040" y="2664000"/>
            <a:ext cx="6480" cy="1440"/>
          </a:xfrm>
          <a:prstGeom prst="line">
            <a:avLst/>
          </a:prstGeom>
          <a:ln w="11160">
            <a:solidFill>
              <a:srgbClr val="91919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4" name=""/>
          <p:cNvSpPr/>
          <p:nvPr/>
        </p:nvSpPr>
        <p:spPr>
          <a:xfrm>
            <a:off x="641520" y="919080"/>
            <a:ext cx="1131840" cy="3240"/>
          </a:xfrm>
          <a:custGeom>
            <a:avLst/>
            <a:gdLst/>
            <a:ahLst/>
            <a:rect l="l" t="t" r="r" b="b"/>
            <a:pathLst>
              <a:path w="1028" h="0">
                <a:moveTo>
                  <a:pt x="1028" y="0"/>
                </a:moveTo>
                <a:lnTo>
                  <a:pt x="0" y="0"/>
                </a:lnTo>
                <a:lnTo>
                  <a:pt x="1028" y="0"/>
                </a:lnTo>
                <a:close/>
              </a:path>
            </a:pathLst>
          </a:custGeom>
          <a:solidFill>
            <a:srgbClr val="00f0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5" name=""/>
          <p:cNvSpPr/>
          <p:nvPr/>
        </p:nvSpPr>
        <p:spPr>
          <a:xfrm flipH="1">
            <a:off x="641520" y="919080"/>
            <a:ext cx="1131840" cy="3240"/>
          </a:xfrm>
          <a:prstGeom prst="line">
            <a:avLst/>
          </a:prstGeom>
          <a:ln w="11160">
            <a:solidFill>
              <a:srgbClr val="91919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6" name=""/>
          <p:cNvSpPr/>
          <p:nvPr/>
        </p:nvSpPr>
        <p:spPr>
          <a:xfrm>
            <a:off x="4962600" y="1984320"/>
            <a:ext cx="110880" cy="96840"/>
          </a:xfrm>
          <a:custGeom>
            <a:avLst/>
            <a:gdLst/>
            <a:ahLst/>
            <a:rect l="l" t="t" r="r" b="b"/>
            <a:pathLst>
              <a:path w="101" h="82">
                <a:moveTo>
                  <a:pt x="101" y="0"/>
                </a:moveTo>
                <a:lnTo>
                  <a:pt x="61" y="7"/>
                </a:lnTo>
                <a:lnTo>
                  <a:pt x="36" y="36"/>
                </a:lnTo>
                <a:lnTo>
                  <a:pt x="8" y="50"/>
                </a:lnTo>
                <a:lnTo>
                  <a:pt x="0" y="82"/>
                </a:lnTo>
                <a:lnTo>
                  <a:pt x="58" y="61"/>
                </a:lnTo>
                <a:lnTo>
                  <a:pt x="79" y="32"/>
                </a:lnTo>
                <a:lnTo>
                  <a:pt x="94" y="21"/>
                </a:lnTo>
                <a:lnTo>
                  <a:pt x="101" y="0"/>
                </a:lnTo>
                <a:close/>
              </a:path>
            </a:pathLst>
          </a:custGeom>
          <a:solidFill>
            <a:srgbClr val="00f0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7" name=""/>
          <p:cNvSpPr/>
          <p:nvPr/>
        </p:nvSpPr>
        <p:spPr>
          <a:xfrm>
            <a:off x="4962600" y="1984320"/>
            <a:ext cx="110880" cy="96840"/>
          </a:xfrm>
          <a:custGeom>
            <a:avLst/>
            <a:gdLst/>
            <a:ahLst/>
            <a:rect l="l" t="t" r="r" b="b"/>
            <a:pathLst>
              <a:path w="101" h="82">
                <a:moveTo>
                  <a:pt x="101" y="0"/>
                </a:moveTo>
                <a:lnTo>
                  <a:pt x="61" y="7"/>
                </a:lnTo>
                <a:lnTo>
                  <a:pt x="36" y="36"/>
                </a:lnTo>
                <a:lnTo>
                  <a:pt x="8" y="50"/>
                </a:lnTo>
                <a:lnTo>
                  <a:pt x="0" y="82"/>
                </a:lnTo>
                <a:lnTo>
                  <a:pt x="58" y="61"/>
                </a:lnTo>
                <a:lnTo>
                  <a:pt x="79" y="32"/>
                </a:lnTo>
                <a:lnTo>
                  <a:pt x="94" y="21"/>
                </a:lnTo>
                <a:lnTo>
                  <a:pt x="101" y="0"/>
                </a:lnTo>
              </a:path>
            </a:pathLst>
          </a:custGeom>
          <a:noFill/>
          <a:ln w="111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8" name=""/>
          <p:cNvSpPr/>
          <p:nvPr/>
        </p:nvSpPr>
        <p:spPr>
          <a:xfrm>
            <a:off x="5362560" y="2031840"/>
            <a:ext cx="85680" cy="24120"/>
          </a:xfrm>
          <a:custGeom>
            <a:avLst/>
            <a:gdLst/>
            <a:ahLst/>
            <a:rect l="l" t="t" r="r" b="b"/>
            <a:pathLst>
              <a:path w="78" h="22">
                <a:moveTo>
                  <a:pt x="14" y="4"/>
                </a:moveTo>
                <a:lnTo>
                  <a:pt x="0" y="15"/>
                </a:lnTo>
                <a:lnTo>
                  <a:pt x="7" y="22"/>
                </a:lnTo>
                <a:lnTo>
                  <a:pt x="57" y="18"/>
                </a:lnTo>
                <a:lnTo>
                  <a:pt x="78" y="18"/>
                </a:lnTo>
                <a:lnTo>
                  <a:pt x="75" y="0"/>
                </a:lnTo>
                <a:lnTo>
                  <a:pt x="14" y="4"/>
                </a:lnTo>
                <a:close/>
              </a:path>
            </a:pathLst>
          </a:custGeom>
          <a:solidFill>
            <a:srgbClr val="00f0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9" name=""/>
          <p:cNvSpPr/>
          <p:nvPr/>
        </p:nvSpPr>
        <p:spPr>
          <a:xfrm>
            <a:off x="5362560" y="2031840"/>
            <a:ext cx="85680" cy="24120"/>
          </a:xfrm>
          <a:custGeom>
            <a:avLst/>
            <a:gdLst/>
            <a:ahLst/>
            <a:rect l="l" t="t" r="r" b="b"/>
            <a:pathLst>
              <a:path w="78" h="22">
                <a:moveTo>
                  <a:pt x="14" y="4"/>
                </a:moveTo>
                <a:lnTo>
                  <a:pt x="0" y="15"/>
                </a:lnTo>
                <a:lnTo>
                  <a:pt x="7" y="22"/>
                </a:lnTo>
                <a:lnTo>
                  <a:pt x="57" y="18"/>
                </a:lnTo>
                <a:lnTo>
                  <a:pt x="78" y="18"/>
                </a:lnTo>
                <a:lnTo>
                  <a:pt x="75" y="0"/>
                </a:lnTo>
                <a:lnTo>
                  <a:pt x="14" y="4"/>
                </a:lnTo>
              </a:path>
            </a:pathLst>
          </a:custGeom>
          <a:noFill/>
          <a:ln w="111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0" name=""/>
          <p:cNvSpPr/>
          <p:nvPr/>
        </p:nvSpPr>
        <p:spPr>
          <a:xfrm>
            <a:off x="4394160" y="5106960"/>
            <a:ext cx="1001880" cy="827280"/>
          </a:xfrm>
          <a:custGeom>
            <a:avLst/>
            <a:gdLst/>
            <a:ahLst/>
            <a:rect l="l" t="t" r="r" b="b"/>
            <a:pathLst>
              <a:path w="796" h="685">
                <a:moveTo>
                  <a:pt x="0" y="18"/>
                </a:moveTo>
                <a:lnTo>
                  <a:pt x="155" y="10"/>
                </a:lnTo>
                <a:lnTo>
                  <a:pt x="402" y="0"/>
                </a:lnTo>
                <a:lnTo>
                  <a:pt x="434" y="14"/>
                </a:lnTo>
                <a:lnTo>
                  <a:pt x="441" y="39"/>
                </a:lnTo>
                <a:lnTo>
                  <a:pt x="427" y="54"/>
                </a:lnTo>
                <a:lnTo>
                  <a:pt x="445" y="86"/>
                </a:lnTo>
                <a:lnTo>
                  <a:pt x="459" y="118"/>
                </a:lnTo>
                <a:lnTo>
                  <a:pt x="438" y="143"/>
                </a:lnTo>
                <a:lnTo>
                  <a:pt x="434" y="168"/>
                </a:lnTo>
                <a:lnTo>
                  <a:pt x="427" y="186"/>
                </a:lnTo>
                <a:lnTo>
                  <a:pt x="398" y="211"/>
                </a:lnTo>
                <a:lnTo>
                  <a:pt x="395" y="261"/>
                </a:lnTo>
                <a:lnTo>
                  <a:pt x="366" y="308"/>
                </a:lnTo>
                <a:lnTo>
                  <a:pt x="398" y="351"/>
                </a:lnTo>
                <a:lnTo>
                  <a:pt x="639" y="333"/>
                </a:lnTo>
                <a:lnTo>
                  <a:pt x="635" y="376"/>
                </a:lnTo>
                <a:lnTo>
                  <a:pt x="692" y="473"/>
                </a:lnTo>
                <a:lnTo>
                  <a:pt x="707" y="466"/>
                </a:lnTo>
                <a:lnTo>
                  <a:pt x="732" y="509"/>
                </a:lnTo>
                <a:lnTo>
                  <a:pt x="696" y="545"/>
                </a:lnTo>
                <a:lnTo>
                  <a:pt x="721" y="573"/>
                </a:lnTo>
                <a:lnTo>
                  <a:pt x="757" y="577"/>
                </a:lnTo>
                <a:lnTo>
                  <a:pt x="764" y="613"/>
                </a:lnTo>
                <a:lnTo>
                  <a:pt x="796" y="638"/>
                </a:lnTo>
                <a:lnTo>
                  <a:pt x="786" y="656"/>
                </a:lnTo>
                <a:lnTo>
                  <a:pt x="732" y="685"/>
                </a:lnTo>
                <a:lnTo>
                  <a:pt x="700" y="638"/>
                </a:lnTo>
                <a:lnTo>
                  <a:pt x="675" y="620"/>
                </a:lnTo>
                <a:lnTo>
                  <a:pt x="624" y="670"/>
                </a:lnTo>
                <a:lnTo>
                  <a:pt x="571" y="642"/>
                </a:lnTo>
                <a:lnTo>
                  <a:pt x="549" y="649"/>
                </a:lnTo>
                <a:lnTo>
                  <a:pt x="538" y="681"/>
                </a:lnTo>
                <a:lnTo>
                  <a:pt x="474" y="652"/>
                </a:lnTo>
                <a:lnTo>
                  <a:pt x="359" y="606"/>
                </a:lnTo>
                <a:lnTo>
                  <a:pt x="330" y="599"/>
                </a:lnTo>
                <a:lnTo>
                  <a:pt x="305" y="617"/>
                </a:lnTo>
                <a:lnTo>
                  <a:pt x="262" y="599"/>
                </a:lnTo>
                <a:lnTo>
                  <a:pt x="219" y="584"/>
                </a:lnTo>
                <a:lnTo>
                  <a:pt x="180" y="584"/>
                </a:lnTo>
                <a:lnTo>
                  <a:pt x="126" y="559"/>
                </a:lnTo>
                <a:lnTo>
                  <a:pt x="104" y="573"/>
                </a:lnTo>
                <a:lnTo>
                  <a:pt x="40" y="573"/>
                </a:lnTo>
                <a:lnTo>
                  <a:pt x="65" y="541"/>
                </a:lnTo>
                <a:lnTo>
                  <a:pt x="69" y="513"/>
                </a:lnTo>
                <a:lnTo>
                  <a:pt x="65" y="487"/>
                </a:lnTo>
                <a:lnTo>
                  <a:pt x="72" y="462"/>
                </a:lnTo>
                <a:lnTo>
                  <a:pt x="72" y="423"/>
                </a:lnTo>
                <a:lnTo>
                  <a:pt x="83" y="387"/>
                </a:lnTo>
                <a:lnTo>
                  <a:pt x="90" y="326"/>
                </a:lnTo>
                <a:lnTo>
                  <a:pt x="72" y="308"/>
                </a:lnTo>
                <a:lnTo>
                  <a:pt x="61" y="276"/>
                </a:lnTo>
                <a:lnTo>
                  <a:pt x="51" y="254"/>
                </a:lnTo>
                <a:lnTo>
                  <a:pt x="47" y="222"/>
                </a:lnTo>
                <a:lnTo>
                  <a:pt x="33" y="211"/>
                </a:lnTo>
                <a:lnTo>
                  <a:pt x="4" y="190"/>
                </a:lnTo>
                <a:lnTo>
                  <a:pt x="0" y="1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1" name=""/>
          <p:cNvSpPr/>
          <p:nvPr/>
        </p:nvSpPr>
        <p:spPr>
          <a:xfrm flipH="1">
            <a:off x="4109760" y="2257560"/>
            <a:ext cx="52200" cy="33120"/>
          </a:xfrm>
          <a:prstGeom prst="line">
            <a:avLst/>
          </a:prstGeom>
          <a:ln w="1260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2" name=""/>
          <p:cNvSpPr/>
          <p:nvPr/>
        </p:nvSpPr>
        <p:spPr>
          <a:xfrm>
            <a:off x="2428920" y="3541680"/>
            <a:ext cx="115920" cy="26820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3" name=""/>
          <p:cNvSpPr/>
          <p:nvPr/>
        </p:nvSpPr>
        <p:spPr>
          <a:xfrm flipV="1">
            <a:off x="1241280" y="4696920"/>
            <a:ext cx="6480" cy="157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4" name=""/>
          <p:cNvSpPr/>
          <p:nvPr/>
        </p:nvSpPr>
        <p:spPr>
          <a:xfrm>
            <a:off x="3056040" y="3849840"/>
            <a:ext cx="195120" cy="41724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5" name=""/>
          <p:cNvSpPr/>
          <p:nvPr/>
        </p:nvSpPr>
        <p:spPr>
          <a:xfrm flipH="1">
            <a:off x="3068640" y="4130640"/>
            <a:ext cx="93600" cy="109440"/>
          </a:xfrm>
          <a:prstGeom prst="line">
            <a:avLst/>
          </a:prstGeom>
          <a:ln w="1260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6" name=""/>
          <p:cNvSpPr/>
          <p:nvPr/>
        </p:nvSpPr>
        <p:spPr>
          <a:xfrm>
            <a:off x="4005360" y="3427560"/>
            <a:ext cx="263520" cy="66960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7" name=""/>
          <p:cNvSpPr/>
          <p:nvPr/>
        </p:nvSpPr>
        <p:spPr>
          <a:xfrm>
            <a:off x="6488280" y="2017800"/>
            <a:ext cx="839520" cy="15228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8" name=""/>
          <p:cNvSpPr/>
          <p:nvPr/>
        </p:nvSpPr>
        <p:spPr>
          <a:xfrm>
            <a:off x="5253120" y="2887560"/>
            <a:ext cx="474480" cy="43812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9" name=""/>
          <p:cNvSpPr/>
          <p:nvPr/>
        </p:nvSpPr>
        <p:spPr>
          <a:xfrm flipH="1">
            <a:off x="6678360" y="2711520"/>
            <a:ext cx="81000" cy="2779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0" name=""/>
          <p:cNvSpPr/>
          <p:nvPr/>
        </p:nvSpPr>
        <p:spPr>
          <a:xfrm>
            <a:off x="6664320" y="3008160"/>
            <a:ext cx="507960" cy="13176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1" name=""/>
          <p:cNvSpPr/>
          <p:nvPr/>
        </p:nvSpPr>
        <p:spPr>
          <a:xfrm flipV="1">
            <a:off x="4430880" y="5052600"/>
            <a:ext cx="34920" cy="14292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2" name=""/>
          <p:cNvSpPr/>
          <p:nvPr/>
        </p:nvSpPr>
        <p:spPr>
          <a:xfrm>
            <a:off x="5970600" y="3160800"/>
            <a:ext cx="474480" cy="12204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3" name=""/>
          <p:cNvSpPr/>
          <p:nvPr/>
        </p:nvSpPr>
        <p:spPr>
          <a:xfrm>
            <a:off x="5775480" y="4664160"/>
            <a:ext cx="29880" cy="14292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4" name=""/>
          <p:cNvSpPr/>
          <p:nvPr/>
        </p:nvSpPr>
        <p:spPr>
          <a:xfrm flipV="1">
            <a:off x="4565520" y="5114880"/>
            <a:ext cx="230400" cy="79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5" name=""/>
          <p:cNvSpPr/>
          <p:nvPr/>
        </p:nvSpPr>
        <p:spPr>
          <a:xfrm flipH="1" flipV="1">
            <a:off x="5590800" y="4068720"/>
            <a:ext cx="88920" cy="193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6" name=""/>
          <p:cNvSpPr/>
          <p:nvPr/>
        </p:nvSpPr>
        <p:spPr>
          <a:xfrm flipH="1">
            <a:off x="5383080" y="4821120"/>
            <a:ext cx="5040" cy="9540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7" name=""/>
          <p:cNvSpPr/>
          <p:nvPr/>
        </p:nvSpPr>
        <p:spPr>
          <a:xfrm>
            <a:off x="5595840" y="3173400"/>
            <a:ext cx="225360" cy="123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8" name=""/>
          <p:cNvSpPr/>
          <p:nvPr/>
        </p:nvSpPr>
        <p:spPr>
          <a:xfrm flipH="1" flipV="1">
            <a:off x="5348160" y="4897080"/>
            <a:ext cx="92160" cy="334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9" name=""/>
          <p:cNvSpPr/>
          <p:nvPr/>
        </p:nvSpPr>
        <p:spPr>
          <a:xfrm flipV="1">
            <a:off x="5003640" y="5110200"/>
            <a:ext cx="1800" cy="712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0" name=""/>
          <p:cNvSpPr/>
          <p:nvPr/>
        </p:nvSpPr>
        <p:spPr>
          <a:xfrm flipH="1">
            <a:off x="3056040" y="5175360"/>
            <a:ext cx="100080" cy="51120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1" name=""/>
          <p:cNvSpPr/>
          <p:nvPr/>
        </p:nvSpPr>
        <p:spPr>
          <a:xfrm flipH="1">
            <a:off x="3632040" y="5853240"/>
            <a:ext cx="108000" cy="22680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2" name=""/>
          <p:cNvSpPr/>
          <p:nvPr/>
        </p:nvSpPr>
        <p:spPr>
          <a:xfrm>
            <a:off x="3892680" y="6289560"/>
            <a:ext cx="56880" cy="13824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3" name=""/>
          <p:cNvSpPr/>
          <p:nvPr/>
        </p:nvSpPr>
        <p:spPr>
          <a:xfrm>
            <a:off x="3892680" y="5908680"/>
            <a:ext cx="288720" cy="39060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4" name=""/>
          <p:cNvSpPr/>
          <p:nvPr/>
        </p:nvSpPr>
        <p:spPr>
          <a:xfrm>
            <a:off x="1328760" y="4630680"/>
            <a:ext cx="744480" cy="49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5" name=""/>
          <p:cNvSpPr/>
          <p:nvPr/>
        </p:nvSpPr>
        <p:spPr>
          <a:xfrm>
            <a:off x="4775040" y="5229360"/>
            <a:ext cx="744840" cy="36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6" name=""/>
          <p:cNvSpPr/>
          <p:nvPr/>
        </p:nvSpPr>
        <p:spPr>
          <a:xfrm>
            <a:off x="5033880" y="3159000"/>
            <a:ext cx="7462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7" name=""/>
          <p:cNvSpPr/>
          <p:nvPr/>
        </p:nvSpPr>
        <p:spPr>
          <a:xfrm>
            <a:off x="4699080" y="5537160"/>
            <a:ext cx="744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8" name=""/>
          <p:cNvSpPr/>
          <p:nvPr/>
        </p:nvSpPr>
        <p:spPr>
          <a:xfrm>
            <a:off x="6021360" y="2658960"/>
            <a:ext cx="15840" cy="19080"/>
          </a:xfrm>
          <a:prstGeom prst="rect">
            <a:avLst/>
          </a:prstGeom>
          <a:solidFill>
            <a:srgbClr val="00f008"/>
          </a:solidFill>
          <a:ln w="11160">
            <a:solidFill>
              <a:srgbClr val="91919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9" name=""/>
          <p:cNvSpPr/>
          <p:nvPr/>
        </p:nvSpPr>
        <p:spPr>
          <a:xfrm>
            <a:off x="7264440" y="2979720"/>
            <a:ext cx="187200" cy="146160"/>
          </a:xfrm>
          <a:custGeom>
            <a:avLst/>
            <a:gdLst/>
            <a:ahLst/>
            <a:rect l="l" t="t" r="r" b="b"/>
            <a:pathLst>
              <a:path w="168" h="122">
                <a:moveTo>
                  <a:pt x="64" y="29"/>
                </a:moveTo>
                <a:lnTo>
                  <a:pt x="100" y="29"/>
                </a:lnTo>
                <a:lnTo>
                  <a:pt x="118" y="26"/>
                </a:lnTo>
                <a:lnTo>
                  <a:pt x="140" y="4"/>
                </a:lnTo>
                <a:lnTo>
                  <a:pt x="168" y="0"/>
                </a:lnTo>
                <a:lnTo>
                  <a:pt x="161" y="29"/>
                </a:lnTo>
                <a:lnTo>
                  <a:pt x="136" y="47"/>
                </a:lnTo>
                <a:lnTo>
                  <a:pt x="122" y="69"/>
                </a:lnTo>
                <a:lnTo>
                  <a:pt x="125" y="94"/>
                </a:lnTo>
                <a:lnTo>
                  <a:pt x="104" y="90"/>
                </a:lnTo>
                <a:lnTo>
                  <a:pt x="68" y="108"/>
                </a:lnTo>
                <a:lnTo>
                  <a:pt x="14" y="122"/>
                </a:lnTo>
                <a:lnTo>
                  <a:pt x="0" y="61"/>
                </a:lnTo>
                <a:lnTo>
                  <a:pt x="50" y="58"/>
                </a:lnTo>
                <a:lnTo>
                  <a:pt x="64" y="29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0" name=""/>
          <p:cNvSpPr/>
          <p:nvPr/>
        </p:nvSpPr>
        <p:spPr>
          <a:xfrm>
            <a:off x="641520" y="919080"/>
            <a:ext cx="1131840" cy="3240"/>
          </a:xfrm>
          <a:custGeom>
            <a:avLst/>
            <a:gdLst/>
            <a:ahLst/>
            <a:rect l="l" t="t" r="r" b="b"/>
            <a:pathLst>
              <a:path w="1028" h="0">
                <a:moveTo>
                  <a:pt x="1028" y="0"/>
                </a:moveTo>
                <a:lnTo>
                  <a:pt x="0" y="0"/>
                </a:lnTo>
                <a:lnTo>
                  <a:pt x="1028" y="0"/>
                </a:lnTo>
                <a:close/>
              </a:path>
            </a:pathLst>
          </a:custGeom>
          <a:solidFill>
            <a:srgbClr val="00f0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1" name=""/>
          <p:cNvSpPr/>
          <p:nvPr/>
        </p:nvSpPr>
        <p:spPr>
          <a:xfrm flipH="1">
            <a:off x="641520" y="919080"/>
            <a:ext cx="1131840" cy="3240"/>
          </a:xfrm>
          <a:prstGeom prst="line">
            <a:avLst/>
          </a:prstGeom>
          <a:ln w="11160">
            <a:solidFill>
              <a:srgbClr val="91919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2" name=""/>
          <p:cNvSpPr/>
          <p:nvPr/>
        </p:nvSpPr>
        <p:spPr>
          <a:xfrm>
            <a:off x="4962600" y="1984320"/>
            <a:ext cx="110880" cy="96840"/>
          </a:xfrm>
          <a:custGeom>
            <a:avLst/>
            <a:gdLst/>
            <a:ahLst/>
            <a:rect l="l" t="t" r="r" b="b"/>
            <a:pathLst>
              <a:path w="101" h="82">
                <a:moveTo>
                  <a:pt x="101" y="0"/>
                </a:moveTo>
                <a:lnTo>
                  <a:pt x="61" y="7"/>
                </a:lnTo>
                <a:lnTo>
                  <a:pt x="36" y="36"/>
                </a:lnTo>
                <a:lnTo>
                  <a:pt x="8" y="50"/>
                </a:lnTo>
                <a:lnTo>
                  <a:pt x="0" y="82"/>
                </a:lnTo>
                <a:lnTo>
                  <a:pt x="58" y="61"/>
                </a:lnTo>
                <a:lnTo>
                  <a:pt x="79" y="32"/>
                </a:lnTo>
                <a:lnTo>
                  <a:pt x="94" y="21"/>
                </a:lnTo>
                <a:lnTo>
                  <a:pt x="101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3" name=""/>
          <p:cNvSpPr/>
          <p:nvPr/>
        </p:nvSpPr>
        <p:spPr>
          <a:xfrm>
            <a:off x="4962600" y="1984320"/>
            <a:ext cx="110880" cy="96840"/>
          </a:xfrm>
          <a:custGeom>
            <a:avLst/>
            <a:gdLst/>
            <a:ahLst/>
            <a:rect l="l" t="t" r="r" b="b"/>
            <a:pathLst>
              <a:path w="101" h="82">
                <a:moveTo>
                  <a:pt x="101" y="0"/>
                </a:moveTo>
                <a:lnTo>
                  <a:pt x="61" y="7"/>
                </a:lnTo>
                <a:lnTo>
                  <a:pt x="36" y="36"/>
                </a:lnTo>
                <a:lnTo>
                  <a:pt x="8" y="50"/>
                </a:lnTo>
                <a:lnTo>
                  <a:pt x="0" y="82"/>
                </a:lnTo>
                <a:lnTo>
                  <a:pt x="58" y="61"/>
                </a:lnTo>
                <a:lnTo>
                  <a:pt x="79" y="32"/>
                </a:lnTo>
                <a:lnTo>
                  <a:pt x="94" y="21"/>
                </a:lnTo>
                <a:lnTo>
                  <a:pt x="101" y="0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4" name=""/>
          <p:cNvSpPr/>
          <p:nvPr/>
        </p:nvSpPr>
        <p:spPr>
          <a:xfrm>
            <a:off x="5362560" y="2031840"/>
            <a:ext cx="85680" cy="24120"/>
          </a:xfrm>
          <a:custGeom>
            <a:avLst/>
            <a:gdLst/>
            <a:ahLst/>
            <a:rect l="l" t="t" r="r" b="b"/>
            <a:pathLst>
              <a:path w="78" h="22">
                <a:moveTo>
                  <a:pt x="14" y="4"/>
                </a:moveTo>
                <a:lnTo>
                  <a:pt x="0" y="15"/>
                </a:lnTo>
                <a:lnTo>
                  <a:pt x="7" y="22"/>
                </a:lnTo>
                <a:lnTo>
                  <a:pt x="57" y="18"/>
                </a:lnTo>
                <a:lnTo>
                  <a:pt x="78" y="18"/>
                </a:lnTo>
                <a:lnTo>
                  <a:pt x="75" y="0"/>
                </a:lnTo>
                <a:lnTo>
                  <a:pt x="14" y="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5" name=""/>
          <p:cNvSpPr/>
          <p:nvPr/>
        </p:nvSpPr>
        <p:spPr>
          <a:xfrm flipV="1">
            <a:off x="5300640" y="5675040"/>
            <a:ext cx="47520" cy="204840"/>
          </a:xfrm>
          <a:prstGeom prst="line">
            <a:avLst/>
          </a:prstGeom>
          <a:ln w="1260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6" name=""/>
          <p:cNvSpPr/>
          <p:nvPr/>
        </p:nvSpPr>
        <p:spPr>
          <a:xfrm flipV="1">
            <a:off x="1241280" y="4696920"/>
            <a:ext cx="6480" cy="157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7" name=""/>
          <p:cNvSpPr/>
          <p:nvPr/>
        </p:nvSpPr>
        <p:spPr>
          <a:xfrm>
            <a:off x="6488280" y="2017800"/>
            <a:ext cx="839520" cy="15228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8" name=""/>
          <p:cNvSpPr/>
          <p:nvPr/>
        </p:nvSpPr>
        <p:spPr>
          <a:xfrm flipH="1">
            <a:off x="6678360" y="2711520"/>
            <a:ext cx="81000" cy="2779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9" name=""/>
          <p:cNvSpPr/>
          <p:nvPr/>
        </p:nvSpPr>
        <p:spPr>
          <a:xfrm flipV="1">
            <a:off x="4565520" y="5114880"/>
            <a:ext cx="230400" cy="79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0" name=""/>
          <p:cNvSpPr/>
          <p:nvPr/>
        </p:nvSpPr>
        <p:spPr>
          <a:xfrm flipH="1" flipV="1">
            <a:off x="5590800" y="4068720"/>
            <a:ext cx="88920" cy="1936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1" name=""/>
          <p:cNvSpPr/>
          <p:nvPr/>
        </p:nvSpPr>
        <p:spPr>
          <a:xfrm>
            <a:off x="5597640" y="3173400"/>
            <a:ext cx="228600" cy="123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2" name=""/>
          <p:cNvSpPr/>
          <p:nvPr/>
        </p:nvSpPr>
        <p:spPr>
          <a:xfrm flipH="1">
            <a:off x="7561080" y="2631960"/>
            <a:ext cx="83880" cy="2880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3" name=""/>
          <p:cNvSpPr/>
          <p:nvPr/>
        </p:nvSpPr>
        <p:spPr>
          <a:xfrm>
            <a:off x="353880" y="3121200"/>
            <a:ext cx="254160" cy="376200"/>
          </a:xfrm>
          <a:custGeom>
            <a:avLst/>
            <a:gdLst/>
            <a:ahLst/>
            <a:rect l="l" t="t" r="r" b="b"/>
            <a:pathLst>
              <a:path w="229" h="315">
                <a:moveTo>
                  <a:pt x="0" y="0"/>
                </a:moveTo>
                <a:lnTo>
                  <a:pt x="98" y="315"/>
                </a:lnTo>
                <a:lnTo>
                  <a:pt x="229" y="30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4" name=""/>
          <p:cNvSpPr/>
          <p:nvPr/>
        </p:nvSpPr>
        <p:spPr>
          <a:xfrm>
            <a:off x="733320" y="3645000"/>
            <a:ext cx="101880" cy="560160"/>
          </a:xfrm>
          <a:custGeom>
            <a:avLst/>
            <a:gdLst/>
            <a:ahLst/>
            <a:rect l="l" t="t" r="r" b="b"/>
            <a:pathLst>
              <a:path w="91" h="470">
                <a:moveTo>
                  <a:pt x="0" y="0"/>
                </a:moveTo>
                <a:lnTo>
                  <a:pt x="91" y="18"/>
                </a:lnTo>
                <a:lnTo>
                  <a:pt x="57" y="47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5" name=""/>
          <p:cNvSpPr/>
          <p:nvPr/>
        </p:nvSpPr>
        <p:spPr>
          <a:xfrm>
            <a:off x="703440" y="3830760"/>
            <a:ext cx="290160" cy="636480"/>
          </a:xfrm>
          <a:custGeom>
            <a:avLst/>
            <a:gdLst/>
            <a:ahLst/>
            <a:rect l="l" t="t" r="r" b="b"/>
            <a:pathLst>
              <a:path w="264" h="534">
                <a:moveTo>
                  <a:pt x="0" y="0"/>
                </a:moveTo>
                <a:lnTo>
                  <a:pt x="99" y="161"/>
                </a:lnTo>
                <a:lnTo>
                  <a:pt x="247" y="396"/>
                </a:lnTo>
                <a:lnTo>
                  <a:pt x="264" y="495"/>
                </a:lnTo>
                <a:lnTo>
                  <a:pt x="120" y="534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6" name=""/>
          <p:cNvSpPr/>
          <p:nvPr/>
        </p:nvSpPr>
        <p:spPr>
          <a:xfrm>
            <a:off x="665280" y="4021200"/>
            <a:ext cx="284040" cy="4096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7" name=""/>
          <p:cNvSpPr/>
          <p:nvPr/>
        </p:nvSpPr>
        <p:spPr>
          <a:xfrm>
            <a:off x="974880" y="4363920"/>
            <a:ext cx="79200" cy="457200"/>
          </a:xfrm>
          <a:custGeom>
            <a:avLst/>
            <a:gdLst/>
            <a:ahLst/>
            <a:rect l="l" t="t" r="r" b="b"/>
            <a:pathLst>
              <a:path w="74" h="384">
                <a:moveTo>
                  <a:pt x="17" y="0"/>
                </a:moveTo>
                <a:lnTo>
                  <a:pt x="74" y="76"/>
                </a:lnTo>
                <a:lnTo>
                  <a:pt x="63" y="253"/>
                </a:lnTo>
                <a:lnTo>
                  <a:pt x="29" y="384"/>
                </a:lnTo>
                <a:lnTo>
                  <a:pt x="0" y="287"/>
                </a:lnTo>
                <a:lnTo>
                  <a:pt x="63" y="264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8" name=""/>
          <p:cNvSpPr/>
          <p:nvPr/>
        </p:nvSpPr>
        <p:spPr>
          <a:xfrm>
            <a:off x="5364000" y="3659040"/>
            <a:ext cx="559080" cy="595440"/>
          </a:xfrm>
          <a:custGeom>
            <a:avLst/>
            <a:gdLst/>
            <a:ahLst/>
            <a:rect l="l" t="t" r="r" b="b"/>
            <a:pathLst>
              <a:path w="507" h="500">
                <a:moveTo>
                  <a:pt x="507" y="0"/>
                </a:moveTo>
                <a:lnTo>
                  <a:pt x="387" y="184"/>
                </a:lnTo>
                <a:lnTo>
                  <a:pt x="0" y="500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9" name=""/>
          <p:cNvSpPr/>
          <p:nvPr/>
        </p:nvSpPr>
        <p:spPr>
          <a:xfrm>
            <a:off x="2676600" y="5218200"/>
            <a:ext cx="893520" cy="457200"/>
          </a:xfrm>
          <a:custGeom>
            <a:avLst/>
            <a:gdLst/>
            <a:ahLst/>
            <a:rect l="l" t="t" r="r" b="b"/>
            <a:pathLst>
              <a:path w="810" h="383">
                <a:moveTo>
                  <a:pt x="0" y="0"/>
                </a:moveTo>
                <a:lnTo>
                  <a:pt x="414" y="252"/>
                </a:lnTo>
                <a:lnTo>
                  <a:pt x="810" y="38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0" name=""/>
          <p:cNvSpPr/>
          <p:nvPr/>
        </p:nvSpPr>
        <p:spPr>
          <a:xfrm flipH="1">
            <a:off x="2827440" y="3030480"/>
            <a:ext cx="39600" cy="227160"/>
          </a:xfrm>
          <a:prstGeom prst="line">
            <a:avLst/>
          </a:prstGeom>
          <a:ln w="1260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1" name=""/>
          <p:cNvSpPr/>
          <p:nvPr/>
        </p:nvSpPr>
        <p:spPr>
          <a:xfrm>
            <a:off x="2755800" y="3263760"/>
            <a:ext cx="2867040" cy="1913040"/>
          </a:xfrm>
          <a:custGeom>
            <a:avLst/>
            <a:gdLst/>
            <a:ahLst/>
            <a:rect l="l" t="t" r="r" b="b"/>
            <a:pathLst>
              <a:path w="2599" h="1606">
                <a:moveTo>
                  <a:pt x="0" y="1606"/>
                </a:moveTo>
                <a:lnTo>
                  <a:pt x="103" y="1531"/>
                </a:lnTo>
                <a:lnTo>
                  <a:pt x="414" y="1257"/>
                </a:lnTo>
                <a:lnTo>
                  <a:pt x="534" y="970"/>
                </a:lnTo>
                <a:lnTo>
                  <a:pt x="677" y="843"/>
                </a:lnTo>
                <a:lnTo>
                  <a:pt x="1405" y="109"/>
                </a:lnTo>
                <a:lnTo>
                  <a:pt x="2031" y="0"/>
                </a:lnTo>
                <a:lnTo>
                  <a:pt x="2341" y="73"/>
                </a:lnTo>
                <a:lnTo>
                  <a:pt x="2427" y="454"/>
                </a:lnTo>
                <a:lnTo>
                  <a:pt x="2500" y="498"/>
                </a:lnTo>
                <a:lnTo>
                  <a:pt x="2599" y="751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2" name=""/>
          <p:cNvSpPr/>
          <p:nvPr/>
        </p:nvSpPr>
        <p:spPr>
          <a:xfrm flipV="1">
            <a:off x="4565520" y="5114880"/>
            <a:ext cx="230400" cy="79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3" name=""/>
          <p:cNvSpPr/>
          <p:nvPr/>
        </p:nvSpPr>
        <p:spPr>
          <a:xfrm>
            <a:off x="3403440" y="3822840"/>
            <a:ext cx="1128960" cy="444240"/>
          </a:xfrm>
          <a:custGeom>
            <a:avLst/>
            <a:gdLst/>
            <a:ahLst/>
            <a:rect l="l" t="t" r="r" b="b"/>
            <a:pathLst>
              <a:path w="1025" h="373">
                <a:moveTo>
                  <a:pt x="0" y="373"/>
                </a:moveTo>
                <a:lnTo>
                  <a:pt x="509" y="166"/>
                </a:lnTo>
                <a:lnTo>
                  <a:pt x="1020" y="127"/>
                </a:lnTo>
                <a:lnTo>
                  <a:pt x="1025" y="0"/>
                </a:lnTo>
                <a:lnTo>
                  <a:pt x="555" y="98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4" name=""/>
          <p:cNvSpPr/>
          <p:nvPr/>
        </p:nvSpPr>
        <p:spPr>
          <a:xfrm>
            <a:off x="3571920" y="3274920"/>
            <a:ext cx="1847880" cy="917640"/>
          </a:xfrm>
          <a:custGeom>
            <a:avLst/>
            <a:gdLst/>
            <a:ahLst/>
            <a:rect l="l" t="t" r="r" b="b"/>
            <a:pathLst>
              <a:path w="1674" h="769">
                <a:moveTo>
                  <a:pt x="1674" y="0"/>
                </a:moveTo>
                <a:lnTo>
                  <a:pt x="1205" y="109"/>
                </a:lnTo>
                <a:lnTo>
                  <a:pt x="699" y="304"/>
                </a:lnTo>
                <a:lnTo>
                  <a:pt x="0" y="769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5" name=""/>
          <p:cNvSpPr/>
          <p:nvPr/>
        </p:nvSpPr>
        <p:spPr>
          <a:xfrm>
            <a:off x="7537320" y="2470320"/>
            <a:ext cx="61920" cy="1378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6" name=""/>
          <p:cNvSpPr/>
          <p:nvPr/>
        </p:nvSpPr>
        <p:spPr>
          <a:xfrm>
            <a:off x="7561440" y="2674800"/>
            <a:ext cx="179280" cy="81000"/>
          </a:xfrm>
          <a:custGeom>
            <a:avLst/>
            <a:gdLst/>
            <a:ahLst/>
            <a:rect l="l" t="t" r="r" b="b"/>
            <a:pathLst>
              <a:path w="162" h="68">
                <a:moveTo>
                  <a:pt x="162" y="39"/>
                </a:moveTo>
                <a:lnTo>
                  <a:pt x="70" y="68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7" name=""/>
          <p:cNvSpPr/>
          <p:nvPr/>
        </p:nvSpPr>
        <p:spPr>
          <a:xfrm flipH="1">
            <a:off x="6678360" y="2711520"/>
            <a:ext cx="81000" cy="2779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8" name=""/>
          <p:cNvSpPr/>
          <p:nvPr/>
        </p:nvSpPr>
        <p:spPr>
          <a:xfrm>
            <a:off x="6472080" y="2711520"/>
            <a:ext cx="957600" cy="380880"/>
          </a:xfrm>
          <a:custGeom>
            <a:avLst/>
            <a:gdLst/>
            <a:ahLst/>
            <a:rect l="l" t="t" r="r" b="b"/>
            <a:pathLst>
              <a:path w="871" h="320">
                <a:moveTo>
                  <a:pt x="0" y="320"/>
                </a:moveTo>
                <a:lnTo>
                  <a:pt x="39" y="274"/>
                </a:lnTo>
                <a:lnTo>
                  <a:pt x="194" y="234"/>
                </a:lnTo>
                <a:lnTo>
                  <a:pt x="344" y="245"/>
                </a:lnTo>
                <a:lnTo>
                  <a:pt x="504" y="206"/>
                </a:lnTo>
                <a:lnTo>
                  <a:pt x="590" y="222"/>
                </a:lnTo>
                <a:lnTo>
                  <a:pt x="739" y="274"/>
                </a:lnTo>
                <a:lnTo>
                  <a:pt x="832" y="200"/>
                </a:lnTo>
                <a:lnTo>
                  <a:pt x="866" y="172"/>
                </a:lnTo>
                <a:lnTo>
                  <a:pt x="853" y="114"/>
                </a:lnTo>
                <a:lnTo>
                  <a:pt x="871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9" name=""/>
          <p:cNvSpPr/>
          <p:nvPr/>
        </p:nvSpPr>
        <p:spPr>
          <a:xfrm>
            <a:off x="6068880" y="3583080"/>
            <a:ext cx="960480" cy="519120"/>
          </a:xfrm>
          <a:custGeom>
            <a:avLst/>
            <a:gdLst/>
            <a:ahLst/>
            <a:rect l="l" t="t" r="r" b="b"/>
            <a:pathLst>
              <a:path w="871" h="436">
                <a:moveTo>
                  <a:pt x="871" y="41"/>
                </a:moveTo>
                <a:lnTo>
                  <a:pt x="785" y="0"/>
                </a:lnTo>
                <a:lnTo>
                  <a:pt x="613" y="0"/>
                </a:lnTo>
                <a:lnTo>
                  <a:pt x="91" y="109"/>
                </a:lnTo>
                <a:lnTo>
                  <a:pt x="104" y="321"/>
                </a:lnTo>
                <a:lnTo>
                  <a:pt x="0" y="436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0" name=""/>
          <p:cNvSpPr/>
          <p:nvPr/>
        </p:nvSpPr>
        <p:spPr>
          <a:xfrm>
            <a:off x="5330880" y="3297240"/>
            <a:ext cx="1082520" cy="2624040"/>
          </a:xfrm>
          <a:custGeom>
            <a:avLst/>
            <a:gdLst/>
            <a:ahLst/>
            <a:rect l="l" t="t" r="r" b="b"/>
            <a:pathLst>
              <a:path w="983" h="2203">
                <a:moveTo>
                  <a:pt x="983" y="0"/>
                </a:moveTo>
                <a:lnTo>
                  <a:pt x="839" y="109"/>
                </a:lnTo>
                <a:lnTo>
                  <a:pt x="759" y="303"/>
                </a:lnTo>
                <a:lnTo>
                  <a:pt x="569" y="602"/>
                </a:lnTo>
                <a:lnTo>
                  <a:pt x="506" y="790"/>
                </a:lnTo>
                <a:lnTo>
                  <a:pt x="183" y="1142"/>
                </a:lnTo>
                <a:lnTo>
                  <a:pt x="86" y="1382"/>
                </a:lnTo>
                <a:lnTo>
                  <a:pt x="97" y="1612"/>
                </a:lnTo>
                <a:lnTo>
                  <a:pt x="6" y="2047"/>
                </a:lnTo>
                <a:lnTo>
                  <a:pt x="0" y="2203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1" name=""/>
          <p:cNvSpPr/>
          <p:nvPr/>
        </p:nvSpPr>
        <p:spPr>
          <a:xfrm flipH="1" flipV="1">
            <a:off x="6366960" y="4828680"/>
            <a:ext cx="228600" cy="204840"/>
          </a:xfrm>
          <a:prstGeom prst="line">
            <a:avLst/>
          </a:prstGeom>
          <a:ln w="1260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2" name=""/>
          <p:cNvSpPr/>
          <p:nvPr/>
        </p:nvSpPr>
        <p:spPr>
          <a:xfrm>
            <a:off x="4995720" y="5559480"/>
            <a:ext cx="417600" cy="279360"/>
          </a:xfrm>
          <a:custGeom>
            <a:avLst/>
            <a:gdLst/>
            <a:ahLst/>
            <a:rect l="l" t="t" r="r" b="b"/>
            <a:pathLst>
              <a:path w="378" h="235">
                <a:moveTo>
                  <a:pt x="378" y="110"/>
                </a:moveTo>
                <a:lnTo>
                  <a:pt x="190" y="235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3" name=""/>
          <p:cNvSpPr/>
          <p:nvPr/>
        </p:nvSpPr>
        <p:spPr>
          <a:xfrm>
            <a:off x="5165640" y="3549600"/>
            <a:ext cx="1089000" cy="1189080"/>
          </a:xfrm>
          <a:custGeom>
            <a:avLst/>
            <a:gdLst/>
            <a:ahLst/>
            <a:rect l="l" t="t" r="r" b="b"/>
            <a:pathLst>
              <a:path w="988" h="999">
                <a:moveTo>
                  <a:pt x="988" y="0"/>
                </a:moveTo>
                <a:lnTo>
                  <a:pt x="884" y="167"/>
                </a:lnTo>
                <a:lnTo>
                  <a:pt x="803" y="350"/>
                </a:lnTo>
                <a:lnTo>
                  <a:pt x="443" y="678"/>
                </a:lnTo>
                <a:lnTo>
                  <a:pt x="156" y="981"/>
                </a:lnTo>
                <a:lnTo>
                  <a:pt x="0" y="999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4" name=""/>
          <p:cNvSpPr/>
          <p:nvPr/>
        </p:nvSpPr>
        <p:spPr>
          <a:xfrm>
            <a:off x="4648320" y="4848120"/>
            <a:ext cx="431640" cy="1162080"/>
          </a:xfrm>
          <a:custGeom>
            <a:avLst/>
            <a:gdLst/>
            <a:ahLst/>
            <a:rect l="l" t="t" r="r" b="b"/>
            <a:pathLst>
              <a:path w="393" h="976">
                <a:moveTo>
                  <a:pt x="0" y="976"/>
                </a:moveTo>
                <a:lnTo>
                  <a:pt x="138" y="861"/>
                </a:lnTo>
                <a:lnTo>
                  <a:pt x="161" y="666"/>
                </a:lnTo>
                <a:lnTo>
                  <a:pt x="249" y="219"/>
                </a:lnTo>
                <a:lnTo>
                  <a:pt x="393" y="70"/>
                </a:lnTo>
                <a:lnTo>
                  <a:pt x="393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5" name=""/>
          <p:cNvSpPr/>
          <p:nvPr/>
        </p:nvSpPr>
        <p:spPr>
          <a:xfrm>
            <a:off x="5472000" y="3556080"/>
            <a:ext cx="225360" cy="566640"/>
          </a:xfrm>
          <a:custGeom>
            <a:avLst/>
            <a:gdLst/>
            <a:ahLst/>
            <a:rect l="l" t="t" r="r" b="b"/>
            <a:pathLst>
              <a:path w="204" h="477">
                <a:moveTo>
                  <a:pt x="204" y="0"/>
                </a:moveTo>
                <a:lnTo>
                  <a:pt x="0" y="28"/>
                </a:lnTo>
                <a:lnTo>
                  <a:pt x="23" y="477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6" name=""/>
          <p:cNvSpPr/>
          <p:nvPr/>
        </p:nvSpPr>
        <p:spPr>
          <a:xfrm>
            <a:off x="4962600" y="4376880"/>
            <a:ext cx="355680" cy="676080"/>
          </a:xfrm>
          <a:custGeom>
            <a:avLst/>
            <a:gdLst/>
            <a:ahLst/>
            <a:rect l="l" t="t" r="r" b="b"/>
            <a:pathLst>
              <a:path w="321" h="568">
                <a:moveTo>
                  <a:pt x="0" y="568"/>
                </a:moveTo>
                <a:lnTo>
                  <a:pt x="11" y="466"/>
                </a:lnTo>
                <a:lnTo>
                  <a:pt x="177" y="352"/>
                </a:lnTo>
                <a:lnTo>
                  <a:pt x="321" y="41"/>
                </a:lnTo>
                <a:lnTo>
                  <a:pt x="315" y="0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7" name=""/>
          <p:cNvSpPr/>
          <p:nvPr/>
        </p:nvSpPr>
        <p:spPr>
          <a:xfrm>
            <a:off x="6491160" y="2017800"/>
            <a:ext cx="838440" cy="15228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8" name=""/>
          <p:cNvSpPr/>
          <p:nvPr/>
        </p:nvSpPr>
        <p:spPr>
          <a:xfrm flipH="1">
            <a:off x="6679800" y="2711520"/>
            <a:ext cx="81000" cy="2779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9" name=""/>
          <p:cNvSpPr/>
          <p:nvPr/>
        </p:nvSpPr>
        <p:spPr>
          <a:xfrm flipV="1">
            <a:off x="4567320" y="5114880"/>
            <a:ext cx="228600" cy="64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0" name=""/>
          <p:cNvSpPr/>
          <p:nvPr/>
        </p:nvSpPr>
        <p:spPr>
          <a:xfrm>
            <a:off x="2676600" y="5218200"/>
            <a:ext cx="893520" cy="457200"/>
          </a:xfrm>
          <a:custGeom>
            <a:avLst/>
            <a:gdLst/>
            <a:ahLst/>
            <a:rect l="l" t="t" r="r" b="b"/>
            <a:pathLst>
              <a:path w="810" h="383">
                <a:moveTo>
                  <a:pt x="0" y="0"/>
                </a:moveTo>
                <a:lnTo>
                  <a:pt x="414" y="252"/>
                </a:lnTo>
                <a:lnTo>
                  <a:pt x="810" y="38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1" name=""/>
          <p:cNvSpPr/>
          <p:nvPr/>
        </p:nvSpPr>
        <p:spPr>
          <a:xfrm flipV="1">
            <a:off x="4565520" y="5114880"/>
            <a:ext cx="231840" cy="79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2" name=""/>
          <p:cNvSpPr/>
          <p:nvPr/>
        </p:nvSpPr>
        <p:spPr>
          <a:xfrm>
            <a:off x="7537320" y="2470320"/>
            <a:ext cx="61920" cy="1378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3" name=""/>
          <p:cNvSpPr/>
          <p:nvPr/>
        </p:nvSpPr>
        <p:spPr>
          <a:xfrm>
            <a:off x="7561440" y="2674800"/>
            <a:ext cx="179280" cy="81000"/>
          </a:xfrm>
          <a:custGeom>
            <a:avLst/>
            <a:gdLst/>
            <a:ahLst/>
            <a:rect l="l" t="t" r="r" b="b"/>
            <a:pathLst>
              <a:path w="162" h="68">
                <a:moveTo>
                  <a:pt x="162" y="39"/>
                </a:moveTo>
                <a:lnTo>
                  <a:pt x="70" y="68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4" name=""/>
          <p:cNvSpPr/>
          <p:nvPr/>
        </p:nvSpPr>
        <p:spPr>
          <a:xfrm flipH="1">
            <a:off x="6678360" y="2711520"/>
            <a:ext cx="81000" cy="2779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5" name=""/>
          <p:cNvSpPr/>
          <p:nvPr/>
        </p:nvSpPr>
        <p:spPr>
          <a:xfrm>
            <a:off x="6472080" y="2711520"/>
            <a:ext cx="957600" cy="380880"/>
          </a:xfrm>
          <a:custGeom>
            <a:avLst/>
            <a:gdLst/>
            <a:ahLst/>
            <a:rect l="l" t="t" r="r" b="b"/>
            <a:pathLst>
              <a:path w="871" h="320">
                <a:moveTo>
                  <a:pt x="0" y="320"/>
                </a:moveTo>
                <a:lnTo>
                  <a:pt x="39" y="274"/>
                </a:lnTo>
                <a:lnTo>
                  <a:pt x="194" y="234"/>
                </a:lnTo>
                <a:lnTo>
                  <a:pt x="344" y="245"/>
                </a:lnTo>
                <a:lnTo>
                  <a:pt x="504" y="206"/>
                </a:lnTo>
                <a:lnTo>
                  <a:pt x="590" y="222"/>
                </a:lnTo>
                <a:lnTo>
                  <a:pt x="739" y="274"/>
                </a:lnTo>
                <a:lnTo>
                  <a:pt x="832" y="200"/>
                </a:lnTo>
                <a:lnTo>
                  <a:pt x="866" y="172"/>
                </a:lnTo>
                <a:lnTo>
                  <a:pt x="853" y="114"/>
                </a:lnTo>
                <a:lnTo>
                  <a:pt x="871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6" name=""/>
          <p:cNvSpPr/>
          <p:nvPr/>
        </p:nvSpPr>
        <p:spPr>
          <a:xfrm>
            <a:off x="4014720" y="4440240"/>
            <a:ext cx="372960" cy="1401840"/>
          </a:xfrm>
          <a:custGeom>
            <a:avLst/>
            <a:gdLst/>
            <a:ahLst/>
            <a:rect l="l" t="t" r="r" b="b"/>
            <a:pathLst>
              <a:path w="338" h="1176">
                <a:moveTo>
                  <a:pt x="0" y="0"/>
                </a:moveTo>
                <a:lnTo>
                  <a:pt x="122" y="667"/>
                </a:lnTo>
                <a:lnTo>
                  <a:pt x="302" y="925"/>
                </a:lnTo>
                <a:lnTo>
                  <a:pt x="287" y="1090"/>
                </a:lnTo>
                <a:lnTo>
                  <a:pt x="338" y="1176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7" name=""/>
          <p:cNvSpPr/>
          <p:nvPr/>
        </p:nvSpPr>
        <p:spPr>
          <a:xfrm>
            <a:off x="2333520" y="961920"/>
            <a:ext cx="22320" cy="488880"/>
          </a:xfrm>
          <a:prstGeom prst="line">
            <a:avLst/>
          </a:prstGeom>
          <a:ln w="1260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8" name=""/>
          <p:cNvSpPr/>
          <p:nvPr/>
        </p:nvSpPr>
        <p:spPr>
          <a:xfrm>
            <a:off x="760320" y="1390680"/>
            <a:ext cx="254160" cy="700200"/>
          </a:xfrm>
          <a:custGeom>
            <a:avLst/>
            <a:gdLst/>
            <a:ahLst/>
            <a:rect l="l" t="t" r="r" b="b"/>
            <a:pathLst>
              <a:path w="230" h="589">
                <a:moveTo>
                  <a:pt x="230" y="0"/>
                </a:moveTo>
                <a:lnTo>
                  <a:pt x="172" y="86"/>
                </a:lnTo>
                <a:lnTo>
                  <a:pt x="158" y="273"/>
                </a:lnTo>
                <a:lnTo>
                  <a:pt x="36" y="373"/>
                </a:lnTo>
                <a:lnTo>
                  <a:pt x="0" y="58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9" name=""/>
          <p:cNvSpPr/>
          <p:nvPr/>
        </p:nvSpPr>
        <p:spPr>
          <a:xfrm>
            <a:off x="2000160" y="1279440"/>
            <a:ext cx="681120" cy="452520"/>
          </a:xfrm>
          <a:custGeom>
            <a:avLst/>
            <a:gdLst/>
            <a:ahLst/>
            <a:rect l="l" t="t" r="r" b="b"/>
            <a:pathLst>
              <a:path w="617" h="380">
                <a:moveTo>
                  <a:pt x="617" y="380"/>
                </a:moveTo>
                <a:lnTo>
                  <a:pt x="430" y="194"/>
                </a:lnTo>
                <a:lnTo>
                  <a:pt x="315" y="179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0" name=""/>
          <p:cNvSpPr/>
          <p:nvPr/>
        </p:nvSpPr>
        <p:spPr>
          <a:xfrm>
            <a:off x="2222640" y="1698480"/>
            <a:ext cx="268200" cy="1476360"/>
          </a:xfrm>
          <a:custGeom>
            <a:avLst/>
            <a:gdLst/>
            <a:ahLst/>
            <a:rect l="l" t="t" r="r" b="b"/>
            <a:pathLst>
              <a:path w="243" h="1240">
                <a:moveTo>
                  <a:pt x="129" y="0"/>
                </a:moveTo>
                <a:lnTo>
                  <a:pt x="243" y="789"/>
                </a:lnTo>
                <a:lnTo>
                  <a:pt x="0" y="1240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1" name=""/>
          <p:cNvSpPr/>
          <p:nvPr/>
        </p:nvSpPr>
        <p:spPr>
          <a:xfrm flipV="1">
            <a:off x="1241280" y="4696920"/>
            <a:ext cx="6480" cy="157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2" name=""/>
          <p:cNvSpPr/>
          <p:nvPr/>
        </p:nvSpPr>
        <p:spPr>
          <a:xfrm>
            <a:off x="1650960" y="4392720"/>
            <a:ext cx="1919160" cy="1276200"/>
          </a:xfrm>
          <a:custGeom>
            <a:avLst/>
            <a:gdLst/>
            <a:ahLst/>
            <a:rect l="l" t="t" r="r" b="b"/>
            <a:pathLst>
              <a:path w="1740" h="1072">
                <a:moveTo>
                  <a:pt x="0" y="0"/>
                </a:moveTo>
                <a:lnTo>
                  <a:pt x="138" y="533"/>
                </a:lnTo>
                <a:lnTo>
                  <a:pt x="419" y="665"/>
                </a:lnTo>
                <a:lnTo>
                  <a:pt x="740" y="603"/>
                </a:lnTo>
                <a:lnTo>
                  <a:pt x="1740" y="1072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3" name=""/>
          <p:cNvSpPr/>
          <p:nvPr/>
        </p:nvSpPr>
        <p:spPr>
          <a:xfrm>
            <a:off x="2543040" y="2592360"/>
            <a:ext cx="125640" cy="620640"/>
          </a:xfrm>
          <a:prstGeom prst="line">
            <a:avLst/>
          </a:prstGeom>
          <a:ln w="1260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4" name=""/>
          <p:cNvSpPr/>
          <p:nvPr/>
        </p:nvSpPr>
        <p:spPr>
          <a:xfrm>
            <a:off x="2303640" y="3127320"/>
            <a:ext cx="1687320" cy="1515960"/>
          </a:xfrm>
          <a:custGeom>
            <a:avLst/>
            <a:gdLst/>
            <a:ahLst/>
            <a:rect l="l" t="t" r="r" b="b"/>
            <a:pathLst>
              <a:path w="1531" h="1273">
                <a:moveTo>
                  <a:pt x="0" y="0"/>
                </a:moveTo>
                <a:lnTo>
                  <a:pt x="81" y="63"/>
                </a:lnTo>
                <a:lnTo>
                  <a:pt x="172" y="34"/>
                </a:lnTo>
                <a:lnTo>
                  <a:pt x="511" y="120"/>
                </a:lnTo>
                <a:lnTo>
                  <a:pt x="590" y="224"/>
                </a:lnTo>
                <a:lnTo>
                  <a:pt x="655" y="235"/>
                </a:lnTo>
                <a:lnTo>
                  <a:pt x="1336" y="723"/>
                </a:lnTo>
                <a:lnTo>
                  <a:pt x="1508" y="746"/>
                </a:lnTo>
                <a:lnTo>
                  <a:pt x="1531" y="1273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5" name=""/>
          <p:cNvSpPr/>
          <p:nvPr/>
        </p:nvSpPr>
        <p:spPr>
          <a:xfrm>
            <a:off x="2405160" y="3201840"/>
            <a:ext cx="2243160" cy="1071720"/>
          </a:xfrm>
          <a:custGeom>
            <a:avLst/>
            <a:gdLst/>
            <a:ahLst/>
            <a:rect l="l" t="t" r="r" b="b"/>
            <a:pathLst>
              <a:path w="2036" h="900">
                <a:moveTo>
                  <a:pt x="0" y="0"/>
                </a:moveTo>
                <a:lnTo>
                  <a:pt x="263" y="47"/>
                </a:lnTo>
                <a:lnTo>
                  <a:pt x="355" y="91"/>
                </a:lnTo>
                <a:lnTo>
                  <a:pt x="487" y="143"/>
                </a:lnTo>
                <a:lnTo>
                  <a:pt x="568" y="224"/>
                </a:lnTo>
                <a:lnTo>
                  <a:pt x="597" y="642"/>
                </a:lnTo>
                <a:lnTo>
                  <a:pt x="774" y="895"/>
                </a:lnTo>
                <a:lnTo>
                  <a:pt x="1497" y="900"/>
                </a:lnTo>
                <a:lnTo>
                  <a:pt x="1817" y="895"/>
                </a:lnTo>
                <a:lnTo>
                  <a:pt x="2036" y="821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6" name=""/>
          <p:cNvSpPr/>
          <p:nvPr/>
        </p:nvSpPr>
        <p:spPr>
          <a:xfrm flipV="1">
            <a:off x="3098880" y="5176440"/>
            <a:ext cx="595080" cy="32724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7" name=""/>
          <p:cNvSpPr/>
          <p:nvPr/>
        </p:nvSpPr>
        <p:spPr>
          <a:xfrm flipH="1" flipV="1">
            <a:off x="3308400" y="5400360"/>
            <a:ext cx="334800" cy="1126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8" name=""/>
          <p:cNvSpPr/>
          <p:nvPr/>
        </p:nvSpPr>
        <p:spPr>
          <a:xfrm>
            <a:off x="3984480" y="3692520"/>
            <a:ext cx="409680" cy="847800"/>
          </a:xfrm>
          <a:custGeom>
            <a:avLst/>
            <a:gdLst/>
            <a:ahLst/>
            <a:rect l="l" t="t" r="r" b="b"/>
            <a:pathLst>
              <a:path w="373" h="712">
                <a:moveTo>
                  <a:pt x="373" y="0"/>
                </a:moveTo>
                <a:lnTo>
                  <a:pt x="349" y="144"/>
                </a:lnTo>
                <a:lnTo>
                  <a:pt x="292" y="266"/>
                </a:lnTo>
                <a:lnTo>
                  <a:pt x="253" y="483"/>
                </a:lnTo>
                <a:lnTo>
                  <a:pt x="97" y="667"/>
                </a:lnTo>
                <a:lnTo>
                  <a:pt x="0" y="712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9" name=""/>
          <p:cNvSpPr/>
          <p:nvPr/>
        </p:nvSpPr>
        <p:spPr>
          <a:xfrm>
            <a:off x="3570120" y="4226040"/>
            <a:ext cx="465480" cy="431640"/>
          </a:xfrm>
          <a:custGeom>
            <a:avLst/>
            <a:gdLst/>
            <a:ahLst/>
            <a:rect l="l" t="t" r="r" b="b"/>
            <a:pathLst>
              <a:path w="423" h="362">
                <a:moveTo>
                  <a:pt x="68" y="362"/>
                </a:moveTo>
                <a:lnTo>
                  <a:pt x="423" y="86"/>
                </a:lnTo>
                <a:lnTo>
                  <a:pt x="416" y="28"/>
                </a:lnTo>
                <a:lnTo>
                  <a:pt x="377" y="0"/>
                </a:lnTo>
                <a:lnTo>
                  <a:pt x="0" y="52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0" name=""/>
          <p:cNvSpPr/>
          <p:nvPr/>
        </p:nvSpPr>
        <p:spPr>
          <a:xfrm>
            <a:off x="3757680" y="4492800"/>
            <a:ext cx="1390680" cy="342720"/>
          </a:xfrm>
          <a:custGeom>
            <a:avLst/>
            <a:gdLst/>
            <a:ahLst/>
            <a:rect l="l" t="t" r="r" b="b"/>
            <a:pathLst>
              <a:path w="1262" h="287">
                <a:moveTo>
                  <a:pt x="0" y="68"/>
                </a:moveTo>
                <a:lnTo>
                  <a:pt x="80" y="154"/>
                </a:lnTo>
                <a:lnTo>
                  <a:pt x="182" y="245"/>
                </a:lnTo>
                <a:lnTo>
                  <a:pt x="297" y="287"/>
                </a:lnTo>
                <a:lnTo>
                  <a:pt x="464" y="281"/>
                </a:lnTo>
                <a:lnTo>
                  <a:pt x="860" y="138"/>
                </a:lnTo>
                <a:lnTo>
                  <a:pt x="1262" y="0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1" name=""/>
          <p:cNvSpPr/>
          <p:nvPr/>
        </p:nvSpPr>
        <p:spPr>
          <a:xfrm>
            <a:off x="4495680" y="4438800"/>
            <a:ext cx="222480" cy="218880"/>
          </a:xfrm>
          <a:custGeom>
            <a:avLst/>
            <a:gdLst/>
            <a:ahLst/>
            <a:rect l="l" t="t" r="r" b="b"/>
            <a:pathLst>
              <a:path w="201" h="185">
                <a:moveTo>
                  <a:pt x="0" y="0"/>
                </a:moveTo>
                <a:lnTo>
                  <a:pt x="75" y="99"/>
                </a:lnTo>
                <a:lnTo>
                  <a:pt x="201" y="185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2" name=""/>
          <p:cNvSpPr/>
          <p:nvPr/>
        </p:nvSpPr>
        <p:spPr>
          <a:xfrm>
            <a:off x="3605040" y="3146400"/>
            <a:ext cx="1725840" cy="1035000"/>
          </a:xfrm>
          <a:custGeom>
            <a:avLst/>
            <a:gdLst/>
            <a:ahLst/>
            <a:rect l="l" t="t" r="r" b="b"/>
            <a:pathLst>
              <a:path w="1566" h="868">
                <a:moveTo>
                  <a:pt x="1566" y="0"/>
                </a:moveTo>
                <a:lnTo>
                  <a:pt x="1301" y="144"/>
                </a:lnTo>
                <a:lnTo>
                  <a:pt x="1158" y="190"/>
                </a:lnTo>
                <a:lnTo>
                  <a:pt x="636" y="248"/>
                </a:lnTo>
                <a:lnTo>
                  <a:pt x="0" y="868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3" name=""/>
          <p:cNvSpPr/>
          <p:nvPr/>
        </p:nvSpPr>
        <p:spPr>
          <a:xfrm>
            <a:off x="4067280" y="1828800"/>
            <a:ext cx="966600" cy="853920"/>
          </a:xfrm>
          <a:custGeom>
            <a:avLst/>
            <a:gdLst/>
            <a:ahLst/>
            <a:rect l="l" t="t" r="r" b="b"/>
            <a:pathLst>
              <a:path w="877" h="717">
                <a:moveTo>
                  <a:pt x="0" y="0"/>
                </a:moveTo>
                <a:lnTo>
                  <a:pt x="45" y="310"/>
                </a:lnTo>
                <a:lnTo>
                  <a:pt x="86" y="373"/>
                </a:lnTo>
                <a:lnTo>
                  <a:pt x="274" y="475"/>
                </a:lnTo>
                <a:lnTo>
                  <a:pt x="733" y="717"/>
                </a:lnTo>
                <a:lnTo>
                  <a:pt x="877" y="717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4" name=""/>
          <p:cNvSpPr/>
          <p:nvPr/>
        </p:nvSpPr>
        <p:spPr>
          <a:xfrm>
            <a:off x="4073400" y="1828800"/>
            <a:ext cx="1460520" cy="587520"/>
          </a:xfrm>
          <a:custGeom>
            <a:avLst/>
            <a:gdLst/>
            <a:ahLst/>
            <a:rect l="l" t="t" r="r" b="b"/>
            <a:pathLst>
              <a:path w="1325" h="493">
                <a:moveTo>
                  <a:pt x="0" y="0"/>
                </a:moveTo>
                <a:lnTo>
                  <a:pt x="241" y="269"/>
                </a:lnTo>
                <a:lnTo>
                  <a:pt x="418" y="274"/>
                </a:lnTo>
                <a:lnTo>
                  <a:pt x="465" y="373"/>
                </a:lnTo>
                <a:lnTo>
                  <a:pt x="562" y="407"/>
                </a:lnTo>
                <a:lnTo>
                  <a:pt x="838" y="407"/>
                </a:lnTo>
                <a:lnTo>
                  <a:pt x="1044" y="493"/>
                </a:lnTo>
                <a:lnTo>
                  <a:pt x="1325" y="384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5" name=""/>
          <p:cNvSpPr/>
          <p:nvPr/>
        </p:nvSpPr>
        <p:spPr>
          <a:xfrm>
            <a:off x="6488280" y="2017800"/>
            <a:ext cx="839520" cy="15228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6" name=""/>
          <p:cNvSpPr/>
          <p:nvPr/>
        </p:nvSpPr>
        <p:spPr>
          <a:xfrm>
            <a:off x="6326280" y="2147760"/>
            <a:ext cx="755640" cy="677880"/>
          </a:xfrm>
          <a:custGeom>
            <a:avLst/>
            <a:gdLst/>
            <a:ahLst/>
            <a:rect l="l" t="t" r="r" b="b"/>
            <a:pathLst>
              <a:path w="687" h="568">
                <a:moveTo>
                  <a:pt x="687" y="0"/>
                </a:moveTo>
                <a:lnTo>
                  <a:pt x="653" y="47"/>
                </a:lnTo>
                <a:lnTo>
                  <a:pt x="491" y="156"/>
                </a:lnTo>
                <a:lnTo>
                  <a:pt x="339" y="276"/>
                </a:lnTo>
                <a:lnTo>
                  <a:pt x="224" y="310"/>
                </a:lnTo>
                <a:lnTo>
                  <a:pt x="115" y="350"/>
                </a:lnTo>
                <a:lnTo>
                  <a:pt x="34" y="407"/>
                </a:lnTo>
                <a:lnTo>
                  <a:pt x="6" y="472"/>
                </a:lnTo>
                <a:lnTo>
                  <a:pt x="0" y="540"/>
                </a:lnTo>
                <a:lnTo>
                  <a:pt x="52" y="568"/>
                </a:lnTo>
                <a:lnTo>
                  <a:pt x="144" y="54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7" name=""/>
          <p:cNvSpPr/>
          <p:nvPr/>
        </p:nvSpPr>
        <p:spPr>
          <a:xfrm>
            <a:off x="6418440" y="2573280"/>
            <a:ext cx="1233360" cy="820800"/>
          </a:xfrm>
          <a:custGeom>
            <a:avLst/>
            <a:gdLst/>
            <a:ahLst/>
            <a:rect l="l" t="t" r="r" b="b"/>
            <a:pathLst>
              <a:path w="1119" h="688">
                <a:moveTo>
                  <a:pt x="1119" y="0"/>
                </a:moveTo>
                <a:lnTo>
                  <a:pt x="1004" y="97"/>
                </a:lnTo>
                <a:lnTo>
                  <a:pt x="832" y="125"/>
                </a:lnTo>
                <a:lnTo>
                  <a:pt x="707" y="21"/>
                </a:lnTo>
                <a:lnTo>
                  <a:pt x="563" y="97"/>
                </a:lnTo>
                <a:lnTo>
                  <a:pt x="493" y="39"/>
                </a:lnTo>
                <a:lnTo>
                  <a:pt x="190" y="143"/>
                </a:lnTo>
                <a:lnTo>
                  <a:pt x="92" y="251"/>
                </a:lnTo>
                <a:lnTo>
                  <a:pt x="52" y="412"/>
                </a:lnTo>
                <a:lnTo>
                  <a:pt x="0" y="613"/>
                </a:lnTo>
                <a:lnTo>
                  <a:pt x="24" y="688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8" name=""/>
          <p:cNvSpPr/>
          <p:nvPr/>
        </p:nvSpPr>
        <p:spPr>
          <a:xfrm>
            <a:off x="4335480" y="2711520"/>
            <a:ext cx="3259080" cy="2398680"/>
          </a:xfrm>
          <a:custGeom>
            <a:avLst/>
            <a:gdLst/>
            <a:ahLst/>
            <a:rect l="l" t="t" r="r" b="b"/>
            <a:pathLst>
              <a:path w="2958" h="2013">
                <a:moveTo>
                  <a:pt x="2958" y="0"/>
                </a:moveTo>
                <a:lnTo>
                  <a:pt x="2666" y="193"/>
                </a:lnTo>
                <a:lnTo>
                  <a:pt x="2528" y="446"/>
                </a:lnTo>
                <a:lnTo>
                  <a:pt x="2121" y="545"/>
                </a:lnTo>
                <a:lnTo>
                  <a:pt x="1816" y="681"/>
                </a:lnTo>
                <a:lnTo>
                  <a:pt x="1377" y="756"/>
                </a:lnTo>
                <a:lnTo>
                  <a:pt x="986" y="1025"/>
                </a:lnTo>
                <a:lnTo>
                  <a:pt x="740" y="1296"/>
                </a:lnTo>
                <a:lnTo>
                  <a:pt x="326" y="1807"/>
                </a:lnTo>
                <a:lnTo>
                  <a:pt x="86" y="1984"/>
                </a:lnTo>
                <a:lnTo>
                  <a:pt x="0" y="2013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9" name=""/>
          <p:cNvSpPr/>
          <p:nvPr/>
        </p:nvSpPr>
        <p:spPr>
          <a:xfrm>
            <a:off x="5527800" y="2284560"/>
            <a:ext cx="531720" cy="733320"/>
          </a:xfrm>
          <a:custGeom>
            <a:avLst/>
            <a:gdLst/>
            <a:ahLst/>
            <a:rect l="l" t="t" r="r" b="b"/>
            <a:pathLst>
              <a:path w="482" h="615">
                <a:moveTo>
                  <a:pt x="0" y="0"/>
                </a:moveTo>
                <a:lnTo>
                  <a:pt x="81" y="12"/>
                </a:lnTo>
                <a:lnTo>
                  <a:pt x="172" y="477"/>
                </a:lnTo>
                <a:lnTo>
                  <a:pt x="211" y="550"/>
                </a:lnTo>
                <a:lnTo>
                  <a:pt x="482" y="61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0" name=""/>
          <p:cNvSpPr/>
          <p:nvPr/>
        </p:nvSpPr>
        <p:spPr>
          <a:xfrm>
            <a:off x="5016600" y="2579760"/>
            <a:ext cx="277560" cy="512640"/>
          </a:xfrm>
          <a:custGeom>
            <a:avLst/>
            <a:gdLst/>
            <a:ahLst/>
            <a:rect l="l" t="t" r="r" b="b"/>
            <a:pathLst>
              <a:path w="252" h="430">
                <a:moveTo>
                  <a:pt x="39" y="131"/>
                </a:moveTo>
                <a:lnTo>
                  <a:pt x="5" y="63"/>
                </a:lnTo>
                <a:lnTo>
                  <a:pt x="0" y="29"/>
                </a:lnTo>
                <a:lnTo>
                  <a:pt x="28" y="6"/>
                </a:lnTo>
                <a:lnTo>
                  <a:pt x="173" y="0"/>
                </a:lnTo>
                <a:lnTo>
                  <a:pt x="247" y="373"/>
                </a:lnTo>
                <a:lnTo>
                  <a:pt x="218" y="430"/>
                </a:lnTo>
                <a:lnTo>
                  <a:pt x="132" y="355"/>
                </a:lnTo>
                <a:lnTo>
                  <a:pt x="161" y="149"/>
                </a:lnTo>
                <a:lnTo>
                  <a:pt x="252" y="102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1" name=""/>
          <p:cNvSpPr/>
          <p:nvPr/>
        </p:nvSpPr>
        <p:spPr>
          <a:xfrm>
            <a:off x="5595840" y="3173400"/>
            <a:ext cx="227160" cy="123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2" name=""/>
          <p:cNvSpPr/>
          <p:nvPr/>
        </p:nvSpPr>
        <p:spPr>
          <a:xfrm>
            <a:off x="3730680" y="3070080"/>
            <a:ext cx="2205000" cy="2791080"/>
          </a:xfrm>
          <a:custGeom>
            <a:avLst/>
            <a:gdLst/>
            <a:ahLst/>
            <a:rect l="l" t="t" r="r" b="b"/>
            <a:pathLst>
              <a:path w="1999" h="2341">
                <a:moveTo>
                  <a:pt x="1999" y="0"/>
                </a:moveTo>
                <a:lnTo>
                  <a:pt x="1901" y="195"/>
                </a:lnTo>
                <a:lnTo>
                  <a:pt x="1671" y="636"/>
                </a:lnTo>
                <a:lnTo>
                  <a:pt x="1598" y="740"/>
                </a:lnTo>
                <a:lnTo>
                  <a:pt x="1460" y="1045"/>
                </a:lnTo>
                <a:lnTo>
                  <a:pt x="1418" y="1131"/>
                </a:lnTo>
                <a:lnTo>
                  <a:pt x="1236" y="1504"/>
                </a:lnTo>
                <a:lnTo>
                  <a:pt x="712" y="1898"/>
                </a:lnTo>
                <a:lnTo>
                  <a:pt x="248" y="2094"/>
                </a:lnTo>
                <a:lnTo>
                  <a:pt x="0" y="2341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3" name=""/>
          <p:cNvSpPr/>
          <p:nvPr/>
        </p:nvSpPr>
        <p:spPr>
          <a:xfrm>
            <a:off x="4363920" y="3160800"/>
            <a:ext cx="947880" cy="2392200"/>
          </a:xfrm>
          <a:custGeom>
            <a:avLst/>
            <a:gdLst/>
            <a:ahLst/>
            <a:rect l="l" t="t" r="r" b="b"/>
            <a:pathLst>
              <a:path w="860" h="2008">
                <a:moveTo>
                  <a:pt x="860" y="0"/>
                </a:moveTo>
                <a:lnTo>
                  <a:pt x="803" y="493"/>
                </a:lnTo>
                <a:lnTo>
                  <a:pt x="746" y="516"/>
                </a:lnTo>
                <a:lnTo>
                  <a:pt x="688" y="722"/>
                </a:lnTo>
                <a:lnTo>
                  <a:pt x="654" y="746"/>
                </a:lnTo>
                <a:lnTo>
                  <a:pt x="470" y="1176"/>
                </a:lnTo>
                <a:lnTo>
                  <a:pt x="269" y="1434"/>
                </a:lnTo>
                <a:lnTo>
                  <a:pt x="34" y="1617"/>
                </a:lnTo>
                <a:lnTo>
                  <a:pt x="63" y="1721"/>
                </a:lnTo>
                <a:lnTo>
                  <a:pt x="0" y="2008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4" name=""/>
          <p:cNvSpPr/>
          <p:nvPr/>
        </p:nvSpPr>
        <p:spPr>
          <a:xfrm>
            <a:off x="6523200" y="3213000"/>
            <a:ext cx="755640" cy="262080"/>
          </a:xfrm>
          <a:custGeom>
            <a:avLst/>
            <a:gdLst/>
            <a:ahLst/>
            <a:rect l="l" t="t" r="r" b="b"/>
            <a:pathLst>
              <a:path w="686" h="218">
                <a:moveTo>
                  <a:pt x="686" y="7"/>
                </a:moveTo>
                <a:lnTo>
                  <a:pt x="624" y="93"/>
                </a:lnTo>
                <a:lnTo>
                  <a:pt x="376" y="46"/>
                </a:lnTo>
                <a:lnTo>
                  <a:pt x="184" y="0"/>
                </a:lnTo>
                <a:lnTo>
                  <a:pt x="57" y="18"/>
                </a:lnTo>
                <a:lnTo>
                  <a:pt x="0" y="166"/>
                </a:lnTo>
                <a:lnTo>
                  <a:pt x="34" y="21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5" name=""/>
          <p:cNvSpPr/>
          <p:nvPr/>
        </p:nvSpPr>
        <p:spPr>
          <a:xfrm>
            <a:off x="6146640" y="3087720"/>
            <a:ext cx="119160" cy="619200"/>
          </a:xfrm>
          <a:custGeom>
            <a:avLst/>
            <a:gdLst/>
            <a:ahLst/>
            <a:rect l="l" t="t" r="r" b="b"/>
            <a:pathLst>
              <a:path w="107" h="522">
                <a:moveTo>
                  <a:pt x="63" y="0"/>
                </a:moveTo>
                <a:lnTo>
                  <a:pt x="107" y="63"/>
                </a:lnTo>
                <a:lnTo>
                  <a:pt x="0" y="172"/>
                </a:lnTo>
                <a:lnTo>
                  <a:pt x="18" y="522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6" name=""/>
          <p:cNvSpPr/>
          <p:nvPr/>
        </p:nvSpPr>
        <p:spPr>
          <a:xfrm flipV="1">
            <a:off x="5275440" y="5929200"/>
            <a:ext cx="55440" cy="669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7" name=""/>
          <p:cNvSpPr/>
          <p:nvPr/>
        </p:nvSpPr>
        <p:spPr>
          <a:xfrm>
            <a:off x="4495680" y="4738680"/>
            <a:ext cx="1681200" cy="514440"/>
          </a:xfrm>
          <a:custGeom>
            <a:avLst/>
            <a:gdLst/>
            <a:ahLst/>
            <a:rect l="l" t="t" r="r" b="b"/>
            <a:pathLst>
              <a:path w="1526" h="430">
                <a:moveTo>
                  <a:pt x="1492" y="219"/>
                </a:moveTo>
                <a:lnTo>
                  <a:pt x="1447" y="161"/>
                </a:lnTo>
                <a:lnTo>
                  <a:pt x="1526" y="34"/>
                </a:lnTo>
                <a:lnTo>
                  <a:pt x="1515" y="0"/>
                </a:lnTo>
                <a:lnTo>
                  <a:pt x="1275" y="29"/>
                </a:lnTo>
                <a:lnTo>
                  <a:pt x="866" y="138"/>
                </a:lnTo>
                <a:lnTo>
                  <a:pt x="602" y="298"/>
                </a:lnTo>
                <a:lnTo>
                  <a:pt x="362" y="310"/>
                </a:lnTo>
                <a:lnTo>
                  <a:pt x="0" y="430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8" name=""/>
          <p:cNvSpPr/>
          <p:nvPr/>
        </p:nvSpPr>
        <p:spPr>
          <a:xfrm>
            <a:off x="6176880" y="4767120"/>
            <a:ext cx="88920" cy="120960"/>
          </a:xfrm>
          <a:custGeom>
            <a:avLst/>
            <a:gdLst/>
            <a:ahLst/>
            <a:rect l="l" t="t" r="r" b="b"/>
            <a:pathLst>
              <a:path w="80" h="102">
                <a:moveTo>
                  <a:pt x="80" y="102"/>
                </a:moveTo>
                <a:lnTo>
                  <a:pt x="12" y="52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9" name=""/>
          <p:cNvSpPr/>
          <p:nvPr/>
        </p:nvSpPr>
        <p:spPr>
          <a:xfrm>
            <a:off x="5148360" y="5094360"/>
            <a:ext cx="396720" cy="738000"/>
          </a:xfrm>
          <a:custGeom>
            <a:avLst/>
            <a:gdLst/>
            <a:ahLst/>
            <a:rect l="l" t="t" r="r" b="b"/>
            <a:pathLst>
              <a:path w="360" h="620">
                <a:moveTo>
                  <a:pt x="360" y="620"/>
                </a:moveTo>
                <a:lnTo>
                  <a:pt x="206" y="563"/>
                </a:lnTo>
                <a:lnTo>
                  <a:pt x="97" y="424"/>
                </a:lnTo>
                <a:lnTo>
                  <a:pt x="62" y="333"/>
                </a:lnTo>
                <a:lnTo>
                  <a:pt x="0" y="258"/>
                </a:lnTo>
                <a:lnTo>
                  <a:pt x="39" y="138"/>
                </a:lnTo>
                <a:lnTo>
                  <a:pt x="16" y="0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0" name=""/>
          <p:cNvSpPr/>
          <p:nvPr/>
        </p:nvSpPr>
        <p:spPr>
          <a:xfrm>
            <a:off x="4459320" y="3394080"/>
            <a:ext cx="1643040" cy="1728720"/>
          </a:xfrm>
          <a:custGeom>
            <a:avLst/>
            <a:gdLst/>
            <a:ahLst/>
            <a:rect l="l" t="t" r="r" b="b"/>
            <a:pathLst>
              <a:path w="1492" h="1451">
                <a:moveTo>
                  <a:pt x="1492" y="0"/>
                </a:moveTo>
                <a:lnTo>
                  <a:pt x="1377" y="22"/>
                </a:lnTo>
                <a:lnTo>
                  <a:pt x="1158" y="493"/>
                </a:lnTo>
                <a:lnTo>
                  <a:pt x="746" y="780"/>
                </a:lnTo>
                <a:lnTo>
                  <a:pt x="550" y="1164"/>
                </a:lnTo>
                <a:lnTo>
                  <a:pt x="287" y="1399"/>
                </a:lnTo>
                <a:lnTo>
                  <a:pt x="63" y="1451"/>
                </a:lnTo>
                <a:lnTo>
                  <a:pt x="0" y="1422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1" name=""/>
          <p:cNvSpPr/>
          <p:nvPr/>
        </p:nvSpPr>
        <p:spPr>
          <a:xfrm>
            <a:off x="3795840" y="5703840"/>
            <a:ext cx="539640" cy="704880"/>
          </a:xfrm>
          <a:custGeom>
            <a:avLst/>
            <a:gdLst/>
            <a:ahLst/>
            <a:rect l="l" t="t" r="r" b="b"/>
            <a:pathLst>
              <a:path w="489" h="591">
                <a:moveTo>
                  <a:pt x="0" y="591"/>
                </a:moveTo>
                <a:lnTo>
                  <a:pt x="91" y="487"/>
                </a:lnTo>
                <a:lnTo>
                  <a:pt x="218" y="328"/>
                </a:lnTo>
                <a:lnTo>
                  <a:pt x="351" y="229"/>
                </a:lnTo>
                <a:lnTo>
                  <a:pt x="455" y="177"/>
                </a:lnTo>
                <a:lnTo>
                  <a:pt x="489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2" name=""/>
          <p:cNvSpPr/>
          <p:nvPr/>
        </p:nvSpPr>
        <p:spPr>
          <a:xfrm>
            <a:off x="4654440" y="4357800"/>
            <a:ext cx="998640" cy="1536480"/>
          </a:xfrm>
          <a:custGeom>
            <a:avLst/>
            <a:gdLst/>
            <a:ahLst/>
            <a:rect l="l" t="t" r="r" b="b"/>
            <a:pathLst>
              <a:path w="907" h="1291">
                <a:moveTo>
                  <a:pt x="0" y="1291"/>
                </a:moveTo>
                <a:lnTo>
                  <a:pt x="12" y="1119"/>
                </a:lnTo>
                <a:lnTo>
                  <a:pt x="12" y="1072"/>
                </a:lnTo>
                <a:lnTo>
                  <a:pt x="86" y="929"/>
                </a:lnTo>
                <a:lnTo>
                  <a:pt x="75" y="866"/>
                </a:lnTo>
                <a:lnTo>
                  <a:pt x="206" y="827"/>
                </a:lnTo>
                <a:lnTo>
                  <a:pt x="396" y="626"/>
                </a:lnTo>
                <a:lnTo>
                  <a:pt x="464" y="516"/>
                </a:lnTo>
                <a:lnTo>
                  <a:pt x="620" y="418"/>
                </a:lnTo>
                <a:lnTo>
                  <a:pt x="815" y="229"/>
                </a:lnTo>
                <a:lnTo>
                  <a:pt x="907" y="0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3" name=""/>
          <p:cNvSpPr/>
          <p:nvPr/>
        </p:nvSpPr>
        <p:spPr>
          <a:xfrm>
            <a:off x="5481720" y="3460680"/>
            <a:ext cx="57240" cy="568440"/>
          </a:xfrm>
          <a:custGeom>
            <a:avLst/>
            <a:gdLst/>
            <a:ahLst/>
            <a:rect l="l" t="t" r="r" b="b"/>
            <a:pathLst>
              <a:path w="52" h="475">
                <a:moveTo>
                  <a:pt x="0" y="0"/>
                </a:moveTo>
                <a:lnTo>
                  <a:pt x="52" y="200"/>
                </a:lnTo>
                <a:lnTo>
                  <a:pt x="36" y="475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4" name=""/>
          <p:cNvSpPr/>
          <p:nvPr/>
        </p:nvSpPr>
        <p:spPr>
          <a:xfrm>
            <a:off x="4732200" y="3684600"/>
            <a:ext cx="1317600" cy="2209680"/>
          </a:xfrm>
          <a:custGeom>
            <a:avLst/>
            <a:gdLst/>
            <a:ahLst/>
            <a:rect l="l" t="t" r="r" b="b"/>
            <a:pathLst>
              <a:path w="1198" h="1854">
                <a:moveTo>
                  <a:pt x="1072" y="0"/>
                </a:moveTo>
                <a:lnTo>
                  <a:pt x="1198" y="143"/>
                </a:lnTo>
                <a:lnTo>
                  <a:pt x="1067" y="264"/>
                </a:lnTo>
                <a:lnTo>
                  <a:pt x="992" y="477"/>
                </a:lnTo>
                <a:lnTo>
                  <a:pt x="574" y="947"/>
                </a:lnTo>
                <a:lnTo>
                  <a:pt x="551" y="1137"/>
                </a:lnTo>
                <a:lnTo>
                  <a:pt x="418" y="1280"/>
                </a:lnTo>
                <a:lnTo>
                  <a:pt x="217" y="1624"/>
                </a:lnTo>
                <a:lnTo>
                  <a:pt x="115" y="1619"/>
                </a:lnTo>
                <a:lnTo>
                  <a:pt x="0" y="1854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5" name=""/>
          <p:cNvSpPr/>
          <p:nvPr/>
        </p:nvSpPr>
        <p:spPr>
          <a:xfrm>
            <a:off x="2633760" y="5189400"/>
            <a:ext cx="1388880" cy="587520"/>
          </a:xfrm>
          <a:custGeom>
            <a:avLst/>
            <a:gdLst/>
            <a:ahLst/>
            <a:rect l="l" t="t" r="r" b="b"/>
            <a:pathLst>
              <a:path w="1257" h="493">
                <a:moveTo>
                  <a:pt x="0" y="0"/>
                </a:moveTo>
                <a:lnTo>
                  <a:pt x="224" y="214"/>
                </a:lnTo>
                <a:lnTo>
                  <a:pt x="396" y="321"/>
                </a:lnTo>
                <a:lnTo>
                  <a:pt x="1119" y="488"/>
                </a:lnTo>
                <a:lnTo>
                  <a:pt x="1189" y="436"/>
                </a:lnTo>
                <a:lnTo>
                  <a:pt x="1257" y="49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6" name=""/>
          <p:cNvSpPr/>
          <p:nvPr/>
        </p:nvSpPr>
        <p:spPr>
          <a:xfrm>
            <a:off x="426960" y="2763720"/>
            <a:ext cx="289080" cy="314280"/>
          </a:xfrm>
          <a:custGeom>
            <a:avLst/>
            <a:gdLst/>
            <a:ahLst/>
            <a:rect l="l" t="t" r="r" b="b"/>
            <a:pathLst>
              <a:path w="263" h="264">
                <a:moveTo>
                  <a:pt x="41" y="0"/>
                </a:moveTo>
                <a:lnTo>
                  <a:pt x="0" y="120"/>
                </a:lnTo>
                <a:lnTo>
                  <a:pt x="263" y="264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7" name=""/>
          <p:cNvSpPr/>
          <p:nvPr/>
        </p:nvSpPr>
        <p:spPr>
          <a:xfrm flipV="1">
            <a:off x="4567320" y="5114880"/>
            <a:ext cx="228600" cy="64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8" name=""/>
          <p:cNvSpPr/>
          <p:nvPr/>
        </p:nvSpPr>
        <p:spPr>
          <a:xfrm flipV="1">
            <a:off x="4567320" y="5114880"/>
            <a:ext cx="228600" cy="64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9" name=""/>
          <p:cNvSpPr/>
          <p:nvPr/>
        </p:nvSpPr>
        <p:spPr>
          <a:xfrm>
            <a:off x="7537320" y="2470320"/>
            <a:ext cx="61920" cy="1378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0" name=""/>
          <p:cNvSpPr/>
          <p:nvPr/>
        </p:nvSpPr>
        <p:spPr>
          <a:xfrm>
            <a:off x="7562880" y="2674800"/>
            <a:ext cx="177840" cy="81000"/>
          </a:xfrm>
          <a:custGeom>
            <a:avLst/>
            <a:gdLst/>
            <a:ahLst/>
            <a:rect l="l" t="t" r="r" b="b"/>
            <a:pathLst>
              <a:path w="162" h="68">
                <a:moveTo>
                  <a:pt x="162" y="39"/>
                </a:moveTo>
                <a:lnTo>
                  <a:pt x="70" y="68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1" name=""/>
          <p:cNvSpPr/>
          <p:nvPr/>
        </p:nvSpPr>
        <p:spPr>
          <a:xfrm flipH="1">
            <a:off x="6678360" y="2711520"/>
            <a:ext cx="82440" cy="27792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2" name=""/>
          <p:cNvSpPr/>
          <p:nvPr/>
        </p:nvSpPr>
        <p:spPr>
          <a:xfrm>
            <a:off x="6472080" y="2711520"/>
            <a:ext cx="957600" cy="380880"/>
          </a:xfrm>
          <a:custGeom>
            <a:avLst/>
            <a:gdLst/>
            <a:ahLst/>
            <a:rect l="l" t="t" r="r" b="b"/>
            <a:pathLst>
              <a:path w="871" h="320">
                <a:moveTo>
                  <a:pt x="0" y="320"/>
                </a:moveTo>
                <a:lnTo>
                  <a:pt x="39" y="274"/>
                </a:lnTo>
                <a:lnTo>
                  <a:pt x="194" y="234"/>
                </a:lnTo>
                <a:lnTo>
                  <a:pt x="344" y="245"/>
                </a:lnTo>
                <a:lnTo>
                  <a:pt x="504" y="206"/>
                </a:lnTo>
                <a:lnTo>
                  <a:pt x="590" y="222"/>
                </a:lnTo>
                <a:lnTo>
                  <a:pt x="739" y="274"/>
                </a:lnTo>
                <a:lnTo>
                  <a:pt x="832" y="200"/>
                </a:lnTo>
                <a:lnTo>
                  <a:pt x="866" y="172"/>
                </a:lnTo>
                <a:lnTo>
                  <a:pt x="853" y="114"/>
                </a:lnTo>
                <a:lnTo>
                  <a:pt x="871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3" name=""/>
          <p:cNvSpPr/>
          <p:nvPr/>
        </p:nvSpPr>
        <p:spPr>
          <a:xfrm>
            <a:off x="760320" y="1390680"/>
            <a:ext cx="254160" cy="700200"/>
          </a:xfrm>
          <a:custGeom>
            <a:avLst/>
            <a:gdLst/>
            <a:ahLst/>
            <a:rect l="l" t="t" r="r" b="b"/>
            <a:pathLst>
              <a:path w="230" h="589">
                <a:moveTo>
                  <a:pt x="230" y="0"/>
                </a:moveTo>
                <a:lnTo>
                  <a:pt x="172" y="86"/>
                </a:lnTo>
                <a:lnTo>
                  <a:pt x="158" y="273"/>
                </a:lnTo>
                <a:lnTo>
                  <a:pt x="36" y="373"/>
                </a:lnTo>
                <a:lnTo>
                  <a:pt x="0" y="589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4" name=""/>
          <p:cNvSpPr/>
          <p:nvPr/>
        </p:nvSpPr>
        <p:spPr>
          <a:xfrm flipV="1">
            <a:off x="1241280" y="4696920"/>
            <a:ext cx="6480" cy="15732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5" name=""/>
          <p:cNvSpPr/>
          <p:nvPr/>
        </p:nvSpPr>
        <p:spPr>
          <a:xfrm>
            <a:off x="6489720" y="2017800"/>
            <a:ext cx="839880" cy="15228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6" name=""/>
          <p:cNvSpPr/>
          <p:nvPr/>
        </p:nvSpPr>
        <p:spPr>
          <a:xfrm>
            <a:off x="6326280" y="2147760"/>
            <a:ext cx="755640" cy="677880"/>
          </a:xfrm>
          <a:custGeom>
            <a:avLst/>
            <a:gdLst/>
            <a:ahLst/>
            <a:rect l="l" t="t" r="r" b="b"/>
            <a:pathLst>
              <a:path w="687" h="568">
                <a:moveTo>
                  <a:pt x="687" y="0"/>
                </a:moveTo>
                <a:lnTo>
                  <a:pt x="653" y="47"/>
                </a:lnTo>
                <a:lnTo>
                  <a:pt x="491" y="156"/>
                </a:lnTo>
                <a:lnTo>
                  <a:pt x="339" y="276"/>
                </a:lnTo>
                <a:lnTo>
                  <a:pt x="224" y="310"/>
                </a:lnTo>
                <a:lnTo>
                  <a:pt x="115" y="350"/>
                </a:lnTo>
                <a:lnTo>
                  <a:pt x="34" y="407"/>
                </a:lnTo>
                <a:lnTo>
                  <a:pt x="6" y="472"/>
                </a:lnTo>
                <a:lnTo>
                  <a:pt x="0" y="540"/>
                </a:lnTo>
                <a:lnTo>
                  <a:pt x="52" y="568"/>
                </a:lnTo>
                <a:lnTo>
                  <a:pt x="144" y="54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7" name=""/>
          <p:cNvSpPr/>
          <p:nvPr/>
        </p:nvSpPr>
        <p:spPr>
          <a:xfrm>
            <a:off x="5597640" y="3173400"/>
            <a:ext cx="225360" cy="123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8" name=""/>
          <p:cNvSpPr/>
          <p:nvPr/>
        </p:nvSpPr>
        <p:spPr>
          <a:xfrm>
            <a:off x="6523200" y="3213000"/>
            <a:ext cx="755640" cy="262080"/>
          </a:xfrm>
          <a:custGeom>
            <a:avLst/>
            <a:gdLst/>
            <a:ahLst/>
            <a:rect l="l" t="t" r="r" b="b"/>
            <a:pathLst>
              <a:path w="686" h="218">
                <a:moveTo>
                  <a:pt x="686" y="7"/>
                </a:moveTo>
                <a:lnTo>
                  <a:pt x="624" y="93"/>
                </a:lnTo>
                <a:lnTo>
                  <a:pt x="376" y="46"/>
                </a:lnTo>
                <a:lnTo>
                  <a:pt x="184" y="0"/>
                </a:lnTo>
                <a:lnTo>
                  <a:pt x="57" y="18"/>
                </a:lnTo>
                <a:lnTo>
                  <a:pt x="0" y="166"/>
                </a:lnTo>
                <a:lnTo>
                  <a:pt x="34" y="21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9" name=""/>
          <p:cNvSpPr/>
          <p:nvPr/>
        </p:nvSpPr>
        <p:spPr>
          <a:xfrm flipV="1">
            <a:off x="5276880" y="5929200"/>
            <a:ext cx="55440" cy="669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0" name=""/>
          <p:cNvSpPr/>
          <p:nvPr/>
        </p:nvSpPr>
        <p:spPr>
          <a:xfrm flipH="1">
            <a:off x="6679800" y="2711520"/>
            <a:ext cx="81000" cy="2779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1" name=""/>
          <p:cNvSpPr/>
          <p:nvPr/>
        </p:nvSpPr>
        <p:spPr>
          <a:xfrm>
            <a:off x="6473880" y="2711520"/>
            <a:ext cx="957240" cy="380880"/>
          </a:xfrm>
          <a:custGeom>
            <a:avLst/>
            <a:gdLst/>
            <a:ahLst/>
            <a:rect l="l" t="t" r="r" b="b"/>
            <a:pathLst>
              <a:path w="871" h="320">
                <a:moveTo>
                  <a:pt x="0" y="320"/>
                </a:moveTo>
                <a:lnTo>
                  <a:pt x="39" y="274"/>
                </a:lnTo>
                <a:lnTo>
                  <a:pt x="194" y="234"/>
                </a:lnTo>
                <a:lnTo>
                  <a:pt x="344" y="245"/>
                </a:lnTo>
                <a:lnTo>
                  <a:pt x="504" y="206"/>
                </a:lnTo>
                <a:lnTo>
                  <a:pt x="590" y="222"/>
                </a:lnTo>
                <a:lnTo>
                  <a:pt x="739" y="274"/>
                </a:lnTo>
                <a:lnTo>
                  <a:pt x="832" y="200"/>
                </a:lnTo>
                <a:lnTo>
                  <a:pt x="866" y="172"/>
                </a:lnTo>
                <a:lnTo>
                  <a:pt x="853" y="114"/>
                </a:lnTo>
                <a:lnTo>
                  <a:pt x="871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2" name=""/>
          <p:cNvSpPr/>
          <p:nvPr/>
        </p:nvSpPr>
        <p:spPr>
          <a:xfrm flipH="1">
            <a:off x="6679800" y="2711520"/>
            <a:ext cx="81000" cy="2779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3" name=""/>
          <p:cNvSpPr/>
          <p:nvPr/>
        </p:nvSpPr>
        <p:spPr>
          <a:xfrm>
            <a:off x="6473880" y="2711520"/>
            <a:ext cx="957240" cy="380880"/>
          </a:xfrm>
          <a:custGeom>
            <a:avLst/>
            <a:gdLst/>
            <a:ahLst/>
            <a:rect l="l" t="t" r="r" b="b"/>
            <a:pathLst>
              <a:path w="871" h="320">
                <a:moveTo>
                  <a:pt x="0" y="320"/>
                </a:moveTo>
                <a:lnTo>
                  <a:pt x="39" y="274"/>
                </a:lnTo>
                <a:lnTo>
                  <a:pt x="194" y="234"/>
                </a:lnTo>
                <a:lnTo>
                  <a:pt x="344" y="245"/>
                </a:lnTo>
                <a:lnTo>
                  <a:pt x="504" y="206"/>
                </a:lnTo>
                <a:lnTo>
                  <a:pt x="590" y="222"/>
                </a:lnTo>
                <a:lnTo>
                  <a:pt x="739" y="274"/>
                </a:lnTo>
                <a:lnTo>
                  <a:pt x="832" y="200"/>
                </a:lnTo>
                <a:lnTo>
                  <a:pt x="866" y="172"/>
                </a:lnTo>
                <a:lnTo>
                  <a:pt x="853" y="114"/>
                </a:lnTo>
                <a:lnTo>
                  <a:pt x="871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4" name=""/>
          <p:cNvSpPr/>
          <p:nvPr/>
        </p:nvSpPr>
        <p:spPr>
          <a:xfrm>
            <a:off x="538200" y="3645000"/>
            <a:ext cx="1212840" cy="1190520"/>
          </a:xfrm>
          <a:custGeom>
            <a:avLst/>
            <a:gdLst/>
            <a:ahLst/>
            <a:rect l="l" t="t" r="r" b="b"/>
            <a:pathLst>
              <a:path w="1097" h="999">
                <a:moveTo>
                  <a:pt x="172" y="0"/>
                </a:moveTo>
                <a:lnTo>
                  <a:pt x="138" y="149"/>
                </a:lnTo>
                <a:lnTo>
                  <a:pt x="93" y="211"/>
                </a:lnTo>
                <a:lnTo>
                  <a:pt x="109" y="315"/>
                </a:lnTo>
                <a:lnTo>
                  <a:pt x="0" y="373"/>
                </a:lnTo>
                <a:lnTo>
                  <a:pt x="36" y="563"/>
                </a:lnTo>
                <a:lnTo>
                  <a:pt x="161" y="608"/>
                </a:lnTo>
                <a:lnTo>
                  <a:pt x="448" y="843"/>
                </a:lnTo>
                <a:lnTo>
                  <a:pt x="740" y="900"/>
                </a:lnTo>
                <a:lnTo>
                  <a:pt x="1097" y="999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5" name=""/>
          <p:cNvSpPr/>
          <p:nvPr/>
        </p:nvSpPr>
        <p:spPr>
          <a:xfrm>
            <a:off x="6491160" y="2017800"/>
            <a:ext cx="838440" cy="15228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6" name=""/>
          <p:cNvSpPr/>
          <p:nvPr/>
        </p:nvSpPr>
        <p:spPr>
          <a:xfrm>
            <a:off x="6326280" y="2147760"/>
            <a:ext cx="755640" cy="677880"/>
          </a:xfrm>
          <a:custGeom>
            <a:avLst/>
            <a:gdLst/>
            <a:ahLst/>
            <a:rect l="l" t="t" r="r" b="b"/>
            <a:pathLst>
              <a:path w="687" h="568">
                <a:moveTo>
                  <a:pt x="687" y="0"/>
                </a:moveTo>
                <a:lnTo>
                  <a:pt x="653" y="47"/>
                </a:lnTo>
                <a:lnTo>
                  <a:pt x="491" y="156"/>
                </a:lnTo>
                <a:lnTo>
                  <a:pt x="339" y="276"/>
                </a:lnTo>
                <a:lnTo>
                  <a:pt x="224" y="310"/>
                </a:lnTo>
                <a:lnTo>
                  <a:pt x="115" y="350"/>
                </a:lnTo>
                <a:lnTo>
                  <a:pt x="34" y="407"/>
                </a:lnTo>
                <a:lnTo>
                  <a:pt x="6" y="472"/>
                </a:lnTo>
                <a:lnTo>
                  <a:pt x="0" y="540"/>
                </a:lnTo>
                <a:lnTo>
                  <a:pt x="52" y="568"/>
                </a:lnTo>
                <a:lnTo>
                  <a:pt x="144" y="54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7" name=""/>
          <p:cNvSpPr/>
          <p:nvPr/>
        </p:nvSpPr>
        <p:spPr>
          <a:xfrm>
            <a:off x="5597640" y="3173400"/>
            <a:ext cx="228600" cy="123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8" name=""/>
          <p:cNvSpPr/>
          <p:nvPr/>
        </p:nvSpPr>
        <p:spPr>
          <a:xfrm>
            <a:off x="6523200" y="3213000"/>
            <a:ext cx="755640" cy="262080"/>
          </a:xfrm>
          <a:custGeom>
            <a:avLst/>
            <a:gdLst/>
            <a:ahLst/>
            <a:rect l="l" t="t" r="r" b="b"/>
            <a:pathLst>
              <a:path w="686" h="218">
                <a:moveTo>
                  <a:pt x="686" y="7"/>
                </a:moveTo>
                <a:lnTo>
                  <a:pt x="624" y="93"/>
                </a:lnTo>
                <a:lnTo>
                  <a:pt x="376" y="46"/>
                </a:lnTo>
                <a:lnTo>
                  <a:pt x="184" y="0"/>
                </a:lnTo>
                <a:lnTo>
                  <a:pt x="57" y="18"/>
                </a:lnTo>
                <a:lnTo>
                  <a:pt x="0" y="166"/>
                </a:lnTo>
                <a:lnTo>
                  <a:pt x="34" y="21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9" name=""/>
          <p:cNvSpPr/>
          <p:nvPr/>
        </p:nvSpPr>
        <p:spPr>
          <a:xfrm flipV="1">
            <a:off x="5276880" y="5929200"/>
            <a:ext cx="55440" cy="669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0" name=""/>
          <p:cNvSpPr/>
          <p:nvPr/>
        </p:nvSpPr>
        <p:spPr>
          <a:xfrm>
            <a:off x="6491160" y="2017800"/>
            <a:ext cx="838440" cy="15228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1" name=""/>
          <p:cNvSpPr/>
          <p:nvPr/>
        </p:nvSpPr>
        <p:spPr>
          <a:xfrm>
            <a:off x="6326280" y="2147760"/>
            <a:ext cx="755640" cy="677880"/>
          </a:xfrm>
          <a:custGeom>
            <a:avLst/>
            <a:gdLst/>
            <a:ahLst/>
            <a:rect l="l" t="t" r="r" b="b"/>
            <a:pathLst>
              <a:path w="687" h="568">
                <a:moveTo>
                  <a:pt x="687" y="0"/>
                </a:moveTo>
                <a:lnTo>
                  <a:pt x="653" y="47"/>
                </a:lnTo>
                <a:lnTo>
                  <a:pt x="491" y="156"/>
                </a:lnTo>
                <a:lnTo>
                  <a:pt x="339" y="276"/>
                </a:lnTo>
                <a:lnTo>
                  <a:pt x="224" y="310"/>
                </a:lnTo>
                <a:lnTo>
                  <a:pt x="115" y="350"/>
                </a:lnTo>
                <a:lnTo>
                  <a:pt x="34" y="407"/>
                </a:lnTo>
                <a:lnTo>
                  <a:pt x="6" y="472"/>
                </a:lnTo>
                <a:lnTo>
                  <a:pt x="0" y="540"/>
                </a:lnTo>
                <a:lnTo>
                  <a:pt x="52" y="568"/>
                </a:lnTo>
                <a:lnTo>
                  <a:pt x="144" y="54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2" name=""/>
          <p:cNvSpPr/>
          <p:nvPr/>
        </p:nvSpPr>
        <p:spPr>
          <a:xfrm>
            <a:off x="5597640" y="3173400"/>
            <a:ext cx="228600" cy="123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3" name=""/>
          <p:cNvSpPr/>
          <p:nvPr/>
        </p:nvSpPr>
        <p:spPr>
          <a:xfrm>
            <a:off x="6523200" y="3213000"/>
            <a:ext cx="755640" cy="262080"/>
          </a:xfrm>
          <a:custGeom>
            <a:avLst/>
            <a:gdLst/>
            <a:ahLst/>
            <a:rect l="l" t="t" r="r" b="b"/>
            <a:pathLst>
              <a:path w="686" h="218">
                <a:moveTo>
                  <a:pt x="686" y="7"/>
                </a:moveTo>
                <a:lnTo>
                  <a:pt x="624" y="93"/>
                </a:lnTo>
                <a:lnTo>
                  <a:pt x="376" y="46"/>
                </a:lnTo>
                <a:lnTo>
                  <a:pt x="184" y="0"/>
                </a:lnTo>
                <a:lnTo>
                  <a:pt x="57" y="18"/>
                </a:lnTo>
                <a:lnTo>
                  <a:pt x="0" y="166"/>
                </a:lnTo>
                <a:lnTo>
                  <a:pt x="34" y="218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4" name=""/>
          <p:cNvSpPr/>
          <p:nvPr/>
        </p:nvSpPr>
        <p:spPr>
          <a:xfrm flipV="1">
            <a:off x="5276880" y="5929200"/>
            <a:ext cx="55440" cy="66960"/>
          </a:xfrm>
          <a:prstGeom prst="line">
            <a:avLst/>
          </a:prstGeom>
          <a:ln w="1260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5" name=""/>
          <p:cNvSpPr/>
          <p:nvPr/>
        </p:nvSpPr>
        <p:spPr>
          <a:xfrm flipH="1">
            <a:off x="6679800" y="2711520"/>
            <a:ext cx="81000" cy="27792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6" name=""/>
          <p:cNvSpPr/>
          <p:nvPr/>
        </p:nvSpPr>
        <p:spPr>
          <a:xfrm flipV="1">
            <a:off x="4567320" y="5114880"/>
            <a:ext cx="228600" cy="64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7" name=""/>
          <p:cNvSpPr/>
          <p:nvPr/>
        </p:nvSpPr>
        <p:spPr>
          <a:xfrm>
            <a:off x="5597640" y="3173400"/>
            <a:ext cx="228600" cy="12384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8" name=""/>
          <p:cNvSpPr/>
          <p:nvPr/>
        </p:nvSpPr>
        <p:spPr>
          <a:xfrm>
            <a:off x="1328760" y="4630680"/>
            <a:ext cx="744480" cy="49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9" name=""/>
          <p:cNvSpPr/>
          <p:nvPr/>
        </p:nvSpPr>
        <p:spPr>
          <a:xfrm>
            <a:off x="4699080" y="5537160"/>
            <a:ext cx="744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0" name=""/>
          <p:cNvSpPr/>
          <p:nvPr/>
        </p:nvSpPr>
        <p:spPr>
          <a:xfrm>
            <a:off x="4775040" y="5229360"/>
            <a:ext cx="744840" cy="36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1" name=""/>
          <p:cNvSpPr/>
          <p:nvPr/>
        </p:nvSpPr>
        <p:spPr>
          <a:xfrm>
            <a:off x="5033880" y="3159000"/>
            <a:ext cx="7462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2" name=""/>
          <p:cNvSpPr/>
          <p:nvPr/>
        </p:nvSpPr>
        <p:spPr>
          <a:xfrm>
            <a:off x="4699080" y="5537160"/>
            <a:ext cx="744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3" name=""/>
          <p:cNvSpPr/>
          <p:nvPr/>
        </p:nvSpPr>
        <p:spPr>
          <a:xfrm>
            <a:off x="4775040" y="5229360"/>
            <a:ext cx="744840" cy="36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4" name=""/>
          <p:cNvSpPr/>
          <p:nvPr/>
        </p:nvSpPr>
        <p:spPr>
          <a:xfrm>
            <a:off x="5033880" y="3159000"/>
            <a:ext cx="7462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5" name=""/>
          <p:cNvSpPr/>
          <p:nvPr/>
        </p:nvSpPr>
        <p:spPr>
          <a:xfrm>
            <a:off x="4775040" y="5229360"/>
            <a:ext cx="744840" cy="36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6" name=""/>
          <p:cNvSpPr/>
          <p:nvPr/>
        </p:nvSpPr>
        <p:spPr>
          <a:xfrm>
            <a:off x="5033880" y="3159000"/>
            <a:ext cx="7462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7" name=""/>
          <p:cNvSpPr/>
          <p:nvPr/>
        </p:nvSpPr>
        <p:spPr>
          <a:xfrm>
            <a:off x="4697280" y="5537160"/>
            <a:ext cx="7462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8" name=""/>
          <p:cNvSpPr/>
          <p:nvPr/>
        </p:nvSpPr>
        <p:spPr>
          <a:xfrm>
            <a:off x="1320840" y="4356000"/>
            <a:ext cx="1571760" cy="831960"/>
          </a:xfrm>
          <a:custGeom>
            <a:avLst/>
            <a:gdLst/>
            <a:ahLst/>
            <a:rect l="l" t="t" r="r" b="b"/>
            <a:pathLst>
              <a:path w="920" h="521">
                <a:moveTo>
                  <a:pt x="0" y="29"/>
                </a:moveTo>
                <a:cubicBezTo>
                  <a:pt x="141" y="22"/>
                  <a:pt x="283" y="29"/>
                  <a:pt x="424" y="33"/>
                </a:cubicBezTo>
                <a:cubicBezTo>
                  <a:pt x="497" y="31"/>
                  <a:pt x="583" y="0"/>
                  <a:pt x="644" y="41"/>
                </a:cubicBezTo>
                <a:cubicBezTo>
                  <a:pt x="664" y="55"/>
                  <a:pt x="683" y="78"/>
                  <a:pt x="704" y="89"/>
                </a:cubicBezTo>
                <a:cubicBezTo>
                  <a:pt x="711" y="93"/>
                  <a:pt x="720" y="94"/>
                  <a:pt x="728" y="97"/>
                </a:cubicBezTo>
                <a:cubicBezTo>
                  <a:pt x="737" y="100"/>
                  <a:pt x="752" y="113"/>
                  <a:pt x="752" y="113"/>
                </a:cubicBezTo>
                <a:cubicBezTo>
                  <a:pt x="763" y="147"/>
                  <a:pt x="786" y="177"/>
                  <a:pt x="800" y="209"/>
                </a:cubicBezTo>
                <a:cubicBezTo>
                  <a:pt x="812" y="237"/>
                  <a:pt x="815" y="268"/>
                  <a:pt x="832" y="293"/>
                </a:cubicBezTo>
                <a:cubicBezTo>
                  <a:pt x="837" y="318"/>
                  <a:pt x="846" y="338"/>
                  <a:pt x="856" y="361"/>
                </a:cubicBezTo>
                <a:cubicBezTo>
                  <a:pt x="872" y="396"/>
                  <a:pt x="879" y="435"/>
                  <a:pt x="896" y="469"/>
                </a:cubicBezTo>
                <a:cubicBezTo>
                  <a:pt x="904" y="485"/>
                  <a:pt x="908" y="509"/>
                  <a:pt x="920" y="521"/>
                </a:cubicBez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9" name=""/>
          <p:cNvSpPr/>
          <p:nvPr/>
        </p:nvSpPr>
        <p:spPr>
          <a:xfrm>
            <a:off x="2801880" y="4578480"/>
            <a:ext cx="555840" cy="406440"/>
          </a:xfrm>
          <a:custGeom>
            <a:avLst/>
            <a:gdLst/>
            <a:ahLst/>
            <a:rect l="l" t="t" r="r" b="b"/>
            <a:pathLst>
              <a:path w="328" h="256">
                <a:moveTo>
                  <a:pt x="0" y="256"/>
                </a:moveTo>
                <a:cubicBezTo>
                  <a:pt x="24" y="250"/>
                  <a:pt x="42" y="238"/>
                  <a:pt x="64" y="228"/>
                </a:cubicBezTo>
                <a:cubicBezTo>
                  <a:pt x="88" y="217"/>
                  <a:pt x="113" y="212"/>
                  <a:pt x="136" y="200"/>
                </a:cubicBezTo>
                <a:cubicBezTo>
                  <a:pt x="140" y="198"/>
                  <a:pt x="144" y="198"/>
                  <a:pt x="148" y="196"/>
                </a:cubicBezTo>
                <a:cubicBezTo>
                  <a:pt x="156" y="191"/>
                  <a:pt x="164" y="185"/>
                  <a:pt x="172" y="180"/>
                </a:cubicBezTo>
                <a:cubicBezTo>
                  <a:pt x="180" y="175"/>
                  <a:pt x="196" y="164"/>
                  <a:pt x="196" y="164"/>
                </a:cubicBezTo>
                <a:cubicBezTo>
                  <a:pt x="208" y="127"/>
                  <a:pt x="201" y="93"/>
                  <a:pt x="192" y="56"/>
                </a:cubicBezTo>
                <a:cubicBezTo>
                  <a:pt x="240" y="46"/>
                  <a:pt x="285" y="22"/>
                  <a:pt x="328" y="0"/>
                </a:cubicBez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0" name=""/>
          <p:cNvSpPr/>
          <p:nvPr/>
        </p:nvSpPr>
        <p:spPr>
          <a:xfrm>
            <a:off x="3330720" y="4680000"/>
            <a:ext cx="75960" cy="133200"/>
          </a:xfrm>
          <a:custGeom>
            <a:avLst/>
            <a:gdLst/>
            <a:ahLst/>
            <a:rect l="l" t="t" r="r" b="b"/>
            <a:pathLst>
              <a:path w="45" h="84">
                <a:moveTo>
                  <a:pt x="0" y="0"/>
                </a:moveTo>
                <a:cubicBezTo>
                  <a:pt x="5" y="16"/>
                  <a:pt x="10" y="23"/>
                  <a:pt x="24" y="32"/>
                </a:cubicBezTo>
                <a:cubicBezTo>
                  <a:pt x="28" y="44"/>
                  <a:pt x="29" y="57"/>
                  <a:pt x="36" y="68"/>
                </a:cubicBezTo>
                <a:cubicBezTo>
                  <a:pt x="45" y="81"/>
                  <a:pt x="44" y="75"/>
                  <a:pt x="44" y="84"/>
                </a:cubicBez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1" name=""/>
          <p:cNvSpPr/>
          <p:nvPr/>
        </p:nvSpPr>
        <p:spPr>
          <a:xfrm>
            <a:off x="2146320" y="3200400"/>
            <a:ext cx="1866960" cy="380880"/>
          </a:xfrm>
          <a:custGeom>
            <a:avLst/>
            <a:gdLst/>
            <a:ahLst/>
            <a:rect l="l" t="t" r="r" b="b"/>
            <a:pathLst>
              <a:path w="1104" h="240">
                <a:moveTo>
                  <a:pt x="0" y="0"/>
                </a:moveTo>
                <a:lnTo>
                  <a:pt x="384" y="48"/>
                </a:lnTo>
                <a:lnTo>
                  <a:pt x="480" y="240"/>
                </a:lnTo>
                <a:lnTo>
                  <a:pt x="1104" y="240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2" name=""/>
          <p:cNvSpPr/>
          <p:nvPr/>
        </p:nvSpPr>
        <p:spPr>
          <a:xfrm>
            <a:off x="3830760" y="4041000"/>
            <a:ext cx="115560" cy="128520"/>
          </a:xfrm>
          <a:prstGeom prst="line">
            <a:avLst/>
          </a:prstGeom>
          <a:ln w="1260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3" name=""/>
          <p:cNvSpPr/>
          <p:nvPr/>
        </p:nvSpPr>
        <p:spPr>
          <a:xfrm>
            <a:off x="3359160" y="4062240"/>
            <a:ext cx="162000" cy="262080"/>
          </a:xfrm>
          <a:custGeom>
            <a:avLst/>
            <a:gdLst/>
            <a:ahLst/>
            <a:rect l="l" t="t" r="r" b="b"/>
            <a:pathLst>
              <a:path w="96" h="165">
                <a:moveTo>
                  <a:pt x="0" y="0"/>
                </a:moveTo>
                <a:cubicBezTo>
                  <a:pt x="13" y="63"/>
                  <a:pt x="3" y="103"/>
                  <a:pt x="60" y="141"/>
                </a:cubicBezTo>
                <a:cubicBezTo>
                  <a:pt x="67" y="151"/>
                  <a:pt x="76" y="156"/>
                  <a:pt x="87" y="162"/>
                </a:cubicBezTo>
                <a:cubicBezTo>
                  <a:pt x="90" y="163"/>
                  <a:pt x="96" y="165"/>
                  <a:pt x="96" y="165"/>
                </a:cubicBez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4" name=""/>
          <p:cNvSpPr/>
          <p:nvPr/>
        </p:nvSpPr>
        <p:spPr>
          <a:xfrm>
            <a:off x="2308320" y="4148280"/>
            <a:ext cx="106200" cy="314280"/>
          </a:xfrm>
          <a:custGeom>
            <a:avLst/>
            <a:gdLst/>
            <a:ahLst/>
            <a:rect l="l" t="t" r="r" b="b"/>
            <a:pathLst>
              <a:path w="63" h="198">
                <a:moveTo>
                  <a:pt x="27" y="198"/>
                </a:moveTo>
                <a:cubicBezTo>
                  <a:pt x="37" y="183"/>
                  <a:pt x="47" y="168"/>
                  <a:pt x="57" y="153"/>
                </a:cubicBezTo>
                <a:cubicBezTo>
                  <a:pt x="61" y="148"/>
                  <a:pt x="63" y="135"/>
                  <a:pt x="63" y="135"/>
                </a:cubicBezTo>
                <a:cubicBezTo>
                  <a:pt x="58" y="97"/>
                  <a:pt x="39" y="66"/>
                  <a:pt x="21" y="33"/>
                </a:cubicBezTo>
                <a:cubicBezTo>
                  <a:pt x="19" y="30"/>
                  <a:pt x="0" y="6"/>
                  <a:pt x="0" y="0"/>
                </a:cubicBez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5" name=""/>
          <p:cNvSpPr/>
          <p:nvPr/>
        </p:nvSpPr>
        <p:spPr>
          <a:xfrm>
            <a:off x="4292640" y="2600280"/>
            <a:ext cx="127080" cy="157320"/>
          </a:xfrm>
          <a:custGeom>
            <a:avLst/>
            <a:gdLst/>
            <a:ahLst/>
            <a:rect l="l" t="t" r="r" b="b"/>
            <a:pathLst>
              <a:path w="75" h="99">
                <a:moveTo>
                  <a:pt x="0" y="0"/>
                </a:moveTo>
                <a:cubicBezTo>
                  <a:pt x="9" y="13"/>
                  <a:pt x="20" y="24"/>
                  <a:pt x="33" y="33"/>
                </a:cubicBezTo>
                <a:cubicBezTo>
                  <a:pt x="40" y="53"/>
                  <a:pt x="59" y="83"/>
                  <a:pt x="75" y="99"/>
                </a:cubicBez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6" name=""/>
          <p:cNvSpPr/>
          <p:nvPr/>
        </p:nvSpPr>
        <p:spPr>
          <a:xfrm>
            <a:off x="4125960" y="5991120"/>
            <a:ext cx="222120" cy="304920"/>
          </a:xfrm>
          <a:custGeom>
            <a:avLst/>
            <a:gdLst/>
            <a:ahLst/>
            <a:rect l="l" t="t" r="r" b="b"/>
            <a:pathLst>
              <a:path w="132" h="192">
                <a:moveTo>
                  <a:pt x="10" y="192"/>
                </a:moveTo>
                <a:cubicBezTo>
                  <a:pt x="9" y="175"/>
                  <a:pt x="0" y="152"/>
                  <a:pt x="12" y="140"/>
                </a:cubicBezTo>
                <a:cubicBezTo>
                  <a:pt x="16" y="136"/>
                  <a:pt x="31" y="132"/>
                  <a:pt x="36" y="130"/>
                </a:cubicBezTo>
                <a:cubicBezTo>
                  <a:pt x="54" y="124"/>
                  <a:pt x="74" y="109"/>
                  <a:pt x="90" y="100"/>
                </a:cubicBezTo>
                <a:cubicBezTo>
                  <a:pt x="108" y="90"/>
                  <a:pt x="115" y="68"/>
                  <a:pt x="132" y="56"/>
                </a:cubicBezTo>
                <a:cubicBezTo>
                  <a:pt x="128" y="44"/>
                  <a:pt x="119" y="36"/>
                  <a:pt x="112" y="26"/>
                </a:cubicBezTo>
                <a:cubicBezTo>
                  <a:pt x="107" y="18"/>
                  <a:pt x="105" y="7"/>
                  <a:pt x="98" y="0"/>
                </a:cubicBez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7" name=""/>
          <p:cNvSpPr/>
          <p:nvPr/>
        </p:nvSpPr>
        <p:spPr>
          <a:xfrm>
            <a:off x="3925800" y="6165720"/>
            <a:ext cx="338400" cy="209520"/>
          </a:xfrm>
          <a:custGeom>
            <a:avLst/>
            <a:gdLst/>
            <a:ahLst/>
            <a:rect l="l" t="t" r="r" b="b"/>
            <a:pathLst>
              <a:path w="200" h="132">
                <a:moveTo>
                  <a:pt x="0" y="0"/>
                </a:moveTo>
                <a:cubicBezTo>
                  <a:pt x="6" y="9"/>
                  <a:pt x="12" y="13"/>
                  <a:pt x="22" y="20"/>
                </a:cubicBezTo>
                <a:cubicBezTo>
                  <a:pt x="24" y="21"/>
                  <a:pt x="28" y="24"/>
                  <a:pt x="28" y="24"/>
                </a:cubicBezTo>
                <a:cubicBezTo>
                  <a:pt x="35" y="35"/>
                  <a:pt x="43" y="43"/>
                  <a:pt x="50" y="54"/>
                </a:cubicBezTo>
                <a:cubicBezTo>
                  <a:pt x="56" y="63"/>
                  <a:pt x="59" y="76"/>
                  <a:pt x="68" y="82"/>
                </a:cubicBezTo>
                <a:cubicBezTo>
                  <a:pt x="76" y="93"/>
                  <a:pt x="83" y="100"/>
                  <a:pt x="94" y="108"/>
                </a:cubicBezTo>
                <a:cubicBezTo>
                  <a:pt x="96" y="111"/>
                  <a:pt x="104" y="122"/>
                  <a:pt x="106" y="124"/>
                </a:cubicBezTo>
                <a:cubicBezTo>
                  <a:pt x="109" y="127"/>
                  <a:pt x="118" y="132"/>
                  <a:pt x="118" y="132"/>
                </a:cubicBezTo>
                <a:cubicBezTo>
                  <a:pt x="181" y="130"/>
                  <a:pt x="154" y="130"/>
                  <a:pt x="200" y="130"/>
                </a:cubicBez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8" name=""/>
          <p:cNvSpPr/>
          <p:nvPr/>
        </p:nvSpPr>
        <p:spPr>
          <a:xfrm>
            <a:off x="4111560" y="6372360"/>
            <a:ext cx="9720" cy="187200"/>
          </a:xfrm>
          <a:custGeom>
            <a:avLst/>
            <a:gdLst/>
            <a:ahLst/>
            <a:rect l="l" t="t" r="r" b="b"/>
            <a:pathLst>
              <a:path w="6" h="118">
                <a:moveTo>
                  <a:pt x="0" y="118"/>
                </a:moveTo>
                <a:cubicBezTo>
                  <a:pt x="1" y="103"/>
                  <a:pt x="4" y="89"/>
                  <a:pt x="6" y="74"/>
                </a:cubicBezTo>
                <a:cubicBezTo>
                  <a:pt x="4" y="49"/>
                  <a:pt x="2" y="25"/>
                  <a:pt x="2" y="0"/>
                </a:cubicBez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9" name=""/>
          <p:cNvSpPr/>
          <p:nvPr/>
        </p:nvSpPr>
        <p:spPr>
          <a:xfrm>
            <a:off x="3606840" y="5638680"/>
            <a:ext cx="1219320" cy="381240"/>
          </a:xfrm>
          <a:custGeom>
            <a:avLst/>
            <a:gdLst/>
            <a:ahLst/>
            <a:rect l="l" t="t" r="r" b="b"/>
            <a:pathLst>
              <a:path w="720" h="240">
                <a:moveTo>
                  <a:pt x="0" y="240"/>
                </a:moveTo>
                <a:lnTo>
                  <a:pt x="96" y="240"/>
                </a:lnTo>
                <a:lnTo>
                  <a:pt x="240" y="96"/>
                </a:lnTo>
                <a:lnTo>
                  <a:pt x="432" y="0"/>
                </a:lnTo>
                <a:lnTo>
                  <a:pt x="720" y="0"/>
                </a:ln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0" name=""/>
          <p:cNvSpPr/>
          <p:nvPr/>
        </p:nvSpPr>
        <p:spPr>
          <a:xfrm>
            <a:off x="3657600" y="5775480"/>
            <a:ext cx="698400" cy="560160"/>
          </a:xfrm>
          <a:custGeom>
            <a:avLst/>
            <a:gdLst/>
            <a:ahLst/>
            <a:rect l="l" t="t" r="r" b="b"/>
            <a:pathLst>
              <a:path w="412" h="353">
                <a:moveTo>
                  <a:pt x="124" y="0"/>
                </a:moveTo>
                <a:cubicBezTo>
                  <a:pt x="114" y="14"/>
                  <a:pt x="108" y="33"/>
                  <a:pt x="100" y="48"/>
                </a:cubicBezTo>
                <a:cubicBezTo>
                  <a:pt x="86" y="74"/>
                  <a:pt x="69" y="98"/>
                  <a:pt x="60" y="126"/>
                </a:cubicBezTo>
                <a:cubicBezTo>
                  <a:pt x="56" y="139"/>
                  <a:pt x="44" y="150"/>
                  <a:pt x="36" y="162"/>
                </a:cubicBezTo>
                <a:cubicBezTo>
                  <a:pt x="32" y="169"/>
                  <a:pt x="18" y="178"/>
                  <a:pt x="18" y="178"/>
                </a:cubicBezTo>
                <a:cubicBezTo>
                  <a:pt x="6" y="213"/>
                  <a:pt x="13" y="251"/>
                  <a:pt x="10" y="288"/>
                </a:cubicBezTo>
                <a:cubicBezTo>
                  <a:pt x="11" y="304"/>
                  <a:pt x="0" y="326"/>
                  <a:pt x="12" y="336"/>
                </a:cubicBezTo>
                <a:cubicBezTo>
                  <a:pt x="32" y="353"/>
                  <a:pt x="64" y="337"/>
                  <a:pt x="90" y="340"/>
                </a:cubicBezTo>
                <a:cubicBezTo>
                  <a:pt x="97" y="342"/>
                  <a:pt x="104" y="345"/>
                  <a:pt x="112" y="340"/>
                </a:cubicBezTo>
                <a:cubicBezTo>
                  <a:pt x="116" y="337"/>
                  <a:pt x="114" y="330"/>
                  <a:pt x="116" y="326"/>
                </a:cubicBezTo>
                <a:cubicBezTo>
                  <a:pt x="120" y="318"/>
                  <a:pt x="125" y="310"/>
                  <a:pt x="130" y="302"/>
                </a:cubicBezTo>
                <a:cubicBezTo>
                  <a:pt x="141" y="286"/>
                  <a:pt x="150" y="271"/>
                  <a:pt x="158" y="254"/>
                </a:cubicBezTo>
                <a:cubicBezTo>
                  <a:pt x="171" y="229"/>
                  <a:pt x="171" y="196"/>
                  <a:pt x="190" y="174"/>
                </a:cubicBezTo>
                <a:cubicBezTo>
                  <a:pt x="196" y="167"/>
                  <a:pt x="206" y="163"/>
                  <a:pt x="214" y="158"/>
                </a:cubicBezTo>
                <a:cubicBezTo>
                  <a:pt x="238" y="142"/>
                  <a:pt x="261" y="122"/>
                  <a:pt x="288" y="110"/>
                </a:cubicBezTo>
                <a:cubicBezTo>
                  <a:pt x="300" y="105"/>
                  <a:pt x="309" y="98"/>
                  <a:pt x="320" y="90"/>
                </a:cubicBezTo>
                <a:cubicBezTo>
                  <a:pt x="326" y="85"/>
                  <a:pt x="340" y="78"/>
                  <a:pt x="340" y="78"/>
                </a:cubicBezTo>
                <a:cubicBezTo>
                  <a:pt x="346" y="68"/>
                  <a:pt x="381" y="48"/>
                  <a:pt x="394" y="42"/>
                </a:cubicBezTo>
                <a:cubicBezTo>
                  <a:pt x="397" y="41"/>
                  <a:pt x="412" y="38"/>
                  <a:pt x="412" y="32"/>
                </a:cubicBez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1" name=""/>
          <p:cNvSpPr/>
          <p:nvPr/>
        </p:nvSpPr>
        <p:spPr>
          <a:xfrm>
            <a:off x="4479840" y="2044800"/>
            <a:ext cx="319320" cy="1143000"/>
          </a:xfrm>
          <a:custGeom>
            <a:avLst/>
            <a:gdLst/>
            <a:ahLst/>
            <a:rect l="l" t="t" r="r" b="b"/>
            <a:pathLst>
              <a:path w="188" h="720">
                <a:moveTo>
                  <a:pt x="188" y="0"/>
                </a:moveTo>
                <a:cubicBezTo>
                  <a:pt x="159" y="10"/>
                  <a:pt x="133" y="26"/>
                  <a:pt x="104" y="36"/>
                </a:cubicBezTo>
                <a:cubicBezTo>
                  <a:pt x="92" y="54"/>
                  <a:pt x="92" y="78"/>
                  <a:pt x="80" y="96"/>
                </a:cubicBezTo>
                <a:cubicBezTo>
                  <a:pt x="66" y="117"/>
                  <a:pt x="60" y="144"/>
                  <a:pt x="52" y="168"/>
                </a:cubicBezTo>
                <a:cubicBezTo>
                  <a:pt x="42" y="197"/>
                  <a:pt x="28" y="225"/>
                  <a:pt x="20" y="256"/>
                </a:cubicBezTo>
                <a:cubicBezTo>
                  <a:pt x="24" y="330"/>
                  <a:pt x="23" y="402"/>
                  <a:pt x="12" y="476"/>
                </a:cubicBezTo>
                <a:cubicBezTo>
                  <a:pt x="10" y="553"/>
                  <a:pt x="5" y="628"/>
                  <a:pt x="0" y="704"/>
                </a:cubicBezTo>
                <a:cubicBezTo>
                  <a:pt x="1" y="709"/>
                  <a:pt x="4" y="720"/>
                  <a:pt x="4" y="720"/>
                </a:cubicBez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2" name=""/>
          <p:cNvSpPr/>
          <p:nvPr/>
        </p:nvSpPr>
        <p:spPr>
          <a:xfrm>
            <a:off x="4276800" y="2362320"/>
            <a:ext cx="244440" cy="139680"/>
          </a:xfrm>
          <a:custGeom>
            <a:avLst/>
            <a:gdLst/>
            <a:ahLst/>
            <a:rect l="l" t="t" r="r" b="b"/>
            <a:pathLst>
              <a:path w="144" h="88">
                <a:moveTo>
                  <a:pt x="0" y="0"/>
                </a:moveTo>
                <a:cubicBezTo>
                  <a:pt x="30" y="6"/>
                  <a:pt x="61" y="7"/>
                  <a:pt x="92" y="12"/>
                </a:cubicBezTo>
                <a:cubicBezTo>
                  <a:pt x="90" y="18"/>
                  <a:pt x="94" y="77"/>
                  <a:pt x="100" y="80"/>
                </a:cubicBezTo>
                <a:cubicBezTo>
                  <a:pt x="113" y="87"/>
                  <a:pt x="131" y="81"/>
                  <a:pt x="144" y="88"/>
                </a:cubicBez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3" name=""/>
          <p:cNvSpPr/>
          <p:nvPr/>
        </p:nvSpPr>
        <p:spPr>
          <a:xfrm>
            <a:off x="3689280" y="2514600"/>
            <a:ext cx="1143000" cy="565200"/>
          </a:xfrm>
          <a:custGeom>
            <a:avLst/>
            <a:gdLst/>
            <a:ahLst/>
            <a:rect l="l" t="t" r="r" b="b"/>
            <a:pathLst>
              <a:path w="676" h="356">
                <a:moveTo>
                  <a:pt x="0" y="0"/>
                </a:moveTo>
                <a:cubicBezTo>
                  <a:pt x="13" y="19"/>
                  <a:pt x="18" y="32"/>
                  <a:pt x="36" y="44"/>
                </a:cubicBezTo>
                <a:cubicBezTo>
                  <a:pt x="40" y="57"/>
                  <a:pt x="52" y="67"/>
                  <a:pt x="56" y="80"/>
                </a:cubicBezTo>
                <a:cubicBezTo>
                  <a:pt x="66" y="109"/>
                  <a:pt x="83" y="139"/>
                  <a:pt x="100" y="164"/>
                </a:cubicBezTo>
                <a:cubicBezTo>
                  <a:pt x="105" y="171"/>
                  <a:pt x="103" y="181"/>
                  <a:pt x="108" y="188"/>
                </a:cubicBezTo>
                <a:cubicBezTo>
                  <a:pt x="120" y="206"/>
                  <a:pt x="127" y="229"/>
                  <a:pt x="136" y="248"/>
                </a:cubicBezTo>
                <a:cubicBezTo>
                  <a:pt x="147" y="273"/>
                  <a:pt x="159" y="296"/>
                  <a:pt x="172" y="320"/>
                </a:cubicBezTo>
                <a:cubicBezTo>
                  <a:pt x="177" y="328"/>
                  <a:pt x="183" y="336"/>
                  <a:pt x="188" y="344"/>
                </a:cubicBezTo>
                <a:cubicBezTo>
                  <a:pt x="191" y="348"/>
                  <a:pt x="196" y="356"/>
                  <a:pt x="196" y="356"/>
                </a:cubicBezTo>
                <a:cubicBezTo>
                  <a:pt x="232" y="349"/>
                  <a:pt x="239" y="319"/>
                  <a:pt x="268" y="300"/>
                </a:cubicBezTo>
                <a:cubicBezTo>
                  <a:pt x="291" y="266"/>
                  <a:pt x="260" y="306"/>
                  <a:pt x="288" y="284"/>
                </a:cubicBezTo>
                <a:cubicBezTo>
                  <a:pt x="292" y="281"/>
                  <a:pt x="292" y="275"/>
                  <a:pt x="296" y="272"/>
                </a:cubicBezTo>
                <a:cubicBezTo>
                  <a:pt x="303" y="266"/>
                  <a:pt x="320" y="256"/>
                  <a:pt x="320" y="256"/>
                </a:cubicBezTo>
                <a:cubicBezTo>
                  <a:pt x="323" y="252"/>
                  <a:pt x="325" y="247"/>
                  <a:pt x="328" y="244"/>
                </a:cubicBezTo>
                <a:cubicBezTo>
                  <a:pt x="331" y="241"/>
                  <a:pt x="337" y="240"/>
                  <a:pt x="340" y="236"/>
                </a:cubicBezTo>
                <a:cubicBezTo>
                  <a:pt x="356" y="218"/>
                  <a:pt x="354" y="203"/>
                  <a:pt x="376" y="196"/>
                </a:cubicBezTo>
                <a:cubicBezTo>
                  <a:pt x="386" y="182"/>
                  <a:pt x="394" y="181"/>
                  <a:pt x="408" y="172"/>
                </a:cubicBezTo>
                <a:cubicBezTo>
                  <a:pt x="422" y="152"/>
                  <a:pt x="443" y="134"/>
                  <a:pt x="464" y="120"/>
                </a:cubicBezTo>
                <a:cubicBezTo>
                  <a:pt x="490" y="81"/>
                  <a:pt x="554" y="74"/>
                  <a:pt x="596" y="60"/>
                </a:cubicBezTo>
                <a:cubicBezTo>
                  <a:pt x="614" y="54"/>
                  <a:pt x="657" y="28"/>
                  <a:pt x="676" y="28"/>
                </a:cubicBez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4" name=""/>
          <p:cNvSpPr/>
          <p:nvPr/>
        </p:nvSpPr>
        <p:spPr>
          <a:xfrm>
            <a:off x="4013280" y="3102120"/>
            <a:ext cx="82440" cy="609480"/>
          </a:xfrm>
          <a:custGeom>
            <a:avLst/>
            <a:gdLst/>
            <a:ahLst/>
            <a:rect l="l" t="t" r="r" b="b"/>
            <a:pathLst>
              <a:path w="49" h="436">
                <a:moveTo>
                  <a:pt x="21" y="0"/>
                </a:moveTo>
                <a:cubicBezTo>
                  <a:pt x="49" y="112"/>
                  <a:pt x="23" y="245"/>
                  <a:pt x="13" y="360"/>
                </a:cubicBezTo>
                <a:cubicBezTo>
                  <a:pt x="17" y="434"/>
                  <a:pt x="0" y="415"/>
                  <a:pt x="21" y="436"/>
                </a:cubicBez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5" name=""/>
          <p:cNvSpPr/>
          <p:nvPr/>
        </p:nvSpPr>
        <p:spPr>
          <a:xfrm>
            <a:off x="3459240" y="4432320"/>
            <a:ext cx="365040" cy="254160"/>
          </a:xfrm>
          <a:custGeom>
            <a:avLst/>
            <a:gdLst/>
            <a:ahLst/>
            <a:rect l="l" t="t" r="r" b="b"/>
            <a:pathLst>
              <a:path w="216" h="160">
                <a:moveTo>
                  <a:pt x="0" y="0"/>
                </a:moveTo>
                <a:cubicBezTo>
                  <a:pt x="20" y="31"/>
                  <a:pt x="43" y="55"/>
                  <a:pt x="68" y="80"/>
                </a:cubicBezTo>
                <a:cubicBezTo>
                  <a:pt x="75" y="102"/>
                  <a:pt x="66" y="85"/>
                  <a:pt x="88" y="96"/>
                </a:cubicBezTo>
                <a:cubicBezTo>
                  <a:pt x="115" y="109"/>
                  <a:pt x="128" y="124"/>
                  <a:pt x="156" y="132"/>
                </a:cubicBezTo>
                <a:cubicBezTo>
                  <a:pt x="156" y="132"/>
                  <a:pt x="186" y="142"/>
                  <a:pt x="192" y="144"/>
                </a:cubicBezTo>
                <a:cubicBezTo>
                  <a:pt x="196" y="145"/>
                  <a:pt x="204" y="148"/>
                  <a:pt x="204" y="148"/>
                </a:cubicBezTo>
                <a:cubicBezTo>
                  <a:pt x="208" y="152"/>
                  <a:pt x="216" y="160"/>
                  <a:pt x="216" y="160"/>
                </a:cubicBez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6" name=""/>
          <p:cNvSpPr/>
          <p:nvPr/>
        </p:nvSpPr>
        <p:spPr>
          <a:xfrm>
            <a:off x="3121200" y="2971800"/>
            <a:ext cx="2082600" cy="2298600"/>
          </a:xfrm>
          <a:custGeom>
            <a:avLst/>
            <a:gdLst/>
            <a:ahLst/>
            <a:rect l="l" t="t" r="r" b="b"/>
            <a:pathLst>
              <a:path w="1232" h="1448">
                <a:moveTo>
                  <a:pt x="0" y="1448"/>
                </a:moveTo>
                <a:cubicBezTo>
                  <a:pt x="11" y="1432"/>
                  <a:pt x="11" y="1422"/>
                  <a:pt x="16" y="1404"/>
                </a:cubicBezTo>
                <a:cubicBezTo>
                  <a:pt x="18" y="1396"/>
                  <a:pt x="24" y="1380"/>
                  <a:pt x="24" y="1380"/>
                </a:cubicBezTo>
                <a:cubicBezTo>
                  <a:pt x="33" y="1316"/>
                  <a:pt x="72" y="1259"/>
                  <a:pt x="88" y="1196"/>
                </a:cubicBezTo>
                <a:cubicBezTo>
                  <a:pt x="95" y="1167"/>
                  <a:pt x="113" y="1090"/>
                  <a:pt x="128" y="1068"/>
                </a:cubicBezTo>
                <a:cubicBezTo>
                  <a:pt x="132" y="1047"/>
                  <a:pt x="139" y="1015"/>
                  <a:pt x="160" y="1008"/>
                </a:cubicBezTo>
                <a:cubicBezTo>
                  <a:pt x="176" y="983"/>
                  <a:pt x="178" y="958"/>
                  <a:pt x="204" y="940"/>
                </a:cubicBezTo>
                <a:cubicBezTo>
                  <a:pt x="211" y="919"/>
                  <a:pt x="217" y="896"/>
                  <a:pt x="236" y="884"/>
                </a:cubicBezTo>
                <a:cubicBezTo>
                  <a:pt x="251" y="862"/>
                  <a:pt x="272" y="858"/>
                  <a:pt x="292" y="844"/>
                </a:cubicBezTo>
                <a:cubicBezTo>
                  <a:pt x="301" y="818"/>
                  <a:pt x="315" y="791"/>
                  <a:pt x="336" y="772"/>
                </a:cubicBezTo>
                <a:cubicBezTo>
                  <a:pt x="343" y="766"/>
                  <a:pt x="360" y="756"/>
                  <a:pt x="360" y="756"/>
                </a:cubicBezTo>
                <a:cubicBezTo>
                  <a:pt x="372" y="721"/>
                  <a:pt x="395" y="714"/>
                  <a:pt x="416" y="688"/>
                </a:cubicBezTo>
                <a:cubicBezTo>
                  <a:pt x="451" y="646"/>
                  <a:pt x="489" y="610"/>
                  <a:pt x="520" y="564"/>
                </a:cubicBezTo>
                <a:cubicBezTo>
                  <a:pt x="521" y="558"/>
                  <a:pt x="529" y="525"/>
                  <a:pt x="532" y="524"/>
                </a:cubicBezTo>
                <a:cubicBezTo>
                  <a:pt x="544" y="520"/>
                  <a:pt x="546" y="521"/>
                  <a:pt x="556" y="512"/>
                </a:cubicBezTo>
                <a:cubicBezTo>
                  <a:pt x="569" y="501"/>
                  <a:pt x="574" y="489"/>
                  <a:pt x="588" y="480"/>
                </a:cubicBezTo>
                <a:cubicBezTo>
                  <a:pt x="596" y="456"/>
                  <a:pt x="614" y="427"/>
                  <a:pt x="636" y="412"/>
                </a:cubicBezTo>
                <a:cubicBezTo>
                  <a:pt x="648" y="394"/>
                  <a:pt x="654" y="376"/>
                  <a:pt x="672" y="364"/>
                </a:cubicBezTo>
                <a:cubicBezTo>
                  <a:pt x="675" y="360"/>
                  <a:pt x="676" y="355"/>
                  <a:pt x="680" y="352"/>
                </a:cubicBezTo>
                <a:cubicBezTo>
                  <a:pt x="683" y="349"/>
                  <a:pt x="689" y="351"/>
                  <a:pt x="692" y="348"/>
                </a:cubicBezTo>
                <a:cubicBezTo>
                  <a:pt x="702" y="338"/>
                  <a:pt x="718" y="288"/>
                  <a:pt x="724" y="272"/>
                </a:cubicBezTo>
                <a:cubicBezTo>
                  <a:pt x="728" y="245"/>
                  <a:pt x="735" y="227"/>
                  <a:pt x="748" y="204"/>
                </a:cubicBezTo>
                <a:cubicBezTo>
                  <a:pt x="753" y="195"/>
                  <a:pt x="752" y="182"/>
                  <a:pt x="760" y="176"/>
                </a:cubicBezTo>
                <a:cubicBezTo>
                  <a:pt x="779" y="163"/>
                  <a:pt x="829" y="151"/>
                  <a:pt x="852" y="144"/>
                </a:cubicBezTo>
                <a:cubicBezTo>
                  <a:pt x="893" y="132"/>
                  <a:pt x="934" y="118"/>
                  <a:pt x="976" y="108"/>
                </a:cubicBezTo>
                <a:cubicBezTo>
                  <a:pt x="1051" y="58"/>
                  <a:pt x="948" y="82"/>
                  <a:pt x="1148" y="76"/>
                </a:cubicBezTo>
                <a:cubicBezTo>
                  <a:pt x="1173" y="71"/>
                  <a:pt x="1187" y="52"/>
                  <a:pt x="1212" y="44"/>
                </a:cubicBezTo>
                <a:cubicBezTo>
                  <a:pt x="1219" y="34"/>
                  <a:pt x="1224" y="28"/>
                  <a:pt x="1228" y="16"/>
                </a:cubicBezTo>
                <a:cubicBezTo>
                  <a:pt x="1230" y="11"/>
                  <a:pt x="1232" y="0"/>
                  <a:pt x="1232" y="0"/>
                </a:cubicBez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7" name=""/>
          <p:cNvSpPr/>
          <p:nvPr/>
        </p:nvSpPr>
        <p:spPr>
          <a:xfrm>
            <a:off x="3801960" y="5568840"/>
            <a:ext cx="3108600" cy="857520"/>
          </a:xfrm>
          <a:custGeom>
            <a:avLst/>
            <a:gdLst/>
            <a:ahLst/>
            <a:rect l="l" t="t" r="r" b="b"/>
            <a:pathLst>
              <a:path w="1837" h="540">
                <a:moveTo>
                  <a:pt x="33" y="540"/>
                </a:moveTo>
                <a:cubicBezTo>
                  <a:pt x="27" y="512"/>
                  <a:pt x="31" y="526"/>
                  <a:pt x="21" y="496"/>
                </a:cubicBezTo>
                <a:cubicBezTo>
                  <a:pt x="20" y="492"/>
                  <a:pt x="17" y="484"/>
                  <a:pt x="17" y="484"/>
                </a:cubicBezTo>
                <a:cubicBezTo>
                  <a:pt x="11" y="431"/>
                  <a:pt x="0" y="343"/>
                  <a:pt x="53" y="308"/>
                </a:cubicBezTo>
                <a:cubicBezTo>
                  <a:pt x="63" y="278"/>
                  <a:pt x="48" y="314"/>
                  <a:pt x="69" y="288"/>
                </a:cubicBezTo>
                <a:cubicBezTo>
                  <a:pt x="72" y="285"/>
                  <a:pt x="71" y="280"/>
                  <a:pt x="73" y="276"/>
                </a:cubicBezTo>
                <a:cubicBezTo>
                  <a:pt x="86" y="253"/>
                  <a:pt x="103" y="238"/>
                  <a:pt x="125" y="224"/>
                </a:cubicBezTo>
                <a:cubicBezTo>
                  <a:pt x="133" y="213"/>
                  <a:pt x="136" y="199"/>
                  <a:pt x="145" y="188"/>
                </a:cubicBezTo>
                <a:cubicBezTo>
                  <a:pt x="166" y="162"/>
                  <a:pt x="199" y="154"/>
                  <a:pt x="229" y="144"/>
                </a:cubicBezTo>
                <a:cubicBezTo>
                  <a:pt x="249" y="137"/>
                  <a:pt x="269" y="124"/>
                  <a:pt x="289" y="116"/>
                </a:cubicBezTo>
                <a:cubicBezTo>
                  <a:pt x="359" y="86"/>
                  <a:pt x="453" y="96"/>
                  <a:pt x="525" y="92"/>
                </a:cubicBezTo>
                <a:cubicBezTo>
                  <a:pt x="545" y="91"/>
                  <a:pt x="565" y="89"/>
                  <a:pt x="585" y="88"/>
                </a:cubicBezTo>
                <a:cubicBezTo>
                  <a:pt x="613" y="86"/>
                  <a:pt x="641" y="85"/>
                  <a:pt x="669" y="84"/>
                </a:cubicBezTo>
                <a:cubicBezTo>
                  <a:pt x="727" y="77"/>
                  <a:pt x="782" y="54"/>
                  <a:pt x="837" y="36"/>
                </a:cubicBezTo>
                <a:cubicBezTo>
                  <a:pt x="853" y="31"/>
                  <a:pt x="872" y="18"/>
                  <a:pt x="889" y="16"/>
                </a:cubicBezTo>
                <a:cubicBezTo>
                  <a:pt x="1033" y="2"/>
                  <a:pt x="1181" y="4"/>
                  <a:pt x="1325" y="0"/>
                </a:cubicBezTo>
                <a:cubicBezTo>
                  <a:pt x="1382" y="1"/>
                  <a:pt x="1440" y="0"/>
                  <a:pt x="1497" y="4"/>
                </a:cubicBezTo>
                <a:cubicBezTo>
                  <a:pt x="1513" y="5"/>
                  <a:pt x="1534" y="26"/>
                  <a:pt x="1549" y="32"/>
                </a:cubicBezTo>
                <a:cubicBezTo>
                  <a:pt x="1566" y="39"/>
                  <a:pt x="1587" y="39"/>
                  <a:pt x="1605" y="44"/>
                </a:cubicBezTo>
                <a:cubicBezTo>
                  <a:pt x="1643" y="82"/>
                  <a:pt x="1654" y="141"/>
                  <a:pt x="1677" y="188"/>
                </a:cubicBezTo>
                <a:cubicBezTo>
                  <a:pt x="1689" y="212"/>
                  <a:pt x="1713" y="235"/>
                  <a:pt x="1721" y="260"/>
                </a:cubicBezTo>
                <a:cubicBezTo>
                  <a:pt x="1725" y="272"/>
                  <a:pt x="1729" y="298"/>
                  <a:pt x="1741" y="308"/>
                </a:cubicBezTo>
                <a:lnTo>
                  <a:pt x="1837" y="364"/>
                </a:lnTo>
                <a:cubicBezTo>
                  <a:pt x="1837" y="364"/>
                  <a:pt x="1837" y="364"/>
                  <a:pt x="1837" y="364"/>
                </a:cubicBezTo>
                <a:cubicBezTo>
                  <a:pt x="1837" y="419"/>
                  <a:pt x="1837" y="473"/>
                  <a:pt x="1837" y="528"/>
                </a:cubicBez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8" name=""/>
          <p:cNvSpPr/>
          <p:nvPr/>
        </p:nvSpPr>
        <p:spPr>
          <a:xfrm>
            <a:off x="5481720" y="5581800"/>
            <a:ext cx="6120" cy="101520"/>
          </a:xfrm>
          <a:custGeom>
            <a:avLst/>
            <a:gdLst/>
            <a:ahLst/>
            <a:rect l="l" t="t" r="r" b="b"/>
            <a:pathLst>
              <a:path w="4" h="64">
                <a:moveTo>
                  <a:pt x="0" y="0"/>
                </a:moveTo>
                <a:cubicBezTo>
                  <a:pt x="1" y="21"/>
                  <a:pt x="4" y="64"/>
                  <a:pt x="4" y="64"/>
                </a:cubicBez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9" name=""/>
          <p:cNvSpPr/>
          <p:nvPr/>
        </p:nvSpPr>
        <p:spPr>
          <a:xfrm>
            <a:off x="6516720" y="5613480"/>
            <a:ext cx="101520" cy="127080"/>
          </a:xfrm>
          <a:custGeom>
            <a:avLst/>
            <a:gdLst/>
            <a:ahLst/>
            <a:rect l="l" t="t" r="r" b="b"/>
            <a:pathLst>
              <a:path w="60" h="80">
                <a:moveTo>
                  <a:pt x="0" y="80"/>
                </a:moveTo>
                <a:cubicBezTo>
                  <a:pt x="4" y="62"/>
                  <a:pt x="7" y="35"/>
                  <a:pt x="20" y="20"/>
                </a:cubicBezTo>
                <a:cubicBezTo>
                  <a:pt x="30" y="7"/>
                  <a:pt x="49" y="11"/>
                  <a:pt x="60" y="0"/>
                </a:cubicBez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0" name=""/>
          <p:cNvSpPr/>
          <p:nvPr/>
        </p:nvSpPr>
        <p:spPr>
          <a:xfrm>
            <a:off x="6483240" y="5923080"/>
            <a:ext cx="162000" cy="83880"/>
          </a:xfrm>
          <a:custGeom>
            <a:avLst/>
            <a:gdLst/>
            <a:ahLst/>
            <a:rect l="l" t="t" r="r" b="b"/>
            <a:pathLst>
              <a:path w="96" h="53">
                <a:moveTo>
                  <a:pt x="0" y="53"/>
                </a:moveTo>
                <a:cubicBezTo>
                  <a:pt x="8" y="48"/>
                  <a:pt x="19" y="45"/>
                  <a:pt x="24" y="37"/>
                </a:cubicBezTo>
                <a:cubicBezTo>
                  <a:pt x="34" y="21"/>
                  <a:pt x="42" y="3"/>
                  <a:pt x="64" y="1"/>
                </a:cubicBezTo>
                <a:cubicBezTo>
                  <a:pt x="75" y="0"/>
                  <a:pt x="85" y="1"/>
                  <a:pt x="96" y="1"/>
                </a:cubicBez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1" name=""/>
          <p:cNvSpPr/>
          <p:nvPr/>
        </p:nvSpPr>
        <p:spPr>
          <a:xfrm>
            <a:off x="6535800" y="6024600"/>
            <a:ext cx="81000" cy="52200"/>
          </a:xfrm>
          <a:custGeom>
            <a:avLst/>
            <a:gdLst/>
            <a:ahLst/>
            <a:rect l="l" t="t" r="r" b="b"/>
            <a:pathLst>
              <a:path w="48" h="33">
                <a:moveTo>
                  <a:pt x="0" y="33"/>
                </a:moveTo>
                <a:cubicBezTo>
                  <a:pt x="5" y="18"/>
                  <a:pt x="12" y="8"/>
                  <a:pt x="24" y="0"/>
                </a:cubicBezTo>
                <a:cubicBezTo>
                  <a:pt x="24" y="0"/>
                  <a:pt x="44" y="5"/>
                  <a:pt x="45" y="6"/>
                </a:cubicBezTo>
                <a:cubicBezTo>
                  <a:pt x="47" y="8"/>
                  <a:pt x="48" y="15"/>
                  <a:pt x="48" y="15"/>
                </a:cubicBez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2" name=""/>
          <p:cNvSpPr/>
          <p:nvPr/>
        </p:nvSpPr>
        <p:spPr>
          <a:xfrm>
            <a:off x="6551640" y="5958000"/>
            <a:ext cx="47520" cy="66600"/>
          </a:xfrm>
          <a:custGeom>
            <a:avLst/>
            <a:gdLst/>
            <a:ahLst/>
            <a:rect l="l" t="t" r="r" b="b"/>
            <a:pathLst>
              <a:path w="28" h="42">
                <a:moveTo>
                  <a:pt x="18" y="42"/>
                </a:moveTo>
                <a:cubicBezTo>
                  <a:pt x="28" y="12"/>
                  <a:pt x="0" y="21"/>
                  <a:pt x="0" y="0"/>
                </a:cubicBezTo>
              </a:path>
            </a:pathLst>
          </a:custGeom>
          <a:noFill/>
          <a:ln w="93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3" name=""/>
          <p:cNvSpPr/>
          <p:nvPr/>
        </p:nvSpPr>
        <p:spPr>
          <a:xfrm>
            <a:off x="5614920" y="2362320"/>
            <a:ext cx="15840" cy="17280"/>
          </a:xfrm>
          <a:custGeom>
            <a:avLst/>
            <a:gdLst/>
            <a:ahLst/>
            <a:rect l="l" t="t" r="r" b="b"/>
            <a:pathLst>
              <a:path w="40" h="40">
                <a:moveTo>
                  <a:pt x="0" y="0"/>
                </a:moveTo>
                <a:lnTo>
                  <a:pt x="13" y="0"/>
                </a:lnTo>
                <a:lnTo>
                  <a:pt x="23" y="1"/>
                </a:lnTo>
                <a:lnTo>
                  <a:pt x="30" y="2"/>
                </a:lnTo>
                <a:lnTo>
                  <a:pt x="35" y="6"/>
                </a:lnTo>
                <a:lnTo>
                  <a:pt x="38" y="10"/>
                </a:lnTo>
                <a:lnTo>
                  <a:pt x="39" y="17"/>
                </a:lnTo>
                <a:lnTo>
                  <a:pt x="40" y="27"/>
                </a:lnTo>
                <a:lnTo>
                  <a:pt x="40" y="40"/>
                </a:lnTo>
                <a:lnTo>
                  <a:pt x="40" y="40"/>
                </a:lnTo>
                <a:lnTo>
                  <a:pt x="39" y="40"/>
                </a:lnTo>
                <a:lnTo>
                  <a:pt x="38" y="40"/>
                </a:lnTo>
                <a:lnTo>
                  <a:pt x="35" y="40"/>
                </a:lnTo>
                <a:lnTo>
                  <a:pt x="30" y="40"/>
                </a:lnTo>
                <a:lnTo>
                  <a:pt x="23" y="40"/>
                </a:lnTo>
                <a:lnTo>
                  <a:pt x="13" y="40"/>
                </a:lnTo>
                <a:lnTo>
                  <a:pt x="0" y="40"/>
                </a:lnTo>
                <a:lnTo>
                  <a:pt x="0" y="27"/>
                </a:lnTo>
                <a:lnTo>
                  <a:pt x="0" y="17"/>
                </a:lnTo>
                <a:lnTo>
                  <a:pt x="0" y="10"/>
                </a:lnTo>
                <a:lnTo>
                  <a:pt x="0" y="5"/>
                </a:lnTo>
                <a:lnTo>
                  <a:pt x="0" y="2"/>
                </a:lnTo>
                <a:lnTo>
                  <a:pt x="0" y="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bfe1d2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4" name=""/>
          <p:cNvSpPr/>
          <p:nvPr/>
        </p:nvSpPr>
        <p:spPr>
          <a:xfrm>
            <a:off x="1886040" y="4425840"/>
            <a:ext cx="4680" cy="32040"/>
          </a:xfrm>
          <a:custGeom>
            <a:avLst/>
            <a:gdLst/>
            <a:ahLst/>
            <a:rect l="l" t="t" r="r" b="b"/>
            <a:pathLst>
              <a:path w="10" h="74">
                <a:moveTo>
                  <a:pt x="0" y="74"/>
                </a:moveTo>
                <a:lnTo>
                  <a:pt x="10" y="0"/>
                </a:lnTo>
                <a:lnTo>
                  <a:pt x="10" y="0"/>
                </a:lnTo>
                <a:lnTo>
                  <a:pt x="1" y="74"/>
                </a:lnTo>
                <a:lnTo>
                  <a:pt x="0" y="74"/>
                </a:lnTo>
                <a:close/>
              </a:path>
            </a:pathLst>
          </a:custGeom>
          <a:solidFill>
            <a:srgbClr val="d81e04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4760" bIns="-14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5" name=""/>
          <p:cNvSpPr/>
          <p:nvPr/>
        </p:nvSpPr>
        <p:spPr>
          <a:xfrm>
            <a:off x="1297080" y="4441680"/>
            <a:ext cx="31680" cy="9720"/>
          </a:xfrm>
          <a:custGeom>
            <a:avLst/>
            <a:gdLst/>
            <a:ahLst/>
            <a:rect l="l" t="t" r="r" b="b"/>
            <a:pathLst>
              <a:path w="72" h="16">
                <a:moveTo>
                  <a:pt x="72" y="0"/>
                </a:moveTo>
                <a:lnTo>
                  <a:pt x="0" y="16"/>
                </a:lnTo>
                <a:lnTo>
                  <a:pt x="0" y="16"/>
                </a:lnTo>
                <a:lnTo>
                  <a:pt x="72" y="0"/>
                </a:lnTo>
                <a:close/>
              </a:path>
            </a:pathLst>
          </a:custGeom>
          <a:solidFill>
            <a:srgbClr val="d81e04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6" name=""/>
          <p:cNvSpPr/>
          <p:nvPr/>
        </p:nvSpPr>
        <p:spPr>
          <a:xfrm>
            <a:off x="1309680" y="4506840"/>
            <a:ext cx="33480" cy="7920"/>
          </a:xfrm>
          <a:custGeom>
            <a:avLst/>
            <a:gdLst/>
            <a:ahLst/>
            <a:rect l="l" t="t" r="r" b="b"/>
            <a:pathLst>
              <a:path w="72" h="17">
                <a:moveTo>
                  <a:pt x="36" y="8"/>
                </a:moveTo>
                <a:lnTo>
                  <a:pt x="72" y="1"/>
                </a:lnTo>
                <a:lnTo>
                  <a:pt x="72" y="0"/>
                </a:lnTo>
                <a:lnTo>
                  <a:pt x="0" y="16"/>
                </a:lnTo>
                <a:lnTo>
                  <a:pt x="0" y="17"/>
                </a:lnTo>
                <a:lnTo>
                  <a:pt x="36" y="8"/>
                </a:lnTo>
                <a:close/>
              </a:path>
            </a:pathLst>
          </a:custGeom>
          <a:solidFill>
            <a:srgbClr val="d81e04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7" name=""/>
          <p:cNvSpPr/>
          <p:nvPr/>
        </p:nvSpPr>
        <p:spPr>
          <a:xfrm>
            <a:off x="3003480" y="5095800"/>
            <a:ext cx="289080" cy="505080"/>
          </a:xfrm>
          <a:prstGeom prst="line">
            <a:avLst/>
          </a:prstGeom>
          <a:ln w="38160">
            <a:solidFill>
              <a:srgbClr val="33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8" name=""/>
          <p:cNvSpPr/>
          <p:nvPr/>
        </p:nvSpPr>
        <p:spPr>
          <a:xfrm>
            <a:off x="3282840" y="5581800"/>
            <a:ext cx="0" cy="142560"/>
          </a:xfrm>
          <a:prstGeom prst="line">
            <a:avLst/>
          </a:prstGeom>
          <a:ln w="38160">
            <a:solidFill>
              <a:srgbClr val="33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9" name=""/>
          <p:cNvSpPr/>
          <p:nvPr/>
        </p:nvSpPr>
        <p:spPr>
          <a:xfrm flipH="1">
            <a:off x="2895120" y="5087880"/>
            <a:ext cx="125640" cy="108000"/>
          </a:xfrm>
          <a:prstGeom prst="line">
            <a:avLst/>
          </a:prstGeom>
          <a:ln w="38160">
            <a:solidFill>
              <a:srgbClr val="33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0" name=""/>
          <p:cNvSpPr/>
          <p:nvPr/>
        </p:nvSpPr>
        <p:spPr>
          <a:xfrm>
            <a:off x="2879640" y="5180040"/>
            <a:ext cx="141480" cy="534960"/>
          </a:xfrm>
          <a:custGeom>
            <a:avLst/>
            <a:gdLst/>
            <a:ahLst/>
            <a:rect l="l" t="t" r="r" b="b"/>
            <a:pathLst>
              <a:path w="86" h="279">
                <a:moveTo>
                  <a:pt x="13" y="0"/>
                </a:moveTo>
                <a:cubicBezTo>
                  <a:pt x="21" y="12"/>
                  <a:pt x="22" y="22"/>
                  <a:pt x="25" y="36"/>
                </a:cubicBezTo>
                <a:cubicBezTo>
                  <a:pt x="22" y="77"/>
                  <a:pt x="0" y="187"/>
                  <a:pt x="43" y="201"/>
                </a:cubicBezTo>
                <a:cubicBezTo>
                  <a:pt x="50" y="211"/>
                  <a:pt x="59" y="215"/>
                  <a:pt x="67" y="225"/>
                </a:cubicBezTo>
                <a:cubicBezTo>
                  <a:pt x="74" y="233"/>
                  <a:pt x="76" y="243"/>
                  <a:pt x="82" y="252"/>
                </a:cubicBezTo>
                <a:cubicBezTo>
                  <a:pt x="86" y="269"/>
                  <a:pt x="85" y="260"/>
                  <a:pt x="85" y="279"/>
                </a:cubicBezTo>
              </a:path>
            </a:pathLst>
          </a:custGeom>
          <a:noFill/>
          <a:ln w="38160">
            <a:solidFill>
              <a:srgbClr val="3366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1" name=""/>
          <p:cNvSpPr/>
          <p:nvPr/>
        </p:nvSpPr>
        <p:spPr>
          <a:xfrm>
            <a:off x="2994120" y="5386320"/>
            <a:ext cx="171360" cy="238320"/>
          </a:xfrm>
          <a:custGeom>
            <a:avLst/>
            <a:gdLst/>
            <a:ahLst/>
            <a:rect l="l" t="t" r="r" b="b"/>
            <a:pathLst>
              <a:path w="105" h="135">
                <a:moveTo>
                  <a:pt x="0" y="135"/>
                </a:moveTo>
                <a:cubicBezTo>
                  <a:pt x="6" y="126"/>
                  <a:pt x="9" y="117"/>
                  <a:pt x="15" y="108"/>
                </a:cubicBezTo>
                <a:cubicBezTo>
                  <a:pt x="25" y="93"/>
                  <a:pt x="53" y="85"/>
                  <a:pt x="69" y="78"/>
                </a:cubicBezTo>
                <a:cubicBezTo>
                  <a:pt x="78" y="74"/>
                  <a:pt x="87" y="72"/>
                  <a:pt x="96" y="69"/>
                </a:cubicBezTo>
                <a:cubicBezTo>
                  <a:pt x="99" y="68"/>
                  <a:pt x="105" y="66"/>
                  <a:pt x="105" y="66"/>
                </a:cubicBezTo>
                <a:cubicBezTo>
                  <a:pt x="97" y="42"/>
                  <a:pt x="105" y="24"/>
                  <a:pt x="105" y="0"/>
                </a:cubicBezTo>
              </a:path>
            </a:pathLst>
          </a:custGeom>
          <a:noFill/>
          <a:ln w="38160">
            <a:solidFill>
              <a:srgbClr val="3366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2" name=""/>
          <p:cNvSpPr/>
          <p:nvPr/>
        </p:nvSpPr>
        <p:spPr>
          <a:xfrm>
            <a:off x="2916360" y="5178600"/>
            <a:ext cx="131760" cy="187200"/>
          </a:xfrm>
          <a:custGeom>
            <a:avLst/>
            <a:gdLst/>
            <a:ahLst/>
            <a:rect l="l" t="t" r="r" b="b"/>
            <a:pathLst>
              <a:path w="81" h="106">
                <a:moveTo>
                  <a:pt x="0" y="106"/>
                </a:moveTo>
                <a:cubicBezTo>
                  <a:pt x="12" y="88"/>
                  <a:pt x="24" y="67"/>
                  <a:pt x="42" y="55"/>
                </a:cubicBezTo>
                <a:cubicBezTo>
                  <a:pt x="52" y="40"/>
                  <a:pt x="62" y="25"/>
                  <a:pt x="72" y="10"/>
                </a:cubicBezTo>
                <a:cubicBezTo>
                  <a:pt x="79" y="0"/>
                  <a:pt x="74" y="1"/>
                  <a:pt x="81" y="1"/>
                </a:cubicBezTo>
              </a:path>
            </a:pathLst>
          </a:custGeom>
          <a:noFill/>
          <a:ln w="38160">
            <a:solidFill>
              <a:srgbClr val="3366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3" name=""/>
          <p:cNvSpPr/>
          <p:nvPr/>
        </p:nvSpPr>
        <p:spPr>
          <a:xfrm>
            <a:off x="4038480" y="2984400"/>
            <a:ext cx="830520" cy="622440"/>
          </a:xfrm>
          <a:custGeom>
            <a:avLst/>
            <a:gdLst/>
            <a:ahLst/>
            <a:rect l="l" t="t" r="r" b="b"/>
            <a:pathLst>
              <a:path w="811" h="524">
                <a:moveTo>
                  <a:pt x="11" y="14"/>
                </a:moveTo>
                <a:lnTo>
                  <a:pt x="373" y="0"/>
                </a:lnTo>
                <a:lnTo>
                  <a:pt x="674" y="0"/>
                </a:lnTo>
                <a:lnTo>
                  <a:pt x="671" y="18"/>
                </a:lnTo>
                <a:lnTo>
                  <a:pt x="657" y="72"/>
                </a:lnTo>
                <a:lnTo>
                  <a:pt x="685" y="108"/>
                </a:lnTo>
                <a:lnTo>
                  <a:pt x="696" y="129"/>
                </a:lnTo>
                <a:lnTo>
                  <a:pt x="750" y="133"/>
                </a:lnTo>
                <a:lnTo>
                  <a:pt x="753" y="176"/>
                </a:lnTo>
                <a:lnTo>
                  <a:pt x="775" y="179"/>
                </a:lnTo>
                <a:lnTo>
                  <a:pt x="775" y="194"/>
                </a:lnTo>
                <a:lnTo>
                  <a:pt x="789" y="215"/>
                </a:lnTo>
                <a:lnTo>
                  <a:pt x="811" y="222"/>
                </a:lnTo>
                <a:lnTo>
                  <a:pt x="811" y="265"/>
                </a:lnTo>
                <a:lnTo>
                  <a:pt x="800" y="308"/>
                </a:lnTo>
                <a:lnTo>
                  <a:pt x="735" y="337"/>
                </a:lnTo>
                <a:lnTo>
                  <a:pt x="700" y="359"/>
                </a:lnTo>
                <a:lnTo>
                  <a:pt x="707" y="398"/>
                </a:lnTo>
                <a:lnTo>
                  <a:pt x="717" y="420"/>
                </a:lnTo>
                <a:lnTo>
                  <a:pt x="714" y="438"/>
                </a:lnTo>
                <a:lnTo>
                  <a:pt x="678" y="481"/>
                </a:lnTo>
                <a:lnTo>
                  <a:pt x="671" y="513"/>
                </a:lnTo>
                <a:lnTo>
                  <a:pt x="660" y="524"/>
                </a:lnTo>
                <a:lnTo>
                  <a:pt x="639" y="481"/>
                </a:lnTo>
                <a:lnTo>
                  <a:pt x="119" y="495"/>
                </a:lnTo>
                <a:lnTo>
                  <a:pt x="115" y="448"/>
                </a:lnTo>
                <a:lnTo>
                  <a:pt x="97" y="438"/>
                </a:lnTo>
                <a:lnTo>
                  <a:pt x="94" y="362"/>
                </a:lnTo>
                <a:lnTo>
                  <a:pt x="90" y="351"/>
                </a:lnTo>
                <a:lnTo>
                  <a:pt x="83" y="301"/>
                </a:lnTo>
                <a:lnTo>
                  <a:pt x="65" y="298"/>
                </a:lnTo>
                <a:lnTo>
                  <a:pt x="61" y="247"/>
                </a:lnTo>
                <a:lnTo>
                  <a:pt x="40" y="222"/>
                </a:lnTo>
                <a:lnTo>
                  <a:pt x="29" y="172"/>
                </a:lnTo>
                <a:lnTo>
                  <a:pt x="11" y="165"/>
                </a:lnTo>
                <a:lnTo>
                  <a:pt x="0" y="126"/>
                </a:lnTo>
                <a:lnTo>
                  <a:pt x="11" y="108"/>
                </a:lnTo>
                <a:lnTo>
                  <a:pt x="11" y="14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4" name=""/>
          <p:cNvSpPr/>
          <p:nvPr/>
        </p:nvSpPr>
        <p:spPr>
          <a:xfrm>
            <a:off x="3892680" y="1785960"/>
            <a:ext cx="947520" cy="1217520"/>
          </a:xfrm>
          <a:custGeom>
            <a:avLst/>
            <a:gdLst/>
            <a:ahLst/>
            <a:rect l="l" t="t" r="r" b="b"/>
            <a:pathLst>
              <a:path w="862" h="1022">
                <a:moveTo>
                  <a:pt x="7" y="61"/>
                </a:moveTo>
                <a:lnTo>
                  <a:pt x="230" y="57"/>
                </a:lnTo>
                <a:lnTo>
                  <a:pt x="237" y="0"/>
                </a:lnTo>
                <a:lnTo>
                  <a:pt x="276" y="0"/>
                </a:lnTo>
                <a:lnTo>
                  <a:pt x="280" y="75"/>
                </a:lnTo>
                <a:lnTo>
                  <a:pt x="298" y="97"/>
                </a:lnTo>
                <a:lnTo>
                  <a:pt x="305" y="122"/>
                </a:lnTo>
                <a:lnTo>
                  <a:pt x="337" y="133"/>
                </a:lnTo>
                <a:lnTo>
                  <a:pt x="369" y="136"/>
                </a:lnTo>
                <a:lnTo>
                  <a:pt x="402" y="165"/>
                </a:lnTo>
                <a:lnTo>
                  <a:pt x="420" y="158"/>
                </a:lnTo>
                <a:lnTo>
                  <a:pt x="436" y="129"/>
                </a:lnTo>
                <a:lnTo>
                  <a:pt x="525" y="136"/>
                </a:lnTo>
                <a:lnTo>
                  <a:pt x="533" y="172"/>
                </a:lnTo>
                <a:lnTo>
                  <a:pt x="547" y="179"/>
                </a:lnTo>
                <a:lnTo>
                  <a:pt x="561" y="168"/>
                </a:lnTo>
                <a:lnTo>
                  <a:pt x="586" y="168"/>
                </a:lnTo>
                <a:lnTo>
                  <a:pt x="629" y="212"/>
                </a:lnTo>
                <a:lnTo>
                  <a:pt x="715" y="208"/>
                </a:lnTo>
                <a:lnTo>
                  <a:pt x="715" y="186"/>
                </a:lnTo>
                <a:lnTo>
                  <a:pt x="737" y="168"/>
                </a:lnTo>
                <a:lnTo>
                  <a:pt x="758" y="197"/>
                </a:lnTo>
                <a:lnTo>
                  <a:pt x="816" y="194"/>
                </a:lnTo>
                <a:lnTo>
                  <a:pt x="862" y="212"/>
                </a:lnTo>
                <a:lnTo>
                  <a:pt x="787" y="265"/>
                </a:lnTo>
                <a:lnTo>
                  <a:pt x="701" y="326"/>
                </a:lnTo>
                <a:lnTo>
                  <a:pt x="637" y="416"/>
                </a:lnTo>
                <a:lnTo>
                  <a:pt x="615" y="455"/>
                </a:lnTo>
                <a:lnTo>
                  <a:pt x="579" y="477"/>
                </a:lnTo>
                <a:lnTo>
                  <a:pt x="572" y="513"/>
                </a:lnTo>
                <a:lnTo>
                  <a:pt x="586" y="552"/>
                </a:lnTo>
                <a:lnTo>
                  <a:pt x="558" y="584"/>
                </a:lnTo>
                <a:lnTo>
                  <a:pt x="529" y="624"/>
                </a:lnTo>
                <a:lnTo>
                  <a:pt x="529" y="649"/>
                </a:lnTo>
                <a:lnTo>
                  <a:pt x="536" y="653"/>
                </a:lnTo>
                <a:lnTo>
                  <a:pt x="533" y="785"/>
                </a:lnTo>
                <a:lnTo>
                  <a:pt x="640" y="843"/>
                </a:lnTo>
                <a:lnTo>
                  <a:pt x="665" y="871"/>
                </a:lnTo>
                <a:lnTo>
                  <a:pt x="669" y="896"/>
                </a:lnTo>
                <a:lnTo>
                  <a:pt x="719" y="900"/>
                </a:lnTo>
                <a:lnTo>
                  <a:pt x="737" y="975"/>
                </a:lnTo>
                <a:lnTo>
                  <a:pt x="758" y="993"/>
                </a:lnTo>
                <a:lnTo>
                  <a:pt x="751" y="1004"/>
                </a:lnTo>
                <a:lnTo>
                  <a:pt x="497" y="1004"/>
                </a:lnTo>
                <a:lnTo>
                  <a:pt x="248" y="1011"/>
                </a:lnTo>
                <a:lnTo>
                  <a:pt x="101" y="1022"/>
                </a:lnTo>
                <a:lnTo>
                  <a:pt x="101" y="993"/>
                </a:lnTo>
                <a:lnTo>
                  <a:pt x="101" y="721"/>
                </a:lnTo>
                <a:lnTo>
                  <a:pt x="58" y="667"/>
                </a:lnTo>
                <a:lnTo>
                  <a:pt x="65" y="635"/>
                </a:lnTo>
                <a:lnTo>
                  <a:pt x="86" y="610"/>
                </a:lnTo>
                <a:lnTo>
                  <a:pt x="86" y="527"/>
                </a:lnTo>
                <a:lnTo>
                  <a:pt x="43" y="491"/>
                </a:lnTo>
                <a:lnTo>
                  <a:pt x="50" y="477"/>
                </a:lnTo>
                <a:lnTo>
                  <a:pt x="61" y="466"/>
                </a:lnTo>
                <a:lnTo>
                  <a:pt x="43" y="448"/>
                </a:lnTo>
                <a:lnTo>
                  <a:pt x="54" y="430"/>
                </a:lnTo>
                <a:lnTo>
                  <a:pt x="58" y="405"/>
                </a:lnTo>
                <a:lnTo>
                  <a:pt x="36" y="387"/>
                </a:lnTo>
                <a:lnTo>
                  <a:pt x="50" y="359"/>
                </a:lnTo>
                <a:lnTo>
                  <a:pt x="65" y="344"/>
                </a:lnTo>
                <a:lnTo>
                  <a:pt x="43" y="305"/>
                </a:lnTo>
                <a:lnTo>
                  <a:pt x="18" y="212"/>
                </a:lnTo>
                <a:lnTo>
                  <a:pt x="25" y="176"/>
                </a:lnTo>
                <a:lnTo>
                  <a:pt x="0" y="147"/>
                </a:lnTo>
                <a:lnTo>
                  <a:pt x="32" y="122"/>
                </a:lnTo>
                <a:lnTo>
                  <a:pt x="14" y="93"/>
                </a:lnTo>
                <a:lnTo>
                  <a:pt x="7" y="61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55" name=""/>
          <p:cNvGrpSpPr/>
          <p:nvPr/>
        </p:nvGrpSpPr>
        <p:grpSpPr>
          <a:xfrm>
            <a:off x="3733920" y="2610000"/>
            <a:ext cx="1352160" cy="961560"/>
            <a:chOff x="3733920" y="2610000"/>
            <a:chExt cx="1352160" cy="961560"/>
          </a:xfrm>
        </p:grpSpPr>
        <p:sp>
          <p:nvSpPr>
            <p:cNvPr id="956" name=""/>
            <p:cNvSpPr/>
            <p:nvPr/>
          </p:nvSpPr>
          <p:spPr>
            <a:xfrm flipV="1">
              <a:off x="3984120" y="3335040"/>
              <a:ext cx="345240" cy="23652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7" name=""/>
            <p:cNvSpPr/>
            <p:nvPr/>
          </p:nvSpPr>
          <p:spPr>
            <a:xfrm flipV="1">
              <a:off x="4304160" y="3238200"/>
              <a:ext cx="294120" cy="11412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8" name=""/>
            <p:cNvSpPr/>
            <p:nvPr/>
          </p:nvSpPr>
          <p:spPr>
            <a:xfrm flipV="1">
              <a:off x="4590360" y="3022200"/>
              <a:ext cx="495720" cy="21924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9" name=""/>
            <p:cNvSpPr/>
            <p:nvPr/>
          </p:nvSpPr>
          <p:spPr>
            <a:xfrm>
              <a:off x="3972240" y="3249720"/>
              <a:ext cx="35640" cy="306360"/>
            </a:xfrm>
            <a:custGeom>
              <a:avLst/>
              <a:gdLst/>
              <a:ahLst/>
              <a:rect l="l" t="t" r="r" b="b"/>
              <a:pathLst>
                <a:path w="21" h="174">
                  <a:moveTo>
                    <a:pt x="21" y="174"/>
                  </a:moveTo>
                  <a:cubicBezTo>
                    <a:pt x="20" y="161"/>
                    <a:pt x="17" y="68"/>
                    <a:pt x="15" y="48"/>
                  </a:cubicBezTo>
                  <a:cubicBezTo>
                    <a:pt x="14" y="36"/>
                    <a:pt x="7" y="20"/>
                    <a:pt x="3" y="9"/>
                  </a:cubicBezTo>
                  <a:cubicBezTo>
                    <a:pt x="2" y="6"/>
                    <a:pt x="0" y="0"/>
                    <a:pt x="0" y="0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0" name=""/>
            <p:cNvSpPr/>
            <p:nvPr/>
          </p:nvSpPr>
          <p:spPr>
            <a:xfrm flipV="1">
              <a:off x="3965760" y="2725560"/>
              <a:ext cx="471960" cy="54144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1" name=""/>
            <p:cNvSpPr/>
            <p:nvPr/>
          </p:nvSpPr>
          <p:spPr>
            <a:xfrm>
              <a:off x="3733920" y="2610000"/>
              <a:ext cx="375840" cy="492120"/>
            </a:xfrm>
            <a:custGeom>
              <a:avLst/>
              <a:gdLst/>
              <a:ahLst/>
              <a:rect l="l" t="t" r="r" b="b"/>
              <a:pathLst>
                <a:path w="231" h="279">
                  <a:moveTo>
                    <a:pt x="0" y="0"/>
                  </a:moveTo>
                  <a:cubicBezTo>
                    <a:pt x="22" y="15"/>
                    <a:pt x="24" y="59"/>
                    <a:pt x="30" y="84"/>
                  </a:cubicBezTo>
                  <a:cubicBezTo>
                    <a:pt x="30" y="84"/>
                    <a:pt x="35" y="104"/>
                    <a:pt x="36" y="105"/>
                  </a:cubicBezTo>
                  <a:cubicBezTo>
                    <a:pt x="41" y="110"/>
                    <a:pt x="54" y="117"/>
                    <a:pt x="54" y="117"/>
                  </a:cubicBezTo>
                  <a:cubicBezTo>
                    <a:pt x="65" y="133"/>
                    <a:pt x="73" y="152"/>
                    <a:pt x="78" y="171"/>
                  </a:cubicBezTo>
                  <a:cubicBezTo>
                    <a:pt x="80" y="180"/>
                    <a:pt x="83" y="200"/>
                    <a:pt x="87" y="207"/>
                  </a:cubicBezTo>
                  <a:cubicBezTo>
                    <a:pt x="90" y="212"/>
                    <a:pt x="100" y="214"/>
                    <a:pt x="105" y="216"/>
                  </a:cubicBezTo>
                  <a:cubicBezTo>
                    <a:pt x="121" y="240"/>
                    <a:pt x="165" y="255"/>
                    <a:pt x="192" y="264"/>
                  </a:cubicBezTo>
                  <a:cubicBezTo>
                    <a:pt x="205" y="268"/>
                    <a:pt x="217" y="279"/>
                    <a:pt x="231" y="279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2" name=""/>
            <p:cNvSpPr/>
            <p:nvPr/>
          </p:nvSpPr>
          <p:spPr>
            <a:xfrm>
              <a:off x="4012920" y="2693880"/>
              <a:ext cx="389160" cy="160560"/>
            </a:xfrm>
            <a:custGeom>
              <a:avLst/>
              <a:gdLst/>
              <a:ahLst/>
              <a:rect l="l" t="t" r="r" b="b"/>
              <a:pathLst>
                <a:path w="240" h="91">
                  <a:moveTo>
                    <a:pt x="0" y="90"/>
                  </a:moveTo>
                  <a:cubicBezTo>
                    <a:pt x="31" y="86"/>
                    <a:pt x="17" y="91"/>
                    <a:pt x="42" y="75"/>
                  </a:cubicBezTo>
                  <a:cubicBezTo>
                    <a:pt x="48" y="71"/>
                    <a:pt x="60" y="63"/>
                    <a:pt x="60" y="63"/>
                  </a:cubicBezTo>
                  <a:cubicBezTo>
                    <a:pt x="70" y="48"/>
                    <a:pt x="80" y="33"/>
                    <a:pt x="90" y="18"/>
                  </a:cubicBezTo>
                  <a:cubicBezTo>
                    <a:pt x="94" y="12"/>
                    <a:pt x="102" y="0"/>
                    <a:pt x="102" y="0"/>
                  </a:cubicBezTo>
                  <a:cubicBezTo>
                    <a:pt x="136" y="9"/>
                    <a:pt x="170" y="21"/>
                    <a:pt x="204" y="30"/>
                  </a:cubicBezTo>
                  <a:cubicBezTo>
                    <a:pt x="216" y="33"/>
                    <a:pt x="228" y="39"/>
                    <a:pt x="240" y="39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3" name=""/>
            <p:cNvSpPr/>
            <p:nvPr/>
          </p:nvSpPr>
          <p:spPr>
            <a:xfrm flipV="1">
              <a:off x="4402080" y="2927520"/>
              <a:ext cx="360720" cy="936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4" name=""/>
            <p:cNvSpPr/>
            <p:nvPr/>
          </p:nvSpPr>
          <p:spPr>
            <a:xfrm>
              <a:off x="4322520" y="3102120"/>
              <a:ext cx="54000" cy="233280"/>
            </a:xfrm>
            <a:custGeom>
              <a:avLst/>
              <a:gdLst/>
              <a:ahLst/>
              <a:rect l="l" t="t" r="r" b="b"/>
              <a:pathLst>
                <a:path w="34" h="132">
                  <a:moveTo>
                    <a:pt x="13" y="132"/>
                  </a:moveTo>
                  <a:cubicBezTo>
                    <a:pt x="9" y="126"/>
                    <a:pt x="0" y="121"/>
                    <a:pt x="1" y="114"/>
                  </a:cubicBezTo>
                  <a:cubicBezTo>
                    <a:pt x="2" y="104"/>
                    <a:pt x="4" y="69"/>
                    <a:pt x="13" y="60"/>
                  </a:cubicBezTo>
                  <a:cubicBezTo>
                    <a:pt x="22" y="51"/>
                    <a:pt x="27" y="45"/>
                    <a:pt x="31" y="33"/>
                  </a:cubicBezTo>
                  <a:cubicBezTo>
                    <a:pt x="32" y="22"/>
                    <a:pt x="34" y="0"/>
                    <a:pt x="34" y="0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5" name=""/>
            <p:cNvSpPr/>
            <p:nvPr/>
          </p:nvSpPr>
          <p:spPr>
            <a:xfrm flipH="1">
              <a:off x="4378320" y="2732040"/>
              <a:ext cx="52200" cy="39060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66" name=""/>
          <p:cNvGrpSpPr/>
          <p:nvPr/>
        </p:nvGrpSpPr>
        <p:grpSpPr>
          <a:xfrm>
            <a:off x="3046320" y="2071440"/>
            <a:ext cx="1707480" cy="3097080"/>
            <a:chOff x="3046320" y="2071440"/>
            <a:chExt cx="1707480" cy="3097080"/>
          </a:xfrm>
        </p:grpSpPr>
        <p:grpSp>
          <p:nvGrpSpPr>
            <p:cNvPr id="967" name=""/>
            <p:cNvGrpSpPr/>
            <p:nvPr/>
          </p:nvGrpSpPr>
          <p:grpSpPr>
            <a:xfrm>
              <a:off x="3046320" y="3557520"/>
              <a:ext cx="954720" cy="1611000"/>
              <a:chOff x="3046320" y="3557520"/>
              <a:chExt cx="954720" cy="1611000"/>
            </a:xfrm>
          </p:grpSpPr>
          <p:sp>
            <p:nvSpPr>
              <p:cNvPr id="968" name=""/>
              <p:cNvSpPr/>
              <p:nvPr/>
            </p:nvSpPr>
            <p:spPr>
              <a:xfrm flipV="1">
                <a:off x="3046320" y="4497480"/>
                <a:ext cx="316440" cy="67104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9" name=""/>
              <p:cNvSpPr/>
              <p:nvPr/>
            </p:nvSpPr>
            <p:spPr>
              <a:xfrm>
                <a:off x="3226320" y="4615200"/>
                <a:ext cx="13680" cy="13680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0" name=""/>
              <p:cNvSpPr/>
              <p:nvPr/>
            </p:nvSpPr>
            <p:spPr>
              <a:xfrm flipV="1">
                <a:off x="3219120" y="4471560"/>
                <a:ext cx="171720" cy="15444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1" name=""/>
              <p:cNvSpPr/>
              <p:nvPr/>
            </p:nvSpPr>
            <p:spPr>
              <a:xfrm flipV="1">
                <a:off x="3373200" y="4122360"/>
                <a:ext cx="218520" cy="36468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2" name=""/>
              <p:cNvSpPr/>
              <p:nvPr/>
            </p:nvSpPr>
            <p:spPr>
              <a:xfrm flipV="1">
                <a:off x="3577680" y="3920040"/>
                <a:ext cx="190440" cy="21816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3" name=""/>
              <p:cNvSpPr/>
              <p:nvPr/>
            </p:nvSpPr>
            <p:spPr>
              <a:xfrm flipV="1">
                <a:off x="3763080" y="3557520"/>
                <a:ext cx="237960" cy="37440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4" name=""/>
              <p:cNvSpPr/>
              <p:nvPr/>
            </p:nvSpPr>
            <p:spPr>
              <a:xfrm flipV="1">
                <a:off x="3171960" y="4254120"/>
                <a:ext cx="346320" cy="5400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5" name=""/>
              <p:cNvSpPr/>
              <p:nvPr/>
            </p:nvSpPr>
            <p:spPr>
              <a:xfrm>
                <a:off x="3324240" y="4593600"/>
                <a:ext cx="330120" cy="142920"/>
              </a:xfrm>
              <a:custGeom>
                <a:avLst/>
                <a:gdLst/>
                <a:ahLst/>
                <a:rect l="l" t="t" r="r" b="b"/>
                <a:pathLst>
                  <a:path w="204" h="81">
                    <a:moveTo>
                      <a:pt x="204" y="81"/>
                    </a:moveTo>
                    <a:cubicBezTo>
                      <a:pt x="163" y="73"/>
                      <a:pt x="98" y="58"/>
                      <a:pt x="60" y="42"/>
                    </a:cubicBezTo>
                    <a:cubicBezTo>
                      <a:pt x="44" y="35"/>
                      <a:pt x="11" y="0"/>
                      <a:pt x="0" y="0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6" name=""/>
              <p:cNvSpPr/>
              <p:nvPr/>
            </p:nvSpPr>
            <p:spPr>
              <a:xfrm>
                <a:off x="3411720" y="4429440"/>
                <a:ext cx="262080" cy="84600"/>
              </a:xfrm>
              <a:custGeom>
                <a:avLst/>
                <a:gdLst/>
                <a:ahLst/>
                <a:rect l="l" t="t" r="r" b="b"/>
                <a:pathLst>
                  <a:path w="162" h="48">
                    <a:moveTo>
                      <a:pt x="0" y="0"/>
                    </a:moveTo>
                    <a:cubicBezTo>
                      <a:pt x="32" y="32"/>
                      <a:pt x="120" y="48"/>
                      <a:pt x="162" y="48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7800" bIns="37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7" name=""/>
              <p:cNvSpPr/>
              <p:nvPr/>
            </p:nvSpPr>
            <p:spPr>
              <a:xfrm>
                <a:off x="3255840" y="4122720"/>
                <a:ext cx="330120" cy="173520"/>
              </a:xfrm>
              <a:custGeom>
                <a:avLst/>
                <a:gdLst/>
                <a:ahLst/>
                <a:rect l="l" t="t" r="r" b="b"/>
                <a:pathLst>
                  <a:path w="204" h="99">
                    <a:moveTo>
                      <a:pt x="0" y="99"/>
                    </a:moveTo>
                    <a:cubicBezTo>
                      <a:pt x="5" y="91"/>
                      <a:pt x="11" y="81"/>
                      <a:pt x="15" y="72"/>
                    </a:cubicBezTo>
                    <a:cubicBezTo>
                      <a:pt x="18" y="66"/>
                      <a:pt x="19" y="60"/>
                      <a:pt x="21" y="54"/>
                    </a:cubicBezTo>
                    <a:cubicBezTo>
                      <a:pt x="22" y="51"/>
                      <a:pt x="24" y="45"/>
                      <a:pt x="24" y="45"/>
                    </a:cubicBezTo>
                    <a:cubicBezTo>
                      <a:pt x="23" y="42"/>
                      <a:pt x="19" y="38"/>
                      <a:pt x="21" y="36"/>
                    </a:cubicBezTo>
                    <a:cubicBezTo>
                      <a:pt x="32" y="25"/>
                      <a:pt x="130" y="21"/>
                      <a:pt x="132" y="21"/>
                    </a:cubicBezTo>
                    <a:cubicBezTo>
                      <a:pt x="153" y="14"/>
                      <a:pt x="181" y="0"/>
                      <a:pt x="204" y="0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978" name=""/>
            <p:cNvGrpSpPr/>
            <p:nvPr/>
          </p:nvGrpSpPr>
          <p:grpSpPr>
            <a:xfrm>
              <a:off x="4018320" y="2071440"/>
              <a:ext cx="735480" cy="741600"/>
              <a:chOff x="4018320" y="2071440"/>
              <a:chExt cx="735480" cy="741600"/>
            </a:xfrm>
          </p:grpSpPr>
          <p:sp>
            <p:nvSpPr>
              <p:cNvPr id="979" name=""/>
              <p:cNvSpPr/>
              <p:nvPr/>
            </p:nvSpPr>
            <p:spPr>
              <a:xfrm>
                <a:off x="4398840" y="2133720"/>
                <a:ext cx="140040" cy="96840"/>
              </a:xfrm>
              <a:custGeom>
                <a:avLst/>
                <a:gdLst/>
                <a:ahLst/>
                <a:rect l="l" t="t" r="r" b="b"/>
                <a:pathLst>
                  <a:path w="87" h="55">
                    <a:moveTo>
                      <a:pt x="0" y="55"/>
                    </a:moveTo>
                    <a:cubicBezTo>
                      <a:pt x="3" y="53"/>
                      <a:pt x="30" y="28"/>
                      <a:pt x="30" y="28"/>
                    </a:cubicBezTo>
                    <a:cubicBezTo>
                      <a:pt x="46" y="21"/>
                      <a:pt x="63" y="20"/>
                      <a:pt x="78" y="10"/>
                    </a:cubicBezTo>
                    <a:cubicBezTo>
                      <a:pt x="85" y="0"/>
                      <a:pt x="80" y="1"/>
                      <a:pt x="87" y="1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0" name=""/>
              <p:cNvSpPr/>
              <p:nvPr/>
            </p:nvSpPr>
            <p:spPr>
              <a:xfrm flipV="1">
                <a:off x="4478400" y="2071440"/>
                <a:ext cx="172440" cy="269640"/>
              </a:xfrm>
              <a:prstGeom prst="line">
                <a:avLst/>
              </a:prstGeom>
              <a:ln w="38160">
                <a:solidFill>
                  <a:srgbClr val="33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1" name=""/>
              <p:cNvSpPr/>
              <p:nvPr/>
            </p:nvSpPr>
            <p:spPr>
              <a:xfrm>
                <a:off x="4407480" y="2313000"/>
                <a:ext cx="346320" cy="500040"/>
              </a:xfrm>
              <a:custGeom>
                <a:avLst/>
                <a:gdLst/>
                <a:ahLst/>
                <a:rect l="l" t="t" r="r" b="b"/>
                <a:pathLst>
                  <a:path w="213" h="270">
                    <a:moveTo>
                      <a:pt x="48" y="0"/>
                    </a:moveTo>
                    <a:cubicBezTo>
                      <a:pt x="42" y="19"/>
                      <a:pt x="22" y="34"/>
                      <a:pt x="15" y="54"/>
                    </a:cubicBezTo>
                    <a:cubicBezTo>
                      <a:pt x="7" y="77"/>
                      <a:pt x="3" y="96"/>
                      <a:pt x="0" y="120"/>
                    </a:cubicBezTo>
                    <a:cubicBezTo>
                      <a:pt x="0" y="121"/>
                      <a:pt x="4" y="214"/>
                      <a:pt x="15" y="225"/>
                    </a:cubicBezTo>
                    <a:cubicBezTo>
                      <a:pt x="28" y="238"/>
                      <a:pt x="45" y="241"/>
                      <a:pt x="63" y="246"/>
                    </a:cubicBezTo>
                    <a:cubicBezTo>
                      <a:pt x="112" y="260"/>
                      <a:pt x="162" y="270"/>
                      <a:pt x="213" y="270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2" name=""/>
              <p:cNvSpPr/>
              <p:nvPr/>
            </p:nvSpPr>
            <p:spPr>
              <a:xfrm>
                <a:off x="4018320" y="2427120"/>
                <a:ext cx="243360" cy="200160"/>
              </a:xfrm>
              <a:custGeom>
                <a:avLst/>
                <a:gdLst/>
                <a:ahLst/>
                <a:rect l="l" t="t" r="r" b="b"/>
                <a:pathLst>
                  <a:path w="150" h="114">
                    <a:moveTo>
                      <a:pt x="15" y="114"/>
                    </a:moveTo>
                    <a:cubicBezTo>
                      <a:pt x="8" y="93"/>
                      <a:pt x="14" y="100"/>
                      <a:pt x="0" y="90"/>
                    </a:cubicBezTo>
                    <a:cubicBezTo>
                      <a:pt x="1" y="86"/>
                      <a:pt x="0" y="81"/>
                      <a:pt x="3" y="78"/>
                    </a:cubicBezTo>
                    <a:cubicBezTo>
                      <a:pt x="5" y="76"/>
                      <a:pt x="10" y="78"/>
                      <a:pt x="12" y="75"/>
                    </a:cubicBezTo>
                    <a:cubicBezTo>
                      <a:pt x="15" y="71"/>
                      <a:pt x="20" y="48"/>
                      <a:pt x="21" y="48"/>
                    </a:cubicBezTo>
                    <a:cubicBezTo>
                      <a:pt x="35" y="43"/>
                      <a:pt x="73" y="31"/>
                      <a:pt x="84" y="24"/>
                    </a:cubicBezTo>
                    <a:cubicBezTo>
                      <a:pt x="103" y="11"/>
                      <a:pt x="126" y="0"/>
                      <a:pt x="150" y="0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3" name=""/>
              <p:cNvSpPr/>
              <p:nvPr/>
            </p:nvSpPr>
            <p:spPr>
              <a:xfrm>
                <a:off x="4256640" y="2368440"/>
                <a:ext cx="155520" cy="173160"/>
              </a:xfrm>
              <a:custGeom>
                <a:avLst/>
                <a:gdLst/>
                <a:ahLst/>
                <a:rect l="l" t="t" r="r" b="b"/>
                <a:pathLst>
                  <a:path w="96" h="98">
                    <a:moveTo>
                      <a:pt x="0" y="0"/>
                    </a:moveTo>
                    <a:cubicBezTo>
                      <a:pt x="4" y="14"/>
                      <a:pt x="7" y="27"/>
                      <a:pt x="15" y="39"/>
                    </a:cubicBezTo>
                    <a:cubicBezTo>
                      <a:pt x="22" y="98"/>
                      <a:pt x="41" y="87"/>
                      <a:pt x="96" y="87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4" name=""/>
              <p:cNvSpPr/>
              <p:nvPr/>
            </p:nvSpPr>
            <p:spPr>
              <a:xfrm>
                <a:off x="4187160" y="2511360"/>
                <a:ext cx="113400" cy="54000"/>
              </a:xfrm>
              <a:custGeom>
                <a:avLst/>
                <a:gdLst/>
                <a:ahLst/>
                <a:rect l="l" t="t" r="r" b="b"/>
                <a:pathLst>
                  <a:path w="69" h="31">
                    <a:moveTo>
                      <a:pt x="0" y="27"/>
                    </a:moveTo>
                    <a:cubicBezTo>
                      <a:pt x="14" y="26"/>
                      <a:pt x="32" y="31"/>
                      <a:pt x="42" y="21"/>
                    </a:cubicBezTo>
                    <a:cubicBezTo>
                      <a:pt x="57" y="6"/>
                      <a:pt x="49" y="0"/>
                      <a:pt x="69" y="0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7200" bIns="72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5" name=""/>
              <p:cNvSpPr/>
              <p:nvPr/>
            </p:nvSpPr>
            <p:spPr>
              <a:xfrm>
                <a:off x="4461480" y="2124000"/>
                <a:ext cx="126720" cy="196920"/>
              </a:xfrm>
              <a:custGeom>
                <a:avLst/>
                <a:gdLst/>
                <a:ahLst/>
                <a:rect l="l" t="t" r="r" b="b"/>
                <a:pathLst>
                  <a:path w="78" h="111">
                    <a:moveTo>
                      <a:pt x="0" y="0"/>
                    </a:moveTo>
                    <a:cubicBezTo>
                      <a:pt x="8" y="12"/>
                      <a:pt x="13" y="24"/>
                      <a:pt x="21" y="36"/>
                    </a:cubicBezTo>
                    <a:cubicBezTo>
                      <a:pt x="22" y="44"/>
                      <a:pt x="22" y="77"/>
                      <a:pt x="30" y="87"/>
                    </a:cubicBezTo>
                    <a:cubicBezTo>
                      <a:pt x="35" y="94"/>
                      <a:pt x="60" y="104"/>
                      <a:pt x="66" y="108"/>
                    </a:cubicBezTo>
                    <a:cubicBezTo>
                      <a:pt x="69" y="110"/>
                      <a:pt x="78" y="111"/>
                      <a:pt x="78" y="111"/>
                    </a:cubicBezTo>
                  </a:path>
                </a:pathLst>
              </a:custGeom>
              <a:noFill/>
              <a:ln w="38160">
                <a:solidFill>
                  <a:srgbClr val="33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986" name=""/>
          <p:cNvSpPr/>
          <p:nvPr/>
        </p:nvSpPr>
        <p:spPr>
          <a:xfrm>
            <a:off x="4444920" y="2174760"/>
            <a:ext cx="723960" cy="100080"/>
          </a:xfrm>
          <a:custGeom>
            <a:avLst/>
            <a:gdLst/>
            <a:ahLst/>
            <a:rect l="l" t="t" r="r" b="b"/>
            <a:pathLst>
              <a:path w="428" h="63">
                <a:moveTo>
                  <a:pt x="0" y="0"/>
                </a:moveTo>
                <a:cubicBezTo>
                  <a:pt x="16" y="10"/>
                  <a:pt x="41" y="13"/>
                  <a:pt x="59" y="16"/>
                </a:cubicBezTo>
                <a:cubicBezTo>
                  <a:pt x="65" y="19"/>
                  <a:pt x="71" y="21"/>
                  <a:pt x="77" y="22"/>
                </a:cubicBezTo>
                <a:cubicBezTo>
                  <a:pt x="83" y="25"/>
                  <a:pt x="89" y="27"/>
                  <a:pt x="95" y="28"/>
                </a:cubicBezTo>
                <a:cubicBezTo>
                  <a:pt x="119" y="40"/>
                  <a:pt x="153" y="36"/>
                  <a:pt x="179" y="37"/>
                </a:cubicBezTo>
                <a:cubicBezTo>
                  <a:pt x="208" y="43"/>
                  <a:pt x="236" y="45"/>
                  <a:pt x="266" y="46"/>
                </a:cubicBezTo>
                <a:cubicBezTo>
                  <a:pt x="283" y="49"/>
                  <a:pt x="300" y="50"/>
                  <a:pt x="317" y="52"/>
                </a:cubicBezTo>
                <a:cubicBezTo>
                  <a:pt x="345" y="61"/>
                  <a:pt x="381" y="60"/>
                  <a:pt x="410" y="61"/>
                </a:cubicBezTo>
                <a:cubicBezTo>
                  <a:pt x="426" y="63"/>
                  <a:pt x="420" y="63"/>
                  <a:pt x="428" y="63"/>
                </a:cubicBez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7" name=""/>
          <p:cNvSpPr/>
          <p:nvPr/>
        </p:nvSpPr>
        <p:spPr>
          <a:xfrm>
            <a:off x="2768760" y="4917960"/>
            <a:ext cx="239400" cy="7257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88" name=""/>
          <p:cNvGrpSpPr/>
          <p:nvPr/>
        </p:nvGrpSpPr>
        <p:grpSpPr>
          <a:xfrm>
            <a:off x="1298520" y="4130640"/>
            <a:ext cx="2368080" cy="808200"/>
            <a:chOff x="1298520" y="4130640"/>
            <a:chExt cx="2368080" cy="808200"/>
          </a:xfrm>
        </p:grpSpPr>
        <p:sp>
          <p:nvSpPr>
            <p:cNvPr id="989" name=""/>
            <p:cNvSpPr/>
            <p:nvPr/>
          </p:nvSpPr>
          <p:spPr>
            <a:xfrm>
              <a:off x="1298520" y="4389480"/>
              <a:ext cx="1490040" cy="549360"/>
            </a:xfrm>
            <a:custGeom>
              <a:avLst/>
              <a:gdLst/>
              <a:ahLst/>
              <a:rect l="l" t="t" r="r" b="b"/>
              <a:pathLst>
                <a:path w="916" h="312">
                  <a:moveTo>
                    <a:pt x="19" y="72"/>
                  </a:moveTo>
                  <a:cubicBezTo>
                    <a:pt x="17" y="70"/>
                    <a:pt x="4" y="59"/>
                    <a:pt x="4" y="54"/>
                  </a:cubicBezTo>
                  <a:cubicBezTo>
                    <a:pt x="0" y="2"/>
                    <a:pt x="41" y="14"/>
                    <a:pt x="82" y="12"/>
                  </a:cubicBezTo>
                  <a:cubicBezTo>
                    <a:pt x="103" y="5"/>
                    <a:pt x="95" y="10"/>
                    <a:pt x="109" y="0"/>
                  </a:cubicBezTo>
                  <a:cubicBezTo>
                    <a:pt x="141" y="2"/>
                    <a:pt x="170" y="7"/>
                    <a:pt x="202" y="12"/>
                  </a:cubicBezTo>
                  <a:cubicBezTo>
                    <a:pt x="216" y="14"/>
                    <a:pt x="230" y="16"/>
                    <a:pt x="244" y="18"/>
                  </a:cubicBezTo>
                  <a:cubicBezTo>
                    <a:pt x="251" y="19"/>
                    <a:pt x="265" y="21"/>
                    <a:pt x="265" y="21"/>
                  </a:cubicBezTo>
                  <a:cubicBezTo>
                    <a:pt x="311" y="36"/>
                    <a:pt x="424" y="25"/>
                    <a:pt x="448" y="24"/>
                  </a:cubicBezTo>
                  <a:cubicBezTo>
                    <a:pt x="489" y="26"/>
                    <a:pt x="514" y="24"/>
                    <a:pt x="550" y="36"/>
                  </a:cubicBezTo>
                  <a:cubicBezTo>
                    <a:pt x="554" y="37"/>
                    <a:pt x="579" y="45"/>
                    <a:pt x="580" y="45"/>
                  </a:cubicBezTo>
                  <a:cubicBezTo>
                    <a:pt x="587" y="47"/>
                    <a:pt x="598" y="57"/>
                    <a:pt x="598" y="57"/>
                  </a:cubicBezTo>
                  <a:cubicBezTo>
                    <a:pt x="604" y="74"/>
                    <a:pt x="629" y="96"/>
                    <a:pt x="646" y="102"/>
                  </a:cubicBezTo>
                  <a:cubicBezTo>
                    <a:pt x="660" y="116"/>
                    <a:pt x="651" y="109"/>
                    <a:pt x="673" y="123"/>
                  </a:cubicBezTo>
                  <a:cubicBezTo>
                    <a:pt x="679" y="127"/>
                    <a:pt x="691" y="135"/>
                    <a:pt x="691" y="135"/>
                  </a:cubicBezTo>
                  <a:cubicBezTo>
                    <a:pt x="698" y="145"/>
                    <a:pt x="705" y="152"/>
                    <a:pt x="715" y="159"/>
                  </a:cubicBezTo>
                  <a:cubicBezTo>
                    <a:pt x="725" y="174"/>
                    <a:pt x="742" y="185"/>
                    <a:pt x="757" y="195"/>
                  </a:cubicBezTo>
                  <a:cubicBezTo>
                    <a:pt x="763" y="199"/>
                    <a:pt x="775" y="207"/>
                    <a:pt x="775" y="207"/>
                  </a:cubicBezTo>
                  <a:cubicBezTo>
                    <a:pt x="783" y="219"/>
                    <a:pt x="795" y="222"/>
                    <a:pt x="808" y="231"/>
                  </a:cubicBezTo>
                  <a:cubicBezTo>
                    <a:pt x="832" y="247"/>
                    <a:pt x="856" y="260"/>
                    <a:pt x="880" y="276"/>
                  </a:cubicBezTo>
                  <a:cubicBezTo>
                    <a:pt x="885" y="284"/>
                    <a:pt x="894" y="294"/>
                    <a:pt x="901" y="300"/>
                  </a:cubicBezTo>
                  <a:cubicBezTo>
                    <a:pt x="916" y="312"/>
                    <a:pt x="906" y="294"/>
                    <a:pt x="913" y="309"/>
                  </a:cubicBezTo>
                </a:path>
              </a:pathLst>
            </a:custGeom>
            <a:noFill/>
            <a:ln w="3816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0" name=""/>
            <p:cNvSpPr/>
            <p:nvPr/>
          </p:nvSpPr>
          <p:spPr>
            <a:xfrm>
              <a:off x="2169360" y="4130640"/>
              <a:ext cx="119880" cy="312840"/>
            </a:xfrm>
            <a:custGeom>
              <a:avLst/>
              <a:gdLst/>
              <a:ahLst/>
              <a:rect l="l" t="t" r="r" b="b"/>
              <a:pathLst>
                <a:path w="75" h="177">
                  <a:moveTo>
                    <a:pt x="0" y="177"/>
                  </a:moveTo>
                  <a:cubicBezTo>
                    <a:pt x="7" y="167"/>
                    <a:pt x="9" y="159"/>
                    <a:pt x="18" y="150"/>
                  </a:cubicBezTo>
                  <a:cubicBezTo>
                    <a:pt x="34" y="101"/>
                    <a:pt x="75" y="55"/>
                    <a:pt x="75" y="0"/>
                  </a:cubicBezTo>
                </a:path>
              </a:pathLst>
            </a:custGeom>
            <a:noFill/>
            <a:ln w="3816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1" name=""/>
            <p:cNvSpPr/>
            <p:nvPr/>
          </p:nvSpPr>
          <p:spPr>
            <a:xfrm>
              <a:off x="3414600" y="4362480"/>
              <a:ext cx="252000" cy="304920"/>
            </a:xfrm>
            <a:custGeom>
              <a:avLst/>
              <a:gdLst/>
              <a:ahLst/>
              <a:rect l="l" t="t" r="r" b="b"/>
              <a:pathLst>
                <a:path w="154" h="174">
                  <a:moveTo>
                    <a:pt x="19" y="0"/>
                  </a:moveTo>
                  <a:cubicBezTo>
                    <a:pt x="27" y="42"/>
                    <a:pt x="0" y="113"/>
                    <a:pt x="25" y="144"/>
                  </a:cubicBezTo>
                  <a:cubicBezTo>
                    <a:pt x="29" y="150"/>
                    <a:pt x="55" y="153"/>
                    <a:pt x="64" y="156"/>
                  </a:cubicBezTo>
                  <a:cubicBezTo>
                    <a:pt x="105" y="168"/>
                    <a:pt x="104" y="174"/>
                    <a:pt x="154" y="174"/>
                  </a:cubicBezTo>
                </a:path>
              </a:pathLst>
            </a:custGeom>
            <a:noFill/>
            <a:ln w="3816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2" name=""/>
            <p:cNvSpPr/>
            <p:nvPr/>
          </p:nvSpPr>
          <p:spPr>
            <a:xfrm>
              <a:off x="3164400" y="4525920"/>
              <a:ext cx="246960" cy="214200"/>
            </a:xfrm>
            <a:custGeom>
              <a:avLst/>
              <a:gdLst/>
              <a:ahLst/>
              <a:rect l="l" t="t" r="r" b="b"/>
              <a:pathLst>
                <a:path w="153" h="120">
                  <a:moveTo>
                    <a:pt x="0" y="0"/>
                  </a:moveTo>
                  <a:cubicBezTo>
                    <a:pt x="40" y="2"/>
                    <a:pt x="46" y="2"/>
                    <a:pt x="75" y="9"/>
                  </a:cubicBezTo>
                  <a:cubicBezTo>
                    <a:pt x="81" y="27"/>
                    <a:pt x="91" y="42"/>
                    <a:pt x="102" y="57"/>
                  </a:cubicBezTo>
                  <a:cubicBezTo>
                    <a:pt x="109" y="78"/>
                    <a:pt x="119" y="86"/>
                    <a:pt x="135" y="102"/>
                  </a:cubicBezTo>
                  <a:cubicBezTo>
                    <a:pt x="138" y="105"/>
                    <a:pt x="153" y="117"/>
                    <a:pt x="153" y="120"/>
                  </a:cubicBezTo>
                </a:path>
              </a:pathLst>
            </a:custGeom>
            <a:noFill/>
            <a:ln w="3816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3" name=""/>
            <p:cNvSpPr/>
            <p:nvPr/>
          </p:nvSpPr>
          <p:spPr>
            <a:xfrm>
              <a:off x="2768400" y="4613400"/>
              <a:ext cx="563400" cy="314280"/>
            </a:xfrm>
            <a:custGeom>
              <a:avLst/>
              <a:gdLst/>
              <a:ahLst/>
              <a:rect l="l" t="t" r="r" b="b"/>
              <a:pathLst>
                <a:path w="327" h="169">
                  <a:moveTo>
                    <a:pt x="0" y="169"/>
                  </a:moveTo>
                  <a:lnTo>
                    <a:pt x="327" y="0"/>
                  </a:lnTo>
                </a:path>
              </a:pathLst>
            </a:custGeom>
            <a:solidFill>
              <a:srgbClr val="ff0000">
                <a:alpha val="50000"/>
              </a:srgbClr>
            </a:solidFill>
            <a:ln w="3816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94" name=""/>
          <p:cNvSpPr/>
          <p:nvPr/>
        </p:nvSpPr>
        <p:spPr>
          <a:xfrm flipV="1">
            <a:off x="4579920" y="2271240"/>
            <a:ext cx="568440" cy="49320"/>
          </a:xfrm>
          <a:prstGeom prst="line">
            <a:avLst/>
          </a:prstGeom>
          <a:ln w="38160">
            <a:solidFill>
              <a:srgbClr val="33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95" name=""/>
          <p:cNvGrpSpPr/>
          <p:nvPr/>
        </p:nvGrpSpPr>
        <p:grpSpPr>
          <a:xfrm>
            <a:off x="2603520" y="1760400"/>
            <a:ext cx="2604240" cy="1658520"/>
            <a:chOff x="2603520" y="1760400"/>
            <a:chExt cx="2604240" cy="1658520"/>
          </a:xfrm>
        </p:grpSpPr>
        <p:sp>
          <p:nvSpPr>
            <p:cNvPr id="996" name=""/>
            <p:cNvSpPr/>
            <p:nvPr/>
          </p:nvSpPr>
          <p:spPr>
            <a:xfrm>
              <a:off x="4687200" y="2313000"/>
              <a:ext cx="130320" cy="21420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7" name=""/>
            <p:cNvSpPr/>
            <p:nvPr/>
          </p:nvSpPr>
          <p:spPr>
            <a:xfrm>
              <a:off x="4418280" y="2521080"/>
              <a:ext cx="238320" cy="115920"/>
            </a:xfrm>
            <a:custGeom>
              <a:avLst/>
              <a:gdLst/>
              <a:ahLst/>
              <a:rect l="l" t="t" r="r" b="b"/>
              <a:pathLst>
                <a:path w="147" h="66">
                  <a:moveTo>
                    <a:pt x="0" y="66"/>
                  </a:moveTo>
                  <a:cubicBezTo>
                    <a:pt x="13" y="58"/>
                    <a:pt x="19" y="45"/>
                    <a:pt x="27" y="33"/>
                  </a:cubicBezTo>
                  <a:cubicBezTo>
                    <a:pt x="28" y="32"/>
                    <a:pt x="93" y="18"/>
                    <a:pt x="93" y="18"/>
                  </a:cubicBezTo>
                  <a:cubicBezTo>
                    <a:pt x="105" y="14"/>
                    <a:pt x="117" y="10"/>
                    <a:pt x="129" y="6"/>
                  </a:cubicBezTo>
                  <a:cubicBezTo>
                    <a:pt x="135" y="4"/>
                    <a:pt x="147" y="0"/>
                    <a:pt x="147" y="0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998" name=""/>
            <p:cNvGrpSpPr/>
            <p:nvPr/>
          </p:nvGrpSpPr>
          <p:grpSpPr>
            <a:xfrm>
              <a:off x="2603520" y="1760400"/>
              <a:ext cx="2604240" cy="1658520"/>
              <a:chOff x="2603520" y="1760400"/>
              <a:chExt cx="2604240" cy="1658520"/>
            </a:xfrm>
          </p:grpSpPr>
          <p:sp>
            <p:nvSpPr>
              <p:cNvPr id="999" name=""/>
              <p:cNvSpPr/>
              <p:nvPr/>
            </p:nvSpPr>
            <p:spPr>
              <a:xfrm>
                <a:off x="2603520" y="1760400"/>
                <a:ext cx="421920" cy="28512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0" name=""/>
              <p:cNvSpPr/>
              <p:nvPr/>
            </p:nvSpPr>
            <p:spPr>
              <a:xfrm>
                <a:off x="2994120" y="2018880"/>
                <a:ext cx="369360" cy="36036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1" name=""/>
              <p:cNvSpPr/>
              <p:nvPr/>
            </p:nvSpPr>
            <p:spPr>
              <a:xfrm>
                <a:off x="3349800" y="2372040"/>
                <a:ext cx="398880" cy="21780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2" name=""/>
              <p:cNvSpPr/>
              <p:nvPr/>
            </p:nvSpPr>
            <p:spPr>
              <a:xfrm>
                <a:off x="3712320" y="2562840"/>
                <a:ext cx="558360" cy="40320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3" name=""/>
              <p:cNvSpPr/>
              <p:nvPr/>
            </p:nvSpPr>
            <p:spPr>
              <a:xfrm>
                <a:off x="4251960" y="2958120"/>
                <a:ext cx="150480" cy="5976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960" bIns="1296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4" name=""/>
              <p:cNvSpPr/>
              <p:nvPr/>
            </p:nvSpPr>
            <p:spPr>
              <a:xfrm>
                <a:off x="4397040" y="3006360"/>
                <a:ext cx="127800" cy="24876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5" name=""/>
              <p:cNvSpPr/>
              <p:nvPr/>
            </p:nvSpPr>
            <p:spPr>
              <a:xfrm>
                <a:off x="4519440" y="3251520"/>
                <a:ext cx="131400" cy="14688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6" name=""/>
              <p:cNvSpPr/>
              <p:nvPr/>
            </p:nvSpPr>
            <p:spPr>
              <a:xfrm>
                <a:off x="4637160" y="3338280"/>
                <a:ext cx="570600" cy="80640"/>
              </a:xfrm>
              <a:custGeom>
                <a:avLst/>
                <a:gdLst/>
                <a:ahLst/>
                <a:rect l="l" t="t" r="r" b="b"/>
                <a:pathLst>
                  <a:path w="351" h="46">
                    <a:moveTo>
                      <a:pt x="0" y="32"/>
                    </a:moveTo>
                    <a:cubicBezTo>
                      <a:pt x="33" y="29"/>
                      <a:pt x="63" y="21"/>
                      <a:pt x="96" y="17"/>
                    </a:cubicBezTo>
                    <a:cubicBezTo>
                      <a:pt x="163" y="0"/>
                      <a:pt x="236" y="36"/>
                      <a:pt x="303" y="44"/>
                    </a:cubicBezTo>
                    <a:cubicBezTo>
                      <a:pt x="343" y="38"/>
                      <a:pt x="351" y="46"/>
                      <a:pt x="351" y="8"/>
                    </a:cubicBezTo>
                  </a:path>
                </a:pathLst>
              </a:custGeom>
              <a:noFill/>
              <a:ln w="38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3840" bIns="338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007" name=""/>
          <p:cNvSpPr/>
          <p:nvPr/>
        </p:nvSpPr>
        <p:spPr>
          <a:xfrm>
            <a:off x="2681280" y="1733400"/>
            <a:ext cx="1819440" cy="1467000"/>
          </a:xfrm>
          <a:custGeom>
            <a:avLst/>
            <a:gdLst/>
            <a:ahLst/>
            <a:rect l="l" t="t" r="r" b="b"/>
            <a:pathLst>
              <a:path w="1075" h="911">
                <a:moveTo>
                  <a:pt x="0" y="0"/>
                </a:moveTo>
                <a:cubicBezTo>
                  <a:pt x="33" y="16"/>
                  <a:pt x="58" y="36"/>
                  <a:pt x="88" y="56"/>
                </a:cubicBezTo>
                <a:cubicBezTo>
                  <a:pt x="95" y="67"/>
                  <a:pt x="106" y="80"/>
                  <a:pt x="116" y="88"/>
                </a:cubicBezTo>
                <a:cubicBezTo>
                  <a:pt x="123" y="94"/>
                  <a:pt x="140" y="104"/>
                  <a:pt x="140" y="104"/>
                </a:cubicBezTo>
                <a:cubicBezTo>
                  <a:pt x="153" y="124"/>
                  <a:pt x="144" y="113"/>
                  <a:pt x="172" y="132"/>
                </a:cubicBezTo>
                <a:cubicBezTo>
                  <a:pt x="208" y="156"/>
                  <a:pt x="238" y="186"/>
                  <a:pt x="280" y="200"/>
                </a:cubicBezTo>
                <a:cubicBezTo>
                  <a:pt x="293" y="219"/>
                  <a:pt x="340" y="254"/>
                  <a:pt x="360" y="268"/>
                </a:cubicBezTo>
                <a:cubicBezTo>
                  <a:pt x="374" y="290"/>
                  <a:pt x="399" y="295"/>
                  <a:pt x="416" y="312"/>
                </a:cubicBezTo>
                <a:cubicBezTo>
                  <a:pt x="437" y="333"/>
                  <a:pt x="481" y="383"/>
                  <a:pt x="508" y="392"/>
                </a:cubicBezTo>
                <a:cubicBezTo>
                  <a:pt x="520" y="404"/>
                  <a:pt x="530" y="407"/>
                  <a:pt x="544" y="416"/>
                </a:cubicBezTo>
                <a:cubicBezTo>
                  <a:pt x="552" y="428"/>
                  <a:pt x="576" y="444"/>
                  <a:pt x="576" y="444"/>
                </a:cubicBezTo>
                <a:cubicBezTo>
                  <a:pt x="586" y="458"/>
                  <a:pt x="603" y="477"/>
                  <a:pt x="616" y="488"/>
                </a:cubicBezTo>
                <a:cubicBezTo>
                  <a:pt x="623" y="494"/>
                  <a:pt x="640" y="504"/>
                  <a:pt x="640" y="504"/>
                </a:cubicBezTo>
                <a:cubicBezTo>
                  <a:pt x="658" y="531"/>
                  <a:pt x="637" y="505"/>
                  <a:pt x="660" y="520"/>
                </a:cubicBezTo>
                <a:cubicBezTo>
                  <a:pt x="674" y="529"/>
                  <a:pt x="678" y="543"/>
                  <a:pt x="692" y="552"/>
                </a:cubicBezTo>
                <a:cubicBezTo>
                  <a:pt x="709" y="577"/>
                  <a:pt x="736" y="588"/>
                  <a:pt x="760" y="604"/>
                </a:cubicBezTo>
                <a:cubicBezTo>
                  <a:pt x="768" y="609"/>
                  <a:pt x="784" y="620"/>
                  <a:pt x="784" y="620"/>
                </a:cubicBezTo>
                <a:cubicBezTo>
                  <a:pt x="797" y="639"/>
                  <a:pt x="819" y="661"/>
                  <a:pt x="836" y="676"/>
                </a:cubicBezTo>
                <a:cubicBezTo>
                  <a:pt x="847" y="685"/>
                  <a:pt x="860" y="692"/>
                  <a:pt x="872" y="700"/>
                </a:cubicBezTo>
                <a:cubicBezTo>
                  <a:pt x="876" y="703"/>
                  <a:pt x="884" y="708"/>
                  <a:pt x="884" y="708"/>
                </a:cubicBezTo>
                <a:cubicBezTo>
                  <a:pt x="893" y="722"/>
                  <a:pt x="906" y="727"/>
                  <a:pt x="916" y="740"/>
                </a:cubicBezTo>
                <a:cubicBezTo>
                  <a:pt x="941" y="772"/>
                  <a:pt x="921" y="757"/>
                  <a:pt x="944" y="772"/>
                </a:cubicBezTo>
                <a:cubicBezTo>
                  <a:pt x="962" y="799"/>
                  <a:pt x="1001" y="842"/>
                  <a:pt x="1028" y="860"/>
                </a:cubicBezTo>
                <a:cubicBezTo>
                  <a:pt x="1031" y="864"/>
                  <a:pt x="1033" y="869"/>
                  <a:pt x="1036" y="872"/>
                </a:cubicBezTo>
                <a:cubicBezTo>
                  <a:pt x="1039" y="875"/>
                  <a:pt x="1045" y="876"/>
                  <a:pt x="1048" y="880"/>
                </a:cubicBezTo>
                <a:cubicBezTo>
                  <a:pt x="1075" y="911"/>
                  <a:pt x="1052" y="898"/>
                  <a:pt x="1072" y="908"/>
                </a:cubicBezTo>
              </a:path>
            </a:pathLst>
          </a:custGeom>
          <a:noFill/>
          <a:ln w="1260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08" name=""/>
          <p:cNvGrpSpPr/>
          <p:nvPr/>
        </p:nvGrpSpPr>
        <p:grpSpPr>
          <a:xfrm>
            <a:off x="3732120" y="5383080"/>
            <a:ext cx="3052080" cy="1009080"/>
            <a:chOff x="3732120" y="5383080"/>
            <a:chExt cx="3052080" cy="1009080"/>
          </a:xfrm>
        </p:grpSpPr>
        <p:grpSp>
          <p:nvGrpSpPr>
            <p:cNvPr id="1009" name=""/>
            <p:cNvGrpSpPr/>
            <p:nvPr/>
          </p:nvGrpSpPr>
          <p:grpSpPr>
            <a:xfrm>
              <a:off x="4229280" y="5383080"/>
              <a:ext cx="1160280" cy="505440"/>
              <a:chOff x="4229280" y="5383080"/>
              <a:chExt cx="1160280" cy="505440"/>
            </a:xfrm>
          </p:grpSpPr>
          <p:sp>
            <p:nvSpPr>
              <p:cNvPr id="1010" name=""/>
              <p:cNvSpPr/>
              <p:nvPr/>
            </p:nvSpPr>
            <p:spPr>
              <a:xfrm>
                <a:off x="4229280" y="5730120"/>
                <a:ext cx="209520" cy="78840"/>
              </a:xfrm>
              <a:custGeom>
                <a:avLst/>
                <a:gdLst/>
                <a:ahLst/>
                <a:rect l="l" t="t" r="r" b="b"/>
                <a:pathLst>
                  <a:path w="129" h="45">
                    <a:moveTo>
                      <a:pt x="0" y="0"/>
                    </a:moveTo>
                    <a:lnTo>
                      <a:pt x="75" y="30"/>
                    </a:lnTo>
                    <a:cubicBezTo>
                      <a:pt x="75" y="30"/>
                      <a:pt x="102" y="39"/>
                      <a:pt x="102" y="39"/>
                    </a:cubicBezTo>
                    <a:cubicBezTo>
                      <a:pt x="108" y="41"/>
                      <a:pt x="114" y="41"/>
                      <a:pt x="120" y="42"/>
                    </a:cubicBezTo>
                    <a:cubicBezTo>
                      <a:pt x="123" y="43"/>
                      <a:pt x="129" y="45"/>
                      <a:pt x="129" y="45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2040" bIns="320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1" name=""/>
              <p:cNvSpPr/>
              <p:nvPr/>
            </p:nvSpPr>
            <p:spPr>
              <a:xfrm>
                <a:off x="4380120" y="5803920"/>
                <a:ext cx="43560" cy="84600"/>
              </a:xfrm>
              <a:custGeom>
                <a:avLst/>
                <a:gdLst/>
                <a:ahLst/>
                <a:rect l="l" t="t" r="r" b="b"/>
                <a:pathLst>
                  <a:path w="27" h="48">
                    <a:moveTo>
                      <a:pt x="0" y="0"/>
                    </a:moveTo>
                    <a:cubicBezTo>
                      <a:pt x="10" y="15"/>
                      <a:pt x="10" y="39"/>
                      <a:pt x="27" y="48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7800" bIns="37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2" name=""/>
              <p:cNvSpPr/>
              <p:nvPr/>
            </p:nvSpPr>
            <p:spPr>
              <a:xfrm>
                <a:off x="4692240" y="5583960"/>
                <a:ext cx="28800" cy="137160"/>
              </a:xfrm>
              <a:custGeom>
                <a:avLst/>
                <a:gdLst/>
                <a:ahLst/>
                <a:rect l="l" t="t" r="r" b="b"/>
                <a:pathLst>
                  <a:path w="18" h="78">
                    <a:moveTo>
                      <a:pt x="18" y="0"/>
                    </a:moveTo>
                    <a:cubicBezTo>
                      <a:pt x="15" y="26"/>
                      <a:pt x="0" y="52"/>
                      <a:pt x="0" y="78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3" name=""/>
              <p:cNvSpPr/>
              <p:nvPr/>
            </p:nvSpPr>
            <p:spPr>
              <a:xfrm>
                <a:off x="4824000" y="5557320"/>
                <a:ext cx="141480" cy="153000"/>
              </a:xfrm>
              <a:custGeom>
                <a:avLst/>
                <a:gdLst/>
                <a:ahLst/>
                <a:rect l="l" t="t" r="r" b="b"/>
                <a:pathLst>
                  <a:path w="87" h="87">
                    <a:moveTo>
                      <a:pt x="0" y="0"/>
                    </a:moveTo>
                    <a:cubicBezTo>
                      <a:pt x="9" y="28"/>
                      <a:pt x="20" y="50"/>
                      <a:pt x="51" y="60"/>
                    </a:cubicBezTo>
                    <a:cubicBezTo>
                      <a:pt x="65" y="74"/>
                      <a:pt x="56" y="67"/>
                      <a:pt x="78" y="81"/>
                    </a:cubicBezTo>
                    <a:cubicBezTo>
                      <a:pt x="81" y="83"/>
                      <a:pt x="87" y="87"/>
                      <a:pt x="87" y="87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4" name=""/>
              <p:cNvSpPr/>
              <p:nvPr/>
            </p:nvSpPr>
            <p:spPr>
              <a:xfrm>
                <a:off x="5389560" y="5383080"/>
                <a:ext cx="0" cy="158400"/>
              </a:xfrm>
              <a:prstGeom prst="line">
                <a:avLst/>
              </a:prstGeom>
              <a:ln w="38160">
                <a:solidFill>
                  <a:srgbClr val="ff99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015" name=""/>
            <p:cNvGrpSpPr/>
            <p:nvPr/>
          </p:nvGrpSpPr>
          <p:grpSpPr>
            <a:xfrm>
              <a:off x="3732120" y="5383080"/>
              <a:ext cx="3052080" cy="1009080"/>
              <a:chOff x="3732120" y="5383080"/>
              <a:chExt cx="3052080" cy="1009080"/>
            </a:xfrm>
          </p:grpSpPr>
          <p:sp>
            <p:nvSpPr>
              <p:cNvPr id="1016" name=""/>
              <p:cNvSpPr/>
              <p:nvPr/>
            </p:nvSpPr>
            <p:spPr>
              <a:xfrm>
                <a:off x="6340680" y="5626080"/>
                <a:ext cx="131760" cy="42120"/>
              </a:xfrm>
              <a:custGeom>
                <a:avLst/>
                <a:gdLst/>
                <a:ahLst/>
                <a:rect l="l" t="t" r="r" b="b"/>
                <a:pathLst>
                  <a:path w="81" h="24">
                    <a:moveTo>
                      <a:pt x="0" y="0"/>
                    </a:moveTo>
                    <a:cubicBezTo>
                      <a:pt x="12" y="4"/>
                      <a:pt x="16" y="13"/>
                      <a:pt x="27" y="18"/>
                    </a:cubicBezTo>
                    <a:cubicBezTo>
                      <a:pt x="33" y="21"/>
                      <a:pt x="45" y="24"/>
                      <a:pt x="45" y="24"/>
                    </a:cubicBezTo>
                    <a:cubicBezTo>
                      <a:pt x="48" y="22"/>
                      <a:pt x="51" y="20"/>
                      <a:pt x="54" y="18"/>
                    </a:cubicBezTo>
                    <a:cubicBezTo>
                      <a:pt x="57" y="17"/>
                      <a:pt x="60" y="17"/>
                      <a:pt x="63" y="15"/>
                    </a:cubicBezTo>
                    <a:cubicBezTo>
                      <a:pt x="69" y="11"/>
                      <a:pt x="81" y="3"/>
                      <a:pt x="81" y="3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4680" bIns="-46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7" name=""/>
              <p:cNvSpPr/>
              <p:nvPr/>
            </p:nvSpPr>
            <p:spPr>
              <a:xfrm>
                <a:off x="6287040" y="5493960"/>
                <a:ext cx="0" cy="190080"/>
              </a:xfrm>
              <a:prstGeom prst="line">
                <a:avLst/>
              </a:prstGeom>
              <a:ln w="38160">
                <a:solidFill>
                  <a:srgbClr val="ff99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8" name=""/>
              <p:cNvSpPr/>
              <p:nvPr/>
            </p:nvSpPr>
            <p:spPr>
              <a:xfrm>
                <a:off x="6301800" y="5398920"/>
                <a:ext cx="116640" cy="317160"/>
              </a:xfrm>
              <a:custGeom>
                <a:avLst/>
                <a:gdLst/>
                <a:ahLst/>
                <a:rect l="l" t="t" r="r" b="b"/>
                <a:pathLst>
                  <a:path w="72" h="180">
                    <a:moveTo>
                      <a:pt x="72" y="0"/>
                    </a:moveTo>
                    <a:cubicBezTo>
                      <a:pt x="47" y="38"/>
                      <a:pt x="38" y="84"/>
                      <a:pt x="24" y="126"/>
                    </a:cubicBezTo>
                    <a:cubicBezTo>
                      <a:pt x="23" y="135"/>
                      <a:pt x="18" y="180"/>
                      <a:pt x="0" y="180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9" name=""/>
              <p:cNvSpPr/>
              <p:nvPr/>
            </p:nvSpPr>
            <p:spPr>
              <a:xfrm>
                <a:off x="6526080" y="5673600"/>
                <a:ext cx="58320" cy="73800"/>
              </a:xfrm>
              <a:custGeom>
                <a:avLst/>
                <a:gdLst/>
                <a:ahLst/>
                <a:rect l="l" t="t" r="r" b="b"/>
                <a:pathLst>
                  <a:path w="36" h="42">
                    <a:moveTo>
                      <a:pt x="36" y="0"/>
                    </a:moveTo>
                    <a:cubicBezTo>
                      <a:pt x="26" y="15"/>
                      <a:pt x="26" y="23"/>
                      <a:pt x="24" y="42"/>
                    </a:cubicBezTo>
                    <a:cubicBezTo>
                      <a:pt x="5" y="36"/>
                      <a:pt x="0" y="36"/>
                      <a:pt x="9" y="36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7000" bIns="270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0" name=""/>
              <p:cNvSpPr/>
              <p:nvPr/>
            </p:nvSpPr>
            <p:spPr>
              <a:xfrm>
                <a:off x="6633360" y="5784840"/>
                <a:ext cx="19440" cy="63000"/>
              </a:xfrm>
              <a:custGeom>
                <a:avLst/>
                <a:gdLst/>
                <a:ahLst/>
                <a:rect l="l" t="t" r="r" b="b"/>
                <a:pathLst>
                  <a:path w="12" h="36">
                    <a:moveTo>
                      <a:pt x="0" y="0"/>
                    </a:moveTo>
                    <a:cubicBezTo>
                      <a:pt x="9" y="14"/>
                      <a:pt x="5" y="5"/>
                      <a:pt x="9" y="24"/>
                    </a:cubicBezTo>
                    <a:cubicBezTo>
                      <a:pt x="10" y="28"/>
                      <a:pt x="12" y="36"/>
                      <a:pt x="12" y="36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16200" bIns="162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1" name=""/>
              <p:cNvSpPr/>
              <p:nvPr/>
            </p:nvSpPr>
            <p:spPr>
              <a:xfrm>
                <a:off x="3732120" y="5383080"/>
                <a:ext cx="2930760" cy="1009080"/>
              </a:xfrm>
              <a:custGeom>
                <a:avLst/>
                <a:gdLst/>
                <a:ahLst/>
                <a:rect l="l" t="t" r="r" b="b"/>
                <a:pathLst>
                  <a:path w="1803" h="573">
                    <a:moveTo>
                      <a:pt x="0" y="573"/>
                    </a:moveTo>
                    <a:cubicBezTo>
                      <a:pt x="8" y="548"/>
                      <a:pt x="23" y="523"/>
                      <a:pt x="30" y="498"/>
                    </a:cubicBezTo>
                    <a:cubicBezTo>
                      <a:pt x="41" y="459"/>
                      <a:pt x="49" y="415"/>
                      <a:pt x="72" y="381"/>
                    </a:cubicBezTo>
                    <a:cubicBezTo>
                      <a:pt x="85" y="362"/>
                      <a:pt x="101" y="346"/>
                      <a:pt x="114" y="327"/>
                    </a:cubicBezTo>
                    <a:cubicBezTo>
                      <a:pt x="118" y="321"/>
                      <a:pt x="132" y="315"/>
                      <a:pt x="132" y="315"/>
                    </a:cubicBezTo>
                    <a:cubicBezTo>
                      <a:pt x="140" y="304"/>
                      <a:pt x="146" y="306"/>
                      <a:pt x="156" y="297"/>
                    </a:cubicBezTo>
                    <a:cubicBezTo>
                      <a:pt x="181" y="276"/>
                      <a:pt x="204" y="271"/>
                      <a:pt x="234" y="261"/>
                    </a:cubicBezTo>
                    <a:cubicBezTo>
                      <a:pt x="244" y="246"/>
                      <a:pt x="249" y="238"/>
                      <a:pt x="264" y="228"/>
                    </a:cubicBezTo>
                    <a:cubicBezTo>
                      <a:pt x="285" y="197"/>
                      <a:pt x="327" y="185"/>
                      <a:pt x="360" y="174"/>
                    </a:cubicBezTo>
                    <a:cubicBezTo>
                      <a:pt x="394" y="163"/>
                      <a:pt x="419" y="150"/>
                      <a:pt x="456" y="147"/>
                    </a:cubicBezTo>
                    <a:cubicBezTo>
                      <a:pt x="472" y="142"/>
                      <a:pt x="505" y="122"/>
                      <a:pt x="519" y="120"/>
                    </a:cubicBezTo>
                    <a:cubicBezTo>
                      <a:pt x="534" y="118"/>
                      <a:pt x="549" y="118"/>
                      <a:pt x="564" y="117"/>
                    </a:cubicBezTo>
                    <a:cubicBezTo>
                      <a:pt x="592" y="110"/>
                      <a:pt x="599" y="110"/>
                      <a:pt x="636" y="108"/>
                    </a:cubicBezTo>
                    <a:cubicBezTo>
                      <a:pt x="677" y="94"/>
                      <a:pt x="716" y="75"/>
                      <a:pt x="759" y="66"/>
                    </a:cubicBezTo>
                    <a:cubicBezTo>
                      <a:pt x="789" y="60"/>
                      <a:pt x="819" y="57"/>
                      <a:pt x="849" y="48"/>
                    </a:cubicBezTo>
                    <a:cubicBezTo>
                      <a:pt x="902" y="32"/>
                      <a:pt x="954" y="11"/>
                      <a:pt x="1008" y="0"/>
                    </a:cubicBezTo>
                    <a:cubicBezTo>
                      <a:pt x="1045" y="5"/>
                      <a:pt x="1071" y="26"/>
                      <a:pt x="1107" y="33"/>
                    </a:cubicBezTo>
                    <a:cubicBezTo>
                      <a:pt x="1161" y="43"/>
                      <a:pt x="1210" y="46"/>
                      <a:pt x="1266" y="48"/>
                    </a:cubicBezTo>
                    <a:cubicBezTo>
                      <a:pt x="1288" y="55"/>
                      <a:pt x="1313" y="50"/>
                      <a:pt x="1335" y="57"/>
                    </a:cubicBezTo>
                    <a:cubicBezTo>
                      <a:pt x="1362" y="53"/>
                      <a:pt x="1349" y="56"/>
                      <a:pt x="1374" y="48"/>
                    </a:cubicBezTo>
                    <a:cubicBezTo>
                      <a:pt x="1380" y="46"/>
                      <a:pt x="1392" y="42"/>
                      <a:pt x="1392" y="42"/>
                    </a:cubicBezTo>
                    <a:cubicBezTo>
                      <a:pt x="1419" y="45"/>
                      <a:pt x="1441" y="51"/>
                      <a:pt x="1467" y="60"/>
                    </a:cubicBezTo>
                    <a:cubicBezTo>
                      <a:pt x="1510" y="74"/>
                      <a:pt x="1557" y="62"/>
                      <a:pt x="1602" y="63"/>
                    </a:cubicBezTo>
                    <a:cubicBezTo>
                      <a:pt x="1621" y="67"/>
                      <a:pt x="1627" y="69"/>
                      <a:pt x="1644" y="81"/>
                    </a:cubicBezTo>
                    <a:cubicBezTo>
                      <a:pt x="1647" y="83"/>
                      <a:pt x="1653" y="87"/>
                      <a:pt x="1653" y="87"/>
                    </a:cubicBezTo>
                    <a:cubicBezTo>
                      <a:pt x="1655" y="90"/>
                      <a:pt x="1656" y="93"/>
                      <a:pt x="1659" y="96"/>
                    </a:cubicBezTo>
                    <a:cubicBezTo>
                      <a:pt x="1662" y="99"/>
                      <a:pt x="1666" y="99"/>
                      <a:pt x="1668" y="102"/>
                    </a:cubicBezTo>
                    <a:cubicBezTo>
                      <a:pt x="1673" y="109"/>
                      <a:pt x="1676" y="121"/>
                      <a:pt x="1680" y="129"/>
                    </a:cubicBezTo>
                    <a:cubicBezTo>
                      <a:pt x="1684" y="135"/>
                      <a:pt x="1690" y="140"/>
                      <a:pt x="1692" y="147"/>
                    </a:cubicBezTo>
                    <a:cubicBezTo>
                      <a:pt x="1697" y="163"/>
                      <a:pt x="1702" y="180"/>
                      <a:pt x="1716" y="189"/>
                    </a:cubicBezTo>
                    <a:cubicBezTo>
                      <a:pt x="1721" y="203"/>
                      <a:pt x="1733" y="212"/>
                      <a:pt x="1737" y="225"/>
                    </a:cubicBezTo>
                    <a:cubicBezTo>
                      <a:pt x="1739" y="231"/>
                      <a:pt x="1744" y="256"/>
                      <a:pt x="1752" y="261"/>
                    </a:cubicBezTo>
                    <a:cubicBezTo>
                      <a:pt x="1766" y="270"/>
                      <a:pt x="1787" y="273"/>
                      <a:pt x="1803" y="273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2" name=""/>
              <p:cNvSpPr/>
              <p:nvPr/>
            </p:nvSpPr>
            <p:spPr>
              <a:xfrm>
                <a:off x="6282360" y="5689800"/>
                <a:ext cx="126720" cy="337680"/>
              </a:xfrm>
              <a:custGeom>
                <a:avLst/>
                <a:gdLst/>
                <a:ahLst/>
                <a:rect l="l" t="t" r="r" b="b"/>
                <a:pathLst>
                  <a:path w="78" h="192">
                    <a:moveTo>
                      <a:pt x="0" y="0"/>
                    </a:moveTo>
                    <a:cubicBezTo>
                      <a:pt x="14" y="21"/>
                      <a:pt x="5" y="16"/>
                      <a:pt x="21" y="21"/>
                    </a:cubicBezTo>
                    <a:cubicBezTo>
                      <a:pt x="24" y="31"/>
                      <a:pt x="36" y="48"/>
                      <a:pt x="36" y="48"/>
                    </a:cubicBezTo>
                    <a:cubicBezTo>
                      <a:pt x="34" y="69"/>
                      <a:pt x="23" y="92"/>
                      <a:pt x="45" y="99"/>
                    </a:cubicBezTo>
                    <a:cubicBezTo>
                      <a:pt x="53" y="111"/>
                      <a:pt x="63" y="118"/>
                      <a:pt x="69" y="132"/>
                    </a:cubicBezTo>
                    <a:cubicBezTo>
                      <a:pt x="72" y="138"/>
                      <a:pt x="73" y="144"/>
                      <a:pt x="75" y="150"/>
                    </a:cubicBezTo>
                    <a:cubicBezTo>
                      <a:pt x="76" y="153"/>
                      <a:pt x="78" y="159"/>
                      <a:pt x="78" y="159"/>
                    </a:cubicBezTo>
                    <a:cubicBezTo>
                      <a:pt x="74" y="176"/>
                      <a:pt x="64" y="178"/>
                      <a:pt x="57" y="192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3" name=""/>
              <p:cNvSpPr/>
              <p:nvPr/>
            </p:nvSpPr>
            <p:spPr>
              <a:xfrm>
                <a:off x="6404040" y="5990760"/>
                <a:ext cx="97560" cy="10080"/>
              </a:xfrm>
              <a:custGeom>
                <a:avLst/>
                <a:gdLst/>
                <a:ahLst/>
                <a:rect l="l" t="t" r="r" b="b"/>
                <a:pathLst>
                  <a:path w="60" h="6">
                    <a:moveTo>
                      <a:pt x="0" y="0"/>
                    </a:moveTo>
                    <a:cubicBezTo>
                      <a:pt x="22" y="5"/>
                      <a:pt x="36" y="6"/>
                      <a:pt x="60" y="6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6720" bIns="-367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4" name=""/>
              <p:cNvSpPr/>
              <p:nvPr/>
            </p:nvSpPr>
            <p:spPr>
              <a:xfrm>
                <a:off x="6296760" y="5842800"/>
                <a:ext cx="277920" cy="88200"/>
              </a:xfrm>
              <a:custGeom>
                <a:avLst/>
                <a:gdLst/>
                <a:ahLst/>
                <a:rect l="l" t="t" r="r" b="b"/>
                <a:pathLst>
                  <a:path w="171" h="50">
                    <a:moveTo>
                      <a:pt x="0" y="30"/>
                    </a:moveTo>
                    <a:cubicBezTo>
                      <a:pt x="59" y="50"/>
                      <a:pt x="114" y="0"/>
                      <a:pt x="171" y="0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1400" bIns="414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5" name=""/>
              <p:cNvSpPr/>
              <p:nvPr/>
            </p:nvSpPr>
            <p:spPr>
              <a:xfrm>
                <a:off x="6570000" y="5811120"/>
                <a:ext cx="82800" cy="10080"/>
              </a:xfrm>
              <a:custGeom>
                <a:avLst/>
                <a:gdLst/>
                <a:ahLst/>
                <a:rect l="l" t="t" r="r" b="b"/>
                <a:pathLst>
                  <a:path w="51" h="6">
                    <a:moveTo>
                      <a:pt x="0" y="0"/>
                    </a:moveTo>
                    <a:cubicBezTo>
                      <a:pt x="21" y="5"/>
                      <a:pt x="27" y="6"/>
                      <a:pt x="51" y="6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6720" bIns="-367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6" name=""/>
              <p:cNvSpPr/>
              <p:nvPr/>
            </p:nvSpPr>
            <p:spPr>
              <a:xfrm>
                <a:off x="6652800" y="5842800"/>
                <a:ext cx="131400" cy="354240"/>
              </a:xfrm>
              <a:custGeom>
                <a:avLst/>
                <a:gdLst/>
                <a:ahLst/>
                <a:rect l="l" t="t" r="r" b="b"/>
                <a:pathLst>
                  <a:path w="81" h="201">
                    <a:moveTo>
                      <a:pt x="81" y="201"/>
                    </a:moveTo>
                    <a:cubicBezTo>
                      <a:pt x="80" y="185"/>
                      <a:pt x="80" y="169"/>
                      <a:pt x="78" y="153"/>
                    </a:cubicBezTo>
                    <a:cubicBezTo>
                      <a:pt x="76" y="134"/>
                      <a:pt x="41" y="86"/>
                      <a:pt x="27" y="72"/>
                    </a:cubicBezTo>
                    <a:cubicBezTo>
                      <a:pt x="20" y="51"/>
                      <a:pt x="19" y="28"/>
                      <a:pt x="3" y="12"/>
                    </a:cubicBezTo>
                    <a:cubicBezTo>
                      <a:pt x="0" y="2"/>
                      <a:pt x="0" y="6"/>
                      <a:pt x="0" y="0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7" name=""/>
              <p:cNvSpPr/>
              <p:nvPr/>
            </p:nvSpPr>
            <p:spPr>
              <a:xfrm>
                <a:off x="6428520" y="5879880"/>
                <a:ext cx="63360" cy="115920"/>
              </a:xfrm>
              <a:custGeom>
                <a:avLst/>
                <a:gdLst/>
                <a:ahLst/>
                <a:rect l="l" t="t" r="r" b="b"/>
                <a:pathLst>
                  <a:path w="39" h="66">
                    <a:moveTo>
                      <a:pt x="0" y="66"/>
                    </a:moveTo>
                    <a:cubicBezTo>
                      <a:pt x="11" y="50"/>
                      <a:pt x="24" y="43"/>
                      <a:pt x="39" y="33"/>
                    </a:cubicBezTo>
                    <a:cubicBezTo>
                      <a:pt x="36" y="22"/>
                      <a:pt x="35" y="8"/>
                      <a:pt x="27" y="0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8" name=""/>
              <p:cNvSpPr/>
              <p:nvPr/>
            </p:nvSpPr>
            <p:spPr>
              <a:xfrm>
                <a:off x="6486840" y="5937840"/>
                <a:ext cx="87480" cy="57960"/>
              </a:xfrm>
              <a:custGeom>
                <a:avLst/>
                <a:gdLst/>
                <a:ahLst/>
                <a:rect l="l" t="t" r="r" b="b"/>
                <a:pathLst>
                  <a:path w="54" h="33">
                    <a:moveTo>
                      <a:pt x="54" y="33"/>
                    </a:moveTo>
                    <a:cubicBezTo>
                      <a:pt x="39" y="11"/>
                      <a:pt x="27" y="0"/>
                      <a:pt x="0" y="0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11160" bIns="1116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029" name=""/>
          <p:cNvSpPr/>
          <p:nvPr/>
        </p:nvSpPr>
        <p:spPr>
          <a:xfrm>
            <a:off x="6469200" y="5996160"/>
            <a:ext cx="115920" cy="333360"/>
          </a:xfrm>
          <a:custGeom>
            <a:avLst/>
            <a:gdLst/>
            <a:ahLst/>
            <a:rect l="l" t="t" r="r" b="b"/>
            <a:pathLst>
              <a:path w="54" h="201">
                <a:moveTo>
                  <a:pt x="0" y="0"/>
                </a:moveTo>
                <a:cubicBezTo>
                  <a:pt x="14" y="10"/>
                  <a:pt x="16" y="26"/>
                  <a:pt x="21" y="42"/>
                </a:cubicBezTo>
                <a:cubicBezTo>
                  <a:pt x="25" y="55"/>
                  <a:pt x="26" y="72"/>
                  <a:pt x="30" y="84"/>
                </a:cubicBezTo>
                <a:cubicBezTo>
                  <a:pt x="36" y="103"/>
                  <a:pt x="43" y="122"/>
                  <a:pt x="48" y="141"/>
                </a:cubicBezTo>
                <a:cubicBezTo>
                  <a:pt x="50" y="161"/>
                  <a:pt x="54" y="181"/>
                  <a:pt x="54" y="201"/>
                </a:cubicBezTo>
              </a:path>
            </a:pathLst>
          </a:custGeom>
          <a:noFill/>
          <a:ln w="38160">
            <a:solidFill>
              <a:srgbClr val="ff99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0" name=""/>
          <p:cNvSpPr/>
          <p:nvPr/>
        </p:nvSpPr>
        <p:spPr>
          <a:xfrm>
            <a:off x="7878600" y="871560"/>
            <a:ext cx="104616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1" name=""/>
          <p:cNvSpPr/>
          <p:nvPr/>
        </p:nvSpPr>
        <p:spPr>
          <a:xfrm>
            <a:off x="2287800" y="49320"/>
            <a:ext cx="5748840" cy="5511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Transportation Services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32" name=""/>
          <p:cNvGraphicFramePr/>
          <p:nvPr/>
        </p:nvGraphicFramePr>
        <p:xfrm>
          <a:off x="7257960" y="4606920"/>
          <a:ext cx="2705040" cy="1760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257960" y="4606920"/>
                    <a:ext cx="2705040" cy="176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34" name=""/>
          <p:cNvSpPr/>
          <p:nvPr/>
        </p:nvSpPr>
        <p:spPr>
          <a:xfrm>
            <a:off x="8234280" y="6173640"/>
            <a:ext cx="738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5" name=""/>
          <p:cNvSpPr/>
          <p:nvPr/>
        </p:nvSpPr>
        <p:spPr>
          <a:xfrm>
            <a:off x="9078840" y="6168960"/>
            <a:ext cx="822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6" name=""/>
          <p:cNvSpPr/>
          <p:nvPr/>
        </p:nvSpPr>
        <p:spPr>
          <a:xfrm>
            <a:off x="8244000" y="4524480"/>
            <a:ext cx="738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9,182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7" name=""/>
          <p:cNvSpPr/>
          <p:nvPr/>
        </p:nvSpPr>
        <p:spPr>
          <a:xfrm>
            <a:off x="9129600" y="4492800"/>
            <a:ext cx="738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XXXX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8" name=""/>
          <p:cNvSpPr/>
          <p:nvPr/>
        </p:nvSpPr>
        <p:spPr>
          <a:xfrm>
            <a:off x="7410600" y="6154560"/>
            <a:ext cx="738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9" name=""/>
          <p:cNvSpPr/>
          <p:nvPr/>
        </p:nvSpPr>
        <p:spPr>
          <a:xfrm>
            <a:off x="7410600" y="4656240"/>
            <a:ext cx="738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8,817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0" name=""/>
          <p:cNvSpPr/>
          <p:nvPr/>
        </p:nvSpPr>
        <p:spPr>
          <a:xfrm>
            <a:off x="7908840" y="4130640"/>
            <a:ext cx="1425600" cy="48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Throughput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(BBtu/d)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1" name=""/>
          <p:cNvSpPr/>
          <p:nvPr/>
        </p:nvSpPr>
        <p:spPr>
          <a:xfrm>
            <a:off x="3835440" y="1020600"/>
            <a:ext cx="2376360" cy="9194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marL="396720" indent="-225360" algn="ctr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6720" indent="-22536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16,463 Miles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6720" indent="-22536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4.3 Bcf/d Peak Capacity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6720" indent="-22536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$1.1 Billion Rate Base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6720" indent="-22536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100% Owned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2" name=""/>
          <p:cNvSpPr/>
          <p:nvPr/>
        </p:nvSpPr>
        <p:spPr>
          <a:xfrm>
            <a:off x="3835440" y="982800"/>
            <a:ext cx="2376360" cy="258480"/>
          </a:xfrm>
          <a:prstGeom prst="rect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marL="290520" indent="-119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Northern Natural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43" name=""/>
          <p:cNvGrpSpPr/>
          <p:nvPr/>
        </p:nvGrpSpPr>
        <p:grpSpPr>
          <a:xfrm>
            <a:off x="1058760" y="1954080"/>
            <a:ext cx="1833480" cy="941400"/>
            <a:chOff x="1058760" y="1954080"/>
            <a:chExt cx="1833480" cy="941400"/>
          </a:xfrm>
        </p:grpSpPr>
        <p:sp>
          <p:nvSpPr>
            <p:cNvPr id="1044" name=""/>
            <p:cNvSpPr/>
            <p:nvPr/>
          </p:nvSpPr>
          <p:spPr>
            <a:xfrm>
              <a:off x="1058760" y="2225520"/>
              <a:ext cx="1828800" cy="66996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marL="225360" indent="-119160">
                <a:lnSpc>
                  <a:spcPct val="100000"/>
                </a:lnSpc>
                <a:buClr>
                  <a:srgbClr val="000000"/>
                </a:buClr>
                <a:buFont typeface="Frutiger 45 Light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1,214 Miles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25360" indent="-119160">
                <a:lnSpc>
                  <a:spcPct val="100000"/>
                </a:lnSpc>
                <a:buClr>
                  <a:srgbClr val="000000"/>
                </a:buClr>
                <a:buFont typeface="Frutiger 45 Light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2.4 Bcf/d Peak Capacity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25360" indent="-119160">
                <a:lnSpc>
                  <a:spcPct val="100000"/>
                </a:lnSpc>
                <a:buClr>
                  <a:srgbClr val="000000"/>
                </a:buClr>
                <a:buFont typeface="Frutiger 45 Light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$1.5 Billion Rate Base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25360" indent="-119160">
                <a:lnSpc>
                  <a:spcPct val="100000"/>
                </a:lnSpc>
                <a:buClr>
                  <a:srgbClr val="000000"/>
                </a:buClr>
                <a:buFont typeface="Frutiger 45 Light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8% Effectively Owned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5" name=""/>
            <p:cNvSpPr/>
            <p:nvPr/>
          </p:nvSpPr>
          <p:spPr>
            <a:xfrm>
              <a:off x="1063440" y="1954080"/>
              <a:ext cx="1828800" cy="274680"/>
            </a:xfrm>
            <a:prstGeom prst="rect">
              <a:avLst/>
            </a:prstGeom>
            <a:solidFill>
              <a:srgbClr val="00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 anchorCtr="1">
              <a:noAutofit/>
            </a:bodyPr>
            <a:p>
              <a:pPr marL="290520" indent="-119160"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Northern Border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46" name=""/>
          <p:cNvGrpSpPr/>
          <p:nvPr/>
        </p:nvGrpSpPr>
        <p:grpSpPr>
          <a:xfrm>
            <a:off x="309600" y="3343320"/>
            <a:ext cx="1828800" cy="941400"/>
            <a:chOff x="309600" y="3343320"/>
            <a:chExt cx="1828800" cy="941400"/>
          </a:xfrm>
        </p:grpSpPr>
        <p:sp>
          <p:nvSpPr>
            <p:cNvPr id="1047" name=""/>
            <p:cNvSpPr/>
            <p:nvPr/>
          </p:nvSpPr>
          <p:spPr>
            <a:xfrm>
              <a:off x="309600" y="3618000"/>
              <a:ext cx="1828800" cy="6667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marL="225360" indent="-119160">
                <a:lnSpc>
                  <a:spcPct val="100000"/>
                </a:lnSpc>
                <a:buClr>
                  <a:srgbClr val="000000"/>
                </a:buClr>
                <a:buFont typeface="Frutiger 45 Light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2,487 Miles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25360" indent="-119160">
                <a:lnSpc>
                  <a:spcPct val="100000"/>
                </a:lnSpc>
                <a:buClr>
                  <a:srgbClr val="000000"/>
                </a:buClr>
                <a:buFont typeface="Frutiger 45 Light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1.6 Bcf/d Peak Capacity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25360" indent="-119160">
                <a:lnSpc>
                  <a:spcPct val="100000"/>
                </a:lnSpc>
                <a:buClr>
                  <a:srgbClr val="000000"/>
                </a:buClr>
                <a:buFont typeface="Frutiger 45 Light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$400 Million Rate Base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25360" indent="-119160">
                <a:lnSpc>
                  <a:spcPct val="100000"/>
                </a:lnSpc>
                <a:buClr>
                  <a:srgbClr val="000000"/>
                </a:buClr>
                <a:buFont typeface="Frutiger 45 Light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100% Owned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8" name=""/>
            <p:cNvSpPr/>
            <p:nvPr/>
          </p:nvSpPr>
          <p:spPr>
            <a:xfrm>
              <a:off x="309600" y="3343320"/>
              <a:ext cx="1828800" cy="274680"/>
            </a:xfrm>
            <a:prstGeom prst="rect">
              <a:avLst/>
            </a:prstGeom>
            <a:solidFill>
              <a:srgbClr val="ff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marL="290520" indent="-119160"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Transwestern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49" name=""/>
          <p:cNvGrpSpPr/>
          <p:nvPr/>
        </p:nvGrpSpPr>
        <p:grpSpPr>
          <a:xfrm>
            <a:off x="4376880" y="4344840"/>
            <a:ext cx="1830240" cy="947880"/>
            <a:chOff x="4376880" y="4344840"/>
            <a:chExt cx="1830240" cy="947880"/>
          </a:xfrm>
        </p:grpSpPr>
        <p:sp>
          <p:nvSpPr>
            <p:cNvPr id="1050" name=""/>
            <p:cNvSpPr/>
            <p:nvPr/>
          </p:nvSpPr>
          <p:spPr>
            <a:xfrm>
              <a:off x="4378320" y="4625640"/>
              <a:ext cx="1828800" cy="6670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marL="225360" indent="-119160">
                <a:lnSpc>
                  <a:spcPct val="100000"/>
                </a:lnSpc>
                <a:buClr>
                  <a:srgbClr val="000000"/>
                </a:buClr>
                <a:buFont typeface="Frutiger 45 Light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4,795 Miles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25360" indent="-119160">
                <a:lnSpc>
                  <a:spcPct val="100000"/>
                </a:lnSpc>
                <a:buClr>
                  <a:srgbClr val="000000"/>
                </a:buClr>
                <a:buFont typeface="Frutiger 45 Light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1.5 Bcf/d Peak Capacity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25360" indent="-119160">
                <a:lnSpc>
                  <a:spcPct val="100000"/>
                </a:lnSpc>
                <a:buClr>
                  <a:srgbClr val="000000"/>
                </a:buClr>
                <a:buFont typeface="Frutiger 45 Light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$1.3 Billion Rate Base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25360" indent="-119160">
                <a:lnSpc>
                  <a:spcPct val="100000"/>
                </a:lnSpc>
                <a:buClr>
                  <a:srgbClr val="000000"/>
                </a:buClr>
                <a:buFont typeface="Frutiger 45 Light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50% Owned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1" name=""/>
            <p:cNvSpPr/>
            <p:nvPr/>
          </p:nvSpPr>
          <p:spPr>
            <a:xfrm>
              <a:off x="4376880" y="4344840"/>
              <a:ext cx="1828800" cy="274680"/>
            </a:xfrm>
            <a:prstGeom prst="rect">
              <a:avLst/>
            </a:prstGeom>
            <a:solidFill>
              <a:srgbClr val="ff99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marL="290520" indent="-119160"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Florida Gas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52" name=""/>
          <p:cNvSpPr/>
          <p:nvPr/>
        </p:nvSpPr>
        <p:spPr>
          <a:xfrm>
            <a:off x="6715080" y="847800"/>
            <a:ext cx="3384720" cy="32194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3" name=""/>
          <p:cNvSpPr/>
          <p:nvPr/>
        </p:nvSpPr>
        <p:spPr>
          <a:xfrm>
            <a:off x="6775560" y="892080"/>
            <a:ext cx="3514680" cy="311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82880" rIns="182880" tIns="91440" bIns="91440" anchor="t">
            <a:noAutofit/>
          </a:bodyPr>
          <a:p>
            <a:pPr marL="10800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Owns and Operates 25,000 Miles of U.S. Interstate Natural Gas Pipelines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Transports 15% of U.S. Natural Gas Demand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[Additional Stat]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4" name=""/>
          <p:cNvSpPr/>
          <p:nvPr/>
        </p:nvSpPr>
        <p:spPr>
          <a:xfrm>
            <a:off x="6853320" y="1090440"/>
            <a:ext cx="100080" cy="1033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5" name=""/>
          <p:cNvSpPr/>
          <p:nvPr/>
        </p:nvSpPr>
        <p:spPr>
          <a:xfrm>
            <a:off x="6864480" y="2349360"/>
            <a:ext cx="99720" cy="1033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6" name=""/>
          <p:cNvSpPr/>
          <p:nvPr/>
        </p:nvSpPr>
        <p:spPr>
          <a:xfrm>
            <a:off x="6846840" y="3076560"/>
            <a:ext cx="100080" cy="1033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62AFA95-81ED-4609-8201-288F27FCBF56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7" name=""/>
          <p:cNvGraphicFramePr/>
          <p:nvPr/>
        </p:nvGraphicFramePr>
        <p:xfrm>
          <a:off x="5784840" y="1665360"/>
          <a:ext cx="3481560" cy="4311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5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784840" y="1665360"/>
                    <a:ext cx="3481560" cy="4311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59" name=""/>
          <p:cNvSpPr/>
          <p:nvPr/>
        </p:nvSpPr>
        <p:spPr>
          <a:xfrm>
            <a:off x="3240" y="290520"/>
            <a:ext cx="10287000" cy="113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Financial Highlights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0" name=""/>
          <p:cNvSpPr/>
          <p:nvPr/>
        </p:nvSpPr>
        <p:spPr>
          <a:xfrm>
            <a:off x="4772160" y="6072120"/>
            <a:ext cx="1908000" cy="24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* Estimated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61" name=""/>
          <p:cNvGraphicFramePr/>
          <p:nvPr/>
        </p:nvGraphicFramePr>
        <p:xfrm>
          <a:off x="888840" y="2048040"/>
          <a:ext cx="3481560" cy="39132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6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88840" y="2048040"/>
                    <a:ext cx="3481560" cy="391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63" name=""/>
          <p:cNvSpPr/>
          <p:nvPr/>
        </p:nvSpPr>
        <p:spPr>
          <a:xfrm>
            <a:off x="1509840" y="56577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4" name=""/>
          <p:cNvSpPr/>
          <p:nvPr/>
        </p:nvSpPr>
        <p:spPr>
          <a:xfrm>
            <a:off x="3220920" y="566748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5" name=""/>
          <p:cNvSpPr/>
          <p:nvPr/>
        </p:nvSpPr>
        <p:spPr>
          <a:xfrm>
            <a:off x="415800" y="1312920"/>
            <a:ext cx="4491000" cy="67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Income Before Interest and Taxes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(Millions)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6" name=""/>
          <p:cNvSpPr/>
          <p:nvPr/>
        </p:nvSpPr>
        <p:spPr>
          <a:xfrm>
            <a:off x="392040" y="1251000"/>
            <a:ext cx="4570560" cy="5045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7" name=""/>
          <p:cNvSpPr/>
          <p:nvPr/>
        </p:nvSpPr>
        <p:spPr>
          <a:xfrm>
            <a:off x="5237280" y="1251000"/>
            <a:ext cx="4570200" cy="5045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8" name=""/>
          <p:cNvSpPr/>
          <p:nvPr/>
        </p:nvSpPr>
        <p:spPr>
          <a:xfrm>
            <a:off x="1554120" y="25131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$380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9" name=""/>
          <p:cNvSpPr/>
          <p:nvPr/>
        </p:nvSpPr>
        <p:spPr>
          <a:xfrm>
            <a:off x="3192480" y="21589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$396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0" name=""/>
          <p:cNvSpPr/>
          <p:nvPr/>
        </p:nvSpPr>
        <p:spPr>
          <a:xfrm>
            <a:off x="5214960" y="1320840"/>
            <a:ext cx="45529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Cash Flow from Operations*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(Millions)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1" name=""/>
          <p:cNvSpPr/>
          <p:nvPr/>
        </p:nvSpPr>
        <p:spPr>
          <a:xfrm>
            <a:off x="6405480" y="567360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2" name=""/>
          <p:cNvSpPr/>
          <p:nvPr/>
        </p:nvSpPr>
        <p:spPr>
          <a:xfrm>
            <a:off x="8116920" y="567360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3" name=""/>
          <p:cNvSpPr/>
          <p:nvPr/>
        </p:nvSpPr>
        <p:spPr>
          <a:xfrm>
            <a:off x="6450120" y="24591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$370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4" name=""/>
          <p:cNvSpPr/>
          <p:nvPr/>
        </p:nvSpPr>
        <p:spPr>
          <a:xfrm>
            <a:off x="8077320" y="219564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$395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8A4B707-3F05-48FD-BE13-07B43AF0E5D7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" name="PlaceHolder 1"/>
          <p:cNvSpPr>
            <a:spLocks noGrp="1"/>
          </p:cNvSpPr>
          <p:nvPr>
            <p:ph type="title"/>
          </p:nvPr>
        </p:nvSpPr>
        <p:spPr>
          <a:xfrm>
            <a:off x="771120" y="-51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Transportation Services</a:t>
            </a:r>
            <a:br>
              <a:rPr sz="24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Business Initiatives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076" name=""/>
          <p:cNvSpPr/>
          <p:nvPr/>
        </p:nvSpPr>
        <p:spPr>
          <a:xfrm>
            <a:off x="1047600" y="5738760"/>
            <a:ext cx="8077320" cy="82548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Maintain Strong Competitive Position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in all Markets Served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7" name=""/>
          <p:cNvSpPr/>
          <p:nvPr/>
        </p:nvSpPr>
        <p:spPr>
          <a:xfrm>
            <a:off x="1047600" y="1827360"/>
            <a:ext cx="136800" cy="1396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8" name=""/>
          <p:cNvSpPr/>
          <p:nvPr/>
        </p:nvSpPr>
        <p:spPr>
          <a:xfrm>
            <a:off x="1198440" y="1682640"/>
            <a:ext cx="7926480" cy="2494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5720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Increase Asset Efficiency and Reduce Costs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5720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Enhance System Flexibility; Anticipate Market Needs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5720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Introduce New Services Tailored to Complex Customer Requirements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5720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Add Capacity in Select Markets to Match Demand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9" name=""/>
          <p:cNvSpPr/>
          <p:nvPr/>
        </p:nvSpPr>
        <p:spPr>
          <a:xfrm>
            <a:off x="1047600" y="2381400"/>
            <a:ext cx="136800" cy="1396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0" name=""/>
          <p:cNvSpPr/>
          <p:nvPr/>
        </p:nvSpPr>
        <p:spPr>
          <a:xfrm>
            <a:off x="1047600" y="2921040"/>
            <a:ext cx="136800" cy="1396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1" name=""/>
          <p:cNvSpPr/>
          <p:nvPr/>
        </p:nvSpPr>
        <p:spPr>
          <a:xfrm>
            <a:off x="1077840" y="3840120"/>
            <a:ext cx="136440" cy="1396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472816C-9C3A-453A-B18C-3081DAB9881F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"/>
          <p:cNvSpPr/>
          <p:nvPr/>
        </p:nvSpPr>
        <p:spPr>
          <a:xfrm>
            <a:off x="5626080" y="4238640"/>
            <a:ext cx="4335480" cy="22701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3" name=""/>
          <p:cNvSpPr/>
          <p:nvPr/>
        </p:nvSpPr>
        <p:spPr>
          <a:xfrm>
            <a:off x="6705720" y="4251240"/>
            <a:ext cx="2313000" cy="49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Contracted Capacity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(% of Total)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84" name=""/>
          <p:cNvGraphicFramePr/>
          <p:nvPr/>
        </p:nvGraphicFramePr>
        <p:xfrm>
          <a:off x="5883120" y="4660920"/>
          <a:ext cx="4102200" cy="1760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8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883120" y="4660920"/>
                    <a:ext cx="4102200" cy="176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86" name=""/>
          <p:cNvSpPr/>
          <p:nvPr/>
        </p:nvSpPr>
        <p:spPr>
          <a:xfrm>
            <a:off x="6060960" y="6269040"/>
            <a:ext cx="628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7" name=""/>
          <p:cNvSpPr/>
          <p:nvPr/>
        </p:nvSpPr>
        <p:spPr>
          <a:xfrm>
            <a:off x="6665760" y="6269040"/>
            <a:ext cx="638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8" name=""/>
          <p:cNvSpPr/>
          <p:nvPr/>
        </p:nvSpPr>
        <p:spPr>
          <a:xfrm>
            <a:off x="7302600" y="6269040"/>
            <a:ext cx="642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9" name=""/>
          <p:cNvSpPr/>
          <p:nvPr/>
        </p:nvSpPr>
        <p:spPr>
          <a:xfrm>
            <a:off x="7943760" y="6269040"/>
            <a:ext cx="614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0" name=""/>
          <p:cNvSpPr/>
          <p:nvPr/>
        </p:nvSpPr>
        <p:spPr>
          <a:xfrm>
            <a:off x="8558280" y="6269040"/>
            <a:ext cx="642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1" name=""/>
          <p:cNvSpPr/>
          <p:nvPr/>
        </p:nvSpPr>
        <p:spPr>
          <a:xfrm>
            <a:off x="9178920" y="6270480"/>
            <a:ext cx="595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2" name=""/>
          <p:cNvSpPr/>
          <p:nvPr/>
        </p:nvSpPr>
        <p:spPr>
          <a:xfrm>
            <a:off x="1911240" y="3838680"/>
            <a:ext cx="1449360" cy="593640"/>
          </a:xfrm>
          <a:prstGeom prst="ellipse">
            <a:avLst/>
          </a:prstGeom>
          <a:solidFill>
            <a:srgbClr val="00f008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3" name=""/>
          <p:cNvSpPr/>
          <p:nvPr/>
        </p:nvSpPr>
        <p:spPr>
          <a:xfrm>
            <a:off x="612720" y="758880"/>
            <a:ext cx="1268640" cy="534960"/>
          </a:xfrm>
          <a:prstGeom prst="ellipse">
            <a:avLst/>
          </a:prstGeom>
          <a:solidFill>
            <a:srgbClr val="00f008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4" name=""/>
          <p:cNvSpPr/>
          <p:nvPr/>
        </p:nvSpPr>
        <p:spPr>
          <a:xfrm>
            <a:off x="3676680" y="1736640"/>
            <a:ext cx="941400" cy="457200"/>
          </a:xfrm>
          <a:custGeom>
            <a:avLst/>
            <a:gdLst/>
            <a:ahLst/>
            <a:rect l="l" t="t" r="r" b="b"/>
            <a:pathLst>
              <a:path w="634" h="305">
                <a:moveTo>
                  <a:pt x="0" y="122"/>
                </a:moveTo>
                <a:lnTo>
                  <a:pt x="20" y="122"/>
                </a:lnTo>
                <a:lnTo>
                  <a:pt x="31" y="111"/>
                </a:lnTo>
                <a:lnTo>
                  <a:pt x="51" y="101"/>
                </a:lnTo>
                <a:lnTo>
                  <a:pt x="51" y="91"/>
                </a:lnTo>
                <a:lnTo>
                  <a:pt x="61" y="91"/>
                </a:lnTo>
                <a:lnTo>
                  <a:pt x="92" y="81"/>
                </a:lnTo>
                <a:lnTo>
                  <a:pt x="123" y="71"/>
                </a:lnTo>
                <a:lnTo>
                  <a:pt x="143" y="41"/>
                </a:lnTo>
                <a:lnTo>
                  <a:pt x="153" y="30"/>
                </a:lnTo>
                <a:lnTo>
                  <a:pt x="184" y="10"/>
                </a:lnTo>
                <a:lnTo>
                  <a:pt x="194" y="0"/>
                </a:lnTo>
                <a:lnTo>
                  <a:pt x="225" y="0"/>
                </a:lnTo>
                <a:lnTo>
                  <a:pt x="235" y="0"/>
                </a:lnTo>
                <a:lnTo>
                  <a:pt x="214" y="10"/>
                </a:lnTo>
                <a:lnTo>
                  <a:pt x="204" y="20"/>
                </a:lnTo>
                <a:lnTo>
                  <a:pt x="184" y="41"/>
                </a:lnTo>
                <a:lnTo>
                  <a:pt x="184" y="51"/>
                </a:lnTo>
                <a:lnTo>
                  <a:pt x="174" y="61"/>
                </a:lnTo>
                <a:lnTo>
                  <a:pt x="174" y="81"/>
                </a:lnTo>
                <a:lnTo>
                  <a:pt x="174" y="91"/>
                </a:lnTo>
                <a:lnTo>
                  <a:pt x="174" y="81"/>
                </a:lnTo>
                <a:lnTo>
                  <a:pt x="194" y="71"/>
                </a:lnTo>
                <a:lnTo>
                  <a:pt x="204" y="71"/>
                </a:lnTo>
                <a:lnTo>
                  <a:pt x="214" y="71"/>
                </a:lnTo>
                <a:lnTo>
                  <a:pt x="245" y="81"/>
                </a:lnTo>
                <a:lnTo>
                  <a:pt x="276" y="111"/>
                </a:lnTo>
                <a:lnTo>
                  <a:pt x="296" y="111"/>
                </a:lnTo>
                <a:lnTo>
                  <a:pt x="306" y="111"/>
                </a:lnTo>
                <a:lnTo>
                  <a:pt x="317" y="122"/>
                </a:lnTo>
                <a:lnTo>
                  <a:pt x="327" y="122"/>
                </a:lnTo>
                <a:lnTo>
                  <a:pt x="337" y="122"/>
                </a:lnTo>
                <a:lnTo>
                  <a:pt x="347" y="111"/>
                </a:lnTo>
                <a:lnTo>
                  <a:pt x="368" y="91"/>
                </a:lnTo>
                <a:lnTo>
                  <a:pt x="449" y="71"/>
                </a:lnTo>
                <a:lnTo>
                  <a:pt x="470" y="61"/>
                </a:lnTo>
                <a:lnTo>
                  <a:pt x="480" y="61"/>
                </a:lnTo>
                <a:lnTo>
                  <a:pt x="490" y="61"/>
                </a:lnTo>
                <a:lnTo>
                  <a:pt x="480" y="71"/>
                </a:lnTo>
                <a:lnTo>
                  <a:pt x="480" y="81"/>
                </a:lnTo>
                <a:lnTo>
                  <a:pt x="490" y="101"/>
                </a:lnTo>
                <a:lnTo>
                  <a:pt x="500" y="101"/>
                </a:lnTo>
                <a:lnTo>
                  <a:pt x="521" y="101"/>
                </a:lnTo>
                <a:lnTo>
                  <a:pt x="551" y="91"/>
                </a:lnTo>
                <a:lnTo>
                  <a:pt x="562" y="101"/>
                </a:lnTo>
                <a:lnTo>
                  <a:pt x="572" y="122"/>
                </a:lnTo>
                <a:lnTo>
                  <a:pt x="582" y="132"/>
                </a:lnTo>
                <a:lnTo>
                  <a:pt x="602" y="142"/>
                </a:lnTo>
                <a:lnTo>
                  <a:pt x="623" y="132"/>
                </a:lnTo>
                <a:lnTo>
                  <a:pt x="633" y="142"/>
                </a:lnTo>
                <a:lnTo>
                  <a:pt x="623" y="152"/>
                </a:lnTo>
                <a:lnTo>
                  <a:pt x="613" y="152"/>
                </a:lnTo>
                <a:lnTo>
                  <a:pt x="602" y="152"/>
                </a:lnTo>
                <a:lnTo>
                  <a:pt x="592" y="152"/>
                </a:lnTo>
                <a:lnTo>
                  <a:pt x="582" y="162"/>
                </a:lnTo>
                <a:lnTo>
                  <a:pt x="572" y="152"/>
                </a:lnTo>
                <a:lnTo>
                  <a:pt x="562" y="152"/>
                </a:lnTo>
                <a:lnTo>
                  <a:pt x="541" y="162"/>
                </a:lnTo>
                <a:lnTo>
                  <a:pt x="531" y="152"/>
                </a:lnTo>
                <a:lnTo>
                  <a:pt x="521" y="162"/>
                </a:lnTo>
                <a:lnTo>
                  <a:pt x="531" y="172"/>
                </a:lnTo>
                <a:lnTo>
                  <a:pt x="521" y="172"/>
                </a:lnTo>
                <a:lnTo>
                  <a:pt x="500" y="162"/>
                </a:lnTo>
                <a:lnTo>
                  <a:pt x="470" y="152"/>
                </a:lnTo>
                <a:lnTo>
                  <a:pt x="459" y="162"/>
                </a:lnTo>
                <a:lnTo>
                  <a:pt x="459" y="152"/>
                </a:lnTo>
                <a:lnTo>
                  <a:pt x="429" y="172"/>
                </a:lnTo>
                <a:lnTo>
                  <a:pt x="419" y="172"/>
                </a:lnTo>
                <a:lnTo>
                  <a:pt x="419" y="182"/>
                </a:lnTo>
                <a:lnTo>
                  <a:pt x="408" y="182"/>
                </a:lnTo>
                <a:lnTo>
                  <a:pt x="398" y="182"/>
                </a:lnTo>
                <a:lnTo>
                  <a:pt x="378" y="182"/>
                </a:lnTo>
                <a:lnTo>
                  <a:pt x="378" y="193"/>
                </a:lnTo>
                <a:lnTo>
                  <a:pt x="378" y="203"/>
                </a:lnTo>
                <a:lnTo>
                  <a:pt x="347" y="223"/>
                </a:lnTo>
                <a:lnTo>
                  <a:pt x="337" y="223"/>
                </a:lnTo>
                <a:lnTo>
                  <a:pt x="357" y="203"/>
                </a:lnTo>
                <a:lnTo>
                  <a:pt x="357" y="193"/>
                </a:lnTo>
                <a:lnTo>
                  <a:pt x="337" y="193"/>
                </a:lnTo>
                <a:lnTo>
                  <a:pt x="327" y="213"/>
                </a:lnTo>
                <a:lnTo>
                  <a:pt x="317" y="213"/>
                </a:lnTo>
                <a:lnTo>
                  <a:pt x="317" y="193"/>
                </a:lnTo>
                <a:lnTo>
                  <a:pt x="317" y="203"/>
                </a:lnTo>
                <a:lnTo>
                  <a:pt x="306" y="213"/>
                </a:lnTo>
                <a:lnTo>
                  <a:pt x="296" y="233"/>
                </a:lnTo>
                <a:lnTo>
                  <a:pt x="296" y="253"/>
                </a:lnTo>
                <a:lnTo>
                  <a:pt x="286" y="263"/>
                </a:lnTo>
                <a:lnTo>
                  <a:pt x="276" y="284"/>
                </a:lnTo>
                <a:lnTo>
                  <a:pt x="276" y="294"/>
                </a:lnTo>
                <a:lnTo>
                  <a:pt x="276" y="304"/>
                </a:lnTo>
                <a:lnTo>
                  <a:pt x="255" y="294"/>
                </a:lnTo>
                <a:lnTo>
                  <a:pt x="255" y="284"/>
                </a:lnTo>
                <a:lnTo>
                  <a:pt x="255" y="274"/>
                </a:lnTo>
                <a:lnTo>
                  <a:pt x="265" y="263"/>
                </a:lnTo>
                <a:lnTo>
                  <a:pt x="255" y="263"/>
                </a:lnTo>
                <a:lnTo>
                  <a:pt x="245" y="274"/>
                </a:lnTo>
                <a:lnTo>
                  <a:pt x="245" y="263"/>
                </a:lnTo>
                <a:lnTo>
                  <a:pt x="245" y="233"/>
                </a:lnTo>
                <a:lnTo>
                  <a:pt x="245" y="223"/>
                </a:lnTo>
                <a:lnTo>
                  <a:pt x="225" y="213"/>
                </a:lnTo>
                <a:lnTo>
                  <a:pt x="214" y="213"/>
                </a:lnTo>
                <a:lnTo>
                  <a:pt x="214" y="203"/>
                </a:lnTo>
                <a:lnTo>
                  <a:pt x="194" y="193"/>
                </a:lnTo>
                <a:lnTo>
                  <a:pt x="174" y="193"/>
                </a:lnTo>
                <a:lnTo>
                  <a:pt x="163" y="193"/>
                </a:lnTo>
                <a:lnTo>
                  <a:pt x="153" y="193"/>
                </a:lnTo>
                <a:lnTo>
                  <a:pt x="133" y="172"/>
                </a:lnTo>
                <a:lnTo>
                  <a:pt x="123" y="172"/>
                </a:lnTo>
                <a:lnTo>
                  <a:pt x="31" y="162"/>
                </a:lnTo>
                <a:lnTo>
                  <a:pt x="31" y="152"/>
                </a:lnTo>
                <a:lnTo>
                  <a:pt x="20" y="142"/>
                </a:lnTo>
                <a:lnTo>
                  <a:pt x="20" y="132"/>
                </a:lnTo>
                <a:lnTo>
                  <a:pt x="10" y="132"/>
                </a:lnTo>
                <a:lnTo>
                  <a:pt x="0" y="122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5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5079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Northern Natural Gas Company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096" name=""/>
          <p:cNvSpPr/>
          <p:nvPr/>
        </p:nvSpPr>
        <p:spPr>
          <a:xfrm>
            <a:off x="3649680" y="4238640"/>
            <a:ext cx="1844640" cy="22669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97" name=""/>
          <p:cNvGraphicFramePr/>
          <p:nvPr/>
        </p:nvGraphicFramePr>
        <p:xfrm>
          <a:off x="3645000" y="4789440"/>
          <a:ext cx="1859040" cy="14940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9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645000" y="4789440"/>
                    <a:ext cx="1859040" cy="1494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99" name=""/>
          <p:cNvSpPr/>
          <p:nvPr/>
        </p:nvSpPr>
        <p:spPr>
          <a:xfrm>
            <a:off x="3522600" y="4259160"/>
            <a:ext cx="207648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Throughput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(BBtu/d)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0" name=""/>
          <p:cNvSpPr/>
          <p:nvPr/>
        </p:nvSpPr>
        <p:spPr>
          <a:xfrm>
            <a:off x="3564000" y="6270480"/>
            <a:ext cx="107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1" name=""/>
          <p:cNvSpPr/>
          <p:nvPr/>
        </p:nvSpPr>
        <p:spPr>
          <a:xfrm>
            <a:off x="4429080" y="6267600"/>
            <a:ext cx="1197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2" name=""/>
          <p:cNvSpPr/>
          <p:nvPr/>
        </p:nvSpPr>
        <p:spPr>
          <a:xfrm>
            <a:off x="4433760" y="4959360"/>
            <a:ext cx="1074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3,464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3" name=""/>
          <p:cNvSpPr/>
          <p:nvPr/>
        </p:nvSpPr>
        <p:spPr>
          <a:xfrm>
            <a:off x="3571920" y="4802040"/>
            <a:ext cx="107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3,820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4" name=""/>
          <p:cNvSpPr/>
          <p:nvPr/>
        </p:nvSpPr>
        <p:spPr>
          <a:xfrm>
            <a:off x="3965400" y="1849320"/>
            <a:ext cx="644760" cy="20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Times New Roman"/>
              </a:rPr>
              <a:t>Michigan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5" name=""/>
          <p:cNvSpPr/>
          <p:nvPr/>
        </p:nvSpPr>
        <p:spPr>
          <a:xfrm>
            <a:off x="1735200" y="2638440"/>
            <a:ext cx="1274760" cy="600120"/>
          </a:xfrm>
          <a:custGeom>
            <a:avLst/>
            <a:gdLst/>
            <a:ahLst/>
            <a:rect l="l" t="t" r="r" b="b"/>
            <a:pathLst>
              <a:path w="803" h="378">
                <a:moveTo>
                  <a:pt x="40" y="233"/>
                </a:moveTo>
                <a:lnTo>
                  <a:pt x="60" y="0"/>
                </a:lnTo>
                <a:lnTo>
                  <a:pt x="516" y="24"/>
                </a:lnTo>
                <a:lnTo>
                  <a:pt x="535" y="34"/>
                </a:lnTo>
                <a:lnTo>
                  <a:pt x="545" y="34"/>
                </a:lnTo>
                <a:lnTo>
                  <a:pt x="564" y="24"/>
                </a:lnTo>
                <a:lnTo>
                  <a:pt x="574" y="34"/>
                </a:lnTo>
                <a:lnTo>
                  <a:pt x="574" y="53"/>
                </a:lnTo>
                <a:lnTo>
                  <a:pt x="592" y="53"/>
                </a:lnTo>
                <a:lnTo>
                  <a:pt x="603" y="53"/>
                </a:lnTo>
                <a:lnTo>
                  <a:pt x="612" y="43"/>
                </a:lnTo>
                <a:lnTo>
                  <a:pt x="631" y="43"/>
                </a:lnTo>
                <a:lnTo>
                  <a:pt x="640" y="43"/>
                </a:lnTo>
                <a:lnTo>
                  <a:pt x="679" y="72"/>
                </a:lnTo>
                <a:lnTo>
                  <a:pt x="698" y="82"/>
                </a:lnTo>
                <a:lnTo>
                  <a:pt x="698" y="91"/>
                </a:lnTo>
                <a:lnTo>
                  <a:pt x="717" y="100"/>
                </a:lnTo>
                <a:lnTo>
                  <a:pt x="717" y="111"/>
                </a:lnTo>
                <a:lnTo>
                  <a:pt x="708" y="130"/>
                </a:lnTo>
                <a:lnTo>
                  <a:pt x="717" y="139"/>
                </a:lnTo>
                <a:lnTo>
                  <a:pt x="726" y="159"/>
                </a:lnTo>
                <a:lnTo>
                  <a:pt x="737" y="168"/>
                </a:lnTo>
                <a:lnTo>
                  <a:pt x="726" y="177"/>
                </a:lnTo>
                <a:lnTo>
                  <a:pt x="737" y="187"/>
                </a:lnTo>
                <a:lnTo>
                  <a:pt x="746" y="196"/>
                </a:lnTo>
                <a:lnTo>
                  <a:pt x="746" y="205"/>
                </a:lnTo>
                <a:lnTo>
                  <a:pt x="746" y="216"/>
                </a:lnTo>
                <a:lnTo>
                  <a:pt x="746" y="235"/>
                </a:lnTo>
                <a:lnTo>
                  <a:pt x="755" y="244"/>
                </a:lnTo>
                <a:lnTo>
                  <a:pt x="755" y="253"/>
                </a:lnTo>
                <a:lnTo>
                  <a:pt x="755" y="264"/>
                </a:lnTo>
                <a:lnTo>
                  <a:pt x="755" y="273"/>
                </a:lnTo>
                <a:lnTo>
                  <a:pt x="765" y="282"/>
                </a:lnTo>
                <a:lnTo>
                  <a:pt x="755" y="292"/>
                </a:lnTo>
                <a:lnTo>
                  <a:pt x="765" y="301"/>
                </a:lnTo>
                <a:lnTo>
                  <a:pt x="765" y="311"/>
                </a:lnTo>
                <a:lnTo>
                  <a:pt x="774" y="321"/>
                </a:lnTo>
                <a:lnTo>
                  <a:pt x="784" y="330"/>
                </a:lnTo>
                <a:lnTo>
                  <a:pt x="784" y="349"/>
                </a:lnTo>
                <a:lnTo>
                  <a:pt x="803" y="359"/>
                </a:lnTo>
                <a:lnTo>
                  <a:pt x="803" y="369"/>
                </a:lnTo>
                <a:lnTo>
                  <a:pt x="803" y="378"/>
                </a:lnTo>
                <a:lnTo>
                  <a:pt x="182" y="369"/>
                </a:lnTo>
                <a:lnTo>
                  <a:pt x="191" y="244"/>
                </a:lnTo>
                <a:lnTo>
                  <a:pt x="0" y="235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6" name=""/>
          <p:cNvSpPr/>
          <p:nvPr/>
        </p:nvSpPr>
        <p:spPr>
          <a:xfrm>
            <a:off x="398520" y="1271520"/>
            <a:ext cx="1488960" cy="860400"/>
          </a:xfrm>
          <a:custGeom>
            <a:avLst/>
            <a:gdLst/>
            <a:ahLst/>
            <a:rect l="l" t="t" r="r" b="b"/>
            <a:pathLst>
              <a:path w="938" h="542">
                <a:moveTo>
                  <a:pt x="17" y="0"/>
                </a:moveTo>
                <a:lnTo>
                  <a:pt x="198" y="22"/>
                </a:lnTo>
                <a:lnTo>
                  <a:pt x="309" y="36"/>
                </a:lnTo>
                <a:lnTo>
                  <a:pt x="456" y="51"/>
                </a:lnTo>
                <a:lnTo>
                  <a:pt x="591" y="62"/>
                </a:lnTo>
                <a:lnTo>
                  <a:pt x="824" y="79"/>
                </a:lnTo>
                <a:lnTo>
                  <a:pt x="938" y="84"/>
                </a:lnTo>
                <a:lnTo>
                  <a:pt x="926" y="498"/>
                </a:lnTo>
                <a:lnTo>
                  <a:pt x="359" y="483"/>
                </a:lnTo>
                <a:lnTo>
                  <a:pt x="347" y="542"/>
                </a:lnTo>
                <a:lnTo>
                  <a:pt x="325" y="514"/>
                </a:lnTo>
                <a:lnTo>
                  <a:pt x="272" y="519"/>
                </a:lnTo>
                <a:lnTo>
                  <a:pt x="197" y="530"/>
                </a:lnTo>
                <a:lnTo>
                  <a:pt x="185" y="453"/>
                </a:lnTo>
                <a:lnTo>
                  <a:pt x="95" y="391"/>
                </a:lnTo>
                <a:lnTo>
                  <a:pt x="107" y="335"/>
                </a:lnTo>
                <a:lnTo>
                  <a:pt x="117" y="288"/>
                </a:lnTo>
                <a:lnTo>
                  <a:pt x="0" y="135"/>
                </a:lnTo>
                <a:lnTo>
                  <a:pt x="17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7" name=""/>
          <p:cNvSpPr/>
          <p:nvPr/>
        </p:nvSpPr>
        <p:spPr>
          <a:xfrm>
            <a:off x="860400" y="2021040"/>
            <a:ext cx="1036800" cy="998280"/>
          </a:xfrm>
          <a:custGeom>
            <a:avLst/>
            <a:gdLst/>
            <a:ahLst/>
            <a:rect l="l" t="t" r="r" b="b"/>
            <a:pathLst>
              <a:path w="653" h="629">
                <a:moveTo>
                  <a:pt x="63" y="0"/>
                </a:moveTo>
                <a:lnTo>
                  <a:pt x="39" y="236"/>
                </a:lnTo>
                <a:lnTo>
                  <a:pt x="0" y="572"/>
                </a:lnTo>
                <a:lnTo>
                  <a:pt x="185" y="588"/>
                </a:lnTo>
                <a:lnTo>
                  <a:pt x="615" y="629"/>
                </a:lnTo>
                <a:lnTo>
                  <a:pt x="653" y="2"/>
                </a:lnTo>
                <a:lnTo>
                  <a:pt x="63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8" name=""/>
          <p:cNvSpPr/>
          <p:nvPr/>
        </p:nvSpPr>
        <p:spPr>
          <a:xfrm>
            <a:off x="1093680" y="2725560"/>
            <a:ext cx="1028880" cy="1100160"/>
          </a:xfrm>
          <a:custGeom>
            <a:avLst/>
            <a:gdLst/>
            <a:ahLst/>
            <a:rect l="l" t="t" r="r" b="b"/>
            <a:pathLst>
              <a:path w="723" h="481">
                <a:moveTo>
                  <a:pt x="60" y="0"/>
                </a:moveTo>
                <a:lnTo>
                  <a:pt x="23" y="288"/>
                </a:lnTo>
                <a:lnTo>
                  <a:pt x="0" y="454"/>
                </a:lnTo>
                <a:lnTo>
                  <a:pt x="360" y="470"/>
                </a:lnTo>
                <a:lnTo>
                  <a:pt x="706" y="480"/>
                </a:lnTo>
                <a:lnTo>
                  <a:pt x="718" y="256"/>
                </a:lnTo>
                <a:lnTo>
                  <a:pt x="722" y="36"/>
                </a:lnTo>
                <a:lnTo>
                  <a:pt x="524" y="33"/>
                </a:lnTo>
                <a:lnTo>
                  <a:pt x="60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9" name=""/>
          <p:cNvSpPr/>
          <p:nvPr/>
        </p:nvSpPr>
        <p:spPr>
          <a:xfrm>
            <a:off x="952560" y="3763800"/>
            <a:ext cx="1014480" cy="1089360"/>
          </a:xfrm>
          <a:custGeom>
            <a:avLst/>
            <a:gdLst/>
            <a:ahLst/>
            <a:rect l="l" t="t" r="r" b="b"/>
            <a:pathLst>
              <a:path w="696" h="615">
                <a:moveTo>
                  <a:pt x="85" y="0"/>
                </a:moveTo>
                <a:lnTo>
                  <a:pt x="695" y="24"/>
                </a:lnTo>
                <a:lnTo>
                  <a:pt x="666" y="568"/>
                </a:lnTo>
                <a:lnTo>
                  <a:pt x="467" y="557"/>
                </a:lnTo>
                <a:lnTo>
                  <a:pt x="282" y="552"/>
                </a:lnTo>
                <a:lnTo>
                  <a:pt x="282" y="574"/>
                </a:lnTo>
                <a:lnTo>
                  <a:pt x="126" y="574"/>
                </a:lnTo>
                <a:lnTo>
                  <a:pt x="118" y="614"/>
                </a:lnTo>
                <a:lnTo>
                  <a:pt x="0" y="601"/>
                </a:lnTo>
                <a:lnTo>
                  <a:pt x="66" y="142"/>
                </a:lnTo>
                <a:lnTo>
                  <a:pt x="85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0" name=""/>
          <p:cNvSpPr/>
          <p:nvPr/>
        </p:nvSpPr>
        <p:spPr>
          <a:xfrm>
            <a:off x="1828800" y="1405080"/>
            <a:ext cx="1023840" cy="714240"/>
          </a:xfrm>
          <a:custGeom>
            <a:avLst/>
            <a:gdLst/>
            <a:ahLst/>
            <a:rect l="l" t="t" r="r" b="b"/>
            <a:pathLst>
              <a:path w="645" h="450">
                <a:moveTo>
                  <a:pt x="42" y="0"/>
                </a:moveTo>
                <a:lnTo>
                  <a:pt x="0" y="409"/>
                </a:lnTo>
                <a:lnTo>
                  <a:pt x="0" y="420"/>
                </a:lnTo>
                <a:lnTo>
                  <a:pt x="70" y="420"/>
                </a:lnTo>
                <a:lnTo>
                  <a:pt x="158" y="420"/>
                </a:lnTo>
                <a:lnTo>
                  <a:pt x="319" y="450"/>
                </a:lnTo>
                <a:lnTo>
                  <a:pt x="645" y="450"/>
                </a:lnTo>
                <a:lnTo>
                  <a:pt x="645" y="417"/>
                </a:lnTo>
                <a:lnTo>
                  <a:pt x="642" y="409"/>
                </a:lnTo>
                <a:lnTo>
                  <a:pt x="642" y="398"/>
                </a:lnTo>
                <a:lnTo>
                  <a:pt x="635" y="398"/>
                </a:lnTo>
                <a:lnTo>
                  <a:pt x="621" y="387"/>
                </a:lnTo>
                <a:lnTo>
                  <a:pt x="635" y="376"/>
                </a:lnTo>
                <a:lnTo>
                  <a:pt x="635" y="231"/>
                </a:lnTo>
                <a:lnTo>
                  <a:pt x="635" y="227"/>
                </a:lnTo>
                <a:lnTo>
                  <a:pt x="621" y="205"/>
                </a:lnTo>
                <a:lnTo>
                  <a:pt x="614" y="182"/>
                </a:lnTo>
                <a:lnTo>
                  <a:pt x="614" y="168"/>
                </a:lnTo>
                <a:lnTo>
                  <a:pt x="603" y="156"/>
                </a:lnTo>
                <a:lnTo>
                  <a:pt x="603" y="138"/>
                </a:lnTo>
                <a:lnTo>
                  <a:pt x="614" y="119"/>
                </a:lnTo>
                <a:lnTo>
                  <a:pt x="603" y="108"/>
                </a:lnTo>
                <a:lnTo>
                  <a:pt x="603" y="97"/>
                </a:lnTo>
                <a:lnTo>
                  <a:pt x="604" y="45"/>
                </a:lnTo>
                <a:lnTo>
                  <a:pt x="385" y="33"/>
                </a:lnTo>
                <a:lnTo>
                  <a:pt x="343" y="26"/>
                </a:lnTo>
                <a:lnTo>
                  <a:pt x="295" y="19"/>
                </a:lnTo>
                <a:lnTo>
                  <a:pt x="263" y="19"/>
                </a:lnTo>
                <a:lnTo>
                  <a:pt x="224" y="14"/>
                </a:lnTo>
                <a:lnTo>
                  <a:pt x="189" y="14"/>
                </a:lnTo>
                <a:lnTo>
                  <a:pt x="155" y="11"/>
                </a:lnTo>
                <a:lnTo>
                  <a:pt x="120" y="8"/>
                </a:lnTo>
                <a:lnTo>
                  <a:pt x="81" y="0"/>
                </a:lnTo>
                <a:lnTo>
                  <a:pt x="42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1" name=""/>
          <p:cNvSpPr/>
          <p:nvPr/>
        </p:nvSpPr>
        <p:spPr>
          <a:xfrm>
            <a:off x="1173240" y="3868560"/>
            <a:ext cx="2162160" cy="2114640"/>
          </a:xfrm>
          <a:custGeom>
            <a:avLst/>
            <a:gdLst/>
            <a:ahLst/>
            <a:rect l="l" t="t" r="r" b="b"/>
            <a:pathLst>
              <a:path w="1454" h="1421">
                <a:moveTo>
                  <a:pt x="757" y="20"/>
                </a:moveTo>
                <a:lnTo>
                  <a:pt x="440" y="0"/>
                </a:lnTo>
                <a:lnTo>
                  <a:pt x="389" y="593"/>
                </a:lnTo>
                <a:lnTo>
                  <a:pt x="0" y="552"/>
                </a:lnTo>
                <a:lnTo>
                  <a:pt x="0" y="562"/>
                </a:lnTo>
                <a:lnTo>
                  <a:pt x="0" y="572"/>
                </a:lnTo>
                <a:lnTo>
                  <a:pt x="0" y="582"/>
                </a:lnTo>
                <a:lnTo>
                  <a:pt x="20" y="593"/>
                </a:lnTo>
                <a:lnTo>
                  <a:pt x="31" y="613"/>
                </a:lnTo>
                <a:lnTo>
                  <a:pt x="41" y="623"/>
                </a:lnTo>
                <a:lnTo>
                  <a:pt x="61" y="644"/>
                </a:lnTo>
                <a:lnTo>
                  <a:pt x="123" y="715"/>
                </a:lnTo>
                <a:lnTo>
                  <a:pt x="174" y="756"/>
                </a:lnTo>
                <a:lnTo>
                  <a:pt x="174" y="766"/>
                </a:lnTo>
                <a:lnTo>
                  <a:pt x="174" y="787"/>
                </a:lnTo>
                <a:lnTo>
                  <a:pt x="184" y="787"/>
                </a:lnTo>
                <a:lnTo>
                  <a:pt x="194" y="807"/>
                </a:lnTo>
                <a:lnTo>
                  <a:pt x="194" y="848"/>
                </a:lnTo>
                <a:lnTo>
                  <a:pt x="194" y="858"/>
                </a:lnTo>
                <a:lnTo>
                  <a:pt x="215" y="889"/>
                </a:lnTo>
                <a:lnTo>
                  <a:pt x="287" y="950"/>
                </a:lnTo>
                <a:lnTo>
                  <a:pt x="338" y="981"/>
                </a:lnTo>
                <a:lnTo>
                  <a:pt x="358" y="981"/>
                </a:lnTo>
                <a:lnTo>
                  <a:pt x="368" y="981"/>
                </a:lnTo>
                <a:lnTo>
                  <a:pt x="379" y="960"/>
                </a:lnTo>
                <a:lnTo>
                  <a:pt x="389" y="950"/>
                </a:lnTo>
                <a:lnTo>
                  <a:pt x="409" y="899"/>
                </a:lnTo>
                <a:lnTo>
                  <a:pt x="420" y="889"/>
                </a:lnTo>
                <a:lnTo>
                  <a:pt x="430" y="879"/>
                </a:lnTo>
                <a:lnTo>
                  <a:pt x="440" y="889"/>
                </a:lnTo>
                <a:lnTo>
                  <a:pt x="450" y="889"/>
                </a:lnTo>
                <a:lnTo>
                  <a:pt x="450" y="879"/>
                </a:lnTo>
                <a:lnTo>
                  <a:pt x="460" y="868"/>
                </a:lnTo>
                <a:lnTo>
                  <a:pt x="471" y="879"/>
                </a:lnTo>
                <a:lnTo>
                  <a:pt x="481" y="879"/>
                </a:lnTo>
                <a:lnTo>
                  <a:pt x="501" y="889"/>
                </a:lnTo>
                <a:lnTo>
                  <a:pt x="512" y="889"/>
                </a:lnTo>
                <a:lnTo>
                  <a:pt x="532" y="899"/>
                </a:lnTo>
                <a:lnTo>
                  <a:pt x="542" y="889"/>
                </a:lnTo>
                <a:lnTo>
                  <a:pt x="563" y="909"/>
                </a:lnTo>
                <a:lnTo>
                  <a:pt x="573" y="919"/>
                </a:lnTo>
                <a:lnTo>
                  <a:pt x="573" y="930"/>
                </a:lnTo>
                <a:lnTo>
                  <a:pt x="583" y="930"/>
                </a:lnTo>
                <a:lnTo>
                  <a:pt x="593" y="930"/>
                </a:lnTo>
                <a:lnTo>
                  <a:pt x="604" y="950"/>
                </a:lnTo>
                <a:lnTo>
                  <a:pt x="624" y="971"/>
                </a:lnTo>
                <a:lnTo>
                  <a:pt x="634" y="991"/>
                </a:lnTo>
                <a:lnTo>
                  <a:pt x="645" y="1001"/>
                </a:lnTo>
                <a:lnTo>
                  <a:pt x="675" y="1073"/>
                </a:lnTo>
                <a:lnTo>
                  <a:pt x="675" y="1093"/>
                </a:lnTo>
                <a:lnTo>
                  <a:pt x="716" y="1134"/>
                </a:lnTo>
                <a:lnTo>
                  <a:pt x="716" y="1144"/>
                </a:lnTo>
                <a:lnTo>
                  <a:pt x="747" y="1175"/>
                </a:lnTo>
                <a:lnTo>
                  <a:pt x="757" y="1185"/>
                </a:lnTo>
                <a:lnTo>
                  <a:pt x="767" y="1195"/>
                </a:lnTo>
                <a:lnTo>
                  <a:pt x="767" y="1226"/>
                </a:lnTo>
                <a:lnTo>
                  <a:pt x="767" y="1236"/>
                </a:lnTo>
                <a:lnTo>
                  <a:pt x="778" y="1267"/>
                </a:lnTo>
                <a:lnTo>
                  <a:pt x="778" y="1277"/>
                </a:lnTo>
                <a:lnTo>
                  <a:pt x="808" y="1328"/>
                </a:lnTo>
                <a:lnTo>
                  <a:pt x="808" y="1338"/>
                </a:lnTo>
                <a:lnTo>
                  <a:pt x="829" y="1338"/>
                </a:lnTo>
                <a:lnTo>
                  <a:pt x="849" y="1359"/>
                </a:lnTo>
                <a:lnTo>
                  <a:pt x="870" y="1359"/>
                </a:lnTo>
                <a:lnTo>
                  <a:pt x="911" y="1389"/>
                </a:lnTo>
                <a:lnTo>
                  <a:pt x="962" y="1389"/>
                </a:lnTo>
                <a:lnTo>
                  <a:pt x="972" y="1389"/>
                </a:lnTo>
                <a:lnTo>
                  <a:pt x="993" y="1410"/>
                </a:lnTo>
                <a:lnTo>
                  <a:pt x="1013" y="1420"/>
                </a:lnTo>
                <a:lnTo>
                  <a:pt x="1023" y="1400"/>
                </a:lnTo>
                <a:lnTo>
                  <a:pt x="1033" y="1400"/>
                </a:lnTo>
                <a:lnTo>
                  <a:pt x="1033" y="1389"/>
                </a:lnTo>
                <a:lnTo>
                  <a:pt x="1023" y="1389"/>
                </a:lnTo>
                <a:lnTo>
                  <a:pt x="1033" y="1389"/>
                </a:lnTo>
                <a:lnTo>
                  <a:pt x="1013" y="1369"/>
                </a:lnTo>
                <a:lnTo>
                  <a:pt x="1003" y="1308"/>
                </a:lnTo>
                <a:lnTo>
                  <a:pt x="993" y="1287"/>
                </a:lnTo>
                <a:lnTo>
                  <a:pt x="1003" y="1246"/>
                </a:lnTo>
                <a:lnTo>
                  <a:pt x="1003" y="1236"/>
                </a:lnTo>
                <a:lnTo>
                  <a:pt x="993" y="1236"/>
                </a:lnTo>
                <a:lnTo>
                  <a:pt x="993" y="1226"/>
                </a:lnTo>
                <a:lnTo>
                  <a:pt x="1013" y="1216"/>
                </a:lnTo>
                <a:lnTo>
                  <a:pt x="1023" y="1185"/>
                </a:lnTo>
                <a:lnTo>
                  <a:pt x="1013" y="1175"/>
                </a:lnTo>
                <a:lnTo>
                  <a:pt x="1013" y="1165"/>
                </a:lnTo>
                <a:lnTo>
                  <a:pt x="1023" y="1154"/>
                </a:lnTo>
                <a:lnTo>
                  <a:pt x="1033" y="1165"/>
                </a:lnTo>
                <a:lnTo>
                  <a:pt x="1054" y="1144"/>
                </a:lnTo>
                <a:lnTo>
                  <a:pt x="1054" y="1134"/>
                </a:lnTo>
                <a:lnTo>
                  <a:pt x="1044" y="1124"/>
                </a:lnTo>
                <a:lnTo>
                  <a:pt x="1054" y="1114"/>
                </a:lnTo>
                <a:lnTo>
                  <a:pt x="1064" y="1114"/>
                </a:lnTo>
                <a:lnTo>
                  <a:pt x="1074" y="1114"/>
                </a:lnTo>
                <a:lnTo>
                  <a:pt x="1085" y="1114"/>
                </a:lnTo>
                <a:lnTo>
                  <a:pt x="1085" y="1093"/>
                </a:lnTo>
                <a:lnTo>
                  <a:pt x="1095" y="1093"/>
                </a:lnTo>
                <a:lnTo>
                  <a:pt x="1126" y="1083"/>
                </a:lnTo>
                <a:lnTo>
                  <a:pt x="1126" y="1073"/>
                </a:lnTo>
                <a:lnTo>
                  <a:pt x="1115" y="1073"/>
                </a:lnTo>
                <a:lnTo>
                  <a:pt x="1115" y="1062"/>
                </a:lnTo>
                <a:lnTo>
                  <a:pt x="1136" y="1052"/>
                </a:lnTo>
                <a:lnTo>
                  <a:pt x="1146" y="1052"/>
                </a:lnTo>
                <a:lnTo>
                  <a:pt x="1156" y="1062"/>
                </a:lnTo>
                <a:lnTo>
                  <a:pt x="1156" y="1052"/>
                </a:lnTo>
                <a:lnTo>
                  <a:pt x="1197" y="1042"/>
                </a:lnTo>
                <a:lnTo>
                  <a:pt x="1269" y="1001"/>
                </a:lnTo>
                <a:lnTo>
                  <a:pt x="1269" y="981"/>
                </a:lnTo>
                <a:lnTo>
                  <a:pt x="1300" y="960"/>
                </a:lnTo>
                <a:lnTo>
                  <a:pt x="1300" y="950"/>
                </a:lnTo>
                <a:lnTo>
                  <a:pt x="1289" y="940"/>
                </a:lnTo>
                <a:lnTo>
                  <a:pt x="1289" y="919"/>
                </a:lnTo>
                <a:lnTo>
                  <a:pt x="1310" y="909"/>
                </a:lnTo>
                <a:lnTo>
                  <a:pt x="1320" y="909"/>
                </a:lnTo>
                <a:lnTo>
                  <a:pt x="1310" y="930"/>
                </a:lnTo>
                <a:lnTo>
                  <a:pt x="1320" y="940"/>
                </a:lnTo>
                <a:lnTo>
                  <a:pt x="1340" y="930"/>
                </a:lnTo>
                <a:lnTo>
                  <a:pt x="1340" y="940"/>
                </a:lnTo>
                <a:lnTo>
                  <a:pt x="1392" y="919"/>
                </a:lnTo>
                <a:lnTo>
                  <a:pt x="1422" y="919"/>
                </a:lnTo>
                <a:lnTo>
                  <a:pt x="1422" y="909"/>
                </a:lnTo>
                <a:lnTo>
                  <a:pt x="1412" y="909"/>
                </a:lnTo>
                <a:lnTo>
                  <a:pt x="1412" y="899"/>
                </a:lnTo>
                <a:lnTo>
                  <a:pt x="1412" y="889"/>
                </a:lnTo>
                <a:lnTo>
                  <a:pt x="1422" y="879"/>
                </a:lnTo>
                <a:lnTo>
                  <a:pt x="1433" y="848"/>
                </a:lnTo>
                <a:lnTo>
                  <a:pt x="1422" y="838"/>
                </a:lnTo>
                <a:lnTo>
                  <a:pt x="1422" y="827"/>
                </a:lnTo>
                <a:lnTo>
                  <a:pt x="1433" y="817"/>
                </a:lnTo>
                <a:lnTo>
                  <a:pt x="1433" y="797"/>
                </a:lnTo>
                <a:lnTo>
                  <a:pt x="1443" y="787"/>
                </a:lnTo>
                <a:lnTo>
                  <a:pt x="1443" y="776"/>
                </a:lnTo>
                <a:lnTo>
                  <a:pt x="1453" y="756"/>
                </a:lnTo>
                <a:lnTo>
                  <a:pt x="1453" y="736"/>
                </a:lnTo>
                <a:lnTo>
                  <a:pt x="1443" y="715"/>
                </a:lnTo>
                <a:lnTo>
                  <a:pt x="1433" y="705"/>
                </a:lnTo>
                <a:lnTo>
                  <a:pt x="1433" y="695"/>
                </a:lnTo>
                <a:lnTo>
                  <a:pt x="1433" y="684"/>
                </a:lnTo>
                <a:lnTo>
                  <a:pt x="1422" y="674"/>
                </a:lnTo>
                <a:lnTo>
                  <a:pt x="1412" y="674"/>
                </a:lnTo>
                <a:lnTo>
                  <a:pt x="1412" y="664"/>
                </a:lnTo>
                <a:lnTo>
                  <a:pt x="1422" y="654"/>
                </a:lnTo>
                <a:lnTo>
                  <a:pt x="1412" y="633"/>
                </a:lnTo>
                <a:lnTo>
                  <a:pt x="1392" y="623"/>
                </a:lnTo>
                <a:lnTo>
                  <a:pt x="1392" y="613"/>
                </a:lnTo>
                <a:lnTo>
                  <a:pt x="1381" y="480"/>
                </a:lnTo>
                <a:lnTo>
                  <a:pt x="1381" y="409"/>
                </a:lnTo>
                <a:lnTo>
                  <a:pt x="1371" y="409"/>
                </a:lnTo>
                <a:lnTo>
                  <a:pt x="1351" y="409"/>
                </a:lnTo>
                <a:lnTo>
                  <a:pt x="1330" y="398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2" name=""/>
          <p:cNvSpPr/>
          <p:nvPr/>
        </p:nvSpPr>
        <p:spPr>
          <a:xfrm>
            <a:off x="1846440" y="3790800"/>
            <a:ext cx="1322280" cy="673200"/>
          </a:xfrm>
          <a:custGeom>
            <a:avLst/>
            <a:gdLst/>
            <a:ahLst/>
            <a:rect l="l" t="t" r="r" b="b"/>
            <a:pathLst>
              <a:path w="890" h="451">
                <a:moveTo>
                  <a:pt x="869" y="20"/>
                </a:moveTo>
                <a:lnTo>
                  <a:pt x="111" y="10"/>
                </a:lnTo>
                <a:lnTo>
                  <a:pt x="10" y="0"/>
                </a:lnTo>
                <a:lnTo>
                  <a:pt x="0" y="60"/>
                </a:lnTo>
                <a:lnTo>
                  <a:pt x="313" y="80"/>
                </a:lnTo>
                <a:lnTo>
                  <a:pt x="303" y="330"/>
                </a:lnTo>
                <a:lnTo>
                  <a:pt x="313" y="330"/>
                </a:lnTo>
                <a:lnTo>
                  <a:pt x="323" y="330"/>
                </a:lnTo>
                <a:lnTo>
                  <a:pt x="333" y="350"/>
                </a:lnTo>
                <a:lnTo>
                  <a:pt x="343" y="360"/>
                </a:lnTo>
                <a:lnTo>
                  <a:pt x="364" y="350"/>
                </a:lnTo>
                <a:lnTo>
                  <a:pt x="374" y="350"/>
                </a:lnTo>
                <a:lnTo>
                  <a:pt x="384" y="350"/>
                </a:lnTo>
                <a:lnTo>
                  <a:pt x="384" y="360"/>
                </a:lnTo>
                <a:lnTo>
                  <a:pt x="384" y="370"/>
                </a:lnTo>
                <a:lnTo>
                  <a:pt x="394" y="380"/>
                </a:lnTo>
                <a:lnTo>
                  <a:pt x="424" y="380"/>
                </a:lnTo>
                <a:lnTo>
                  <a:pt x="434" y="390"/>
                </a:lnTo>
                <a:lnTo>
                  <a:pt x="445" y="390"/>
                </a:lnTo>
                <a:lnTo>
                  <a:pt x="445" y="380"/>
                </a:lnTo>
                <a:lnTo>
                  <a:pt x="455" y="390"/>
                </a:lnTo>
                <a:lnTo>
                  <a:pt x="465" y="400"/>
                </a:lnTo>
                <a:lnTo>
                  <a:pt x="475" y="390"/>
                </a:lnTo>
                <a:lnTo>
                  <a:pt x="505" y="390"/>
                </a:lnTo>
                <a:lnTo>
                  <a:pt x="505" y="400"/>
                </a:lnTo>
                <a:lnTo>
                  <a:pt x="515" y="410"/>
                </a:lnTo>
                <a:lnTo>
                  <a:pt x="515" y="420"/>
                </a:lnTo>
                <a:lnTo>
                  <a:pt x="535" y="430"/>
                </a:lnTo>
                <a:lnTo>
                  <a:pt x="546" y="410"/>
                </a:lnTo>
                <a:lnTo>
                  <a:pt x="576" y="430"/>
                </a:lnTo>
                <a:lnTo>
                  <a:pt x="586" y="420"/>
                </a:lnTo>
                <a:lnTo>
                  <a:pt x="596" y="420"/>
                </a:lnTo>
                <a:lnTo>
                  <a:pt x="596" y="430"/>
                </a:lnTo>
                <a:lnTo>
                  <a:pt x="596" y="440"/>
                </a:lnTo>
                <a:lnTo>
                  <a:pt x="606" y="450"/>
                </a:lnTo>
                <a:lnTo>
                  <a:pt x="606" y="440"/>
                </a:lnTo>
                <a:lnTo>
                  <a:pt x="606" y="430"/>
                </a:lnTo>
                <a:lnTo>
                  <a:pt x="616" y="420"/>
                </a:lnTo>
                <a:lnTo>
                  <a:pt x="626" y="420"/>
                </a:lnTo>
                <a:lnTo>
                  <a:pt x="636" y="430"/>
                </a:lnTo>
                <a:lnTo>
                  <a:pt x="647" y="430"/>
                </a:lnTo>
                <a:lnTo>
                  <a:pt x="657" y="420"/>
                </a:lnTo>
                <a:lnTo>
                  <a:pt x="657" y="430"/>
                </a:lnTo>
                <a:lnTo>
                  <a:pt x="667" y="430"/>
                </a:lnTo>
                <a:lnTo>
                  <a:pt x="677" y="440"/>
                </a:lnTo>
                <a:lnTo>
                  <a:pt x="687" y="450"/>
                </a:lnTo>
                <a:lnTo>
                  <a:pt x="707" y="430"/>
                </a:lnTo>
                <a:lnTo>
                  <a:pt x="717" y="430"/>
                </a:lnTo>
                <a:lnTo>
                  <a:pt x="737" y="430"/>
                </a:lnTo>
                <a:lnTo>
                  <a:pt x="758" y="420"/>
                </a:lnTo>
                <a:lnTo>
                  <a:pt x="768" y="420"/>
                </a:lnTo>
                <a:lnTo>
                  <a:pt x="798" y="420"/>
                </a:lnTo>
                <a:lnTo>
                  <a:pt x="808" y="420"/>
                </a:lnTo>
                <a:lnTo>
                  <a:pt x="869" y="440"/>
                </a:lnTo>
                <a:lnTo>
                  <a:pt x="869" y="450"/>
                </a:lnTo>
                <a:lnTo>
                  <a:pt x="879" y="450"/>
                </a:lnTo>
                <a:lnTo>
                  <a:pt x="889" y="230"/>
                </a:lnTo>
                <a:lnTo>
                  <a:pt x="869" y="90"/>
                </a:lnTo>
                <a:lnTo>
                  <a:pt x="869" y="2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3" name=""/>
          <p:cNvSpPr/>
          <p:nvPr/>
        </p:nvSpPr>
        <p:spPr>
          <a:xfrm>
            <a:off x="2333520" y="5146560"/>
            <a:ext cx="723960" cy="40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4" name=""/>
          <p:cNvSpPr/>
          <p:nvPr/>
        </p:nvSpPr>
        <p:spPr>
          <a:xfrm>
            <a:off x="2057400" y="2127240"/>
            <a:ext cx="1440" cy="12600"/>
          </a:xfrm>
          <a:custGeom>
            <a:avLst/>
            <a:gdLst/>
            <a:ahLst/>
            <a:rect l="l" t="t" r="r" b="b"/>
            <a:pathLst>
              <a:path w="1" h="9">
                <a:moveTo>
                  <a:pt x="0" y="8"/>
                </a:moveTo>
                <a:lnTo>
                  <a:pt x="0" y="0"/>
                </a:lnTo>
                <a:lnTo>
                  <a:pt x="0" y="8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5" name=""/>
          <p:cNvSpPr/>
          <p:nvPr/>
        </p:nvSpPr>
        <p:spPr>
          <a:xfrm>
            <a:off x="1697040" y="3276720"/>
            <a:ext cx="1440" cy="25200"/>
          </a:xfrm>
          <a:custGeom>
            <a:avLst/>
            <a:gdLst/>
            <a:ahLst/>
            <a:rect l="l" t="t" r="r" b="b"/>
            <a:pathLst>
              <a:path w="1" h="17">
                <a:moveTo>
                  <a:pt x="0" y="16"/>
                </a:moveTo>
                <a:lnTo>
                  <a:pt x="0" y="0"/>
                </a:lnTo>
                <a:lnTo>
                  <a:pt x="0" y="16"/>
                </a:lnTo>
              </a:path>
            </a:pathLst>
          </a:custGeom>
          <a:solidFill>
            <a:srgbClr val="ae70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6" name=""/>
          <p:cNvSpPr/>
          <p:nvPr/>
        </p:nvSpPr>
        <p:spPr>
          <a:xfrm>
            <a:off x="1697040" y="3276720"/>
            <a:ext cx="1440" cy="25200"/>
          </a:xfrm>
          <a:custGeom>
            <a:avLst/>
            <a:gdLst/>
            <a:ahLst/>
            <a:rect l="l" t="t" r="r" b="b"/>
            <a:pathLst>
              <a:path w="1" h="17">
                <a:moveTo>
                  <a:pt x="0" y="0"/>
                </a:moveTo>
                <a:lnTo>
                  <a:pt x="0" y="16"/>
                </a:lnTo>
                <a:lnTo>
                  <a:pt x="0" y="0"/>
                </a:lnTo>
              </a:path>
            </a:pathLst>
          </a:custGeom>
          <a:solidFill>
            <a:srgbClr val="ae70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7" name=""/>
          <p:cNvSpPr/>
          <p:nvPr/>
        </p:nvSpPr>
        <p:spPr>
          <a:xfrm>
            <a:off x="3745080" y="3184560"/>
            <a:ext cx="2880" cy="25200"/>
          </a:xfrm>
          <a:custGeom>
            <a:avLst/>
            <a:gdLst/>
            <a:ahLst/>
            <a:rect l="l" t="t" r="r" b="b"/>
            <a:pathLst>
              <a:path w="1" h="17">
                <a:moveTo>
                  <a:pt x="0" y="0"/>
                </a:moveTo>
                <a:lnTo>
                  <a:pt x="0" y="11"/>
                </a:lnTo>
                <a:lnTo>
                  <a:pt x="0" y="16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8" name=""/>
          <p:cNvSpPr/>
          <p:nvPr/>
        </p:nvSpPr>
        <p:spPr>
          <a:xfrm>
            <a:off x="3745080" y="3184560"/>
            <a:ext cx="2880" cy="11160"/>
          </a:xfrm>
          <a:custGeom>
            <a:avLst/>
            <a:gdLst/>
            <a:ahLst/>
            <a:rect l="l" t="t" r="r" b="b"/>
            <a:pathLst>
              <a:path w="1" h="9">
                <a:moveTo>
                  <a:pt x="0" y="0"/>
                </a:moveTo>
                <a:lnTo>
                  <a:pt x="0" y="0"/>
                </a:lnTo>
                <a:lnTo>
                  <a:pt x="0" y="8"/>
                </a:lnTo>
                <a:lnTo>
                  <a:pt x="0" y="0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9" name=""/>
          <p:cNvSpPr/>
          <p:nvPr/>
        </p:nvSpPr>
        <p:spPr>
          <a:xfrm>
            <a:off x="3828960" y="3209760"/>
            <a:ext cx="1800" cy="14400"/>
          </a:xfrm>
          <a:custGeom>
            <a:avLst/>
            <a:gdLst/>
            <a:ahLst/>
            <a:rect l="l" t="t" r="r" b="b"/>
            <a:pathLst>
              <a:path w="1" h="9">
                <a:moveTo>
                  <a:pt x="0" y="0"/>
                </a:moveTo>
                <a:lnTo>
                  <a:pt x="0" y="8"/>
                </a:lnTo>
                <a:lnTo>
                  <a:pt x="0" y="8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0" name=""/>
          <p:cNvSpPr/>
          <p:nvPr/>
        </p:nvSpPr>
        <p:spPr>
          <a:xfrm>
            <a:off x="3971880" y="3224160"/>
            <a:ext cx="1800" cy="15840"/>
          </a:xfrm>
          <a:custGeom>
            <a:avLst/>
            <a:gdLst/>
            <a:ahLst/>
            <a:rect l="l" t="t" r="r" b="b"/>
            <a:pathLst>
              <a:path w="1" h="9">
                <a:moveTo>
                  <a:pt x="0" y="8"/>
                </a:moveTo>
                <a:lnTo>
                  <a:pt x="0" y="8"/>
                </a:lnTo>
                <a:lnTo>
                  <a:pt x="0" y="0"/>
                </a:lnTo>
                <a:lnTo>
                  <a:pt x="0" y="8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1" name=""/>
          <p:cNvSpPr/>
          <p:nvPr/>
        </p:nvSpPr>
        <p:spPr>
          <a:xfrm>
            <a:off x="1994040" y="3213000"/>
            <a:ext cx="1139760" cy="609840"/>
          </a:xfrm>
          <a:custGeom>
            <a:avLst/>
            <a:gdLst/>
            <a:ahLst/>
            <a:rect l="l" t="t" r="r" b="b"/>
            <a:pathLst>
              <a:path w="767" h="411">
                <a:moveTo>
                  <a:pt x="20" y="0"/>
                </a:moveTo>
                <a:lnTo>
                  <a:pt x="684" y="10"/>
                </a:lnTo>
                <a:lnTo>
                  <a:pt x="725" y="51"/>
                </a:lnTo>
                <a:lnTo>
                  <a:pt x="715" y="62"/>
                </a:lnTo>
                <a:lnTo>
                  <a:pt x="715" y="82"/>
                </a:lnTo>
                <a:lnTo>
                  <a:pt x="715" y="92"/>
                </a:lnTo>
                <a:lnTo>
                  <a:pt x="725" y="92"/>
                </a:lnTo>
                <a:lnTo>
                  <a:pt x="735" y="113"/>
                </a:lnTo>
                <a:lnTo>
                  <a:pt x="746" y="123"/>
                </a:lnTo>
                <a:lnTo>
                  <a:pt x="756" y="123"/>
                </a:lnTo>
                <a:lnTo>
                  <a:pt x="756" y="133"/>
                </a:lnTo>
                <a:lnTo>
                  <a:pt x="766" y="410"/>
                </a:lnTo>
                <a:lnTo>
                  <a:pt x="0" y="400"/>
                </a:lnTo>
                <a:lnTo>
                  <a:pt x="20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2" name=""/>
          <p:cNvSpPr/>
          <p:nvPr/>
        </p:nvSpPr>
        <p:spPr>
          <a:xfrm>
            <a:off x="1830240" y="2060640"/>
            <a:ext cx="1043280" cy="722160"/>
          </a:xfrm>
          <a:custGeom>
            <a:avLst/>
            <a:gdLst/>
            <a:ahLst/>
            <a:rect l="l" t="t" r="r" b="b"/>
            <a:pathLst>
              <a:path w="657" h="455">
                <a:moveTo>
                  <a:pt x="0" y="361"/>
                </a:moveTo>
                <a:lnTo>
                  <a:pt x="20" y="0"/>
                </a:lnTo>
                <a:lnTo>
                  <a:pt x="638" y="25"/>
                </a:lnTo>
                <a:lnTo>
                  <a:pt x="638" y="34"/>
                </a:lnTo>
                <a:lnTo>
                  <a:pt x="638" y="53"/>
                </a:lnTo>
                <a:lnTo>
                  <a:pt x="618" y="63"/>
                </a:lnTo>
                <a:lnTo>
                  <a:pt x="618" y="73"/>
                </a:lnTo>
                <a:lnTo>
                  <a:pt x="657" y="102"/>
                </a:lnTo>
                <a:lnTo>
                  <a:pt x="657" y="331"/>
                </a:lnTo>
                <a:lnTo>
                  <a:pt x="648" y="331"/>
                </a:lnTo>
                <a:lnTo>
                  <a:pt x="638" y="331"/>
                </a:lnTo>
                <a:lnTo>
                  <a:pt x="648" y="340"/>
                </a:lnTo>
                <a:lnTo>
                  <a:pt x="638" y="360"/>
                </a:lnTo>
                <a:lnTo>
                  <a:pt x="648" y="360"/>
                </a:lnTo>
                <a:lnTo>
                  <a:pt x="657" y="378"/>
                </a:lnTo>
                <a:lnTo>
                  <a:pt x="648" y="388"/>
                </a:lnTo>
                <a:lnTo>
                  <a:pt x="648" y="398"/>
                </a:lnTo>
                <a:lnTo>
                  <a:pt x="638" y="417"/>
                </a:lnTo>
                <a:lnTo>
                  <a:pt x="648" y="446"/>
                </a:lnTo>
                <a:lnTo>
                  <a:pt x="648" y="455"/>
                </a:lnTo>
                <a:lnTo>
                  <a:pt x="628" y="446"/>
                </a:lnTo>
                <a:lnTo>
                  <a:pt x="589" y="417"/>
                </a:lnTo>
                <a:lnTo>
                  <a:pt x="579" y="417"/>
                </a:lnTo>
                <a:lnTo>
                  <a:pt x="561" y="417"/>
                </a:lnTo>
                <a:lnTo>
                  <a:pt x="550" y="426"/>
                </a:lnTo>
                <a:lnTo>
                  <a:pt x="540" y="426"/>
                </a:lnTo>
                <a:lnTo>
                  <a:pt x="521" y="426"/>
                </a:lnTo>
                <a:lnTo>
                  <a:pt x="521" y="407"/>
                </a:lnTo>
                <a:lnTo>
                  <a:pt x="511" y="398"/>
                </a:lnTo>
                <a:lnTo>
                  <a:pt x="492" y="407"/>
                </a:lnTo>
                <a:lnTo>
                  <a:pt x="483" y="407"/>
                </a:lnTo>
                <a:lnTo>
                  <a:pt x="462" y="388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3" name=""/>
          <p:cNvSpPr/>
          <p:nvPr/>
        </p:nvSpPr>
        <p:spPr>
          <a:xfrm>
            <a:off x="2749680" y="1430280"/>
            <a:ext cx="1022400" cy="1136880"/>
          </a:xfrm>
          <a:custGeom>
            <a:avLst/>
            <a:gdLst/>
            <a:ahLst/>
            <a:rect l="l" t="t" r="r" b="b"/>
            <a:pathLst>
              <a:path w="644" h="716">
                <a:moveTo>
                  <a:pt x="69" y="716"/>
                </a:moveTo>
                <a:lnTo>
                  <a:pt x="69" y="487"/>
                </a:lnTo>
                <a:lnTo>
                  <a:pt x="31" y="458"/>
                </a:lnTo>
                <a:lnTo>
                  <a:pt x="31" y="449"/>
                </a:lnTo>
                <a:lnTo>
                  <a:pt x="50" y="439"/>
                </a:lnTo>
                <a:lnTo>
                  <a:pt x="50" y="420"/>
                </a:lnTo>
                <a:lnTo>
                  <a:pt x="50" y="410"/>
                </a:lnTo>
                <a:lnTo>
                  <a:pt x="50" y="391"/>
                </a:lnTo>
                <a:lnTo>
                  <a:pt x="50" y="382"/>
                </a:lnTo>
                <a:lnTo>
                  <a:pt x="40" y="334"/>
                </a:lnTo>
                <a:lnTo>
                  <a:pt x="40" y="325"/>
                </a:lnTo>
                <a:lnTo>
                  <a:pt x="40" y="306"/>
                </a:lnTo>
                <a:lnTo>
                  <a:pt x="31" y="286"/>
                </a:lnTo>
                <a:lnTo>
                  <a:pt x="31" y="229"/>
                </a:lnTo>
                <a:lnTo>
                  <a:pt x="31" y="191"/>
                </a:lnTo>
                <a:lnTo>
                  <a:pt x="11" y="181"/>
                </a:lnTo>
                <a:lnTo>
                  <a:pt x="11" y="144"/>
                </a:lnTo>
                <a:lnTo>
                  <a:pt x="11" y="105"/>
                </a:lnTo>
                <a:lnTo>
                  <a:pt x="11" y="86"/>
                </a:lnTo>
                <a:lnTo>
                  <a:pt x="11" y="76"/>
                </a:lnTo>
                <a:lnTo>
                  <a:pt x="2" y="48"/>
                </a:lnTo>
                <a:lnTo>
                  <a:pt x="0" y="29"/>
                </a:lnTo>
                <a:lnTo>
                  <a:pt x="165" y="38"/>
                </a:lnTo>
                <a:lnTo>
                  <a:pt x="174" y="9"/>
                </a:lnTo>
                <a:lnTo>
                  <a:pt x="174" y="0"/>
                </a:lnTo>
                <a:lnTo>
                  <a:pt x="184" y="0"/>
                </a:lnTo>
                <a:lnTo>
                  <a:pt x="204" y="0"/>
                </a:lnTo>
                <a:lnTo>
                  <a:pt x="204" y="29"/>
                </a:lnTo>
                <a:lnTo>
                  <a:pt x="213" y="48"/>
                </a:lnTo>
                <a:lnTo>
                  <a:pt x="204" y="67"/>
                </a:lnTo>
                <a:lnTo>
                  <a:pt x="222" y="76"/>
                </a:lnTo>
                <a:lnTo>
                  <a:pt x="232" y="76"/>
                </a:lnTo>
                <a:lnTo>
                  <a:pt x="242" y="76"/>
                </a:lnTo>
                <a:lnTo>
                  <a:pt x="251" y="86"/>
                </a:lnTo>
                <a:lnTo>
                  <a:pt x="261" y="86"/>
                </a:lnTo>
                <a:lnTo>
                  <a:pt x="279" y="86"/>
                </a:lnTo>
                <a:lnTo>
                  <a:pt x="279" y="96"/>
                </a:lnTo>
                <a:lnTo>
                  <a:pt x="309" y="96"/>
                </a:lnTo>
                <a:lnTo>
                  <a:pt x="318" y="86"/>
                </a:lnTo>
                <a:lnTo>
                  <a:pt x="347" y="86"/>
                </a:lnTo>
                <a:lnTo>
                  <a:pt x="376" y="96"/>
                </a:lnTo>
                <a:lnTo>
                  <a:pt x="385" y="105"/>
                </a:lnTo>
                <a:lnTo>
                  <a:pt x="395" y="105"/>
                </a:lnTo>
                <a:lnTo>
                  <a:pt x="395" y="124"/>
                </a:lnTo>
                <a:lnTo>
                  <a:pt x="404" y="124"/>
                </a:lnTo>
                <a:lnTo>
                  <a:pt x="414" y="114"/>
                </a:lnTo>
                <a:lnTo>
                  <a:pt x="424" y="114"/>
                </a:lnTo>
                <a:lnTo>
                  <a:pt x="433" y="124"/>
                </a:lnTo>
                <a:lnTo>
                  <a:pt x="453" y="133"/>
                </a:lnTo>
                <a:lnTo>
                  <a:pt x="462" y="144"/>
                </a:lnTo>
                <a:lnTo>
                  <a:pt x="472" y="144"/>
                </a:lnTo>
                <a:lnTo>
                  <a:pt x="481" y="144"/>
                </a:lnTo>
                <a:lnTo>
                  <a:pt x="490" y="144"/>
                </a:lnTo>
                <a:lnTo>
                  <a:pt x="519" y="124"/>
                </a:lnTo>
                <a:lnTo>
                  <a:pt x="529" y="124"/>
                </a:lnTo>
                <a:lnTo>
                  <a:pt x="539" y="133"/>
                </a:lnTo>
                <a:lnTo>
                  <a:pt x="587" y="133"/>
                </a:lnTo>
                <a:lnTo>
                  <a:pt x="596" y="133"/>
                </a:lnTo>
                <a:lnTo>
                  <a:pt x="596" y="144"/>
                </a:lnTo>
                <a:lnTo>
                  <a:pt x="615" y="153"/>
                </a:lnTo>
                <a:lnTo>
                  <a:pt x="625" y="144"/>
                </a:lnTo>
                <a:lnTo>
                  <a:pt x="644" y="144"/>
                </a:lnTo>
                <a:lnTo>
                  <a:pt x="635" y="153"/>
                </a:lnTo>
                <a:lnTo>
                  <a:pt x="606" y="172"/>
                </a:lnTo>
                <a:lnTo>
                  <a:pt x="587" y="172"/>
                </a:lnTo>
                <a:lnTo>
                  <a:pt x="577" y="181"/>
                </a:lnTo>
                <a:lnTo>
                  <a:pt x="567" y="191"/>
                </a:lnTo>
                <a:lnTo>
                  <a:pt x="539" y="201"/>
                </a:lnTo>
                <a:lnTo>
                  <a:pt x="529" y="210"/>
                </a:lnTo>
                <a:lnTo>
                  <a:pt x="490" y="258"/>
                </a:lnTo>
                <a:lnTo>
                  <a:pt x="433" y="306"/>
                </a:lnTo>
                <a:lnTo>
                  <a:pt x="424" y="315"/>
                </a:lnTo>
                <a:lnTo>
                  <a:pt x="414" y="325"/>
                </a:lnTo>
                <a:lnTo>
                  <a:pt x="424" y="391"/>
                </a:lnTo>
                <a:lnTo>
                  <a:pt x="414" y="391"/>
                </a:lnTo>
                <a:lnTo>
                  <a:pt x="404" y="401"/>
                </a:lnTo>
                <a:lnTo>
                  <a:pt x="376" y="420"/>
                </a:lnTo>
                <a:lnTo>
                  <a:pt x="376" y="430"/>
                </a:lnTo>
                <a:lnTo>
                  <a:pt x="367" y="449"/>
                </a:lnTo>
                <a:lnTo>
                  <a:pt x="385" y="458"/>
                </a:lnTo>
                <a:lnTo>
                  <a:pt x="395" y="467"/>
                </a:lnTo>
                <a:lnTo>
                  <a:pt x="385" y="487"/>
                </a:lnTo>
                <a:lnTo>
                  <a:pt x="385" y="496"/>
                </a:lnTo>
                <a:lnTo>
                  <a:pt x="385" y="515"/>
                </a:lnTo>
                <a:lnTo>
                  <a:pt x="385" y="554"/>
                </a:lnTo>
                <a:lnTo>
                  <a:pt x="395" y="563"/>
                </a:lnTo>
                <a:lnTo>
                  <a:pt x="395" y="572"/>
                </a:lnTo>
                <a:lnTo>
                  <a:pt x="424" y="572"/>
                </a:lnTo>
                <a:lnTo>
                  <a:pt x="424" y="583"/>
                </a:lnTo>
                <a:lnTo>
                  <a:pt x="433" y="583"/>
                </a:lnTo>
                <a:lnTo>
                  <a:pt x="462" y="602"/>
                </a:lnTo>
                <a:lnTo>
                  <a:pt x="472" y="620"/>
                </a:lnTo>
                <a:lnTo>
                  <a:pt x="490" y="640"/>
                </a:lnTo>
                <a:lnTo>
                  <a:pt x="519" y="659"/>
                </a:lnTo>
                <a:lnTo>
                  <a:pt x="519" y="678"/>
                </a:lnTo>
                <a:lnTo>
                  <a:pt x="529" y="697"/>
                </a:lnTo>
                <a:lnTo>
                  <a:pt x="69" y="716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aaaaaa"/>
            </a:solidFill>
            <a:round/>
          </a:ln>
          <a:effectLst>
            <a:outerShdw dist="36147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4" name=""/>
          <p:cNvSpPr/>
          <p:nvPr/>
        </p:nvSpPr>
        <p:spPr>
          <a:xfrm>
            <a:off x="3332160" y="1860480"/>
            <a:ext cx="819000" cy="868320"/>
          </a:xfrm>
          <a:custGeom>
            <a:avLst/>
            <a:gdLst/>
            <a:ahLst/>
            <a:rect l="l" t="t" r="r" b="b"/>
            <a:pathLst>
              <a:path w="552" h="583">
                <a:moveTo>
                  <a:pt x="235" y="582"/>
                </a:moveTo>
                <a:lnTo>
                  <a:pt x="235" y="572"/>
                </a:lnTo>
                <a:lnTo>
                  <a:pt x="224" y="562"/>
                </a:lnTo>
                <a:lnTo>
                  <a:pt x="194" y="551"/>
                </a:lnTo>
                <a:lnTo>
                  <a:pt x="184" y="511"/>
                </a:lnTo>
                <a:lnTo>
                  <a:pt x="173" y="500"/>
                </a:lnTo>
                <a:lnTo>
                  <a:pt x="184" y="490"/>
                </a:lnTo>
                <a:lnTo>
                  <a:pt x="184" y="480"/>
                </a:lnTo>
                <a:lnTo>
                  <a:pt x="173" y="470"/>
                </a:lnTo>
                <a:lnTo>
                  <a:pt x="173" y="449"/>
                </a:lnTo>
                <a:lnTo>
                  <a:pt x="163" y="429"/>
                </a:lnTo>
                <a:lnTo>
                  <a:pt x="163" y="408"/>
                </a:lnTo>
                <a:lnTo>
                  <a:pt x="133" y="388"/>
                </a:lnTo>
                <a:lnTo>
                  <a:pt x="112" y="368"/>
                </a:lnTo>
                <a:lnTo>
                  <a:pt x="102" y="347"/>
                </a:lnTo>
                <a:lnTo>
                  <a:pt x="71" y="327"/>
                </a:lnTo>
                <a:lnTo>
                  <a:pt x="61" y="327"/>
                </a:lnTo>
                <a:lnTo>
                  <a:pt x="61" y="317"/>
                </a:lnTo>
                <a:lnTo>
                  <a:pt x="31" y="317"/>
                </a:lnTo>
                <a:lnTo>
                  <a:pt x="31" y="306"/>
                </a:lnTo>
                <a:lnTo>
                  <a:pt x="20" y="296"/>
                </a:lnTo>
                <a:lnTo>
                  <a:pt x="20" y="255"/>
                </a:lnTo>
                <a:lnTo>
                  <a:pt x="20" y="235"/>
                </a:lnTo>
                <a:lnTo>
                  <a:pt x="20" y="225"/>
                </a:lnTo>
                <a:lnTo>
                  <a:pt x="31" y="204"/>
                </a:lnTo>
                <a:lnTo>
                  <a:pt x="20" y="194"/>
                </a:lnTo>
                <a:lnTo>
                  <a:pt x="0" y="184"/>
                </a:lnTo>
                <a:lnTo>
                  <a:pt x="10" y="163"/>
                </a:lnTo>
                <a:lnTo>
                  <a:pt x="10" y="153"/>
                </a:lnTo>
                <a:lnTo>
                  <a:pt x="41" y="133"/>
                </a:lnTo>
                <a:lnTo>
                  <a:pt x="51" y="123"/>
                </a:lnTo>
                <a:lnTo>
                  <a:pt x="61" y="123"/>
                </a:lnTo>
                <a:lnTo>
                  <a:pt x="51" y="51"/>
                </a:lnTo>
                <a:lnTo>
                  <a:pt x="61" y="41"/>
                </a:lnTo>
                <a:lnTo>
                  <a:pt x="71" y="31"/>
                </a:lnTo>
                <a:lnTo>
                  <a:pt x="82" y="41"/>
                </a:lnTo>
                <a:lnTo>
                  <a:pt x="92" y="41"/>
                </a:lnTo>
                <a:lnTo>
                  <a:pt x="102" y="41"/>
                </a:lnTo>
                <a:lnTo>
                  <a:pt x="133" y="20"/>
                </a:lnTo>
                <a:lnTo>
                  <a:pt x="173" y="0"/>
                </a:lnTo>
                <a:lnTo>
                  <a:pt x="184" y="0"/>
                </a:lnTo>
                <a:lnTo>
                  <a:pt x="184" y="10"/>
                </a:lnTo>
                <a:lnTo>
                  <a:pt x="184" y="20"/>
                </a:lnTo>
                <a:lnTo>
                  <a:pt x="184" y="31"/>
                </a:lnTo>
                <a:lnTo>
                  <a:pt x="173" y="41"/>
                </a:lnTo>
                <a:lnTo>
                  <a:pt x="194" y="41"/>
                </a:lnTo>
                <a:lnTo>
                  <a:pt x="204" y="41"/>
                </a:lnTo>
                <a:lnTo>
                  <a:pt x="214" y="51"/>
                </a:lnTo>
                <a:lnTo>
                  <a:pt x="224" y="41"/>
                </a:lnTo>
                <a:lnTo>
                  <a:pt x="235" y="51"/>
                </a:lnTo>
                <a:lnTo>
                  <a:pt x="245" y="51"/>
                </a:lnTo>
                <a:lnTo>
                  <a:pt x="245" y="61"/>
                </a:lnTo>
                <a:lnTo>
                  <a:pt x="255" y="71"/>
                </a:lnTo>
                <a:lnTo>
                  <a:pt x="255" y="82"/>
                </a:lnTo>
                <a:lnTo>
                  <a:pt x="347" y="92"/>
                </a:lnTo>
                <a:lnTo>
                  <a:pt x="357" y="92"/>
                </a:lnTo>
                <a:lnTo>
                  <a:pt x="378" y="112"/>
                </a:lnTo>
                <a:lnTo>
                  <a:pt x="388" y="112"/>
                </a:lnTo>
                <a:lnTo>
                  <a:pt x="398" y="112"/>
                </a:lnTo>
                <a:lnTo>
                  <a:pt x="418" y="112"/>
                </a:lnTo>
                <a:lnTo>
                  <a:pt x="439" y="123"/>
                </a:lnTo>
                <a:lnTo>
                  <a:pt x="439" y="133"/>
                </a:lnTo>
                <a:lnTo>
                  <a:pt x="449" y="133"/>
                </a:lnTo>
                <a:lnTo>
                  <a:pt x="469" y="143"/>
                </a:lnTo>
                <a:lnTo>
                  <a:pt x="469" y="153"/>
                </a:lnTo>
                <a:lnTo>
                  <a:pt x="469" y="184"/>
                </a:lnTo>
                <a:lnTo>
                  <a:pt x="469" y="194"/>
                </a:lnTo>
                <a:lnTo>
                  <a:pt x="480" y="184"/>
                </a:lnTo>
                <a:lnTo>
                  <a:pt x="490" y="184"/>
                </a:lnTo>
                <a:lnTo>
                  <a:pt x="480" y="194"/>
                </a:lnTo>
                <a:lnTo>
                  <a:pt x="480" y="204"/>
                </a:lnTo>
                <a:lnTo>
                  <a:pt x="480" y="214"/>
                </a:lnTo>
                <a:lnTo>
                  <a:pt x="500" y="225"/>
                </a:lnTo>
                <a:lnTo>
                  <a:pt x="480" y="245"/>
                </a:lnTo>
                <a:lnTo>
                  <a:pt x="459" y="265"/>
                </a:lnTo>
                <a:lnTo>
                  <a:pt x="459" y="286"/>
                </a:lnTo>
                <a:lnTo>
                  <a:pt x="459" y="296"/>
                </a:lnTo>
                <a:lnTo>
                  <a:pt x="480" y="296"/>
                </a:lnTo>
                <a:lnTo>
                  <a:pt x="490" y="265"/>
                </a:lnTo>
                <a:lnTo>
                  <a:pt x="510" y="245"/>
                </a:lnTo>
                <a:lnTo>
                  <a:pt x="520" y="245"/>
                </a:lnTo>
                <a:lnTo>
                  <a:pt x="520" y="235"/>
                </a:lnTo>
                <a:lnTo>
                  <a:pt x="531" y="225"/>
                </a:lnTo>
                <a:lnTo>
                  <a:pt x="531" y="214"/>
                </a:lnTo>
                <a:lnTo>
                  <a:pt x="531" y="204"/>
                </a:lnTo>
                <a:lnTo>
                  <a:pt x="541" y="194"/>
                </a:lnTo>
                <a:lnTo>
                  <a:pt x="551" y="194"/>
                </a:lnTo>
                <a:lnTo>
                  <a:pt x="551" y="214"/>
                </a:lnTo>
                <a:lnTo>
                  <a:pt x="531" y="245"/>
                </a:lnTo>
                <a:lnTo>
                  <a:pt x="531" y="255"/>
                </a:lnTo>
                <a:lnTo>
                  <a:pt x="520" y="265"/>
                </a:lnTo>
                <a:lnTo>
                  <a:pt x="520" y="276"/>
                </a:lnTo>
                <a:lnTo>
                  <a:pt x="510" y="296"/>
                </a:lnTo>
                <a:lnTo>
                  <a:pt x="510" y="327"/>
                </a:lnTo>
                <a:lnTo>
                  <a:pt x="510" y="337"/>
                </a:lnTo>
                <a:lnTo>
                  <a:pt x="500" y="347"/>
                </a:lnTo>
                <a:lnTo>
                  <a:pt x="500" y="357"/>
                </a:lnTo>
                <a:lnTo>
                  <a:pt x="500" y="378"/>
                </a:lnTo>
                <a:lnTo>
                  <a:pt x="500" y="408"/>
                </a:lnTo>
                <a:lnTo>
                  <a:pt x="500" y="419"/>
                </a:lnTo>
                <a:lnTo>
                  <a:pt x="490" y="449"/>
                </a:lnTo>
                <a:lnTo>
                  <a:pt x="490" y="500"/>
                </a:lnTo>
                <a:lnTo>
                  <a:pt x="510" y="531"/>
                </a:lnTo>
                <a:lnTo>
                  <a:pt x="500" y="531"/>
                </a:lnTo>
                <a:lnTo>
                  <a:pt x="500" y="541"/>
                </a:lnTo>
                <a:lnTo>
                  <a:pt x="500" y="551"/>
                </a:lnTo>
                <a:lnTo>
                  <a:pt x="500" y="562"/>
                </a:lnTo>
                <a:lnTo>
                  <a:pt x="235" y="582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5" name=""/>
          <p:cNvSpPr/>
          <p:nvPr/>
        </p:nvSpPr>
        <p:spPr>
          <a:xfrm>
            <a:off x="2830680" y="2527200"/>
            <a:ext cx="927000" cy="625680"/>
          </a:xfrm>
          <a:custGeom>
            <a:avLst/>
            <a:gdLst/>
            <a:ahLst/>
            <a:rect l="l" t="t" r="r" b="b"/>
            <a:pathLst>
              <a:path w="623" h="420">
                <a:moveTo>
                  <a:pt x="20" y="20"/>
                </a:moveTo>
                <a:lnTo>
                  <a:pt x="510" y="0"/>
                </a:lnTo>
                <a:lnTo>
                  <a:pt x="510" y="20"/>
                </a:lnTo>
                <a:lnTo>
                  <a:pt x="520" y="31"/>
                </a:lnTo>
                <a:lnTo>
                  <a:pt x="520" y="41"/>
                </a:lnTo>
                <a:lnTo>
                  <a:pt x="510" y="51"/>
                </a:lnTo>
                <a:lnTo>
                  <a:pt x="520" y="61"/>
                </a:lnTo>
                <a:lnTo>
                  <a:pt x="530" y="102"/>
                </a:lnTo>
                <a:lnTo>
                  <a:pt x="561" y="112"/>
                </a:lnTo>
                <a:lnTo>
                  <a:pt x="571" y="123"/>
                </a:lnTo>
                <a:lnTo>
                  <a:pt x="571" y="133"/>
                </a:lnTo>
                <a:lnTo>
                  <a:pt x="571" y="143"/>
                </a:lnTo>
                <a:lnTo>
                  <a:pt x="591" y="153"/>
                </a:lnTo>
                <a:lnTo>
                  <a:pt x="602" y="164"/>
                </a:lnTo>
                <a:lnTo>
                  <a:pt x="612" y="174"/>
                </a:lnTo>
                <a:lnTo>
                  <a:pt x="622" y="194"/>
                </a:lnTo>
                <a:lnTo>
                  <a:pt x="622" y="204"/>
                </a:lnTo>
                <a:lnTo>
                  <a:pt x="612" y="225"/>
                </a:lnTo>
                <a:lnTo>
                  <a:pt x="612" y="245"/>
                </a:lnTo>
                <a:lnTo>
                  <a:pt x="591" y="255"/>
                </a:lnTo>
                <a:lnTo>
                  <a:pt x="571" y="266"/>
                </a:lnTo>
                <a:lnTo>
                  <a:pt x="551" y="266"/>
                </a:lnTo>
                <a:lnTo>
                  <a:pt x="540" y="276"/>
                </a:lnTo>
                <a:lnTo>
                  <a:pt x="530" y="286"/>
                </a:lnTo>
                <a:lnTo>
                  <a:pt x="540" y="296"/>
                </a:lnTo>
                <a:lnTo>
                  <a:pt x="551" y="317"/>
                </a:lnTo>
                <a:lnTo>
                  <a:pt x="551" y="337"/>
                </a:lnTo>
                <a:lnTo>
                  <a:pt x="530" y="368"/>
                </a:lnTo>
                <a:lnTo>
                  <a:pt x="520" y="378"/>
                </a:lnTo>
                <a:lnTo>
                  <a:pt x="510" y="388"/>
                </a:lnTo>
                <a:lnTo>
                  <a:pt x="510" y="399"/>
                </a:lnTo>
                <a:lnTo>
                  <a:pt x="510" y="419"/>
                </a:lnTo>
                <a:lnTo>
                  <a:pt x="479" y="388"/>
                </a:lnTo>
                <a:lnTo>
                  <a:pt x="82" y="399"/>
                </a:lnTo>
                <a:lnTo>
                  <a:pt x="82" y="388"/>
                </a:lnTo>
                <a:lnTo>
                  <a:pt x="71" y="378"/>
                </a:lnTo>
                <a:lnTo>
                  <a:pt x="82" y="368"/>
                </a:lnTo>
                <a:lnTo>
                  <a:pt x="71" y="358"/>
                </a:lnTo>
                <a:lnTo>
                  <a:pt x="71" y="347"/>
                </a:lnTo>
                <a:lnTo>
                  <a:pt x="71" y="337"/>
                </a:lnTo>
                <a:lnTo>
                  <a:pt x="71" y="327"/>
                </a:lnTo>
                <a:lnTo>
                  <a:pt x="61" y="317"/>
                </a:lnTo>
                <a:lnTo>
                  <a:pt x="61" y="296"/>
                </a:lnTo>
                <a:lnTo>
                  <a:pt x="61" y="286"/>
                </a:lnTo>
                <a:lnTo>
                  <a:pt x="61" y="276"/>
                </a:lnTo>
                <a:lnTo>
                  <a:pt x="51" y="266"/>
                </a:lnTo>
                <a:lnTo>
                  <a:pt x="41" y="255"/>
                </a:lnTo>
                <a:lnTo>
                  <a:pt x="51" y="245"/>
                </a:lnTo>
                <a:lnTo>
                  <a:pt x="41" y="235"/>
                </a:lnTo>
                <a:lnTo>
                  <a:pt x="31" y="215"/>
                </a:lnTo>
                <a:lnTo>
                  <a:pt x="20" y="204"/>
                </a:lnTo>
                <a:lnTo>
                  <a:pt x="31" y="184"/>
                </a:lnTo>
                <a:lnTo>
                  <a:pt x="31" y="174"/>
                </a:lnTo>
                <a:lnTo>
                  <a:pt x="10" y="164"/>
                </a:lnTo>
                <a:lnTo>
                  <a:pt x="10" y="153"/>
                </a:lnTo>
                <a:lnTo>
                  <a:pt x="10" y="143"/>
                </a:lnTo>
                <a:lnTo>
                  <a:pt x="0" y="112"/>
                </a:lnTo>
                <a:lnTo>
                  <a:pt x="10" y="92"/>
                </a:lnTo>
                <a:lnTo>
                  <a:pt x="10" y="82"/>
                </a:lnTo>
                <a:lnTo>
                  <a:pt x="20" y="72"/>
                </a:lnTo>
                <a:lnTo>
                  <a:pt x="10" y="51"/>
                </a:lnTo>
                <a:lnTo>
                  <a:pt x="0" y="51"/>
                </a:lnTo>
                <a:lnTo>
                  <a:pt x="10" y="31"/>
                </a:lnTo>
                <a:lnTo>
                  <a:pt x="0" y="20"/>
                </a:lnTo>
                <a:lnTo>
                  <a:pt x="10" y="20"/>
                </a:lnTo>
                <a:lnTo>
                  <a:pt x="20" y="2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6" name=""/>
          <p:cNvSpPr/>
          <p:nvPr/>
        </p:nvSpPr>
        <p:spPr>
          <a:xfrm>
            <a:off x="3573360" y="2693880"/>
            <a:ext cx="623880" cy="1100160"/>
          </a:xfrm>
          <a:custGeom>
            <a:avLst/>
            <a:gdLst/>
            <a:ahLst/>
            <a:rect l="l" t="t" r="r" b="b"/>
            <a:pathLst>
              <a:path w="419" h="737">
                <a:moveTo>
                  <a:pt x="336" y="0"/>
                </a:moveTo>
                <a:lnTo>
                  <a:pt x="71" y="20"/>
                </a:lnTo>
                <a:lnTo>
                  <a:pt x="71" y="31"/>
                </a:lnTo>
                <a:lnTo>
                  <a:pt x="92" y="41"/>
                </a:lnTo>
                <a:lnTo>
                  <a:pt x="102" y="51"/>
                </a:lnTo>
                <a:lnTo>
                  <a:pt x="112" y="61"/>
                </a:lnTo>
                <a:lnTo>
                  <a:pt x="122" y="82"/>
                </a:lnTo>
                <a:lnTo>
                  <a:pt x="122" y="92"/>
                </a:lnTo>
                <a:lnTo>
                  <a:pt x="112" y="112"/>
                </a:lnTo>
                <a:lnTo>
                  <a:pt x="112" y="133"/>
                </a:lnTo>
                <a:lnTo>
                  <a:pt x="92" y="143"/>
                </a:lnTo>
                <a:lnTo>
                  <a:pt x="71" y="153"/>
                </a:lnTo>
                <a:lnTo>
                  <a:pt x="51" y="153"/>
                </a:lnTo>
                <a:lnTo>
                  <a:pt x="41" y="164"/>
                </a:lnTo>
                <a:lnTo>
                  <a:pt x="31" y="174"/>
                </a:lnTo>
                <a:lnTo>
                  <a:pt x="41" y="184"/>
                </a:lnTo>
                <a:lnTo>
                  <a:pt x="51" y="204"/>
                </a:lnTo>
                <a:lnTo>
                  <a:pt x="51" y="225"/>
                </a:lnTo>
                <a:lnTo>
                  <a:pt x="31" y="256"/>
                </a:lnTo>
                <a:lnTo>
                  <a:pt x="20" y="266"/>
                </a:lnTo>
                <a:lnTo>
                  <a:pt x="10" y="276"/>
                </a:lnTo>
                <a:lnTo>
                  <a:pt x="10" y="286"/>
                </a:lnTo>
                <a:lnTo>
                  <a:pt x="10" y="307"/>
                </a:lnTo>
                <a:lnTo>
                  <a:pt x="0" y="317"/>
                </a:lnTo>
                <a:lnTo>
                  <a:pt x="0" y="348"/>
                </a:lnTo>
                <a:lnTo>
                  <a:pt x="10" y="368"/>
                </a:lnTo>
                <a:lnTo>
                  <a:pt x="10" y="378"/>
                </a:lnTo>
                <a:lnTo>
                  <a:pt x="41" y="409"/>
                </a:lnTo>
                <a:lnTo>
                  <a:pt x="71" y="440"/>
                </a:lnTo>
                <a:lnTo>
                  <a:pt x="82" y="440"/>
                </a:lnTo>
                <a:lnTo>
                  <a:pt x="102" y="491"/>
                </a:lnTo>
                <a:lnTo>
                  <a:pt x="112" y="480"/>
                </a:lnTo>
                <a:lnTo>
                  <a:pt x="122" y="480"/>
                </a:lnTo>
                <a:lnTo>
                  <a:pt x="143" y="491"/>
                </a:lnTo>
                <a:lnTo>
                  <a:pt x="153" y="501"/>
                </a:lnTo>
                <a:lnTo>
                  <a:pt x="143" y="521"/>
                </a:lnTo>
                <a:lnTo>
                  <a:pt x="143" y="532"/>
                </a:lnTo>
                <a:lnTo>
                  <a:pt x="133" y="562"/>
                </a:lnTo>
                <a:lnTo>
                  <a:pt x="122" y="562"/>
                </a:lnTo>
                <a:lnTo>
                  <a:pt x="133" y="583"/>
                </a:lnTo>
                <a:lnTo>
                  <a:pt x="153" y="593"/>
                </a:lnTo>
                <a:lnTo>
                  <a:pt x="173" y="613"/>
                </a:lnTo>
                <a:lnTo>
                  <a:pt x="194" y="624"/>
                </a:lnTo>
                <a:lnTo>
                  <a:pt x="224" y="644"/>
                </a:lnTo>
                <a:lnTo>
                  <a:pt x="224" y="664"/>
                </a:lnTo>
                <a:lnTo>
                  <a:pt x="234" y="685"/>
                </a:lnTo>
                <a:lnTo>
                  <a:pt x="224" y="695"/>
                </a:lnTo>
                <a:lnTo>
                  <a:pt x="245" y="736"/>
                </a:lnTo>
                <a:lnTo>
                  <a:pt x="255" y="736"/>
                </a:lnTo>
                <a:lnTo>
                  <a:pt x="255" y="726"/>
                </a:lnTo>
                <a:lnTo>
                  <a:pt x="265" y="726"/>
                </a:lnTo>
                <a:lnTo>
                  <a:pt x="265" y="705"/>
                </a:lnTo>
                <a:lnTo>
                  <a:pt x="275" y="705"/>
                </a:lnTo>
                <a:lnTo>
                  <a:pt x="296" y="705"/>
                </a:lnTo>
                <a:lnTo>
                  <a:pt x="306" y="705"/>
                </a:lnTo>
                <a:lnTo>
                  <a:pt x="326" y="716"/>
                </a:lnTo>
                <a:lnTo>
                  <a:pt x="336" y="716"/>
                </a:lnTo>
                <a:lnTo>
                  <a:pt x="326" y="685"/>
                </a:lnTo>
                <a:lnTo>
                  <a:pt x="326" y="675"/>
                </a:lnTo>
                <a:lnTo>
                  <a:pt x="336" y="664"/>
                </a:lnTo>
                <a:lnTo>
                  <a:pt x="367" y="654"/>
                </a:lnTo>
                <a:lnTo>
                  <a:pt x="357" y="644"/>
                </a:lnTo>
                <a:lnTo>
                  <a:pt x="367" y="634"/>
                </a:lnTo>
                <a:lnTo>
                  <a:pt x="367" y="624"/>
                </a:lnTo>
                <a:lnTo>
                  <a:pt x="367" y="613"/>
                </a:lnTo>
                <a:lnTo>
                  <a:pt x="367" y="603"/>
                </a:lnTo>
                <a:lnTo>
                  <a:pt x="377" y="583"/>
                </a:lnTo>
                <a:lnTo>
                  <a:pt x="377" y="562"/>
                </a:lnTo>
                <a:lnTo>
                  <a:pt x="387" y="552"/>
                </a:lnTo>
                <a:lnTo>
                  <a:pt x="398" y="532"/>
                </a:lnTo>
                <a:lnTo>
                  <a:pt x="398" y="521"/>
                </a:lnTo>
                <a:lnTo>
                  <a:pt x="418" y="491"/>
                </a:lnTo>
                <a:lnTo>
                  <a:pt x="408" y="470"/>
                </a:lnTo>
                <a:lnTo>
                  <a:pt x="398" y="440"/>
                </a:lnTo>
                <a:lnTo>
                  <a:pt x="398" y="429"/>
                </a:lnTo>
                <a:lnTo>
                  <a:pt x="398" y="419"/>
                </a:lnTo>
                <a:lnTo>
                  <a:pt x="408" y="409"/>
                </a:lnTo>
                <a:lnTo>
                  <a:pt x="377" y="102"/>
                </a:lnTo>
                <a:lnTo>
                  <a:pt x="377" y="92"/>
                </a:lnTo>
                <a:lnTo>
                  <a:pt x="367" y="92"/>
                </a:lnTo>
                <a:lnTo>
                  <a:pt x="367" y="61"/>
                </a:lnTo>
                <a:lnTo>
                  <a:pt x="357" y="51"/>
                </a:lnTo>
                <a:lnTo>
                  <a:pt x="347" y="41"/>
                </a:lnTo>
                <a:lnTo>
                  <a:pt x="336" y="20"/>
                </a:lnTo>
                <a:lnTo>
                  <a:pt x="336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7" name=""/>
          <p:cNvSpPr/>
          <p:nvPr/>
        </p:nvSpPr>
        <p:spPr>
          <a:xfrm>
            <a:off x="2951280" y="3106800"/>
            <a:ext cx="1035000" cy="882720"/>
          </a:xfrm>
          <a:custGeom>
            <a:avLst/>
            <a:gdLst/>
            <a:ahLst/>
            <a:rect l="l" t="t" r="r" b="b"/>
            <a:pathLst>
              <a:path w="696" h="592">
                <a:moveTo>
                  <a:pt x="123" y="550"/>
                </a:moveTo>
                <a:lnTo>
                  <a:pt x="583" y="530"/>
                </a:lnTo>
                <a:lnTo>
                  <a:pt x="593" y="540"/>
                </a:lnTo>
                <a:lnTo>
                  <a:pt x="593" y="550"/>
                </a:lnTo>
                <a:lnTo>
                  <a:pt x="593" y="560"/>
                </a:lnTo>
                <a:lnTo>
                  <a:pt x="583" y="571"/>
                </a:lnTo>
                <a:lnTo>
                  <a:pt x="572" y="581"/>
                </a:lnTo>
                <a:lnTo>
                  <a:pt x="572" y="591"/>
                </a:lnTo>
                <a:lnTo>
                  <a:pt x="634" y="591"/>
                </a:lnTo>
                <a:lnTo>
                  <a:pt x="644" y="571"/>
                </a:lnTo>
                <a:lnTo>
                  <a:pt x="644" y="560"/>
                </a:lnTo>
                <a:lnTo>
                  <a:pt x="644" y="540"/>
                </a:lnTo>
                <a:lnTo>
                  <a:pt x="654" y="520"/>
                </a:lnTo>
                <a:lnTo>
                  <a:pt x="664" y="509"/>
                </a:lnTo>
                <a:lnTo>
                  <a:pt x="675" y="509"/>
                </a:lnTo>
                <a:lnTo>
                  <a:pt x="685" y="509"/>
                </a:lnTo>
                <a:lnTo>
                  <a:pt x="695" y="469"/>
                </a:lnTo>
                <a:lnTo>
                  <a:pt x="695" y="459"/>
                </a:lnTo>
                <a:lnTo>
                  <a:pt x="685" y="459"/>
                </a:lnTo>
                <a:lnTo>
                  <a:pt x="685" y="448"/>
                </a:lnTo>
                <a:lnTo>
                  <a:pt x="675" y="448"/>
                </a:lnTo>
                <a:lnTo>
                  <a:pt x="675" y="459"/>
                </a:lnTo>
                <a:lnTo>
                  <a:pt x="664" y="459"/>
                </a:lnTo>
                <a:lnTo>
                  <a:pt x="644" y="418"/>
                </a:lnTo>
                <a:lnTo>
                  <a:pt x="654" y="408"/>
                </a:lnTo>
                <a:lnTo>
                  <a:pt x="644" y="387"/>
                </a:lnTo>
                <a:lnTo>
                  <a:pt x="644" y="367"/>
                </a:lnTo>
                <a:lnTo>
                  <a:pt x="613" y="346"/>
                </a:lnTo>
                <a:lnTo>
                  <a:pt x="593" y="336"/>
                </a:lnTo>
                <a:lnTo>
                  <a:pt x="572" y="316"/>
                </a:lnTo>
                <a:lnTo>
                  <a:pt x="552" y="306"/>
                </a:lnTo>
                <a:lnTo>
                  <a:pt x="542" y="285"/>
                </a:lnTo>
                <a:lnTo>
                  <a:pt x="552" y="285"/>
                </a:lnTo>
                <a:lnTo>
                  <a:pt x="562" y="255"/>
                </a:lnTo>
                <a:lnTo>
                  <a:pt x="562" y="245"/>
                </a:lnTo>
                <a:lnTo>
                  <a:pt x="572" y="224"/>
                </a:lnTo>
                <a:lnTo>
                  <a:pt x="562" y="214"/>
                </a:lnTo>
                <a:lnTo>
                  <a:pt x="542" y="204"/>
                </a:lnTo>
                <a:lnTo>
                  <a:pt x="531" y="204"/>
                </a:lnTo>
                <a:lnTo>
                  <a:pt x="521" y="214"/>
                </a:lnTo>
                <a:lnTo>
                  <a:pt x="501" y="163"/>
                </a:lnTo>
                <a:lnTo>
                  <a:pt x="491" y="163"/>
                </a:lnTo>
                <a:lnTo>
                  <a:pt x="460" y="132"/>
                </a:lnTo>
                <a:lnTo>
                  <a:pt x="429" y="102"/>
                </a:lnTo>
                <a:lnTo>
                  <a:pt x="429" y="92"/>
                </a:lnTo>
                <a:lnTo>
                  <a:pt x="419" y="71"/>
                </a:lnTo>
                <a:lnTo>
                  <a:pt x="419" y="41"/>
                </a:lnTo>
                <a:lnTo>
                  <a:pt x="429" y="31"/>
                </a:lnTo>
                <a:lnTo>
                  <a:pt x="399" y="0"/>
                </a:lnTo>
                <a:lnTo>
                  <a:pt x="0" y="10"/>
                </a:lnTo>
                <a:lnTo>
                  <a:pt x="10" y="20"/>
                </a:lnTo>
                <a:lnTo>
                  <a:pt x="20" y="31"/>
                </a:lnTo>
                <a:lnTo>
                  <a:pt x="20" y="51"/>
                </a:lnTo>
                <a:lnTo>
                  <a:pt x="41" y="61"/>
                </a:lnTo>
                <a:lnTo>
                  <a:pt x="41" y="71"/>
                </a:lnTo>
                <a:lnTo>
                  <a:pt x="41" y="82"/>
                </a:lnTo>
                <a:lnTo>
                  <a:pt x="82" y="122"/>
                </a:lnTo>
                <a:lnTo>
                  <a:pt x="72" y="132"/>
                </a:lnTo>
                <a:lnTo>
                  <a:pt x="72" y="153"/>
                </a:lnTo>
                <a:lnTo>
                  <a:pt x="72" y="163"/>
                </a:lnTo>
                <a:lnTo>
                  <a:pt x="82" y="163"/>
                </a:lnTo>
                <a:lnTo>
                  <a:pt x="92" y="183"/>
                </a:lnTo>
                <a:lnTo>
                  <a:pt x="102" y="194"/>
                </a:lnTo>
                <a:lnTo>
                  <a:pt x="112" y="194"/>
                </a:lnTo>
                <a:lnTo>
                  <a:pt x="112" y="204"/>
                </a:lnTo>
                <a:lnTo>
                  <a:pt x="123" y="479"/>
                </a:lnTo>
                <a:lnTo>
                  <a:pt x="123" y="55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8" name=""/>
          <p:cNvSpPr/>
          <p:nvPr/>
        </p:nvSpPr>
        <p:spPr>
          <a:xfrm>
            <a:off x="2505240" y="5202360"/>
            <a:ext cx="433080" cy="20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9" name=""/>
          <p:cNvSpPr/>
          <p:nvPr/>
        </p:nvSpPr>
        <p:spPr>
          <a:xfrm>
            <a:off x="2558880" y="4224240"/>
            <a:ext cx="65916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0" name=""/>
          <p:cNvSpPr/>
          <p:nvPr/>
        </p:nvSpPr>
        <p:spPr>
          <a:xfrm>
            <a:off x="2227320" y="3182760"/>
            <a:ext cx="49824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1" name=""/>
          <p:cNvSpPr/>
          <p:nvPr/>
        </p:nvSpPr>
        <p:spPr>
          <a:xfrm>
            <a:off x="3117960" y="3379680"/>
            <a:ext cx="57132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Missouri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2" name=""/>
          <p:cNvSpPr/>
          <p:nvPr/>
        </p:nvSpPr>
        <p:spPr>
          <a:xfrm>
            <a:off x="2216160" y="2847960"/>
            <a:ext cx="61128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Nebraska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3" name=""/>
          <p:cNvSpPr/>
          <p:nvPr/>
        </p:nvSpPr>
        <p:spPr>
          <a:xfrm>
            <a:off x="1998720" y="2219400"/>
            <a:ext cx="51120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South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Dakota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4" name=""/>
          <p:cNvSpPr/>
          <p:nvPr/>
        </p:nvSpPr>
        <p:spPr>
          <a:xfrm>
            <a:off x="3394080" y="2197080"/>
            <a:ext cx="64440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Wisconsin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5" name=""/>
          <p:cNvSpPr/>
          <p:nvPr/>
        </p:nvSpPr>
        <p:spPr>
          <a:xfrm>
            <a:off x="3287880" y="2914560"/>
            <a:ext cx="40464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Iowa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6" name=""/>
          <p:cNvSpPr/>
          <p:nvPr/>
        </p:nvSpPr>
        <p:spPr>
          <a:xfrm>
            <a:off x="3657600" y="3103560"/>
            <a:ext cx="473040" cy="20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Illinois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7" name=""/>
          <p:cNvSpPr/>
          <p:nvPr/>
        </p:nvSpPr>
        <p:spPr>
          <a:xfrm>
            <a:off x="2846520" y="1708200"/>
            <a:ext cx="709560" cy="1438200"/>
          </a:xfrm>
          <a:custGeom>
            <a:avLst/>
            <a:gdLst/>
            <a:ahLst/>
            <a:rect l="l" t="t" r="r" b="b"/>
            <a:pathLst>
              <a:path w="477" h="965">
                <a:moveTo>
                  <a:pt x="28" y="964"/>
                </a:moveTo>
                <a:lnTo>
                  <a:pt x="16" y="836"/>
                </a:lnTo>
                <a:lnTo>
                  <a:pt x="0" y="776"/>
                </a:lnTo>
                <a:lnTo>
                  <a:pt x="332" y="428"/>
                </a:lnTo>
                <a:lnTo>
                  <a:pt x="316" y="348"/>
                </a:lnTo>
                <a:lnTo>
                  <a:pt x="312" y="300"/>
                </a:lnTo>
                <a:lnTo>
                  <a:pt x="328" y="244"/>
                </a:lnTo>
                <a:lnTo>
                  <a:pt x="368" y="156"/>
                </a:lnTo>
                <a:lnTo>
                  <a:pt x="476" y="0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8" name=""/>
          <p:cNvSpPr/>
          <p:nvPr/>
        </p:nvSpPr>
        <p:spPr>
          <a:xfrm>
            <a:off x="2960640" y="2320920"/>
            <a:ext cx="362160" cy="635040"/>
          </a:xfrm>
          <a:custGeom>
            <a:avLst/>
            <a:gdLst/>
            <a:ahLst/>
            <a:rect l="l" t="t" r="r" b="b"/>
            <a:pathLst>
              <a:path w="285" h="425">
                <a:moveTo>
                  <a:pt x="0" y="100"/>
                </a:moveTo>
                <a:lnTo>
                  <a:pt x="40" y="92"/>
                </a:lnTo>
                <a:lnTo>
                  <a:pt x="112" y="0"/>
                </a:lnTo>
                <a:lnTo>
                  <a:pt x="256" y="40"/>
                </a:lnTo>
                <a:lnTo>
                  <a:pt x="284" y="48"/>
                </a:lnTo>
                <a:lnTo>
                  <a:pt x="264" y="156"/>
                </a:lnTo>
                <a:lnTo>
                  <a:pt x="244" y="268"/>
                </a:lnTo>
                <a:lnTo>
                  <a:pt x="212" y="344"/>
                </a:lnTo>
                <a:lnTo>
                  <a:pt x="204" y="424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9" name=""/>
          <p:cNvSpPr/>
          <p:nvPr/>
        </p:nvSpPr>
        <p:spPr>
          <a:xfrm>
            <a:off x="3363840" y="1771560"/>
            <a:ext cx="708120" cy="198360"/>
          </a:xfrm>
          <a:custGeom>
            <a:avLst/>
            <a:gdLst/>
            <a:ahLst/>
            <a:rect l="l" t="t" r="r" b="b"/>
            <a:pathLst>
              <a:path w="477" h="133">
                <a:moveTo>
                  <a:pt x="0" y="0"/>
                </a:moveTo>
                <a:lnTo>
                  <a:pt x="20" y="96"/>
                </a:lnTo>
                <a:lnTo>
                  <a:pt x="72" y="132"/>
                </a:lnTo>
                <a:lnTo>
                  <a:pt x="164" y="128"/>
                </a:lnTo>
                <a:lnTo>
                  <a:pt x="476" y="92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0" name=""/>
          <p:cNvSpPr/>
          <p:nvPr/>
        </p:nvSpPr>
        <p:spPr>
          <a:xfrm>
            <a:off x="3273480" y="1779480"/>
            <a:ext cx="174600" cy="95400"/>
          </a:xfrm>
          <a:custGeom>
            <a:avLst/>
            <a:gdLst/>
            <a:ahLst/>
            <a:rect l="l" t="t" r="r" b="b"/>
            <a:pathLst>
              <a:path w="117" h="65">
                <a:moveTo>
                  <a:pt x="0" y="64"/>
                </a:moveTo>
                <a:lnTo>
                  <a:pt x="36" y="36"/>
                </a:lnTo>
                <a:lnTo>
                  <a:pt x="60" y="24"/>
                </a:lnTo>
                <a:lnTo>
                  <a:pt x="104" y="20"/>
                </a:lnTo>
                <a:lnTo>
                  <a:pt x="116" y="0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1" name=""/>
          <p:cNvSpPr/>
          <p:nvPr/>
        </p:nvSpPr>
        <p:spPr>
          <a:xfrm>
            <a:off x="3301920" y="2554200"/>
            <a:ext cx="352440" cy="0"/>
          </a:xfrm>
          <a:prstGeom prst="line">
            <a:avLst/>
          </a:prstGeom>
          <a:ln cap="rnd"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2" name=""/>
          <p:cNvSpPr/>
          <p:nvPr/>
        </p:nvSpPr>
        <p:spPr>
          <a:xfrm>
            <a:off x="3340080" y="2357280"/>
            <a:ext cx="322200" cy="55800"/>
          </a:xfrm>
          <a:custGeom>
            <a:avLst/>
            <a:gdLst/>
            <a:ahLst/>
            <a:rect l="l" t="t" r="r" b="b"/>
            <a:pathLst>
              <a:path w="217" h="37">
                <a:moveTo>
                  <a:pt x="0" y="0"/>
                </a:moveTo>
                <a:lnTo>
                  <a:pt x="116" y="24"/>
                </a:lnTo>
                <a:lnTo>
                  <a:pt x="216" y="36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0080" bIns="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3" name=""/>
          <p:cNvSpPr/>
          <p:nvPr/>
        </p:nvSpPr>
        <p:spPr>
          <a:xfrm>
            <a:off x="3597120" y="1967040"/>
            <a:ext cx="101880" cy="150840"/>
          </a:xfrm>
          <a:prstGeom prst="line">
            <a:avLst/>
          </a:prstGeom>
          <a:ln cap="rnd"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4" name=""/>
          <p:cNvSpPr/>
          <p:nvPr/>
        </p:nvSpPr>
        <p:spPr>
          <a:xfrm>
            <a:off x="3321000" y="2162160"/>
            <a:ext cx="252360" cy="76320"/>
          </a:xfrm>
          <a:custGeom>
            <a:avLst/>
            <a:gdLst/>
            <a:ahLst/>
            <a:rect l="l" t="t" r="r" b="b"/>
            <a:pathLst>
              <a:path w="169" h="53">
                <a:moveTo>
                  <a:pt x="0" y="52"/>
                </a:moveTo>
                <a:lnTo>
                  <a:pt x="36" y="32"/>
                </a:lnTo>
                <a:lnTo>
                  <a:pt x="168" y="0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30600" bIns="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5" name=""/>
          <p:cNvSpPr/>
          <p:nvPr/>
        </p:nvSpPr>
        <p:spPr>
          <a:xfrm>
            <a:off x="2913120" y="2004840"/>
            <a:ext cx="252360" cy="244800"/>
          </a:xfrm>
          <a:custGeom>
            <a:avLst/>
            <a:gdLst/>
            <a:ahLst/>
            <a:rect l="l" t="t" r="r" b="b"/>
            <a:pathLst>
              <a:path w="169" h="165">
                <a:moveTo>
                  <a:pt x="12" y="164"/>
                </a:moveTo>
                <a:lnTo>
                  <a:pt x="0" y="136"/>
                </a:lnTo>
                <a:lnTo>
                  <a:pt x="16" y="96"/>
                </a:lnTo>
                <a:lnTo>
                  <a:pt x="168" y="32"/>
                </a:lnTo>
                <a:lnTo>
                  <a:pt x="168" y="0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6" name=""/>
          <p:cNvSpPr/>
          <p:nvPr/>
        </p:nvSpPr>
        <p:spPr>
          <a:xfrm>
            <a:off x="3095640" y="2070000"/>
            <a:ext cx="96840" cy="115920"/>
          </a:xfrm>
          <a:custGeom>
            <a:avLst/>
            <a:gdLst/>
            <a:ahLst/>
            <a:rect l="l" t="t" r="r" b="b"/>
            <a:pathLst>
              <a:path w="65" h="77">
                <a:moveTo>
                  <a:pt x="44" y="0"/>
                </a:moveTo>
                <a:lnTo>
                  <a:pt x="64" y="24"/>
                </a:lnTo>
                <a:lnTo>
                  <a:pt x="52" y="52"/>
                </a:lnTo>
                <a:lnTo>
                  <a:pt x="36" y="64"/>
                </a:lnTo>
                <a:lnTo>
                  <a:pt x="0" y="76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7" name=""/>
          <p:cNvSpPr/>
          <p:nvPr/>
        </p:nvSpPr>
        <p:spPr>
          <a:xfrm>
            <a:off x="3186000" y="2143080"/>
            <a:ext cx="127080" cy="0"/>
          </a:xfrm>
          <a:prstGeom prst="line">
            <a:avLst/>
          </a:prstGeom>
          <a:ln cap="rnd"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8" name=""/>
          <p:cNvSpPr/>
          <p:nvPr/>
        </p:nvSpPr>
        <p:spPr>
          <a:xfrm>
            <a:off x="1800360" y="2949480"/>
            <a:ext cx="8190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9" name=""/>
          <p:cNvSpPr/>
          <p:nvPr/>
        </p:nvSpPr>
        <p:spPr>
          <a:xfrm>
            <a:off x="3249720" y="2832120"/>
            <a:ext cx="14040" cy="1440"/>
          </a:xfrm>
          <a:custGeom>
            <a:avLst/>
            <a:gdLst/>
            <a:ahLst/>
            <a:rect l="l" t="t" r="r" b="b"/>
            <a:pathLst>
              <a:path w="9" h="1">
                <a:moveTo>
                  <a:pt x="8" y="0"/>
                </a:moveTo>
                <a:lnTo>
                  <a:pt x="0" y="0"/>
                </a:lnTo>
                <a:lnTo>
                  <a:pt x="8" y="0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0" name=""/>
          <p:cNvSpPr/>
          <p:nvPr/>
        </p:nvSpPr>
        <p:spPr>
          <a:xfrm>
            <a:off x="2754360" y="3378240"/>
            <a:ext cx="133200" cy="133200"/>
          </a:xfrm>
          <a:prstGeom prst="can">
            <a:avLst>
              <a:gd name="adj" fmla="val 25000"/>
            </a:avLst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1" name=""/>
          <p:cNvSpPr/>
          <p:nvPr/>
        </p:nvSpPr>
        <p:spPr>
          <a:xfrm>
            <a:off x="3313080" y="2592360"/>
            <a:ext cx="133560" cy="133200"/>
          </a:xfrm>
          <a:prstGeom prst="can">
            <a:avLst>
              <a:gd name="adj" fmla="val 25000"/>
            </a:avLst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2" name=""/>
          <p:cNvSpPr/>
          <p:nvPr/>
        </p:nvSpPr>
        <p:spPr>
          <a:xfrm>
            <a:off x="3192480" y="2973240"/>
            <a:ext cx="133200" cy="133560"/>
          </a:xfrm>
          <a:prstGeom prst="can">
            <a:avLst>
              <a:gd name="adj" fmla="val 25000"/>
            </a:avLst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3" name=""/>
          <p:cNvSpPr/>
          <p:nvPr/>
        </p:nvSpPr>
        <p:spPr>
          <a:xfrm>
            <a:off x="1320840" y="3267000"/>
            <a:ext cx="1209600" cy="511200"/>
          </a:xfrm>
          <a:prstGeom prst="ellipse">
            <a:avLst/>
          </a:prstGeom>
          <a:solidFill>
            <a:srgbClr val="00ba89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4" name=""/>
          <p:cNvSpPr/>
          <p:nvPr/>
        </p:nvSpPr>
        <p:spPr>
          <a:xfrm>
            <a:off x="1911240" y="3838680"/>
            <a:ext cx="1449360" cy="593640"/>
          </a:xfrm>
          <a:prstGeom prst="ellipse">
            <a:avLst/>
          </a:prstGeom>
          <a:solidFill>
            <a:srgbClr val="00ba89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5" name=""/>
          <p:cNvSpPr/>
          <p:nvPr/>
        </p:nvSpPr>
        <p:spPr>
          <a:xfrm>
            <a:off x="2003400" y="1614600"/>
            <a:ext cx="51120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North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Dakota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6" name=""/>
          <p:cNvSpPr/>
          <p:nvPr/>
        </p:nvSpPr>
        <p:spPr>
          <a:xfrm>
            <a:off x="1023840" y="1528920"/>
            <a:ext cx="67320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Montana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7" name=""/>
          <p:cNvSpPr/>
          <p:nvPr/>
        </p:nvSpPr>
        <p:spPr>
          <a:xfrm>
            <a:off x="882720" y="2720880"/>
            <a:ext cx="1209600" cy="511200"/>
          </a:xfrm>
          <a:prstGeom prst="ellipse">
            <a:avLst/>
          </a:prstGeom>
          <a:solidFill>
            <a:srgbClr val="00ba89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8" name=""/>
          <p:cNvSpPr/>
          <p:nvPr/>
        </p:nvSpPr>
        <p:spPr>
          <a:xfrm>
            <a:off x="1038240" y="2236680"/>
            <a:ext cx="51120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Wyoming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9" name=""/>
          <p:cNvSpPr/>
          <p:nvPr/>
        </p:nvSpPr>
        <p:spPr>
          <a:xfrm>
            <a:off x="1000080" y="4192560"/>
            <a:ext cx="51120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0" name=""/>
          <p:cNvSpPr/>
          <p:nvPr/>
        </p:nvSpPr>
        <p:spPr>
          <a:xfrm>
            <a:off x="1521000" y="4525920"/>
            <a:ext cx="1295280" cy="725400"/>
          </a:xfrm>
          <a:prstGeom prst="ellipse">
            <a:avLst/>
          </a:prstGeom>
          <a:solidFill>
            <a:srgbClr val="00ba89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1" name=""/>
          <p:cNvSpPr/>
          <p:nvPr/>
        </p:nvSpPr>
        <p:spPr>
          <a:xfrm>
            <a:off x="1728720" y="4611600"/>
            <a:ext cx="411120" cy="619200"/>
          </a:xfrm>
          <a:custGeom>
            <a:avLst/>
            <a:gdLst/>
            <a:ahLst/>
            <a:rect l="l" t="t" r="r" b="b"/>
            <a:pathLst>
              <a:path w="277" h="417">
                <a:moveTo>
                  <a:pt x="272" y="416"/>
                </a:moveTo>
                <a:lnTo>
                  <a:pt x="276" y="324"/>
                </a:lnTo>
                <a:lnTo>
                  <a:pt x="72" y="0"/>
                </a:lnTo>
                <a:lnTo>
                  <a:pt x="0" y="68"/>
                </a:lnTo>
                <a:lnTo>
                  <a:pt x="12" y="128"/>
                </a:lnTo>
                <a:lnTo>
                  <a:pt x="16" y="192"/>
                </a:lnTo>
                <a:lnTo>
                  <a:pt x="24" y="224"/>
                </a:lnTo>
                <a:lnTo>
                  <a:pt x="20" y="296"/>
                </a:lnTo>
                <a:lnTo>
                  <a:pt x="60" y="336"/>
                </a:lnTo>
                <a:lnTo>
                  <a:pt x="76" y="376"/>
                </a:lnTo>
                <a:lnTo>
                  <a:pt x="76" y="320"/>
                </a:lnTo>
                <a:lnTo>
                  <a:pt x="180" y="264"/>
                </a:lnTo>
                <a:lnTo>
                  <a:pt x="172" y="240"/>
                </a:lnTo>
                <a:lnTo>
                  <a:pt x="184" y="192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2" name=""/>
          <p:cNvSpPr/>
          <p:nvPr/>
        </p:nvSpPr>
        <p:spPr>
          <a:xfrm>
            <a:off x="2077920" y="4068720"/>
            <a:ext cx="120600" cy="222120"/>
          </a:xfrm>
          <a:custGeom>
            <a:avLst/>
            <a:gdLst/>
            <a:ahLst/>
            <a:rect l="l" t="t" r="r" b="b"/>
            <a:pathLst>
              <a:path w="81" h="149">
                <a:moveTo>
                  <a:pt x="4" y="148"/>
                </a:moveTo>
                <a:lnTo>
                  <a:pt x="0" y="72"/>
                </a:lnTo>
                <a:lnTo>
                  <a:pt x="80" y="0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3" name=""/>
          <p:cNvSpPr/>
          <p:nvPr/>
        </p:nvSpPr>
        <p:spPr>
          <a:xfrm>
            <a:off x="2162160" y="4140360"/>
            <a:ext cx="358920" cy="129960"/>
          </a:xfrm>
          <a:custGeom>
            <a:avLst/>
            <a:gdLst/>
            <a:ahLst/>
            <a:rect l="l" t="t" r="r" b="b"/>
            <a:pathLst>
              <a:path w="241" h="89">
                <a:moveTo>
                  <a:pt x="0" y="0"/>
                </a:moveTo>
                <a:lnTo>
                  <a:pt x="64" y="36"/>
                </a:lnTo>
                <a:lnTo>
                  <a:pt x="168" y="76"/>
                </a:lnTo>
                <a:lnTo>
                  <a:pt x="240" y="88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4" name=""/>
          <p:cNvSpPr/>
          <p:nvPr/>
        </p:nvSpPr>
        <p:spPr>
          <a:xfrm flipV="1">
            <a:off x="2025720" y="3811320"/>
            <a:ext cx="338040" cy="75960"/>
          </a:xfrm>
          <a:prstGeom prst="line">
            <a:avLst/>
          </a:prstGeom>
          <a:ln cap="rnd"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5" name=""/>
          <p:cNvSpPr/>
          <p:nvPr/>
        </p:nvSpPr>
        <p:spPr>
          <a:xfrm>
            <a:off x="2108160" y="3486240"/>
            <a:ext cx="530280" cy="374400"/>
          </a:xfrm>
          <a:custGeom>
            <a:avLst/>
            <a:gdLst/>
            <a:ahLst/>
            <a:rect l="l" t="t" r="r" b="b"/>
            <a:pathLst>
              <a:path w="233" h="101">
                <a:moveTo>
                  <a:pt x="0" y="100"/>
                </a:moveTo>
                <a:lnTo>
                  <a:pt x="16" y="44"/>
                </a:lnTo>
                <a:lnTo>
                  <a:pt x="232" y="0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6" name=""/>
          <p:cNvSpPr/>
          <p:nvPr/>
        </p:nvSpPr>
        <p:spPr>
          <a:xfrm flipH="1" flipV="1">
            <a:off x="1655280" y="2998440"/>
            <a:ext cx="1209960" cy="16668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7" name=""/>
          <p:cNvSpPr/>
          <p:nvPr/>
        </p:nvSpPr>
        <p:spPr>
          <a:xfrm>
            <a:off x="3003480" y="1598760"/>
            <a:ext cx="771480" cy="480960"/>
          </a:xfrm>
          <a:custGeom>
            <a:avLst/>
            <a:gdLst/>
            <a:ahLst/>
            <a:rect l="l" t="t" r="r" b="b"/>
            <a:pathLst>
              <a:path w="486" h="303">
                <a:moveTo>
                  <a:pt x="0" y="0"/>
                </a:moveTo>
                <a:lnTo>
                  <a:pt x="249" y="222"/>
                </a:lnTo>
                <a:lnTo>
                  <a:pt x="486" y="303"/>
                </a:lnTo>
              </a:path>
            </a:pathLst>
          </a:custGeom>
          <a:noFill/>
          <a:ln w="12600">
            <a:solidFill>
              <a:srgbClr val="00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8" name=""/>
          <p:cNvSpPr/>
          <p:nvPr/>
        </p:nvSpPr>
        <p:spPr>
          <a:xfrm>
            <a:off x="3122640" y="1870200"/>
            <a:ext cx="371520" cy="223560"/>
          </a:xfrm>
          <a:prstGeom prst="line">
            <a:avLst/>
          </a:prstGeom>
          <a:ln w="1260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9" name=""/>
          <p:cNvSpPr/>
          <p:nvPr/>
        </p:nvSpPr>
        <p:spPr>
          <a:xfrm>
            <a:off x="3397320" y="1996920"/>
            <a:ext cx="133200" cy="133560"/>
          </a:xfrm>
          <a:prstGeom prst="can">
            <a:avLst>
              <a:gd name="adj" fmla="val 25000"/>
            </a:avLst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0" name=""/>
          <p:cNvSpPr/>
          <p:nvPr/>
        </p:nvSpPr>
        <p:spPr>
          <a:xfrm>
            <a:off x="2774880" y="1584360"/>
            <a:ext cx="67320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Minnesota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1" name=""/>
          <p:cNvSpPr/>
          <p:nvPr/>
        </p:nvSpPr>
        <p:spPr>
          <a:xfrm>
            <a:off x="2270160" y="3976560"/>
            <a:ext cx="272880" cy="92160"/>
          </a:xfrm>
          <a:custGeom>
            <a:avLst/>
            <a:gdLst/>
            <a:ahLst/>
            <a:rect l="l" t="t" r="r" b="b"/>
            <a:pathLst>
              <a:path w="185" h="61">
                <a:moveTo>
                  <a:pt x="0" y="0"/>
                </a:moveTo>
                <a:lnTo>
                  <a:pt x="100" y="48"/>
                </a:lnTo>
                <a:lnTo>
                  <a:pt x="132" y="48"/>
                </a:lnTo>
                <a:lnTo>
                  <a:pt x="156" y="56"/>
                </a:lnTo>
                <a:lnTo>
                  <a:pt x="184" y="60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2" name=""/>
          <p:cNvSpPr/>
          <p:nvPr/>
        </p:nvSpPr>
        <p:spPr>
          <a:xfrm>
            <a:off x="923760" y="3338640"/>
            <a:ext cx="3481560" cy="1440"/>
          </a:xfrm>
          <a:custGeom>
            <a:avLst/>
            <a:gdLst/>
            <a:ahLst/>
            <a:rect l="l" t="t" r="r" b="b"/>
            <a:pathLst>
              <a:path w="2091" h="114">
                <a:moveTo>
                  <a:pt x="2091" y="114"/>
                </a:moveTo>
                <a:cubicBezTo>
                  <a:pt x="1923" y="109"/>
                  <a:pt x="1859" y="114"/>
                  <a:pt x="1728" y="91"/>
                </a:cubicBezTo>
                <a:cubicBezTo>
                  <a:pt x="1659" y="45"/>
                  <a:pt x="1598" y="49"/>
                  <a:pt x="1515" y="43"/>
                </a:cubicBezTo>
                <a:cubicBezTo>
                  <a:pt x="1483" y="38"/>
                  <a:pt x="1452" y="32"/>
                  <a:pt x="1420" y="27"/>
                </a:cubicBezTo>
                <a:cubicBezTo>
                  <a:pt x="1407" y="25"/>
                  <a:pt x="1381" y="20"/>
                  <a:pt x="1381" y="20"/>
                </a:cubicBezTo>
                <a:cubicBezTo>
                  <a:pt x="1216" y="25"/>
                  <a:pt x="1064" y="38"/>
                  <a:pt x="900" y="20"/>
                </a:cubicBezTo>
                <a:cubicBezTo>
                  <a:pt x="819" y="0"/>
                  <a:pt x="730" y="20"/>
                  <a:pt x="647" y="27"/>
                </a:cubicBezTo>
                <a:cubicBezTo>
                  <a:pt x="433" y="71"/>
                  <a:pt x="217" y="67"/>
                  <a:pt x="0" y="67"/>
                </a:cubicBezTo>
              </a:path>
            </a:pathLst>
          </a:custGeom>
          <a:noFill/>
          <a:ln w="12600">
            <a:solidFill>
              <a:srgbClr val="000000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3" name=""/>
          <p:cNvSpPr/>
          <p:nvPr/>
        </p:nvSpPr>
        <p:spPr>
          <a:xfrm>
            <a:off x="4079880" y="2809800"/>
            <a:ext cx="86508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Area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4" name=""/>
          <p:cNvSpPr/>
          <p:nvPr/>
        </p:nvSpPr>
        <p:spPr>
          <a:xfrm>
            <a:off x="4092480" y="3432240"/>
            <a:ext cx="86544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Supply Area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5" name=""/>
          <p:cNvSpPr/>
          <p:nvPr/>
        </p:nvSpPr>
        <p:spPr>
          <a:xfrm>
            <a:off x="2540160" y="3616200"/>
            <a:ext cx="133200" cy="133560"/>
          </a:xfrm>
          <a:prstGeom prst="can">
            <a:avLst>
              <a:gd name="adj" fmla="val 25000"/>
            </a:avLst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6" name=""/>
          <p:cNvSpPr/>
          <p:nvPr/>
        </p:nvSpPr>
        <p:spPr>
          <a:xfrm>
            <a:off x="612720" y="758880"/>
            <a:ext cx="1268640" cy="534960"/>
          </a:xfrm>
          <a:prstGeom prst="ellipse">
            <a:avLst/>
          </a:prstGeom>
          <a:solidFill>
            <a:srgbClr val="00ba89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7" name=""/>
          <p:cNvSpPr/>
          <p:nvPr/>
        </p:nvSpPr>
        <p:spPr>
          <a:xfrm>
            <a:off x="5376960" y="892080"/>
            <a:ext cx="4560840" cy="333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82880" rIns="182880" tIns="91440" bIns="91440" anchor="t">
            <a:noAutofit/>
          </a:bodyPr>
          <a:p>
            <a:pPr marL="108000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Extensive Access to Major Utilities and Industrials in the Upper Midwest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Flexible Operations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1666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–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Interconnections with 4 Major Pipelines in Market Area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1666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–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Storage Capacity of 56 Bcf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1666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–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Bi-Directional Flow Capabilities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Over 85% of Revenues Comprised of Demand Charges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95% of Market Area Capacity Contracted Through 2003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8" name=""/>
          <p:cNvSpPr/>
          <p:nvPr/>
        </p:nvSpPr>
        <p:spPr>
          <a:xfrm>
            <a:off x="5443560" y="1039680"/>
            <a:ext cx="136440" cy="1396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9" name=""/>
          <p:cNvSpPr/>
          <p:nvPr/>
        </p:nvSpPr>
        <p:spPr>
          <a:xfrm>
            <a:off x="1475640" y="3313080"/>
            <a:ext cx="75672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Hugoton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Basin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0" name=""/>
          <p:cNvSpPr/>
          <p:nvPr/>
        </p:nvSpPr>
        <p:spPr>
          <a:xfrm>
            <a:off x="2555640" y="3987720"/>
            <a:ext cx="82728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Anadarko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Basin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1" name=""/>
          <p:cNvSpPr/>
          <p:nvPr/>
        </p:nvSpPr>
        <p:spPr>
          <a:xfrm>
            <a:off x="883440" y="2805120"/>
            <a:ext cx="12636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Rocky Mountain</a:t>
            </a:r>
            <a:br>
              <a:rPr sz="1100"/>
            </a:b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Basins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2" name=""/>
          <p:cNvSpPr/>
          <p:nvPr/>
        </p:nvSpPr>
        <p:spPr>
          <a:xfrm>
            <a:off x="1956240" y="4660920"/>
            <a:ext cx="73404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Permian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Basin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3" name=""/>
          <p:cNvSpPr/>
          <p:nvPr/>
        </p:nvSpPr>
        <p:spPr>
          <a:xfrm>
            <a:off x="595440" y="782640"/>
            <a:ext cx="127476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Western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Canadian Basin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84" name=""/>
          <p:cNvGrpSpPr/>
          <p:nvPr/>
        </p:nvGrpSpPr>
        <p:grpSpPr>
          <a:xfrm>
            <a:off x="138240" y="5005440"/>
            <a:ext cx="2709720" cy="1587960"/>
            <a:chOff x="138240" y="5005440"/>
            <a:chExt cx="2709720" cy="1587960"/>
          </a:xfrm>
        </p:grpSpPr>
        <p:sp>
          <p:nvSpPr>
            <p:cNvPr id="1185" name=""/>
            <p:cNvSpPr/>
            <p:nvPr/>
          </p:nvSpPr>
          <p:spPr>
            <a:xfrm>
              <a:off x="442800" y="5303880"/>
              <a:ext cx="146160" cy="145800"/>
            </a:xfrm>
            <a:prstGeom prst="can">
              <a:avLst>
                <a:gd name="adj" fmla="val 25000"/>
              </a:avLst>
            </a:prstGeom>
            <a:solidFill>
              <a:srgbClr val="0091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4640" bIns="44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6" name=""/>
            <p:cNvSpPr/>
            <p:nvPr/>
          </p:nvSpPr>
          <p:spPr>
            <a:xfrm>
              <a:off x="626760" y="5262480"/>
              <a:ext cx="6516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Storage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7" name=""/>
            <p:cNvSpPr/>
            <p:nvPr/>
          </p:nvSpPr>
          <p:spPr>
            <a:xfrm>
              <a:off x="273240" y="5994360"/>
              <a:ext cx="350640" cy="0"/>
            </a:xfrm>
            <a:prstGeom prst="line">
              <a:avLst/>
            </a:prstGeom>
            <a:ln w="1260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8" name=""/>
            <p:cNvSpPr/>
            <p:nvPr/>
          </p:nvSpPr>
          <p:spPr>
            <a:xfrm>
              <a:off x="273240" y="5570640"/>
              <a:ext cx="350640" cy="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9" name=""/>
            <p:cNvSpPr/>
            <p:nvPr/>
          </p:nvSpPr>
          <p:spPr>
            <a:xfrm>
              <a:off x="641160" y="5472000"/>
              <a:ext cx="11858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Northern Natural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0" name=""/>
            <p:cNvSpPr/>
            <p:nvPr/>
          </p:nvSpPr>
          <p:spPr>
            <a:xfrm>
              <a:off x="625680" y="6038640"/>
              <a:ext cx="560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Viking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1" name=""/>
            <p:cNvSpPr/>
            <p:nvPr/>
          </p:nvSpPr>
          <p:spPr>
            <a:xfrm>
              <a:off x="608040" y="5879880"/>
              <a:ext cx="9050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Great Lakes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2" name=""/>
            <p:cNvSpPr/>
            <p:nvPr/>
          </p:nvSpPr>
          <p:spPr>
            <a:xfrm>
              <a:off x="648360" y="6346800"/>
              <a:ext cx="8136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Trailblazer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3" name=""/>
            <p:cNvSpPr/>
            <p:nvPr/>
          </p:nvSpPr>
          <p:spPr>
            <a:xfrm>
              <a:off x="631440" y="6202440"/>
              <a:ext cx="11646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Northern Border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4" name=""/>
            <p:cNvSpPr/>
            <p:nvPr/>
          </p:nvSpPr>
          <p:spPr>
            <a:xfrm>
              <a:off x="138240" y="5005440"/>
              <a:ext cx="1395360" cy="322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sng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Enron Assets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5" name=""/>
            <p:cNvSpPr/>
            <p:nvPr/>
          </p:nvSpPr>
          <p:spPr>
            <a:xfrm>
              <a:off x="154080" y="5675400"/>
              <a:ext cx="2693880" cy="322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sng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Major Pipeline Interconnects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6" name=""/>
            <p:cNvSpPr/>
            <p:nvPr/>
          </p:nvSpPr>
          <p:spPr>
            <a:xfrm>
              <a:off x="273240" y="6146640"/>
              <a:ext cx="350640" cy="0"/>
            </a:xfrm>
            <a:prstGeom prst="line">
              <a:avLst/>
            </a:prstGeom>
            <a:ln w="1260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7" name=""/>
            <p:cNvSpPr/>
            <p:nvPr/>
          </p:nvSpPr>
          <p:spPr>
            <a:xfrm>
              <a:off x="285840" y="6324480"/>
              <a:ext cx="350640" cy="0"/>
            </a:xfrm>
            <a:prstGeom prst="line">
              <a:avLst/>
            </a:prstGeom>
            <a:ln w="12600">
              <a:solidFill>
                <a:srgbClr val="037d0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8" name=""/>
            <p:cNvSpPr/>
            <p:nvPr/>
          </p:nvSpPr>
          <p:spPr>
            <a:xfrm>
              <a:off x="285840" y="6477120"/>
              <a:ext cx="350640" cy="0"/>
            </a:xfrm>
            <a:prstGeom prst="line">
              <a:avLst/>
            </a:prstGeom>
            <a:ln w="12600">
              <a:solidFill>
                <a:srgbClr val="0091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99" name=""/>
          <p:cNvSpPr/>
          <p:nvPr/>
        </p:nvSpPr>
        <p:spPr>
          <a:xfrm>
            <a:off x="608040" y="782640"/>
            <a:ext cx="12747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0" name=""/>
          <p:cNvSpPr/>
          <p:nvPr/>
        </p:nvSpPr>
        <p:spPr>
          <a:xfrm>
            <a:off x="5451480" y="1582560"/>
            <a:ext cx="136440" cy="1400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1" name=""/>
          <p:cNvSpPr/>
          <p:nvPr/>
        </p:nvSpPr>
        <p:spPr>
          <a:xfrm>
            <a:off x="5451480" y="3056040"/>
            <a:ext cx="136440" cy="1396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2" name=""/>
          <p:cNvSpPr/>
          <p:nvPr/>
        </p:nvSpPr>
        <p:spPr>
          <a:xfrm>
            <a:off x="5451480" y="3627360"/>
            <a:ext cx="136440" cy="1396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03" name=""/>
          <p:cNvGrpSpPr/>
          <p:nvPr/>
        </p:nvGrpSpPr>
        <p:grpSpPr>
          <a:xfrm>
            <a:off x="5351400" y="4865760"/>
            <a:ext cx="689040" cy="1567440"/>
            <a:chOff x="5351400" y="4865760"/>
            <a:chExt cx="689040" cy="1567440"/>
          </a:xfrm>
        </p:grpSpPr>
        <p:sp>
          <p:nvSpPr>
            <p:cNvPr id="1204" name=""/>
            <p:cNvSpPr/>
            <p:nvPr/>
          </p:nvSpPr>
          <p:spPr>
            <a:xfrm>
              <a:off x="5351400" y="5521320"/>
              <a:ext cx="6634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50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5" name=""/>
            <p:cNvSpPr/>
            <p:nvPr/>
          </p:nvSpPr>
          <p:spPr>
            <a:xfrm>
              <a:off x="5376960" y="4865760"/>
              <a:ext cx="6634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6" name=""/>
            <p:cNvSpPr/>
            <p:nvPr/>
          </p:nvSpPr>
          <p:spPr>
            <a:xfrm>
              <a:off x="5364000" y="6156360"/>
              <a:ext cx="6638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07" name=""/>
          <p:cNvSpPr/>
          <p:nvPr/>
        </p:nvSpPr>
        <p:spPr>
          <a:xfrm>
            <a:off x="1301760" y="1225440"/>
            <a:ext cx="1568520" cy="1022400"/>
          </a:xfrm>
          <a:custGeom>
            <a:avLst/>
            <a:gdLst/>
            <a:ahLst/>
            <a:rect l="l" t="t" r="r" b="b"/>
            <a:pathLst>
              <a:path w="988" h="644">
                <a:moveTo>
                  <a:pt x="0" y="44"/>
                </a:moveTo>
                <a:lnTo>
                  <a:pt x="232" y="0"/>
                </a:lnTo>
                <a:lnTo>
                  <a:pt x="808" y="388"/>
                </a:lnTo>
                <a:lnTo>
                  <a:pt x="868" y="304"/>
                </a:lnTo>
                <a:lnTo>
                  <a:pt x="988" y="644"/>
                </a:lnTo>
                <a:lnTo>
                  <a:pt x="628" y="624"/>
                </a:lnTo>
                <a:lnTo>
                  <a:pt x="692" y="544"/>
                </a:lnTo>
                <a:lnTo>
                  <a:pt x="0" y="44"/>
                </a:lnTo>
                <a:close/>
              </a:path>
            </a:pathLst>
          </a:custGeom>
          <a:solidFill>
            <a:srgbClr val="fc0128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8" name=""/>
          <p:cNvSpPr/>
          <p:nvPr/>
        </p:nvSpPr>
        <p:spPr>
          <a:xfrm>
            <a:off x="2584440" y="2208240"/>
            <a:ext cx="387360" cy="496800"/>
          </a:xfrm>
          <a:custGeom>
            <a:avLst/>
            <a:gdLst/>
            <a:ahLst/>
            <a:rect l="l" t="t" r="r" b="b"/>
            <a:pathLst>
              <a:path w="261" h="333">
                <a:moveTo>
                  <a:pt x="0" y="0"/>
                </a:moveTo>
                <a:lnTo>
                  <a:pt x="48" y="144"/>
                </a:lnTo>
                <a:lnTo>
                  <a:pt x="84" y="172"/>
                </a:lnTo>
                <a:lnTo>
                  <a:pt x="112" y="252"/>
                </a:lnTo>
                <a:lnTo>
                  <a:pt x="156" y="284"/>
                </a:lnTo>
                <a:lnTo>
                  <a:pt x="188" y="308"/>
                </a:lnTo>
                <a:lnTo>
                  <a:pt x="208" y="308"/>
                </a:lnTo>
                <a:lnTo>
                  <a:pt x="260" y="332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9" name=""/>
          <p:cNvSpPr/>
          <p:nvPr/>
        </p:nvSpPr>
        <p:spPr>
          <a:xfrm>
            <a:off x="2374920" y="2031840"/>
            <a:ext cx="1566720" cy="890640"/>
          </a:xfrm>
          <a:custGeom>
            <a:avLst/>
            <a:gdLst/>
            <a:ahLst/>
            <a:rect l="l" t="t" r="r" b="b"/>
            <a:pathLst>
              <a:path w="969" h="600">
                <a:moveTo>
                  <a:pt x="0" y="0"/>
                </a:moveTo>
                <a:lnTo>
                  <a:pt x="777" y="600"/>
                </a:lnTo>
                <a:lnTo>
                  <a:pt x="969" y="600"/>
                </a:lnTo>
              </a:path>
            </a:pathLst>
          </a:custGeom>
          <a:noFill/>
          <a:ln w="12600">
            <a:solidFill>
              <a:srgbClr val="037d0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0" name=""/>
          <p:cNvSpPr/>
          <p:nvPr/>
        </p:nvSpPr>
        <p:spPr>
          <a:xfrm rot="2016600">
            <a:off x="2173680" y="1847520"/>
            <a:ext cx="488880" cy="3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__ Bcf/d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1" name=""/>
          <p:cNvSpPr/>
          <p:nvPr/>
        </p:nvSpPr>
        <p:spPr>
          <a:xfrm>
            <a:off x="2438280" y="3200400"/>
            <a:ext cx="730440" cy="654120"/>
          </a:xfrm>
          <a:custGeom>
            <a:avLst/>
            <a:gdLst/>
            <a:ahLst/>
            <a:rect l="l" t="t" r="r" b="b"/>
            <a:pathLst>
              <a:path w="460" h="412">
                <a:moveTo>
                  <a:pt x="0" y="412"/>
                </a:moveTo>
                <a:lnTo>
                  <a:pt x="228" y="92"/>
                </a:lnTo>
                <a:lnTo>
                  <a:pt x="148" y="40"/>
                </a:lnTo>
                <a:lnTo>
                  <a:pt x="404" y="0"/>
                </a:lnTo>
                <a:lnTo>
                  <a:pt x="460" y="248"/>
                </a:lnTo>
                <a:lnTo>
                  <a:pt x="380" y="196"/>
                </a:lnTo>
                <a:lnTo>
                  <a:pt x="248" y="412"/>
                </a:lnTo>
                <a:lnTo>
                  <a:pt x="128" y="396"/>
                </a:lnTo>
                <a:lnTo>
                  <a:pt x="0" y="412"/>
                </a:lnTo>
                <a:close/>
              </a:path>
            </a:pathLst>
          </a:custGeom>
          <a:solidFill>
            <a:srgbClr val="fc0128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2" name=""/>
          <p:cNvSpPr/>
          <p:nvPr/>
        </p:nvSpPr>
        <p:spPr>
          <a:xfrm>
            <a:off x="1757520" y="2638440"/>
            <a:ext cx="2232000" cy="2230560"/>
          </a:xfrm>
          <a:custGeom>
            <a:avLst/>
            <a:gdLst/>
            <a:ahLst/>
            <a:rect l="l" t="t" r="r" b="b"/>
            <a:pathLst>
              <a:path w="1501" h="1497">
                <a:moveTo>
                  <a:pt x="0" y="1496"/>
                </a:moveTo>
                <a:lnTo>
                  <a:pt x="88" y="1396"/>
                </a:lnTo>
                <a:lnTo>
                  <a:pt x="132" y="1256"/>
                </a:lnTo>
                <a:lnTo>
                  <a:pt x="232" y="1108"/>
                </a:lnTo>
                <a:lnTo>
                  <a:pt x="308" y="948"/>
                </a:lnTo>
                <a:lnTo>
                  <a:pt x="404" y="808"/>
                </a:lnTo>
                <a:lnTo>
                  <a:pt x="464" y="716"/>
                </a:lnTo>
                <a:lnTo>
                  <a:pt x="584" y="576"/>
                </a:lnTo>
                <a:lnTo>
                  <a:pt x="676" y="464"/>
                </a:lnTo>
                <a:lnTo>
                  <a:pt x="740" y="372"/>
                </a:lnTo>
                <a:lnTo>
                  <a:pt x="768" y="336"/>
                </a:lnTo>
                <a:lnTo>
                  <a:pt x="980" y="208"/>
                </a:lnTo>
                <a:lnTo>
                  <a:pt x="1152" y="144"/>
                </a:lnTo>
                <a:lnTo>
                  <a:pt x="1304" y="80"/>
                </a:lnTo>
                <a:lnTo>
                  <a:pt x="1500" y="0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3" name=""/>
          <p:cNvSpPr/>
          <p:nvPr/>
        </p:nvSpPr>
        <p:spPr>
          <a:xfrm rot="18148200">
            <a:off x="2667960" y="3399480"/>
            <a:ext cx="488880" cy="3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__ Bcf/d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4A15996-3BDF-4473-9F7A-7B76B997519E}" type="slidenum">
              <a:t>8</a:t>
            </a:fld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4" name=""/>
          <p:cNvSpPr/>
          <p:nvPr/>
        </p:nvSpPr>
        <p:spPr>
          <a:xfrm>
            <a:off x="6014880" y="2514600"/>
            <a:ext cx="1627200" cy="246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5" name="PlaceHolder 1"/>
          <p:cNvSpPr>
            <a:spLocks noGrp="1"/>
          </p:cNvSpPr>
          <p:nvPr>
            <p:ph type="title"/>
          </p:nvPr>
        </p:nvSpPr>
        <p:spPr>
          <a:xfrm>
            <a:off x="-360" y="126720"/>
            <a:ext cx="10287000" cy="5079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Northern Natural Gas Company</a:t>
            </a:r>
            <a:br>
              <a:rPr sz="24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Market Area Initiatives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216" name=""/>
          <p:cNvSpPr/>
          <p:nvPr/>
        </p:nvSpPr>
        <p:spPr>
          <a:xfrm>
            <a:off x="654120" y="5105520"/>
            <a:ext cx="4560840" cy="1693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82880" rIns="182880" tIns="91440" bIns="91440" anchor="t">
            <a:noAutofit/>
          </a:bodyPr>
          <a:p>
            <a:pPr marL="108000">
              <a:lnSpc>
                <a:spcPct val="100000"/>
              </a:lnSpc>
              <a:spcBef>
                <a:spcPts val="1400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3,000 MW of Gas-Fired Power Plants Under Development in Close Proximity to Northern’s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1400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Innovative Tariffs in Place to Provide Flexible Gas Supply-Related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7" name=""/>
          <p:cNvSpPr/>
          <p:nvPr/>
        </p:nvSpPr>
        <p:spPr>
          <a:xfrm>
            <a:off x="714240" y="5267160"/>
            <a:ext cx="100080" cy="1033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8" name=""/>
          <p:cNvSpPr/>
          <p:nvPr/>
        </p:nvSpPr>
        <p:spPr>
          <a:xfrm>
            <a:off x="725400" y="6157800"/>
            <a:ext cx="100080" cy="1033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9" name=""/>
          <p:cNvSpPr/>
          <p:nvPr/>
        </p:nvSpPr>
        <p:spPr>
          <a:xfrm>
            <a:off x="5830920" y="4484520"/>
            <a:ext cx="4680" cy="39960"/>
          </a:xfrm>
          <a:custGeom>
            <a:avLst/>
            <a:gdLst/>
            <a:ahLst/>
            <a:rect l="l" t="t" r="r" b="b"/>
            <a:pathLst>
              <a:path w="1" h="17">
                <a:moveTo>
                  <a:pt x="0" y="0"/>
                </a:moveTo>
                <a:lnTo>
                  <a:pt x="0" y="11"/>
                </a:lnTo>
                <a:lnTo>
                  <a:pt x="0" y="16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0" name=""/>
          <p:cNvSpPr/>
          <p:nvPr/>
        </p:nvSpPr>
        <p:spPr>
          <a:xfrm>
            <a:off x="5830920" y="4484520"/>
            <a:ext cx="4680" cy="17640"/>
          </a:xfrm>
          <a:custGeom>
            <a:avLst/>
            <a:gdLst/>
            <a:ahLst/>
            <a:rect l="l" t="t" r="r" b="b"/>
            <a:pathLst>
              <a:path w="1" h="9">
                <a:moveTo>
                  <a:pt x="0" y="0"/>
                </a:moveTo>
                <a:lnTo>
                  <a:pt x="0" y="0"/>
                </a:lnTo>
                <a:lnTo>
                  <a:pt x="0" y="8"/>
                </a:lnTo>
                <a:lnTo>
                  <a:pt x="0" y="0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1" name=""/>
          <p:cNvSpPr/>
          <p:nvPr/>
        </p:nvSpPr>
        <p:spPr>
          <a:xfrm>
            <a:off x="5969160" y="4524480"/>
            <a:ext cx="1440" cy="23760"/>
          </a:xfrm>
          <a:custGeom>
            <a:avLst/>
            <a:gdLst/>
            <a:ahLst/>
            <a:rect l="l" t="t" r="r" b="b"/>
            <a:pathLst>
              <a:path w="1" h="9">
                <a:moveTo>
                  <a:pt x="0" y="0"/>
                </a:moveTo>
                <a:lnTo>
                  <a:pt x="0" y="8"/>
                </a:lnTo>
                <a:lnTo>
                  <a:pt x="0" y="8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2" name=""/>
          <p:cNvSpPr/>
          <p:nvPr/>
        </p:nvSpPr>
        <p:spPr>
          <a:xfrm>
            <a:off x="6205680" y="4548240"/>
            <a:ext cx="1440" cy="23760"/>
          </a:xfrm>
          <a:custGeom>
            <a:avLst/>
            <a:gdLst/>
            <a:ahLst/>
            <a:rect l="l" t="t" r="r" b="b"/>
            <a:pathLst>
              <a:path w="1" h="9">
                <a:moveTo>
                  <a:pt x="0" y="8"/>
                </a:moveTo>
                <a:lnTo>
                  <a:pt x="0" y="8"/>
                </a:lnTo>
                <a:lnTo>
                  <a:pt x="0" y="0"/>
                </a:lnTo>
                <a:lnTo>
                  <a:pt x="0" y="8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23" name=""/>
          <p:cNvGrpSpPr/>
          <p:nvPr/>
        </p:nvGrpSpPr>
        <p:grpSpPr>
          <a:xfrm>
            <a:off x="220680" y="2705040"/>
            <a:ext cx="1228680" cy="1397160"/>
            <a:chOff x="220680" y="2705040"/>
            <a:chExt cx="1228680" cy="1397160"/>
          </a:xfrm>
        </p:grpSpPr>
        <p:sp>
          <p:nvSpPr>
            <p:cNvPr id="1224" name=""/>
            <p:cNvSpPr/>
            <p:nvPr/>
          </p:nvSpPr>
          <p:spPr>
            <a:xfrm>
              <a:off x="230400" y="3533760"/>
              <a:ext cx="150840" cy="84240"/>
            </a:xfrm>
            <a:prstGeom prst="rect">
              <a:avLst/>
            </a:prstGeom>
            <a:solidFill>
              <a:srgbClr val="fc0128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225" name=""/>
            <p:cNvGrpSpPr/>
            <p:nvPr/>
          </p:nvGrpSpPr>
          <p:grpSpPr>
            <a:xfrm>
              <a:off x="220680" y="2705040"/>
              <a:ext cx="1228680" cy="1397160"/>
              <a:chOff x="220680" y="2705040"/>
              <a:chExt cx="1228680" cy="1397160"/>
            </a:xfrm>
          </p:grpSpPr>
          <p:sp>
            <p:nvSpPr>
              <p:cNvPr id="1226" name=""/>
              <p:cNvSpPr/>
              <p:nvPr/>
            </p:nvSpPr>
            <p:spPr>
              <a:xfrm>
                <a:off x="220680" y="3594240"/>
                <a:ext cx="339480" cy="127080"/>
              </a:xfrm>
              <a:prstGeom prst="rect">
                <a:avLst/>
              </a:prstGeom>
              <a:solidFill>
                <a:srgbClr val="fc0128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227" name=""/>
              <p:cNvGrpSpPr/>
              <p:nvPr/>
            </p:nvGrpSpPr>
            <p:grpSpPr>
              <a:xfrm>
                <a:off x="220680" y="3260880"/>
                <a:ext cx="339120" cy="186840"/>
                <a:chOff x="220680" y="3260880"/>
                <a:chExt cx="339120" cy="186840"/>
              </a:xfrm>
            </p:grpSpPr>
            <p:sp>
              <p:nvSpPr>
                <p:cNvPr id="1228" name=""/>
                <p:cNvSpPr/>
                <p:nvPr/>
              </p:nvSpPr>
              <p:spPr>
                <a:xfrm>
                  <a:off x="256320" y="3260880"/>
                  <a:ext cx="149760" cy="83880"/>
                </a:xfrm>
                <a:prstGeom prst="rect">
                  <a:avLst/>
                </a:prstGeom>
                <a:solidFill>
                  <a:srgbClr val="ffe80f"/>
                </a:solidFill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7080" bIns="370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29" name=""/>
                <p:cNvSpPr/>
                <p:nvPr/>
              </p:nvSpPr>
              <p:spPr>
                <a:xfrm>
                  <a:off x="220680" y="3321720"/>
                  <a:ext cx="339120" cy="126000"/>
                </a:xfrm>
                <a:prstGeom prst="rect">
                  <a:avLst/>
                </a:prstGeom>
                <a:solidFill>
                  <a:srgbClr val="ffe80f"/>
                </a:solidFill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230" name=""/>
              <p:cNvGrpSpPr/>
              <p:nvPr/>
            </p:nvGrpSpPr>
            <p:grpSpPr>
              <a:xfrm>
                <a:off x="220680" y="2962440"/>
                <a:ext cx="339480" cy="186840"/>
                <a:chOff x="220680" y="2962440"/>
                <a:chExt cx="339480" cy="186840"/>
              </a:xfrm>
            </p:grpSpPr>
            <p:sp>
              <p:nvSpPr>
                <p:cNvPr id="1231" name=""/>
                <p:cNvSpPr/>
                <p:nvPr/>
              </p:nvSpPr>
              <p:spPr>
                <a:xfrm>
                  <a:off x="255240" y="2962440"/>
                  <a:ext cx="150480" cy="83880"/>
                </a:xfrm>
                <a:prstGeom prst="rect">
                  <a:avLst/>
                </a:prstGeom>
                <a:solidFill>
                  <a:srgbClr val="ffffff"/>
                </a:solidFill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7080" bIns="370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32" name=""/>
                <p:cNvSpPr/>
                <p:nvPr/>
              </p:nvSpPr>
              <p:spPr>
                <a:xfrm>
                  <a:off x="220680" y="3022560"/>
                  <a:ext cx="339480" cy="126720"/>
                </a:xfrm>
                <a:prstGeom prst="rect">
                  <a:avLst/>
                </a:prstGeom>
                <a:solidFill>
                  <a:srgbClr val="ffffff"/>
                </a:solidFill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233" name=""/>
              <p:cNvSpPr/>
              <p:nvPr/>
            </p:nvSpPr>
            <p:spPr>
              <a:xfrm>
                <a:off x="287280" y="3840120"/>
                <a:ext cx="219240" cy="209520"/>
              </a:xfrm>
              <a:prstGeom prst="can">
                <a:avLst>
                  <a:gd name="adj" fmla="val 25000"/>
                </a:avLst>
              </a:prstGeom>
              <a:solidFill>
                <a:srgbClr val="0091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4" name=""/>
              <p:cNvSpPr/>
              <p:nvPr/>
            </p:nvSpPr>
            <p:spPr>
              <a:xfrm>
                <a:off x="658800" y="2705040"/>
                <a:ext cx="790560" cy="13971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lnSpc>
                    <a:spcPct val="100000"/>
                  </a:lnSpc>
                  <a:spcBef>
                    <a:spcPts val="624"/>
                  </a:spcBef>
                  <a:spcAft>
                    <a:spcPts val="624"/>
                  </a:spcAft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spcBef>
                    <a:spcPts val="624"/>
                  </a:spcBef>
                  <a:spcAft>
                    <a:spcPts val="624"/>
                  </a:spcAft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2001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spcBef>
                    <a:spcPts val="624"/>
                  </a:spcBef>
                  <a:spcAft>
                    <a:spcPts val="624"/>
                  </a:spcAft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2002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spcBef>
                    <a:spcPts val="624"/>
                  </a:spcBef>
                  <a:spcAft>
                    <a:spcPts val="624"/>
                  </a:spcAft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2003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spcBef>
                    <a:spcPts val="624"/>
                  </a:spcBef>
                  <a:spcAft>
                    <a:spcPts val="624"/>
                  </a:spcAft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Storage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235" name=""/>
          <p:cNvSpPr/>
          <p:nvPr/>
        </p:nvSpPr>
        <p:spPr>
          <a:xfrm>
            <a:off x="6056280" y="3208320"/>
            <a:ext cx="3925800" cy="136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6" name=""/>
          <p:cNvSpPr/>
          <p:nvPr/>
        </p:nvSpPr>
        <p:spPr>
          <a:xfrm>
            <a:off x="2685960" y="3711600"/>
            <a:ext cx="1666800" cy="1398600"/>
          </a:xfrm>
          <a:custGeom>
            <a:avLst/>
            <a:gdLst/>
            <a:ahLst/>
            <a:rect l="l" t="t" r="r" b="b"/>
            <a:pathLst>
              <a:path w="673" h="493">
                <a:moveTo>
                  <a:pt x="0" y="16"/>
                </a:moveTo>
                <a:lnTo>
                  <a:pt x="294" y="0"/>
                </a:lnTo>
                <a:lnTo>
                  <a:pt x="357" y="0"/>
                </a:lnTo>
                <a:lnTo>
                  <a:pt x="404" y="15"/>
                </a:lnTo>
                <a:lnTo>
                  <a:pt x="379" y="58"/>
                </a:lnTo>
                <a:lnTo>
                  <a:pt x="464" y="126"/>
                </a:lnTo>
                <a:lnTo>
                  <a:pt x="493" y="185"/>
                </a:lnTo>
                <a:lnTo>
                  <a:pt x="543" y="172"/>
                </a:lnTo>
                <a:lnTo>
                  <a:pt x="541" y="253"/>
                </a:lnTo>
                <a:lnTo>
                  <a:pt x="592" y="278"/>
                </a:lnTo>
                <a:lnTo>
                  <a:pt x="616" y="351"/>
                </a:lnTo>
                <a:lnTo>
                  <a:pt x="653" y="357"/>
                </a:lnTo>
                <a:lnTo>
                  <a:pt x="672" y="388"/>
                </a:lnTo>
                <a:lnTo>
                  <a:pt x="627" y="431"/>
                </a:lnTo>
                <a:lnTo>
                  <a:pt x="613" y="479"/>
                </a:lnTo>
                <a:lnTo>
                  <a:pt x="548" y="492"/>
                </a:lnTo>
                <a:lnTo>
                  <a:pt x="566" y="438"/>
                </a:lnTo>
                <a:lnTo>
                  <a:pt x="313" y="457"/>
                </a:lnTo>
                <a:lnTo>
                  <a:pt x="133" y="477"/>
                </a:lnTo>
                <a:lnTo>
                  <a:pt x="120" y="426"/>
                </a:lnTo>
                <a:lnTo>
                  <a:pt x="108" y="268"/>
                </a:lnTo>
                <a:lnTo>
                  <a:pt x="106" y="182"/>
                </a:lnTo>
                <a:lnTo>
                  <a:pt x="46" y="143"/>
                </a:lnTo>
                <a:lnTo>
                  <a:pt x="68" y="108"/>
                </a:lnTo>
                <a:lnTo>
                  <a:pt x="39" y="88"/>
                </a:lnTo>
                <a:lnTo>
                  <a:pt x="0" y="16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7" name=""/>
          <p:cNvSpPr/>
          <p:nvPr/>
        </p:nvSpPr>
        <p:spPr>
          <a:xfrm>
            <a:off x="3238560" y="1601640"/>
            <a:ext cx="1266840" cy="1495440"/>
          </a:xfrm>
          <a:custGeom>
            <a:avLst/>
            <a:gdLst/>
            <a:ahLst/>
            <a:rect l="l" t="t" r="r" b="b"/>
            <a:pathLst>
              <a:path w="511" h="528">
                <a:moveTo>
                  <a:pt x="36" y="36"/>
                </a:moveTo>
                <a:lnTo>
                  <a:pt x="76" y="30"/>
                </a:lnTo>
                <a:lnTo>
                  <a:pt x="109" y="30"/>
                </a:lnTo>
                <a:lnTo>
                  <a:pt x="133" y="0"/>
                </a:lnTo>
                <a:lnTo>
                  <a:pt x="150" y="39"/>
                </a:lnTo>
                <a:lnTo>
                  <a:pt x="204" y="39"/>
                </a:lnTo>
                <a:lnTo>
                  <a:pt x="233" y="75"/>
                </a:lnTo>
                <a:lnTo>
                  <a:pt x="289" y="65"/>
                </a:lnTo>
                <a:lnTo>
                  <a:pt x="328" y="88"/>
                </a:lnTo>
                <a:lnTo>
                  <a:pt x="401" y="104"/>
                </a:lnTo>
                <a:lnTo>
                  <a:pt x="414" y="131"/>
                </a:lnTo>
                <a:lnTo>
                  <a:pt x="450" y="133"/>
                </a:lnTo>
                <a:lnTo>
                  <a:pt x="440" y="160"/>
                </a:lnTo>
                <a:lnTo>
                  <a:pt x="451" y="192"/>
                </a:lnTo>
                <a:lnTo>
                  <a:pt x="427" y="230"/>
                </a:lnTo>
                <a:lnTo>
                  <a:pt x="444" y="238"/>
                </a:lnTo>
                <a:lnTo>
                  <a:pt x="484" y="197"/>
                </a:lnTo>
                <a:lnTo>
                  <a:pt x="482" y="182"/>
                </a:lnTo>
                <a:lnTo>
                  <a:pt x="499" y="175"/>
                </a:lnTo>
                <a:lnTo>
                  <a:pt x="510" y="197"/>
                </a:lnTo>
                <a:lnTo>
                  <a:pt x="480" y="225"/>
                </a:lnTo>
                <a:lnTo>
                  <a:pt x="466" y="292"/>
                </a:lnTo>
                <a:lnTo>
                  <a:pt x="466" y="404"/>
                </a:lnTo>
                <a:lnTo>
                  <a:pt x="484" y="423"/>
                </a:lnTo>
                <a:lnTo>
                  <a:pt x="477" y="493"/>
                </a:lnTo>
                <a:lnTo>
                  <a:pt x="234" y="527"/>
                </a:lnTo>
                <a:lnTo>
                  <a:pt x="174" y="494"/>
                </a:lnTo>
                <a:lnTo>
                  <a:pt x="187" y="452"/>
                </a:lnTo>
                <a:lnTo>
                  <a:pt x="158" y="407"/>
                </a:lnTo>
                <a:lnTo>
                  <a:pt x="133" y="350"/>
                </a:lnTo>
                <a:lnTo>
                  <a:pt x="65" y="293"/>
                </a:lnTo>
                <a:lnTo>
                  <a:pt x="21" y="293"/>
                </a:lnTo>
                <a:lnTo>
                  <a:pt x="21" y="215"/>
                </a:lnTo>
                <a:lnTo>
                  <a:pt x="0" y="187"/>
                </a:lnTo>
                <a:lnTo>
                  <a:pt x="48" y="140"/>
                </a:lnTo>
                <a:lnTo>
                  <a:pt x="36" y="36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8" name=""/>
          <p:cNvSpPr/>
          <p:nvPr/>
        </p:nvSpPr>
        <p:spPr>
          <a:xfrm>
            <a:off x="2168640" y="946080"/>
            <a:ext cx="1660320" cy="1903320"/>
          </a:xfrm>
          <a:custGeom>
            <a:avLst/>
            <a:gdLst/>
            <a:ahLst/>
            <a:rect l="l" t="t" r="r" b="b"/>
            <a:pathLst>
              <a:path w="672" h="671">
                <a:moveTo>
                  <a:pt x="0" y="51"/>
                </a:moveTo>
                <a:lnTo>
                  <a:pt x="176" y="51"/>
                </a:lnTo>
                <a:lnTo>
                  <a:pt x="174" y="0"/>
                </a:lnTo>
                <a:lnTo>
                  <a:pt x="213" y="15"/>
                </a:lnTo>
                <a:lnTo>
                  <a:pt x="221" y="55"/>
                </a:lnTo>
                <a:lnTo>
                  <a:pt x="304" y="100"/>
                </a:lnTo>
                <a:lnTo>
                  <a:pt x="330" y="80"/>
                </a:lnTo>
                <a:lnTo>
                  <a:pt x="380" y="80"/>
                </a:lnTo>
                <a:lnTo>
                  <a:pt x="418" y="119"/>
                </a:lnTo>
                <a:lnTo>
                  <a:pt x="444" y="104"/>
                </a:lnTo>
                <a:lnTo>
                  <a:pt x="517" y="120"/>
                </a:lnTo>
                <a:lnTo>
                  <a:pt x="543" y="92"/>
                </a:lnTo>
                <a:lnTo>
                  <a:pt x="589" y="114"/>
                </a:lnTo>
                <a:lnTo>
                  <a:pt x="671" y="110"/>
                </a:lnTo>
                <a:lnTo>
                  <a:pt x="538" y="194"/>
                </a:lnTo>
                <a:lnTo>
                  <a:pt x="473" y="267"/>
                </a:lnTo>
                <a:lnTo>
                  <a:pt x="484" y="373"/>
                </a:lnTo>
                <a:lnTo>
                  <a:pt x="439" y="417"/>
                </a:lnTo>
                <a:lnTo>
                  <a:pt x="458" y="448"/>
                </a:lnTo>
                <a:lnTo>
                  <a:pt x="458" y="526"/>
                </a:lnTo>
                <a:lnTo>
                  <a:pt x="503" y="526"/>
                </a:lnTo>
                <a:lnTo>
                  <a:pt x="571" y="582"/>
                </a:lnTo>
                <a:lnTo>
                  <a:pt x="597" y="651"/>
                </a:lnTo>
                <a:lnTo>
                  <a:pt x="124" y="670"/>
                </a:lnTo>
                <a:lnTo>
                  <a:pt x="125" y="484"/>
                </a:lnTo>
                <a:lnTo>
                  <a:pt x="84" y="444"/>
                </a:lnTo>
                <a:lnTo>
                  <a:pt x="98" y="395"/>
                </a:lnTo>
                <a:lnTo>
                  <a:pt x="113" y="368"/>
                </a:lnTo>
                <a:lnTo>
                  <a:pt x="84" y="240"/>
                </a:lnTo>
                <a:lnTo>
                  <a:pt x="43" y="156"/>
                </a:lnTo>
                <a:lnTo>
                  <a:pt x="0" y="51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9" name=""/>
          <p:cNvSpPr/>
          <p:nvPr/>
        </p:nvSpPr>
        <p:spPr>
          <a:xfrm>
            <a:off x="3619440" y="2995560"/>
            <a:ext cx="1055880" cy="1770120"/>
          </a:xfrm>
          <a:custGeom>
            <a:avLst/>
            <a:gdLst/>
            <a:ahLst/>
            <a:rect l="l" t="t" r="r" b="b"/>
            <a:pathLst>
              <a:path w="426" h="624">
                <a:moveTo>
                  <a:pt x="79" y="36"/>
                </a:moveTo>
                <a:lnTo>
                  <a:pt x="322" y="0"/>
                </a:lnTo>
                <a:lnTo>
                  <a:pt x="361" y="76"/>
                </a:lnTo>
                <a:lnTo>
                  <a:pt x="410" y="395"/>
                </a:lnTo>
                <a:lnTo>
                  <a:pt x="425" y="437"/>
                </a:lnTo>
                <a:lnTo>
                  <a:pt x="387" y="523"/>
                </a:lnTo>
                <a:lnTo>
                  <a:pt x="387" y="580"/>
                </a:lnTo>
                <a:lnTo>
                  <a:pt x="344" y="574"/>
                </a:lnTo>
                <a:lnTo>
                  <a:pt x="345" y="623"/>
                </a:lnTo>
                <a:lnTo>
                  <a:pt x="300" y="604"/>
                </a:lnTo>
                <a:lnTo>
                  <a:pt x="275" y="610"/>
                </a:lnTo>
                <a:lnTo>
                  <a:pt x="241" y="605"/>
                </a:lnTo>
                <a:lnTo>
                  <a:pt x="214" y="531"/>
                </a:lnTo>
                <a:lnTo>
                  <a:pt x="165" y="508"/>
                </a:lnTo>
                <a:lnTo>
                  <a:pt x="165" y="427"/>
                </a:lnTo>
                <a:lnTo>
                  <a:pt x="117" y="437"/>
                </a:lnTo>
                <a:lnTo>
                  <a:pt x="88" y="379"/>
                </a:lnTo>
                <a:lnTo>
                  <a:pt x="0" y="311"/>
                </a:lnTo>
                <a:lnTo>
                  <a:pt x="65" y="203"/>
                </a:lnTo>
                <a:lnTo>
                  <a:pt x="46" y="153"/>
                </a:lnTo>
                <a:lnTo>
                  <a:pt x="109" y="143"/>
                </a:lnTo>
                <a:lnTo>
                  <a:pt x="117" y="73"/>
                </a:lnTo>
                <a:lnTo>
                  <a:pt x="79" y="36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0" name=""/>
          <p:cNvSpPr/>
          <p:nvPr/>
        </p:nvSpPr>
        <p:spPr>
          <a:xfrm>
            <a:off x="2446200" y="2784600"/>
            <a:ext cx="1465560" cy="971280"/>
          </a:xfrm>
          <a:custGeom>
            <a:avLst/>
            <a:gdLst/>
            <a:ahLst/>
            <a:rect l="l" t="t" r="r" b="b"/>
            <a:pathLst>
              <a:path w="592" h="343">
                <a:moveTo>
                  <a:pt x="10" y="19"/>
                </a:moveTo>
                <a:lnTo>
                  <a:pt x="0" y="78"/>
                </a:lnTo>
                <a:lnTo>
                  <a:pt x="12" y="143"/>
                </a:lnTo>
                <a:lnTo>
                  <a:pt x="69" y="273"/>
                </a:lnTo>
                <a:lnTo>
                  <a:pt x="99" y="342"/>
                </a:lnTo>
                <a:lnTo>
                  <a:pt x="446" y="326"/>
                </a:lnTo>
                <a:lnTo>
                  <a:pt x="504" y="342"/>
                </a:lnTo>
                <a:lnTo>
                  <a:pt x="537" y="276"/>
                </a:lnTo>
                <a:lnTo>
                  <a:pt x="525" y="228"/>
                </a:lnTo>
                <a:lnTo>
                  <a:pt x="584" y="218"/>
                </a:lnTo>
                <a:lnTo>
                  <a:pt x="591" y="143"/>
                </a:lnTo>
                <a:lnTo>
                  <a:pt x="556" y="110"/>
                </a:lnTo>
                <a:lnTo>
                  <a:pt x="496" y="78"/>
                </a:lnTo>
                <a:lnTo>
                  <a:pt x="507" y="33"/>
                </a:lnTo>
                <a:lnTo>
                  <a:pt x="482" y="0"/>
                </a:lnTo>
                <a:lnTo>
                  <a:pt x="352" y="5"/>
                </a:lnTo>
                <a:lnTo>
                  <a:pt x="222" y="10"/>
                </a:lnTo>
                <a:lnTo>
                  <a:pt x="10" y="19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1" name=""/>
          <p:cNvSpPr/>
          <p:nvPr/>
        </p:nvSpPr>
        <p:spPr>
          <a:xfrm>
            <a:off x="1042920" y="2013120"/>
            <a:ext cx="1444680" cy="1196640"/>
          </a:xfrm>
          <a:custGeom>
            <a:avLst/>
            <a:gdLst/>
            <a:ahLst/>
            <a:rect l="l" t="t" r="r" b="b"/>
            <a:pathLst>
              <a:path w="910" h="754">
                <a:moveTo>
                  <a:pt x="12" y="0"/>
                </a:moveTo>
                <a:lnTo>
                  <a:pt x="12" y="240"/>
                </a:lnTo>
                <a:lnTo>
                  <a:pt x="12" y="630"/>
                </a:lnTo>
                <a:lnTo>
                  <a:pt x="605" y="649"/>
                </a:lnTo>
                <a:lnTo>
                  <a:pt x="692" y="695"/>
                </a:lnTo>
                <a:lnTo>
                  <a:pt x="751" y="632"/>
                </a:lnTo>
                <a:lnTo>
                  <a:pt x="910" y="754"/>
                </a:lnTo>
                <a:lnTo>
                  <a:pt x="889" y="625"/>
                </a:lnTo>
                <a:lnTo>
                  <a:pt x="901" y="527"/>
                </a:lnTo>
                <a:lnTo>
                  <a:pt x="910" y="190"/>
                </a:lnTo>
                <a:lnTo>
                  <a:pt x="839" y="119"/>
                </a:lnTo>
                <a:lnTo>
                  <a:pt x="867" y="24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2" name=""/>
          <p:cNvSpPr/>
          <p:nvPr/>
        </p:nvSpPr>
        <p:spPr>
          <a:xfrm>
            <a:off x="1062000" y="2946240"/>
            <a:ext cx="1736640" cy="1038240"/>
          </a:xfrm>
          <a:custGeom>
            <a:avLst/>
            <a:gdLst/>
            <a:ahLst/>
            <a:rect l="l" t="t" r="r" b="b"/>
            <a:pathLst>
              <a:path w="1094" h="654">
                <a:moveTo>
                  <a:pt x="0" y="0"/>
                </a:moveTo>
                <a:lnTo>
                  <a:pt x="24" y="414"/>
                </a:lnTo>
                <a:lnTo>
                  <a:pt x="67" y="455"/>
                </a:lnTo>
                <a:lnTo>
                  <a:pt x="61" y="654"/>
                </a:lnTo>
                <a:lnTo>
                  <a:pt x="468" y="649"/>
                </a:lnTo>
                <a:lnTo>
                  <a:pt x="831" y="643"/>
                </a:lnTo>
                <a:lnTo>
                  <a:pt x="1094" y="649"/>
                </a:lnTo>
                <a:lnTo>
                  <a:pt x="1015" y="477"/>
                </a:lnTo>
                <a:lnTo>
                  <a:pt x="956" y="314"/>
                </a:lnTo>
                <a:lnTo>
                  <a:pt x="893" y="151"/>
                </a:lnTo>
                <a:lnTo>
                  <a:pt x="741" y="45"/>
                </a:lnTo>
                <a:lnTo>
                  <a:pt x="672" y="104"/>
                </a:lnTo>
                <a:lnTo>
                  <a:pt x="591" y="63"/>
                </a:lnTo>
                <a:lnTo>
                  <a:pt x="228" y="49"/>
                </a:lnTo>
                <a:lnTo>
                  <a:pt x="6" y="36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3" name=""/>
          <p:cNvSpPr/>
          <p:nvPr/>
        </p:nvSpPr>
        <p:spPr>
          <a:xfrm>
            <a:off x="1136520" y="3959280"/>
            <a:ext cx="1862280" cy="963720"/>
          </a:xfrm>
          <a:custGeom>
            <a:avLst/>
            <a:gdLst/>
            <a:ahLst/>
            <a:rect l="l" t="t" r="r" b="b"/>
            <a:pathLst>
              <a:path w="752" h="340">
                <a:moveTo>
                  <a:pt x="8" y="4"/>
                </a:moveTo>
                <a:lnTo>
                  <a:pt x="6" y="198"/>
                </a:lnTo>
                <a:lnTo>
                  <a:pt x="0" y="336"/>
                </a:lnTo>
                <a:lnTo>
                  <a:pt x="751" y="339"/>
                </a:lnTo>
                <a:lnTo>
                  <a:pt x="736" y="163"/>
                </a:lnTo>
                <a:lnTo>
                  <a:pt x="736" y="96"/>
                </a:lnTo>
                <a:lnTo>
                  <a:pt x="676" y="55"/>
                </a:lnTo>
                <a:lnTo>
                  <a:pt x="695" y="20"/>
                </a:lnTo>
                <a:lnTo>
                  <a:pt x="670" y="0"/>
                </a:lnTo>
                <a:lnTo>
                  <a:pt x="328" y="4"/>
                </a:lnTo>
                <a:lnTo>
                  <a:pt x="8" y="4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4" name=""/>
          <p:cNvSpPr/>
          <p:nvPr/>
        </p:nvSpPr>
        <p:spPr>
          <a:xfrm>
            <a:off x="2127240" y="2776680"/>
            <a:ext cx="1440" cy="20520"/>
          </a:xfrm>
          <a:custGeom>
            <a:avLst/>
            <a:gdLst/>
            <a:ahLst/>
            <a:rect l="l" t="t" r="r" b="b"/>
            <a:pathLst>
              <a:path w="1" h="9">
                <a:moveTo>
                  <a:pt x="0" y="8"/>
                </a:moveTo>
                <a:lnTo>
                  <a:pt x="0" y="0"/>
                </a:lnTo>
                <a:lnTo>
                  <a:pt x="0" y="8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5" name=""/>
          <p:cNvSpPr/>
          <p:nvPr/>
        </p:nvSpPr>
        <p:spPr>
          <a:xfrm>
            <a:off x="1531800" y="4592520"/>
            <a:ext cx="5040" cy="38160"/>
          </a:xfrm>
          <a:custGeom>
            <a:avLst/>
            <a:gdLst/>
            <a:ahLst/>
            <a:rect l="l" t="t" r="r" b="b"/>
            <a:pathLst>
              <a:path w="1" h="17">
                <a:moveTo>
                  <a:pt x="0" y="16"/>
                </a:moveTo>
                <a:lnTo>
                  <a:pt x="0" y="0"/>
                </a:lnTo>
                <a:lnTo>
                  <a:pt x="0" y="16"/>
                </a:lnTo>
              </a:path>
            </a:pathLst>
          </a:custGeom>
          <a:solidFill>
            <a:srgbClr val="ae70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6" name=""/>
          <p:cNvSpPr/>
          <p:nvPr/>
        </p:nvSpPr>
        <p:spPr>
          <a:xfrm>
            <a:off x="1531800" y="4592520"/>
            <a:ext cx="5040" cy="38160"/>
          </a:xfrm>
          <a:custGeom>
            <a:avLst/>
            <a:gdLst/>
            <a:ahLst/>
            <a:rect l="l" t="t" r="r" b="b"/>
            <a:pathLst>
              <a:path w="1" h="17">
                <a:moveTo>
                  <a:pt x="0" y="0"/>
                </a:moveTo>
                <a:lnTo>
                  <a:pt x="0" y="16"/>
                </a:lnTo>
                <a:lnTo>
                  <a:pt x="0" y="0"/>
                </a:lnTo>
              </a:path>
            </a:pathLst>
          </a:custGeom>
          <a:solidFill>
            <a:srgbClr val="ae70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7" name=""/>
          <p:cNvSpPr/>
          <p:nvPr/>
        </p:nvSpPr>
        <p:spPr>
          <a:xfrm>
            <a:off x="1636560" y="4276800"/>
            <a:ext cx="822600" cy="31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8" name=""/>
          <p:cNvSpPr/>
          <p:nvPr/>
        </p:nvSpPr>
        <p:spPr>
          <a:xfrm>
            <a:off x="3000240" y="4272120"/>
            <a:ext cx="943200" cy="31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Missouri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9" name=""/>
          <p:cNvSpPr/>
          <p:nvPr/>
        </p:nvSpPr>
        <p:spPr>
          <a:xfrm>
            <a:off x="1270080" y="3295800"/>
            <a:ext cx="1004760" cy="3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Nebraska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0" name=""/>
          <p:cNvSpPr/>
          <p:nvPr/>
        </p:nvSpPr>
        <p:spPr>
          <a:xfrm>
            <a:off x="1219320" y="2467080"/>
            <a:ext cx="1484280" cy="50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South Dakota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1" name=""/>
          <p:cNvSpPr/>
          <p:nvPr/>
        </p:nvSpPr>
        <p:spPr>
          <a:xfrm>
            <a:off x="2506680" y="1436760"/>
            <a:ext cx="1108080" cy="31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Minnesota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2" name=""/>
          <p:cNvSpPr/>
          <p:nvPr/>
        </p:nvSpPr>
        <p:spPr>
          <a:xfrm>
            <a:off x="3579840" y="2120760"/>
            <a:ext cx="106200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Wisconsin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3" name=""/>
          <p:cNvSpPr/>
          <p:nvPr/>
        </p:nvSpPr>
        <p:spPr>
          <a:xfrm>
            <a:off x="2994120" y="3332160"/>
            <a:ext cx="66672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Iowa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4" name=""/>
          <p:cNvSpPr/>
          <p:nvPr/>
        </p:nvSpPr>
        <p:spPr>
          <a:xfrm>
            <a:off x="3807000" y="3635280"/>
            <a:ext cx="779400" cy="32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Illinois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5" name=""/>
          <p:cNvSpPr/>
          <p:nvPr/>
        </p:nvSpPr>
        <p:spPr>
          <a:xfrm>
            <a:off x="4091040" y="3890880"/>
            <a:ext cx="23760" cy="1800"/>
          </a:xfrm>
          <a:custGeom>
            <a:avLst/>
            <a:gdLst/>
            <a:ahLst/>
            <a:rect l="l" t="t" r="r" b="b"/>
            <a:pathLst>
              <a:path w="9" h="1">
                <a:moveTo>
                  <a:pt x="8" y="0"/>
                </a:moveTo>
                <a:lnTo>
                  <a:pt x="0" y="0"/>
                </a:lnTo>
                <a:lnTo>
                  <a:pt x="8" y="0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6" name=""/>
          <p:cNvSpPr/>
          <p:nvPr/>
        </p:nvSpPr>
        <p:spPr>
          <a:xfrm>
            <a:off x="2152800" y="4657680"/>
            <a:ext cx="220680" cy="211320"/>
          </a:xfrm>
          <a:prstGeom prst="can">
            <a:avLst>
              <a:gd name="adj" fmla="val 25000"/>
            </a:avLst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7" name=""/>
          <p:cNvSpPr/>
          <p:nvPr/>
        </p:nvSpPr>
        <p:spPr>
          <a:xfrm>
            <a:off x="2506680" y="4138560"/>
            <a:ext cx="218880" cy="209520"/>
          </a:xfrm>
          <a:prstGeom prst="can">
            <a:avLst>
              <a:gd name="adj" fmla="val 25000"/>
            </a:avLst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8" name=""/>
          <p:cNvSpPr/>
          <p:nvPr/>
        </p:nvSpPr>
        <p:spPr>
          <a:xfrm>
            <a:off x="3427560" y="3006720"/>
            <a:ext cx="220680" cy="211320"/>
          </a:xfrm>
          <a:prstGeom prst="can">
            <a:avLst>
              <a:gd name="adj" fmla="val 25000"/>
            </a:avLst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9" name=""/>
          <p:cNvSpPr/>
          <p:nvPr/>
        </p:nvSpPr>
        <p:spPr>
          <a:xfrm>
            <a:off x="3227400" y="3487680"/>
            <a:ext cx="220680" cy="211320"/>
          </a:xfrm>
          <a:prstGeom prst="can">
            <a:avLst>
              <a:gd name="adj" fmla="val 25000"/>
            </a:avLst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0" name=""/>
          <p:cNvSpPr/>
          <p:nvPr/>
        </p:nvSpPr>
        <p:spPr>
          <a:xfrm>
            <a:off x="2414520" y="3460680"/>
            <a:ext cx="146160" cy="1414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61" name=""/>
          <p:cNvGrpSpPr/>
          <p:nvPr/>
        </p:nvGrpSpPr>
        <p:grpSpPr>
          <a:xfrm>
            <a:off x="2265480" y="2036880"/>
            <a:ext cx="694440" cy="374040"/>
            <a:chOff x="2265480" y="2036880"/>
            <a:chExt cx="694440" cy="374040"/>
          </a:xfrm>
        </p:grpSpPr>
        <p:grpSp>
          <p:nvGrpSpPr>
            <p:cNvPr id="1262" name=""/>
            <p:cNvGrpSpPr/>
            <p:nvPr/>
          </p:nvGrpSpPr>
          <p:grpSpPr>
            <a:xfrm>
              <a:off x="2265480" y="2036880"/>
              <a:ext cx="694440" cy="374040"/>
              <a:chOff x="2265480" y="2036880"/>
              <a:chExt cx="694440" cy="374040"/>
            </a:xfrm>
          </p:grpSpPr>
          <p:sp>
            <p:nvSpPr>
              <p:cNvPr id="1263" name=""/>
              <p:cNvSpPr/>
              <p:nvPr/>
            </p:nvSpPr>
            <p:spPr>
              <a:xfrm>
                <a:off x="2338560" y="2036880"/>
                <a:ext cx="306360" cy="16740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4" name=""/>
              <p:cNvSpPr/>
              <p:nvPr/>
            </p:nvSpPr>
            <p:spPr>
              <a:xfrm>
                <a:off x="2265480" y="2158560"/>
                <a:ext cx="694440" cy="25236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265" name=""/>
            <p:cNvSpPr/>
            <p:nvPr/>
          </p:nvSpPr>
          <p:spPr>
            <a:xfrm>
              <a:off x="2319120" y="2211480"/>
              <a:ext cx="547560" cy="137880"/>
            </a:xfrm>
            <a:prstGeom prst="rect">
              <a:avLst/>
            </a:prstGeom>
            <a:solidFill>
              <a:srgbClr val="ffe8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463 MW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66" name=""/>
          <p:cNvGrpSpPr/>
          <p:nvPr/>
        </p:nvGrpSpPr>
        <p:grpSpPr>
          <a:xfrm>
            <a:off x="3216240" y="1739880"/>
            <a:ext cx="701640" cy="374040"/>
            <a:chOff x="3216240" y="1739880"/>
            <a:chExt cx="701640" cy="374040"/>
          </a:xfrm>
        </p:grpSpPr>
        <p:grpSp>
          <p:nvGrpSpPr>
            <p:cNvPr id="1267" name=""/>
            <p:cNvGrpSpPr/>
            <p:nvPr/>
          </p:nvGrpSpPr>
          <p:grpSpPr>
            <a:xfrm>
              <a:off x="3216240" y="1739880"/>
              <a:ext cx="694800" cy="374040"/>
              <a:chOff x="3216240" y="1739880"/>
              <a:chExt cx="694800" cy="374040"/>
            </a:xfrm>
          </p:grpSpPr>
          <p:sp>
            <p:nvSpPr>
              <p:cNvPr id="1268" name=""/>
              <p:cNvSpPr/>
              <p:nvPr/>
            </p:nvSpPr>
            <p:spPr>
              <a:xfrm>
                <a:off x="3289320" y="1739880"/>
                <a:ext cx="306720" cy="167760"/>
              </a:xfrm>
              <a:prstGeom prst="rect">
                <a:avLst/>
              </a:prstGeom>
              <a:solidFill>
                <a:srgbClr val="fffff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9" name=""/>
              <p:cNvSpPr/>
              <p:nvPr/>
            </p:nvSpPr>
            <p:spPr>
              <a:xfrm>
                <a:off x="3216240" y="1861560"/>
                <a:ext cx="694800" cy="252360"/>
              </a:xfrm>
              <a:prstGeom prst="rect">
                <a:avLst/>
              </a:prstGeom>
              <a:solidFill>
                <a:srgbClr val="fffff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270" name=""/>
            <p:cNvSpPr/>
            <p:nvPr/>
          </p:nvSpPr>
          <p:spPr>
            <a:xfrm>
              <a:off x="3270240" y="1914480"/>
              <a:ext cx="6476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90-275 MW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71" name=""/>
          <p:cNvGrpSpPr/>
          <p:nvPr/>
        </p:nvGrpSpPr>
        <p:grpSpPr>
          <a:xfrm>
            <a:off x="3127320" y="2576520"/>
            <a:ext cx="701640" cy="374040"/>
            <a:chOff x="3127320" y="2576520"/>
            <a:chExt cx="701640" cy="374040"/>
          </a:xfrm>
        </p:grpSpPr>
        <p:grpSp>
          <p:nvGrpSpPr>
            <p:cNvPr id="1272" name=""/>
            <p:cNvGrpSpPr/>
            <p:nvPr/>
          </p:nvGrpSpPr>
          <p:grpSpPr>
            <a:xfrm>
              <a:off x="3127320" y="2576520"/>
              <a:ext cx="694440" cy="374040"/>
              <a:chOff x="3127320" y="2576520"/>
              <a:chExt cx="694440" cy="374040"/>
            </a:xfrm>
          </p:grpSpPr>
          <p:sp>
            <p:nvSpPr>
              <p:cNvPr id="1273" name=""/>
              <p:cNvSpPr/>
              <p:nvPr/>
            </p:nvSpPr>
            <p:spPr>
              <a:xfrm>
                <a:off x="3200400" y="2576520"/>
                <a:ext cx="306360" cy="167760"/>
              </a:xfrm>
              <a:prstGeom prst="rect">
                <a:avLst/>
              </a:prstGeom>
              <a:solidFill>
                <a:srgbClr val="fffff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4" name=""/>
              <p:cNvSpPr/>
              <p:nvPr/>
            </p:nvSpPr>
            <p:spPr>
              <a:xfrm>
                <a:off x="3127320" y="2698200"/>
                <a:ext cx="694440" cy="252360"/>
              </a:xfrm>
              <a:prstGeom prst="rect">
                <a:avLst/>
              </a:prstGeom>
              <a:solidFill>
                <a:srgbClr val="fffff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275" name=""/>
            <p:cNvSpPr/>
            <p:nvPr/>
          </p:nvSpPr>
          <p:spPr>
            <a:xfrm>
              <a:off x="3181320" y="2751120"/>
              <a:ext cx="647640" cy="1378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445 MW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76" name=""/>
          <p:cNvGrpSpPr/>
          <p:nvPr/>
        </p:nvGrpSpPr>
        <p:grpSpPr>
          <a:xfrm>
            <a:off x="3927600" y="3046320"/>
            <a:ext cx="694440" cy="374040"/>
            <a:chOff x="3927600" y="3046320"/>
            <a:chExt cx="694440" cy="374040"/>
          </a:xfrm>
        </p:grpSpPr>
        <p:grpSp>
          <p:nvGrpSpPr>
            <p:cNvPr id="1277" name=""/>
            <p:cNvGrpSpPr/>
            <p:nvPr/>
          </p:nvGrpSpPr>
          <p:grpSpPr>
            <a:xfrm>
              <a:off x="3927600" y="3046320"/>
              <a:ext cx="694440" cy="374040"/>
              <a:chOff x="3927600" y="3046320"/>
              <a:chExt cx="694440" cy="374040"/>
            </a:xfrm>
          </p:grpSpPr>
          <p:sp>
            <p:nvSpPr>
              <p:cNvPr id="1278" name=""/>
              <p:cNvSpPr/>
              <p:nvPr/>
            </p:nvSpPr>
            <p:spPr>
              <a:xfrm>
                <a:off x="4000680" y="3046320"/>
                <a:ext cx="306360" cy="16776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9" name=""/>
              <p:cNvSpPr/>
              <p:nvPr/>
            </p:nvSpPr>
            <p:spPr>
              <a:xfrm>
                <a:off x="3927600" y="3168000"/>
                <a:ext cx="694440" cy="25236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280" name=""/>
            <p:cNvSpPr/>
            <p:nvPr/>
          </p:nvSpPr>
          <p:spPr>
            <a:xfrm>
              <a:off x="3981240" y="3220920"/>
              <a:ext cx="547560" cy="137880"/>
            </a:xfrm>
            <a:prstGeom prst="rect">
              <a:avLst/>
            </a:prstGeom>
            <a:solidFill>
              <a:srgbClr val="ffe8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500 MW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81" name=""/>
          <p:cNvGrpSpPr/>
          <p:nvPr/>
        </p:nvGrpSpPr>
        <p:grpSpPr>
          <a:xfrm>
            <a:off x="3067200" y="2198520"/>
            <a:ext cx="694440" cy="374040"/>
            <a:chOff x="3067200" y="2198520"/>
            <a:chExt cx="694440" cy="374040"/>
          </a:xfrm>
        </p:grpSpPr>
        <p:sp>
          <p:nvSpPr>
            <p:cNvPr id="1282" name=""/>
            <p:cNvSpPr/>
            <p:nvPr/>
          </p:nvSpPr>
          <p:spPr>
            <a:xfrm>
              <a:off x="3140280" y="2198520"/>
              <a:ext cx="306360" cy="1677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3" name=""/>
            <p:cNvSpPr/>
            <p:nvPr/>
          </p:nvSpPr>
          <p:spPr>
            <a:xfrm>
              <a:off x="3067200" y="2320200"/>
              <a:ext cx="694440" cy="2523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84" name=""/>
          <p:cNvSpPr/>
          <p:nvPr/>
        </p:nvSpPr>
        <p:spPr>
          <a:xfrm>
            <a:off x="3186000" y="2373480"/>
            <a:ext cx="547920" cy="13788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250 MW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5" name=""/>
          <p:cNvSpPr/>
          <p:nvPr/>
        </p:nvSpPr>
        <p:spPr>
          <a:xfrm flipV="1">
            <a:off x="1636560" y="4220280"/>
            <a:ext cx="3870360" cy="1800"/>
          </a:xfrm>
          <a:custGeom>
            <a:avLst/>
            <a:gdLst/>
            <a:ahLst/>
            <a:rect l="l" t="t" r="r" b="b"/>
            <a:pathLst>
              <a:path w="2091" h="114">
                <a:moveTo>
                  <a:pt x="2091" y="114"/>
                </a:moveTo>
                <a:cubicBezTo>
                  <a:pt x="1923" y="109"/>
                  <a:pt x="1859" y="114"/>
                  <a:pt x="1728" y="91"/>
                </a:cubicBezTo>
                <a:cubicBezTo>
                  <a:pt x="1659" y="45"/>
                  <a:pt x="1598" y="49"/>
                  <a:pt x="1515" y="43"/>
                </a:cubicBezTo>
                <a:cubicBezTo>
                  <a:pt x="1483" y="38"/>
                  <a:pt x="1452" y="32"/>
                  <a:pt x="1420" y="27"/>
                </a:cubicBezTo>
                <a:cubicBezTo>
                  <a:pt x="1407" y="25"/>
                  <a:pt x="1381" y="20"/>
                  <a:pt x="1381" y="20"/>
                </a:cubicBezTo>
                <a:cubicBezTo>
                  <a:pt x="1216" y="25"/>
                  <a:pt x="1064" y="38"/>
                  <a:pt x="900" y="20"/>
                </a:cubicBezTo>
                <a:cubicBezTo>
                  <a:pt x="819" y="0"/>
                  <a:pt x="730" y="20"/>
                  <a:pt x="647" y="27"/>
                </a:cubicBezTo>
                <a:cubicBezTo>
                  <a:pt x="433" y="71"/>
                  <a:pt x="217" y="67"/>
                  <a:pt x="0" y="67"/>
                </a:cubicBezTo>
              </a:path>
            </a:pathLst>
          </a:custGeom>
          <a:noFill/>
          <a:ln w="12600">
            <a:solidFill>
              <a:srgbClr val="000000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6" name=""/>
          <p:cNvSpPr/>
          <p:nvPr/>
        </p:nvSpPr>
        <p:spPr>
          <a:xfrm>
            <a:off x="4525920" y="3635280"/>
            <a:ext cx="102564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Area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7" name=""/>
          <p:cNvSpPr/>
          <p:nvPr/>
        </p:nvSpPr>
        <p:spPr>
          <a:xfrm>
            <a:off x="4538520" y="4321080"/>
            <a:ext cx="101628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Supply Area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88" name=""/>
          <p:cNvGrpSpPr/>
          <p:nvPr/>
        </p:nvGrpSpPr>
        <p:grpSpPr>
          <a:xfrm>
            <a:off x="2249640" y="1595520"/>
            <a:ext cx="2025000" cy="2602800"/>
            <a:chOff x="2249640" y="1595520"/>
            <a:chExt cx="2025000" cy="2602800"/>
          </a:xfrm>
        </p:grpSpPr>
        <p:sp>
          <p:nvSpPr>
            <p:cNvPr id="1289" name=""/>
            <p:cNvSpPr/>
            <p:nvPr/>
          </p:nvSpPr>
          <p:spPr>
            <a:xfrm>
              <a:off x="3057480" y="2603520"/>
              <a:ext cx="604440" cy="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290" name=""/>
            <p:cNvGrpSpPr/>
            <p:nvPr/>
          </p:nvGrpSpPr>
          <p:grpSpPr>
            <a:xfrm>
              <a:off x="2249640" y="1595520"/>
              <a:ext cx="2025000" cy="2602800"/>
              <a:chOff x="2249640" y="1595520"/>
              <a:chExt cx="2025000" cy="2602800"/>
            </a:xfrm>
          </p:grpSpPr>
          <p:grpSp>
            <p:nvGrpSpPr>
              <p:cNvPr id="1291" name=""/>
              <p:cNvGrpSpPr/>
              <p:nvPr/>
            </p:nvGrpSpPr>
            <p:grpSpPr>
              <a:xfrm>
                <a:off x="2249640" y="1595520"/>
                <a:ext cx="2025000" cy="2602800"/>
                <a:chOff x="2249640" y="1595520"/>
                <a:chExt cx="2025000" cy="2602800"/>
              </a:xfrm>
            </p:grpSpPr>
            <p:sp>
              <p:nvSpPr>
                <p:cNvPr id="1292" name=""/>
                <p:cNvSpPr/>
                <p:nvPr/>
              </p:nvSpPr>
              <p:spPr>
                <a:xfrm>
                  <a:off x="3057480" y="1595520"/>
                  <a:ext cx="188640" cy="1542240"/>
                </a:xfrm>
                <a:custGeom>
                  <a:avLst/>
                  <a:gdLst/>
                  <a:ahLst/>
                  <a:rect l="l" t="t" r="r" b="b"/>
                  <a:pathLst>
                    <a:path w="72" h="603">
                      <a:moveTo>
                        <a:pt x="72" y="0"/>
                      </a:moveTo>
                      <a:lnTo>
                        <a:pt x="0" y="57"/>
                      </a:lnTo>
                      <a:lnTo>
                        <a:pt x="0" y="603"/>
                      </a:lnTo>
                    </a:path>
                  </a:pathLst>
                </a:custGeom>
                <a:noFill/>
                <a:ln w="2844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ctr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93" name=""/>
                <p:cNvSpPr/>
                <p:nvPr/>
              </p:nvSpPr>
              <p:spPr>
                <a:xfrm>
                  <a:off x="2390760" y="2844360"/>
                  <a:ext cx="1883880" cy="1353960"/>
                </a:xfrm>
                <a:custGeom>
                  <a:avLst/>
                  <a:gdLst/>
                  <a:ahLst/>
                  <a:rect l="l" t="t" r="r" b="b"/>
                  <a:pathLst>
                    <a:path w="729" h="540">
                      <a:moveTo>
                        <a:pt x="729" y="0"/>
                      </a:moveTo>
                      <a:lnTo>
                        <a:pt x="468" y="171"/>
                      </a:lnTo>
                      <a:lnTo>
                        <a:pt x="216" y="186"/>
                      </a:lnTo>
                      <a:lnTo>
                        <a:pt x="36" y="342"/>
                      </a:lnTo>
                      <a:lnTo>
                        <a:pt x="0" y="540"/>
                      </a:lnTo>
                    </a:path>
                  </a:pathLst>
                </a:custGeom>
                <a:noFill/>
                <a:ln w="2844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ctr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94" name=""/>
                <p:cNvSpPr/>
                <p:nvPr/>
              </p:nvSpPr>
              <p:spPr>
                <a:xfrm>
                  <a:off x="2249640" y="2460600"/>
                  <a:ext cx="729720" cy="1279080"/>
                </a:xfrm>
                <a:custGeom>
                  <a:avLst/>
                  <a:gdLst/>
                  <a:ahLst/>
                  <a:rect l="l" t="t" r="r" b="b"/>
                  <a:pathLst>
                    <a:path w="297" h="453">
                      <a:moveTo>
                        <a:pt x="87" y="453"/>
                      </a:moveTo>
                      <a:lnTo>
                        <a:pt x="0" y="291"/>
                      </a:lnTo>
                      <a:lnTo>
                        <a:pt x="297" y="0"/>
                      </a:lnTo>
                    </a:path>
                  </a:pathLst>
                </a:custGeom>
                <a:noFill/>
                <a:ln w="2844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ctr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295" name=""/>
              <p:cNvSpPr/>
              <p:nvPr/>
            </p:nvSpPr>
            <p:spPr>
              <a:xfrm flipH="1">
                <a:off x="3003480" y="3137040"/>
                <a:ext cx="54000" cy="17316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296" name=""/>
          <p:cNvSpPr/>
          <p:nvPr/>
        </p:nvSpPr>
        <p:spPr>
          <a:xfrm flipV="1">
            <a:off x="3449520" y="1593720"/>
            <a:ext cx="2084400" cy="11764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7" name=""/>
          <p:cNvSpPr/>
          <p:nvPr/>
        </p:nvSpPr>
        <p:spPr>
          <a:xfrm flipH="1">
            <a:off x="1809360" y="4191120"/>
            <a:ext cx="304920" cy="8935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98" name=""/>
          <p:cNvGrpSpPr/>
          <p:nvPr/>
        </p:nvGrpSpPr>
        <p:grpSpPr>
          <a:xfrm>
            <a:off x="5742000" y="1174680"/>
            <a:ext cx="4484160" cy="5027760"/>
            <a:chOff x="5742000" y="1174680"/>
            <a:chExt cx="4484160" cy="5027760"/>
          </a:xfrm>
        </p:grpSpPr>
        <p:sp>
          <p:nvSpPr>
            <p:cNvPr id="1299" name=""/>
            <p:cNvSpPr/>
            <p:nvPr/>
          </p:nvSpPr>
          <p:spPr>
            <a:xfrm>
              <a:off x="5742000" y="1857240"/>
              <a:ext cx="4217760" cy="43452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0" name=""/>
            <p:cNvSpPr/>
            <p:nvPr/>
          </p:nvSpPr>
          <p:spPr>
            <a:xfrm>
              <a:off x="5814720" y="2292480"/>
              <a:ext cx="4411440" cy="3711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85000"/>
                </a:lnSpc>
                <a:spcAft>
                  <a:spcPts val="1001"/>
                </a:spcAft>
                <a:buClr>
                  <a:srgbClr val="000000"/>
                </a:buClr>
                <a:buFont typeface="Frutiger 45 Light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Customer Profile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225360" indent="-110880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- Gas Fired Merchant Plant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225360" indent="-110880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- 120 MMcf/d Peak Requirement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225360" indent="-110880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- Situated Close to Main Pipeline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2" marL="457200" indent="-117360">
                <a:lnSpc>
                  <a:spcPct val="85000"/>
                </a:lnSpc>
                <a:spcAft>
                  <a:spcPts val="524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85000"/>
                </a:lnSpc>
                <a:spcAft>
                  <a:spcPts val="1001"/>
                </a:spcAft>
                <a:buClr>
                  <a:srgbClr val="000000"/>
                </a:buClr>
                <a:buFont typeface="Frutiger 45 Light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Enron Solution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225360" indent="-110880">
                <a:lnSpc>
                  <a:spcPct val="85000"/>
                </a:lnSpc>
                <a:buClr>
                  <a:srgbClr val="000000"/>
                </a:buClr>
                <a:buFont typeface="Frutiger 45 Light"/>
                <a:buChar char="–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No-Notice, Flexible Supply 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225360" indent="-110880">
                <a:lnSpc>
                  <a:spcPct val="85000"/>
                </a:lnSpc>
                <a:buClr>
                  <a:srgbClr val="000000"/>
                </a:buClr>
                <a:buFont typeface="Frutiger 45 Light"/>
                <a:buChar char="–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Average Service of 50 MMcf/d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225360" indent="-110880">
                <a:lnSpc>
                  <a:spcPct val="85000"/>
                </a:lnSpc>
                <a:buClr>
                  <a:srgbClr val="000000"/>
                </a:buClr>
                <a:buFont typeface="Frutiger 45 Light"/>
                <a:buChar char="–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Peak Use 2.4 Times Average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225360" indent="-110880">
                <a:lnSpc>
                  <a:spcPct val="85000"/>
                </a:lnSpc>
                <a:buClr>
                  <a:srgbClr val="000000"/>
                </a:buClr>
                <a:buFont typeface="Frutiger 45 Light"/>
                <a:buChar char="–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3-Year Term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225360" indent="-110880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85000"/>
                </a:lnSpc>
                <a:buClr>
                  <a:srgbClr val="000000"/>
                </a:buClr>
                <a:buFont typeface="Frutiger 45 Light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Enron Benefits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225360" indent="-110880">
                <a:lnSpc>
                  <a:spcPct val="85000"/>
                </a:lnSpc>
                <a:buClr>
                  <a:srgbClr val="000000"/>
                </a:buClr>
                <a:buFont typeface="Frutiger 45 Light"/>
                <a:buChar char="–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Compliments Northern’s Summer Load Profile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225360" indent="-110880">
                <a:lnSpc>
                  <a:spcPct val="85000"/>
                </a:lnSpc>
                <a:buClr>
                  <a:srgbClr val="000000"/>
                </a:buClr>
                <a:buFont typeface="Frutiger 45 Light"/>
                <a:buChar char="–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Establishes Long-Term Customer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301" name=""/>
            <p:cNvGrpSpPr/>
            <p:nvPr/>
          </p:nvGrpSpPr>
          <p:grpSpPr>
            <a:xfrm>
              <a:off x="5916240" y="1174680"/>
              <a:ext cx="3006000" cy="1263600"/>
              <a:chOff x="5916240" y="1174680"/>
              <a:chExt cx="3006000" cy="1263600"/>
            </a:xfrm>
          </p:grpSpPr>
          <p:sp>
            <p:nvSpPr>
              <p:cNvPr id="1302" name=""/>
              <p:cNvSpPr/>
              <p:nvPr/>
            </p:nvSpPr>
            <p:spPr>
              <a:xfrm>
                <a:off x="5916240" y="1332000"/>
                <a:ext cx="2741400" cy="888840"/>
              </a:xfrm>
              <a:prstGeom prst="rect">
                <a:avLst/>
              </a:prstGeom>
              <a:solidFill>
                <a:srgbClr val="fffff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3" name=""/>
              <p:cNvSpPr/>
              <p:nvPr/>
            </p:nvSpPr>
            <p:spPr>
              <a:xfrm>
                <a:off x="6046200" y="1517760"/>
                <a:ext cx="2876040" cy="920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lnSpc>
                    <a:spcPct val="85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Frutiger 55 Roman"/>
                  </a:rPr>
                  <a:t>Great River Energy Peaking Plant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85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May 2001 In-Service 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4" name=""/>
              <p:cNvSpPr/>
              <p:nvPr/>
            </p:nvSpPr>
            <p:spPr>
              <a:xfrm>
                <a:off x="5922360" y="1174680"/>
                <a:ext cx="2741400" cy="257400"/>
              </a:xfrm>
              <a:prstGeom prst="rect">
                <a:avLst/>
              </a:prstGeom>
              <a:solidFill>
                <a:srgbClr val="0091f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ctr">
                <a:noAutofit/>
              </a:bodyPr>
              <a:p>
                <a:pPr marL="119160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Completed Agreement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1305" name=""/>
          <p:cNvGrpSpPr/>
          <p:nvPr/>
        </p:nvGrpSpPr>
        <p:grpSpPr>
          <a:xfrm>
            <a:off x="2346480" y="2982960"/>
            <a:ext cx="694440" cy="374040"/>
            <a:chOff x="2346480" y="2982960"/>
            <a:chExt cx="694440" cy="374040"/>
          </a:xfrm>
        </p:grpSpPr>
        <p:grpSp>
          <p:nvGrpSpPr>
            <p:cNvPr id="1306" name=""/>
            <p:cNvGrpSpPr/>
            <p:nvPr/>
          </p:nvGrpSpPr>
          <p:grpSpPr>
            <a:xfrm>
              <a:off x="2346480" y="2982960"/>
              <a:ext cx="694440" cy="374040"/>
              <a:chOff x="2346480" y="2982960"/>
              <a:chExt cx="694440" cy="374040"/>
            </a:xfrm>
          </p:grpSpPr>
          <p:sp>
            <p:nvSpPr>
              <p:cNvPr id="1307" name=""/>
              <p:cNvSpPr/>
              <p:nvPr/>
            </p:nvSpPr>
            <p:spPr>
              <a:xfrm>
                <a:off x="2419560" y="2982960"/>
                <a:ext cx="306360" cy="16776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8" name=""/>
              <p:cNvSpPr/>
              <p:nvPr/>
            </p:nvSpPr>
            <p:spPr>
              <a:xfrm>
                <a:off x="2346480" y="3104640"/>
                <a:ext cx="694440" cy="25236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309" name=""/>
            <p:cNvSpPr/>
            <p:nvPr/>
          </p:nvSpPr>
          <p:spPr>
            <a:xfrm>
              <a:off x="2400120" y="3157560"/>
              <a:ext cx="547560" cy="137880"/>
            </a:xfrm>
            <a:prstGeom prst="rect">
              <a:avLst/>
            </a:prstGeom>
            <a:solidFill>
              <a:srgbClr val="ffe8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300 MW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10" name=""/>
          <p:cNvGrpSpPr/>
          <p:nvPr/>
        </p:nvGrpSpPr>
        <p:grpSpPr>
          <a:xfrm>
            <a:off x="2208240" y="3357720"/>
            <a:ext cx="701640" cy="374040"/>
            <a:chOff x="2208240" y="3357720"/>
            <a:chExt cx="701640" cy="374040"/>
          </a:xfrm>
        </p:grpSpPr>
        <p:grpSp>
          <p:nvGrpSpPr>
            <p:cNvPr id="1311" name=""/>
            <p:cNvGrpSpPr/>
            <p:nvPr/>
          </p:nvGrpSpPr>
          <p:grpSpPr>
            <a:xfrm>
              <a:off x="2208240" y="3357720"/>
              <a:ext cx="694440" cy="374040"/>
              <a:chOff x="2208240" y="3357720"/>
              <a:chExt cx="694440" cy="374040"/>
            </a:xfrm>
          </p:grpSpPr>
          <p:sp>
            <p:nvSpPr>
              <p:cNvPr id="1312" name=""/>
              <p:cNvSpPr/>
              <p:nvPr/>
            </p:nvSpPr>
            <p:spPr>
              <a:xfrm>
                <a:off x="2281320" y="3357720"/>
                <a:ext cx="306360" cy="167400"/>
              </a:xfrm>
              <a:prstGeom prst="rect">
                <a:avLst/>
              </a:prstGeom>
              <a:solidFill>
                <a:srgbClr val="fc0128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3" name=""/>
              <p:cNvSpPr/>
              <p:nvPr/>
            </p:nvSpPr>
            <p:spPr>
              <a:xfrm>
                <a:off x="2208240" y="3479400"/>
                <a:ext cx="694440" cy="252360"/>
              </a:xfrm>
              <a:prstGeom prst="rect">
                <a:avLst/>
              </a:prstGeom>
              <a:solidFill>
                <a:srgbClr val="fc0128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314" name=""/>
            <p:cNvSpPr/>
            <p:nvPr/>
          </p:nvSpPr>
          <p:spPr>
            <a:xfrm>
              <a:off x="2262240" y="3532320"/>
              <a:ext cx="647640" cy="137880"/>
            </a:xfrm>
            <a:prstGeom prst="rect">
              <a:avLst/>
            </a:pr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372 MW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15" name=""/>
          <p:cNvGrpSpPr/>
          <p:nvPr/>
        </p:nvGrpSpPr>
        <p:grpSpPr>
          <a:xfrm>
            <a:off x="1846440" y="3586320"/>
            <a:ext cx="701640" cy="374040"/>
            <a:chOff x="1846440" y="3586320"/>
            <a:chExt cx="701640" cy="374040"/>
          </a:xfrm>
        </p:grpSpPr>
        <p:grpSp>
          <p:nvGrpSpPr>
            <p:cNvPr id="1316" name=""/>
            <p:cNvGrpSpPr/>
            <p:nvPr/>
          </p:nvGrpSpPr>
          <p:grpSpPr>
            <a:xfrm>
              <a:off x="1846440" y="3586320"/>
              <a:ext cx="694800" cy="374040"/>
              <a:chOff x="1846440" y="3586320"/>
              <a:chExt cx="694800" cy="374040"/>
            </a:xfrm>
          </p:grpSpPr>
          <p:sp>
            <p:nvSpPr>
              <p:cNvPr id="1317" name=""/>
              <p:cNvSpPr/>
              <p:nvPr/>
            </p:nvSpPr>
            <p:spPr>
              <a:xfrm>
                <a:off x="1919520" y="3586320"/>
                <a:ext cx="306720" cy="167400"/>
              </a:xfrm>
              <a:prstGeom prst="rect">
                <a:avLst/>
              </a:prstGeom>
              <a:solidFill>
                <a:srgbClr val="fc0128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8" name=""/>
              <p:cNvSpPr/>
              <p:nvPr/>
            </p:nvSpPr>
            <p:spPr>
              <a:xfrm>
                <a:off x="1846440" y="3708000"/>
                <a:ext cx="694800" cy="252360"/>
              </a:xfrm>
              <a:prstGeom prst="rect">
                <a:avLst/>
              </a:prstGeom>
              <a:solidFill>
                <a:srgbClr val="fc0128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319" name=""/>
            <p:cNvSpPr/>
            <p:nvPr/>
          </p:nvSpPr>
          <p:spPr>
            <a:xfrm>
              <a:off x="1900440" y="3760920"/>
              <a:ext cx="647640" cy="137880"/>
            </a:xfrm>
            <a:prstGeom prst="rect">
              <a:avLst/>
            </a:pr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150 MW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20" name=""/>
          <p:cNvGrpSpPr/>
          <p:nvPr/>
        </p:nvGrpSpPr>
        <p:grpSpPr>
          <a:xfrm>
            <a:off x="3651120" y="2770200"/>
            <a:ext cx="694440" cy="374040"/>
            <a:chOff x="3651120" y="2770200"/>
            <a:chExt cx="694440" cy="374040"/>
          </a:xfrm>
        </p:grpSpPr>
        <p:grpSp>
          <p:nvGrpSpPr>
            <p:cNvPr id="1321" name=""/>
            <p:cNvGrpSpPr/>
            <p:nvPr/>
          </p:nvGrpSpPr>
          <p:grpSpPr>
            <a:xfrm>
              <a:off x="3651120" y="2770200"/>
              <a:ext cx="694440" cy="374040"/>
              <a:chOff x="3651120" y="2770200"/>
              <a:chExt cx="694440" cy="374040"/>
            </a:xfrm>
          </p:grpSpPr>
          <p:sp>
            <p:nvSpPr>
              <p:cNvPr id="1322" name=""/>
              <p:cNvSpPr/>
              <p:nvPr/>
            </p:nvSpPr>
            <p:spPr>
              <a:xfrm>
                <a:off x="3724200" y="2770200"/>
                <a:ext cx="306360" cy="16776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3" name=""/>
              <p:cNvSpPr/>
              <p:nvPr/>
            </p:nvSpPr>
            <p:spPr>
              <a:xfrm>
                <a:off x="3651120" y="2891880"/>
                <a:ext cx="694440" cy="25236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324" name=""/>
            <p:cNvSpPr/>
            <p:nvPr/>
          </p:nvSpPr>
          <p:spPr>
            <a:xfrm>
              <a:off x="3705120" y="2944800"/>
              <a:ext cx="547560" cy="137880"/>
            </a:xfrm>
            <a:prstGeom prst="rect">
              <a:avLst/>
            </a:prstGeom>
            <a:solidFill>
              <a:srgbClr val="ffe8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200 MW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FBB56A2-B474-4CB1-9522-D3B25FFC5F4B}" type="slidenum">
              <a:t>9</a:t>
            </a:fld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10979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1998-12-10T17:01:04Z</dcterms:created>
  <dc:creator>Heather Tracy</dc:creator>
  <dc:description/>
  <dc:language>en-US</dc:language>
  <cp:lastModifiedBy>Scott Vonderheide</cp:lastModifiedBy>
  <cp:lastPrinted>2000-12-11T23:41:45Z</cp:lastPrinted>
  <dcterms:modified xsi:type="dcterms:W3CDTF">2000-12-13T01:19:12Z</dcterms:modified>
  <cp:revision>280</cp:revision>
  <dc:subject/>
  <dc:title>No Slide Title</dc:title>
</cp:coreProperties>
</file>