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86C76C-D5AB-498A-936B-DF7EEFC4EA1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A51C2C4-F0FC-4370-A81D-35E55929D62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886200" y="846000"/>
            <a:ext cx="1212840" cy="8226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Corp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584440" y="2279520"/>
            <a:ext cx="9748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Power Corp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57200" y="304920"/>
            <a:ext cx="3103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MG plc group accounting </a:t>
            </a:r>
            <a:r>
              <a:rPr b="0" lang="en-GB" sz="16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structure (1)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483080" y="1689120"/>
            <a:ext cx="0" cy="33012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403960" y="224172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Europe LLC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>
            <a:off x="3098520" y="2006640"/>
            <a:ext cx="138420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483080" y="2006640"/>
            <a:ext cx="142236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892840" y="2006640"/>
            <a:ext cx="0" cy="24120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98880" y="2006640"/>
            <a:ext cx="0" cy="26676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006800" y="3067200"/>
            <a:ext cx="9748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ECT Europe Inc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800440" y="398160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Trade Holdings Inc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315040" y="398160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Europe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327640" y="4781520"/>
            <a:ext cx="9748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Investments plc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086280" y="2882880"/>
            <a:ext cx="281916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905440" y="2692440"/>
            <a:ext cx="0" cy="20304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098880" y="2730600"/>
            <a:ext cx="0" cy="15228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495680" y="2882880"/>
            <a:ext cx="0" cy="17784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251160" y="3733920"/>
            <a:ext cx="252720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238560" y="3720960"/>
            <a:ext cx="0" cy="25416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791320" y="3733920"/>
            <a:ext cx="12600" cy="24120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803920" y="4432320"/>
            <a:ext cx="12600" cy="31752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495680" y="3517920"/>
            <a:ext cx="0" cy="20304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269320" y="6108840"/>
            <a:ext cx="1148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(see separate chart 2)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713320" y="4495680"/>
            <a:ext cx="1148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(see separate chart 3)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353200" y="560700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Metals Group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829480" y="5245200"/>
            <a:ext cx="0" cy="35568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286800" y="2967120"/>
            <a:ext cx="444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87.5%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255280" y="2992320"/>
            <a:ext cx="444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12.5%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5840" y="15840"/>
            <a:ext cx="1828800" cy="70848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MW&amp;E: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68120" y="168120"/>
            <a:ext cx="1828800" cy="70848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MW&amp;E: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20760" y="320760"/>
            <a:ext cx="1828800" cy="70848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MW&amp;E: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6320" y="6643800"/>
            <a:ext cx="1218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348176v1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6431040" y="2330280"/>
            <a:ext cx="207720" cy="1681200"/>
          </a:xfrm>
          <a:custGeom>
            <a:avLst/>
            <a:gdLst/>
            <a:ahLst/>
            <a:rect l="l" t="t" r="r" b="b"/>
            <a:pathLst>
              <a:path w="143" h="1386">
                <a:moveTo>
                  <a:pt x="0" y="1386"/>
                </a:moveTo>
                <a:lnTo>
                  <a:pt x="143" y="1386"/>
                </a:lnTo>
                <a:lnTo>
                  <a:pt x="142" y="0"/>
                </a:lnTo>
              </a:path>
            </a:pathLst>
          </a:custGeom>
          <a:noFill/>
          <a:ln w="9360">
            <a:solidFill>
              <a:srgbClr val="003366"/>
            </a:solidFill>
            <a:round/>
          </a:ln>
          <a:effectLst>
            <a:outerShdw dist="17819" dir="2700000" blurRad="0" rotWithShape="0">
              <a:srgbClr val="001e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8" name=""/>
          <p:cNvCxnSpPr>
            <a:endCxn id="39" idx="0"/>
          </p:cNvCxnSpPr>
          <p:nvPr/>
        </p:nvCxnSpPr>
        <p:spPr>
          <a:xfrm>
            <a:off x="4746600" y="2061720"/>
            <a:ext cx="2160" cy="25059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40" name=""/>
          <p:cNvSpPr/>
          <p:nvPr/>
        </p:nvSpPr>
        <p:spPr>
          <a:xfrm>
            <a:off x="3867120" y="122400"/>
            <a:ext cx="1212840" cy="8222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Ltd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73840" y="2744640"/>
            <a:ext cx="1440000" cy="4622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Bath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934240" y="1911240"/>
            <a:ext cx="1909440" cy="40824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284800" y="2739960"/>
            <a:ext cx="1127160" cy="490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Brokers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491080" y="4406760"/>
            <a:ext cx="1204920" cy="571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Bath Singapore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154480" y="3289320"/>
            <a:ext cx="1324080" cy="538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Far East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135400" y="3886200"/>
            <a:ext cx="1285920" cy="4618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Guernsey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422360" y="1273320"/>
            <a:ext cx="80640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(Holdings)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55560" y="1908000"/>
            <a:ext cx="1187640" cy="4464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Luxembourg Sarl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282760" y="1895400"/>
            <a:ext cx="863640" cy="3142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SWISS BRANCH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19160" y="2681280"/>
            <a:ext cx="1074600" cy="485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Belgium BV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28680" y="3359160"/>
            <a:ext cx="649080" cy="318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Emetra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7760" y="5187960"/>
            <a:ext cx="1071720" cy="401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Recycling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Verwaltungs GmbH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12800" y="6049800"/>
            <a:ext cx="1347840" cy="3477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Recycling GmbH &amp; Co. KG</a:t>
            </a:r>
            <a:br>
              <a:rPr sz="600"/>
            </a:b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4" name=""/>
          <p:cNvCxnSpPr/>
          <p:nvPr/>
        </p:nvCxnSpPr>
        <p:spPr>
          <a:xfrm flipH="1" rot="16200000">
            <a:off x="6591960" y="-348120"/>
            <a:ext cx="2520" cy="3906000"/>
          </a:xfrm>
          <a:prstGeom prst="bentConnector3">
            <a:avLst>
              <a:gd name="adj1" fmla="val -14700000"/>
            </a:avLst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5" name=""/>
          <p:cNvCxnSpPr/>
          <p:nvPr/>
        </p:nvCxnSpPr>
        <p:spPr>
          <a:xfrm rot="5400000">
            <a:off x="6726240" y="1997640"/>
            <a:ext cx="2160" cy="1467720"/>
          </a:xfrm>
          <a:prstGeom prst="bentConnector3">
            <a:avLst>
              <a:gd name="adj1" fmla="val -14400000"/>
            </a:avLst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6" name=""/>
          <p:cNvCxnSpPr/>
          <p:nvPr/>
        </p:nvCxnSpPr>
        <p:spPr>
          <a:xfrm rot="5400000">
            <a:off x="7441560" y="3555000"/>
            <a:ext cx="2520" cy="1656720"/>
          </a:xfrm>
          <a:prstGeom prst="bentConnector3">
            <a:avLst>
              <a:gd name="adj1" fmla="val -13700000"/>
            </a:avLst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7" name=""/>
          <p:cNvCxnSpPr>
            <a:stCxn id="47" idx="2"/>
            <a:endCxn id="48" idx="0"/>
          </p:cNvCxnSpPr>
          <p:nvPr/>
        </p:nvCxnSpPr>
        <p:spPr>
          <a:xfrm flipH="1">
            <a:off x="1248480" y="1653840"/>
            <a:ext cx="577080" cy="25452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8" name=""/>
          <p:cNvCxnSpPr>
            <a:stCxn id="48" idx="3"/>
            <a:endCxn id="49" idx="1"/>
          </p:cNvCxnSpPr>
          <p:nvPr/>
        </p:nvCxnSpPr>
        <p:spPr>
          <a:xfrm flipV="1">
            <a:off x="1842840" y="2052360"/>
            <a:ext cx="440280" cy="7992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9" name=""/>
          <p:cNvCxnSpPr>
            <a:stCxn id="50" idx="2"/>
            <a:endCxn id="51" idx="0"/>
          </p:cNvCxnSpPr>
          <p:nvPr/>
        </p:nvCxnSpPr>
        <p:spPr>
          <a:xfrm flipH="1">
            <a:off x="653400" y="3166920"/>
            <a:ext cx="3960" cy="1929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60" name=""/>
          <p:cNvSpPr/>
          <p:nvPr/>
        </p:nvSpPr>
        <p:spPr>
          <a:xfrm>
            <a:off x="4241880" y="160668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&amp;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 Ltd</a:t>
            </a:r>
            <a:br>
              <a:rPr sz="600"/>
            </a:b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469200" y="3419640"/>
            <a:ext cx="166680" cy="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2" name=""/>
          <p:cNvCxnSpPr>
            <a:stCxn id="63" idx="2"/>
            <a:endCxn id="53" idx="0"/>
          </p:cNvCxnSpPr>
          <p:nvPr/>
        </p:nvCxnSpPr>
        <p:spPr>
          <a:xfrm flipH="1">
            <a:off x="1387080" y="4973400"/>
            <a:ext cx="24480" cy="10767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64" name=""/>
          <p:cNvCxnSpPr>
            <a:stCxn id="63" idx="1"/>
            <a:endCxn id="52" idx="0"/>
          </p:cNvCxnSpPr>
          <p:nvPr/>
        </p:nvCxnSpPr>
        <p:spPr>
          <a:xfrm flipH="1">
            <a:off x="614160" y="4738680"/>
            <a:ext cx="164160" cy="45000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65" name=""/>
          <p:cNvCxnSpPr>
            <a:stCxn id="52" idx="2"/>
            <a:endCxn id="53" idx="1"/>
          </p:cNvCxnSpPr>
          <p:nvPr/>
        </p:nvCxnSpPr>
        <p:spPr>
          <a:xfrm>
            <a:off x="614160" y="5589720"/>
            <a:ext cx="99000" cy="6357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66" name=""/>
          <p:cNvSpPr/>
          <p:nvPr/>
        </p:nvSpPr>
        <p:spPr>
          <a:xfrm>
            <a:off x="1784520" y="1077840"/>
            <a:ext cx="4633920" cy="284400"/>
          </a:xfrm>
          <a:custGeom>
            <a:avLst/>
            <a:gdLst/>
            <a:ahLst/>
            <a:rect l="l" t="t" r="r" b="b"/>
            <a:pathLst>
              <a:path w="2922" h="317">
                <a:moveTo>
                  <a:pt x="0" y="120"/>
                </a:moveTo>
                <a:lnTo>
                  <a:pt x="0" y="0"/>
                </a:lnTo>
                <a:lnTo>
                  <a:pt x="2922" y="0"/>
                </a:lnTo>
                <a:lnTo>
                  <a:pt x="2922" y="317"/>
                </a:lnTo>
              </a:path>
            </a:pathLst>
          </a:custGeom>
          <a:noFill/>
          <a:ln w="9360">
            <a:solidFill>
              <a:srgbClr val="003366"/>
            </a:solidFill>
            <a:round/>
          </a:ln>
          <a:effectLst>
            <a:outerShdw dist="17819" dir="2700000" blurRad="0" rotWithShape="0">
              <a:srgbClr val="001e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4468320" y="933480"/>
            <a:ext cx="9720" cy="13500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152960" y="3794040"/>
            <a:ext cx="896760" cy="35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Commodity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(Hong Kong)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778280" y="2392200"/>
            <a:ext cx="1057320" cy="309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Commodity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Chile Ltda.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567240" y="2525760"/>
            <a:ext cx="1009440" cy="338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(Peru) SAC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267080" y="4567320"/>
            <a:ext cx="960480" cy="318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(China)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1" name=""/>
          <p:cNvCxnSpPr>
            <a:stCxn id="69" idx="0"/>
            <a:endCxn id="70" idx="0"/>
          </p:cNvCxnSpPr>
          <p:nvPr/>
        </p:nvCxnSpPr>
        <p:spPr>
          <a:xfrm rot="5400000">
            <a:off x="4622040" y="1840320"/>
            <a:ext cx="134280" cy="1235880"/>
          </a:xfrm>
          <a:prstGeom prst="bentConnector3">
            <a:avLst>
              <a:gd name="adj1" fmla="val -171236"/>
            </a:avLst>
          </a:prstGeom>
          <a:ln w="9360">
            <a:solidFill>
              <a:srgbClr val="003366"/>
            </a:solidFill>
            <a:miter/>
          </a:ln>
        </p:spPr>
      </p:cxnSp>
      <p:sp>
        <p:nvSpPr>
          <p:cNvPr id="63" name=""/>
          <p:cNvSpPr/>
          <p:nvPr/>
        </p:nvSpPr>
        <p:spPr>
          <a:xfrm>
            <a:off x="777960" y="4503600"/>
            <a:ext cx="1266840" cy="4701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 Holding GmbH</a:t>
            </a:r>
            <a:br>
              <a:rPr sz="600"/>
            </a:b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2" name=""/>
          <p:cNvCxnSpPr/>
          <p:nvPr/>
        </p:nvCxnSpPr>
        <p:spPr>
          <a:xfrm flipV="1" rot="10800000">
            <a:off x="1287360" y="3943800"/>
            <a:ext cx="2865960" cy="531000"/>
          </a:xfrm>
          <a:prstGeom prst="bentConnector2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73" name=""/>
          <p:cNvSpPr/>
          <p:nvPr/>
        </p:nvSpPr>
        <p:spPr>
          <a:xfrm flipV="1">
            <a:off x="828720" y="2352600"/>
            <a:ext cx="261720" cy="35712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1289160" y="2333160"/>
            <a:ext cx="0" cy="160524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287960" y="3635280"/>
            <a:ext cx="385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95%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916440" y="3970440"/>
            <a:ext cx="328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24560" y="5772240"/>
            <a:ext cx="538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1 share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69960" y="3124080"/>
            <a:ext cx="385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939080" y="1611360"/>
            <a:ext cx="1076400" cy="412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Energy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913520" y="4411800"/>
            <a:ext cx="1224000" cy="5475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Bath BV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V="1">
            <a:off x="7518240" y="4152600"/>
            <a:ext cx="0" cy="2667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743880" y="4440240"/>
            <a:ext cx="1133280" cy="5238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 and Machine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North West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57400" y="3673440"/>
            <a:ext cx="385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25%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574040" y="3209760"/>
            <a:ext cx="0" cy="9255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892920" y="1371600"/>
            <a:ext cx="0" cy="5349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84200" y="196920"/>
            <a:ext cx="3103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MG plc group accounting </a:t>
            </a:r>
            <a:r>
              <a:rPr b="0" lang="en-GB" sz="16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structure (2)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908680" y="2286000"/>
            <a:ext cx="11239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(MAP)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162320" y="2009880"/>
            <a:ext cx="4572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(MAP)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-9360" y="6643800"/>
            <a:ext cx="685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348176v1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 flipV="1">
            <a:off x="2324160" y="228564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7620120" y="22860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4991040" y="1752480"/>
            <a:ext cx="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V="1">
            <a:off x="3124080" y="3809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V="1">
            <a:off x="5105520" y="3809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V="1">
            <a:off x="1143000" y="3809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333440" y="2666880"/>
            <a:ext cx="2057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Trade Services Holdings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962520" y="2666880"/>
            <a:ext cx="2057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Metals &amp; Commodity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591240" y="2666880"/>
            <a:ext cx="2057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Metals (Australia) Ltd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962520" y="1295280"/>
            <a:ext cx="2057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Trade Holdings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324160" y="4191120"/>
            <a:ext cx="16002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Trading Services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457880" y="4191120"/>
            <a:ext cx="129528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Metals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95360" y="4191120"/>
            <a:ext cx="129528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Henry Bath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257480" y="335268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(MAP)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924360" y="335268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(MAP)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155600" y="3809880"/>
            <a:ext cx="3962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324160" y="2286000"/>
            <a:ext cx="5292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6320" y="6643800"/>
            <a:ext cx="1218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348176v1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57200" y="291960"/>
            <a:ext cx="3103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MG plc group accounting </a:t>
            </a:r>
            <a:r>
              <a:rPr b="0" lang="en-GB" sz="16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structure (3)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2000-11-15T19:14:25Z</dcterms:created>
  <dc:creator>MW&amp;E</dc:creator>
  <dc:description/>
  <dc:language>en-US</dc:language>
  <cp:lastModifiedBy>MW&amp;E</cp:lastModifiedBy>
  <cp:lastPrinted>2000-11-17T13:00:02Z</cp:lastPrinted>
  <dcterms:modified xsi:type="dcterms:W3CDTF">2000-11-17T13:17:17Z</dcterms:modified>
  <cp:revision>12</cp:revision>
  <dc:subject/>
  <dc:title>No Slide Title</dc:title>
</cp:coreProperties>
</file>