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91C38A-DAA9-4BAC-A455-3191998F28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E32A2D-25BA-42CA-91D0-461E8FA9B17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846000"/>
            <a:ext cx="1212840" cy="822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Corp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84440" y="2279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Power Corp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304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83080" y="1689120"/>
            <a:ext cx="0" cy="3301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03960" y="224172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3098520" y="2006640"/>
            <a:ext cx="1384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483080" y="2006640"/>
            <a:ext cx="14223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892840" y="2006640"/>
            <a:ext cx="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98880" y="2006640"/>
            <a:ext cx="0" cy="2667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06800" y="306720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ECT Europe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004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Trade Holdings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150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27640" y="4781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Investments plc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86280" y="2882880"/>
            <a:ext cx="28191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05440" y="269244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98880" y="2730600"/>
            <a:ext cx="0" cy="1522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2882880"/>
            <a:ext cx="0" cy="1778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51160" y="3733920"/>
            <a:ext cx="2527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38560" y="3720960"/>
            <a:ext cx="0" cy="2541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91320" y="3733920"/>
            <a:ext cx="1260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03920" y="4432320"/>
            <a:ext cx="12600" cy="3175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95680" y="351792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69320" y="610884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13320" y="449568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3)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53200" y="56070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Metals Group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29480" y="5245200"/>
            <a:ext cx="0" cy="3556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86800" y="29671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55280" y="29923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840" y="1584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8120" y="16812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0760" y="32076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431040" y="2330280"/>
            <a:ext cx="207720" cy="1681200"/>
          </a:xfrm>
          <a:custGeom>
            <a:avLst/>
            <a:gdLst/>
            <a:ahLst/>
            <a:rect l="l" t="t" r="r" b="b"/>
            <a:pathLst>
              <a:path w="143" h="1386">
                <a:moveTo>
                  <a:pt x="0" y="1386"/>
                </a:moveTo>
                <a:lnTo>
                  <a:pt x="143" y="1386"/>
                </a:lnTo>
                <a:lnTo>
                  <a:pt x="142" y="0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" name=""/>
          <p:cNvCxnSpPr>
            <a:endCxn id="39" idx="0"/>
          </p:cNvCxnSpPr>
          <p:nvPr/>
        </p:nvCxnSpPr>
        <p:spPr>
          <a:xfrm>
            <a:off x="4746600" y="2061720"/>
            <a:ext cx="2160" cy="2505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40" name=""/>
          <p:cNvSpPr/>
          <p:nvPr/>
        </p:nvSpPr>
        <p:spPr>
          <a:xfrm>
            <a:off x="3867120" y="122400"/>
            <a:ext cx="1212840" cy="82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Ltd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73840" y="2744640"/>
            <a:ext cx="1440000" cy="46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34240" y="1911240"/>
            <a:ext cx="1909440" cy="4082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84800" y="2739960"/>
            <a:ext cx="1127160" cy="490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Brokers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91080" y="4406760"/>
            <a:ext cx="120492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Singapore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54480" y="3289320"/>
            <a:ext cx="1324080" cy="538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Far East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35400" y="3886200"/>
            <a:ext cx="1285920" cy="461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Guernsey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422360" y="1273320"/>
            <a:ext cx="80640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(Holdings)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5560" y="1908000"/>
            <a:ext cx="1187640" cy="446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Luxembourg Sarl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2760" y="1895400"/>
            <a:ext cx="863640" cy="314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SWISS BRANCH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9160" y="2681280"/>
            <a:ext cx="1074600" cy="485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Belgium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8680" y="3359160"/>
            <a:ext cx="6490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Emetra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7760" y="5187960"/>
            <a:ext cx="1071720" cy="4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Recycling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Verwaltungs GmbH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12800" y="6049800"/>
            <a:ext cx="1347840" cy="347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Recycling GmbH &amp; Co. KG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4" name=""/>
          <p:cNvCxnSpPr/>
          <p:nvPr/>
        </p:nvCxnSpPr>
        <p:spPr>
          <a:xfrm flipH="1" rot="16200000">
            <a:off x="6591960" y="-348120"/>
            <a:ext cx="2520" cy="3906000"/>
          </a:xfrm>
          <a:prstGeom prst="bentConnector3">
            <a:avLst>
              <a:gd name="adj1" fmla="val -14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5" name=""/>
          <p:cNvCxnSpPr/>
          <p:nvPr/>
        </p:nvCxnSpPr>
        <p:spPr>
          <a:xfrm rot="5400000">
            <a:off x="6726240" y="1997640"/>
            <a:ext cx="2160" cy="1467720"/>
          </a:xfrm>
          <a:prstGeom prst="bentConnector3">
            <a:avLst>
              <a:gd name="adj1" fmla="val -144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6" name=""/>
          <p:cNvCxnSpPr/>
          <p:nvPr/>
        </p:nvCxnSpPr>
        <p:spPr>
          <a:xfrm rot="5400000">
            <a:off x="7441560" y="3555000"/>
            <a:ext cx="2520" cy="1656720"/>
          </a:xfrm>
          <a:prstGeom prst="bentConnector3">
            <a:avLst>
              <a:gd name="adj1" fmla="val -13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7" name=""/>
          <p:cNvCxnSpPr>
            <a:stCxn id="47" idx="2"/>
            <a:endCxn id="48" idx="0"/>
          </p:cNvCxnSpPr>
          <p:nvPr/>
        </p:nvCxnSpPr>
        <p:spPr>
          <a:xfrm flipH="1">
            <a:off x="1248480" y="1653840"/>
            <a:ext cx="577080" cy="2545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8" name=""/>
          <p:cNvCxnSpPr>
            <a:stCxn id="48" idx="3"/>
            <a:endCxn id="49" idx="1"/>
          </p:cNvCxnSpPr>
          <p:nvPr/>
        </p:nvCxnSpPr>
        <p:spPr>
          <a:xfrm flipV="1">
            <a:off x="1842840" y="2052360"/>
            <a:ext cx="440280" cy="799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9" name=""/>
          <p:cNvCxnSpPr>
            <a:stCxn id="50" idx="2"/>
            <a:endCxn id="51" idx="0"/>
          </p:cNvCxnSpPr>
          <p:nvPr/>
        </p:nvCxnSpPr>
        <p:spPr>
          <a:xfrm flipH="1">
            <a:off x="653400" y="3166920"/>
            <a:ext cx="3960" cy="192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0" name=""/>
          <p:cNvSpPr/>
          <p:nvPr/>
        </p:nvSpPr>
        <p:spPr>
          <a:xfrm>
            <a:off x="4241880" y="160668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&amp;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 Ltd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69200" y="3419640"/>
            <a:ext cx="16668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63" idx="2"/>
            <a:endCxn id="53" idx="0"/>
          </p:cNvCxnSpPr>
          <p:nvPr/>
        </p:nvCxnSpPr>
        <p:spPr>
          <a:xfrm flipH="1">
            <a:off x="1387080" y="4973400"/>
            <a:ext cx="24480" cy="1076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4" name=""/>
          <p:cNvCxnSpPr>
            <a:stCxn id="63" idx="1"/>
            <a:endCxn id="52" idx="0"/>
          </p:cNvCxnSpPr>
          <p:nvPr/>
        </p:nvCxnSpPr>
        <p:spPr>
          <a:xfrm flipH="1">
            <a:off x="614160" y="4738680"/>
            <a:ext cx="164160" cy="45000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5" name=""/>
          <p:cNvCxnSpPr>
            <a:stCxn id="52" idx="2"/>
            <a:endCxn id="53" idx="1"/>
          </p:cNvCxnSpPr>
          <p:nvPr/>
        </p:nvCxnSpPr>
        <p:spPr>
          <a:xfrm>
            <a:off x="614160" y="5589720"/>
            <a:ext cx="99000" cy="635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6" name=""/>
          <p:cNvSpPr/>
          <p:nvPr/>
        </p:nvSpPr>
        <p:spPr>
          <a:xfrm>
            <a:off x="1784520" y="1077840"/>
            <a:ext cx="4633920" cy="284400"/>
          </a:xfrm>
          <a:custGeom>
            <a:avLst/>
            <a:gdLst/>
            <a:ahLst/>
            <a:rect l="l" t="t" r="r" b="b"/>
            <a:pathLst>
              <a:path w="2922" h="317">
                <a:moveTo>
                  <a:pt x="0" y="120"/>
                </a:moveTo>
                <a:lnTo>
                  <a:pt x="0" y="0"/>
                </a:lnTo>
                <a:lnTo>
                  <a:pt x="2922" y="0"/>
                </a:lnTo>
                <a:lnTo>
                  <a:pt x="2922" y="317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468320" y="933480"/>
            <a:ext cx="9720" cy="1350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152960" y="3794040"/>
            <a:ext cx="8967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(Hong Kong)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78280" y="2392200"/>
            <a:ext cx="1057320" cy="309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 Ltda.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67240" y="2525760"/>
            <a:ext cx="1009440" cy="33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(Peru) SAC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67080" y="4567320"/>
            <a:ext cx="9604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(China)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1" name=""/>
          <p:cNvCxnSpPr>
            <a:stCxn id="69" idx="0"/>
            <a:endCxn id="70" idx="0"/>
          </p:cNvCxnSpPr>
          <p:nvPr/>
        </p:nvCxnSpPr>
        <p:spPr>
          <a:xfrm rot="5400000">
            <a:off x="4622040" y="1840320"/>
            <a:ext cx="134280" cy="1235880"/>
          </a:xfrm>
          <a:prstGeom prst="bentConnector3">
            <a:avLst>
              <a:gd name="adj1" fmla="val -171236"/>
            </a:avLst>
          </a:prstGeom>
          <a:ln w="9360">
            <a:solidFill>
              <a:srgbClr val="003366"/>
            </a:solidFill>
            <a:miter/>
          </a:ln>
        </p:spPr>
      </p:cxnSp>
      <p:sp>
        <p:nvSpPr>
          <p:cNvPr id="63" name=""/>
          <p:cNvSpPr/>
          <p:nvPr/>
        </p:nvSpPr>
        <p:spPr>
          <a:xfrm>
            <a:off x="777960" y="4503600"/>
            <a:ext cx="1266840" cy="470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 Holding GmbH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2" name=""/>
          <p:cNvCxnSpPr/>
          <p:nvPr/>
        </p:nvCxnSpPr>
        <p:spPr>
          <a:xfrm flipV="1" rot="10800000">
            <a:off x="1287360" y="3943800"/>
            <a:ext cx="2865960" cy="531000"/>
          </a:xfrm>
          <a:prstGeom prst="bentConnector2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73" name=""/>
          <p:cNvSpPr/>
          <p:nvPr/>
        </p:nvSpPr>
        <p:spPr>
          <a:xfrm flipV="1">
            <a:off x="828720" y="2352600"/>
            <a:ext cx="261720" cy="35712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1289160" y="2333160"/>
            <a:ext cx="0" cy="160524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87960" y="36352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95%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16440" y="397044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4560" y="5772240"/>
            <a:ext cx="53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69960" y="31240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939080" y="1611360"/>
            <a:ext cx="1076400" cy="412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Energy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913520" y="4411800"/>
            <a:ext cx="1224000" cy="5475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7518240" y="4152600"/>
            <a:ext cx="0" cy="2667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43880" y="4440240"/>
            <a:ext cx="1133280" cy="523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 and Machine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North West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7400" y="367344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574040" y="3209760"/>
            <a:ext cx="0" cy="9255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892920" y="1371600"/>
            <a:ext cx="0" cy="5349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4200" y="196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908680" y="2286000"/>
            <a:ext cx="1123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62320" y="2009880"/>
            <a:ext cx="45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-9360" y="664380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 flipV="1">
            <a:off x="2324160" y="228564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7620120" y="2286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4991040" y="17524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312408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510552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114300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334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Services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96252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&amp; Commodity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912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(Australia) Ltd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962520" y="12952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24160" y="419112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Trading Services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5788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36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Bath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57480" y="3352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24360" y="3352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55600" y="38098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24160" y="2286000"/>
            <a:ext cx="5292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57200" y="29196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2000-11-15T19:14:25Z</dcterms:created>
  <dc:creator>MW&amp;E</dc:creator>
  <dc:description/>
  <dc:language>en-US</dc:language>
  <cp:lastModifiedBy>MW&amp;E</cp:lastModifiedBy>
  <cp:lastPrinted>2000-11-17T13:00:02Z</cp:lastPrinted>
  <dcterms:modified xsi:type="dcterms:W3CDTF">2000-11-17T13:17:17Z</dcterms:modified>
  <cp:revision>12</cp:revision>
  <dc:subject/>
  <dc:title>No Slide Title</dc:title>
</cp:coreProperties>
</file>