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embeddings/oleObject1.xlsx" ContentType="application/vnd.openxmlformats-officedocument.spreadsheetml.sheet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805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1495080" y="209160"/>
            <a:ext cx="69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i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1495080" y="1616040"/>
            <a:ext cx="6962760" cy="447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6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F45BCD8-B722-4FFD-BD4E-93C5D9DF44A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0" name=""/>
          <p:cNvGrpSpPr/>
          <p:nvPr/>
        </p:nvGrpSpPr>
        <p:grpSpPr>
          <a:xfrm>
            <a:off x="85680" y="176040"/>
            <a:ext cx="1209240" cy="6488280"/>
            <a:chOff x="85680" y="176040"/>
            <a:chExt cx="1209240" cy="6488280"/>
          </a:xfrm>
        </p:grpSpPr>
        <p:sp>
          <p:nvSpPr>
            <p:cNvPr id="1" name=""/>
            <p:cNvSpPr/>
            <p:nvPr/>
          </p:nvSpPr>
          <p:spPr>
            <a:xfrm>
              <a:off x="165600" y="176040"/>
              <a:ext cx="1047240" cy="6396120"/>
            </a:xfrm>
            <a:custGeom>
              <a:avLst/>
              <a:gdLst>
                <a:gd name="textAreaLeft" fmla="*/ 63360 w 1047240"/>
                <a:gd name="textAreaRight" fmla="*/ 983880 w 1047240"/>
                <a:gd name="textAreaTop" fmla="*/ 63360 h 6396120"/>
                <a:gd name="textAreaBottom" fmla="*/ 6332760 h 6396120"/>
              </a:gdLst>
              <a:ahLst/>
              <a:cxnLst/>
              <a:rect l="textAreaLeft" t="textAreaTop" r="textAreaRight" b="textAreaBottom"/>
              <a:pathLst>
                <a:path w="21600" h="131886">
                  <a:moveTo>
                    <a:pt x="4477" y="0"/>
                  </a:moveTo>
                  <a:arcTo wR="4477" hR="4477" stAng="16200000" swAng="-5400000"/>
                  <a:lnTo>
                    <a:pt x="0" y="127409"/>
                  </a:lnTo>
                  <a:arcTo wR="4477" hR="4477" stAng="10800000" swAng="-5400000"/>
                  <a:lnTo>
                    <a:pt x="17123" y="131886"/>
                  </a:lnTo>
                  <a:arcTo wR="4477" hR="4477" stAng="5400000" swAng="-5400000"/>
                  <a:lnTo>
                    <a:pt x="21600" y="4477"/>
                  </a:lnTo>
                  <a:arcTo wR="4477" hR="4477" stAng="0" swAng="-5400000"/>
                  <a:close/>
                </a:path>
              </a:pathLst>
            </a:custGeom>
            <a:solidFill>
              <a:srgbClr val="225ca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" name=""/>
            <p:cNvSpPr/>
            <p:nvPr/>
          </p:nvSpPr>
          <p:spPr>
            <a:xfrm>
              <a:off x="270360" y="5581800"/>
              <a:ext cx="1024560" cy="1082520"/>
            </a:xfrm>
            <a:custGeom>
              <a:avLst/>
              <a:gdLst>
                <a:gd name="textAreaLeft" fmla="*/ 49680 w 1024560"/>
                <a:gd name="textAreaRight" fmla="*/ 974880 w 1024560"/>
                <a:gd name="textAreaTop" fmla="*/ 49680 h 1082520"/>
                <a:gd name="textAreaBottom" fmla="*/ 1032840 h 1082520"/>
              </a:gdLst>
              <a:ahLst/>
              <a:cxnLst/>
              <a:rect l="textAreaLeft" t="textAreaTop" r="textAreaRight" b="textAreaBottom"/>
              <a:pathLst>
                <a:path w="21600" h="22821">
                  <a:moveTo>
                    <a:pt x="3600" y="0"/>
                  </a:moveTo>
                  <a:arcTo wR="3600" hR="3600" stAng="16200000" swAng="-5400000"/>
                  <a:lnTo>
                    <a:pt x="0" y="19221"/>
                  </a:lnTo>
                  <a:arcTo wR="3600" hR="3600" stAng="10800000" swAng="-5400000"/>
                  <a:lnTo>
                    <a:pt x="18000" y="22821"/>
                  </a:lnTo>
                  <a:arcTo wR="3600" hR="3600" stAng="5400000" swAng="-5400000"/>
                  <a:lnTo>
                    <a:pt x="21600" y="3600"/>
                  </a:lnTo>
                  <a:arcTo wR="3600" hR="3600" stAng="0" swAng="-5400000"/>
                  <a:close/>
                </a:path>
              </a:pathLst>
            </a:custGeom>
            <a:noFill/>
            <a:ln w="19080">
              <a:solidFill>
                <a:srgbClr val="57ace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" name=""/>
            <p:cNvSpPr/>
            <p:nvPr/>
          </p:nvSpPr>
          <p:spPr>
            <a:xfrm>
              <a:off x="85680" y="5297400"/>
              <a:ext cx="377640" cy="422280"/>
            </a:xfrm>
            <a:custGeom>
              <a:avLst/>
              <a:gdLst>
                <a:gd name="textAreaLeft" fmla="*/ 27000 w 377640"/>
                <a:gd name="textAreaRight" fmla="*/ 350640 w 377640"/>
                <a:gd name="textAreaTop" fmla="*/ 27000 h 422280"/>
                <a:gd name="textAreaBottom" fmla="*/ 395280 h 422280"/>
              </a:gdLst>
              <a:ahLst/>
              <a:cxnLst/>
              <a:rect l="textAreaLeft" t="textAreaTop" r="textAreaRight" b="textAreaBottom"/>
              <a:pathLst>
                <a:path w="21600" h="24151">
                  <a:moveTo>
                    <a:pt x="5278" y="0"/>
                  </a:moveTo>
                  <a:arcTo wR="5278" hR="5278" stAng="16200000" swAng="-5400000"/>
                  <a:lnTo>
                    <a:pt x="0" y="18873"/>
                  </a:lnTo>
                  <a:arcTo wR="5278" hR="5278" stAng="10800000" swAng="-5400000"/>
                  <a:lnTo>
                    <a:pt x="16322" y="24151"/>
                  </a:lnTo>
                  <a:arcTo wR="5278" hR="5278" stAng="5400000" swAng="-5400000"/>
                  <a:lnTo>
                    <a:pt x="21600" y="5278"/>
                  </a:lnTo>
                  <a:arcTo wR="5278" hR="5278" stAng="0" swAng="-5400000"/>
                  <a:close/>
                </a:path>
              </a:pathLst>
            </a:custGeom>
            <a:noFill/>
            <a:ln w="19080">
              <a:solidFill>
                <a:srgbClr val="57ace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1495080" y="209160"/>
            <a:ext cx="69627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title text format</a:t>
            </a:r>
            <a:endParaRPr b="1" i="1" lang="en-US" sz="2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1495080" y="1616040"/>
            <a:ext cx="6962760" cy="447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27160" indent="-227160">
              <a:spcBef>
                <a:spcPts val="649"/>
              </a:spcBef>
              <a:buClr>
                <a:srgbClr val="1067b6"/>
              </a:buClr>
              <a:buSzPct val="75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143000" indent="-228600">
              <a:spcBef>
                <a:spcPts val="6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600200" indent="-228600">
              <a:spcBef>
                <a:spcPts val="649"/>
              </a:spcBef>
              <a:buClr>
                <a:srgbClr val="000000"/>
              </a:buClr>
              <a:buFont typeface="Arial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057400" indent="-228600">
              <a:spcBef>
                <a:spcPts val="64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057400" indent="-228600">
              <a:spcBef>
                <a:spcPts val="64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2057400" indent="-228600">
              <a:spcBef>
                <a:spcPts val="649"/>
              </a:spcBef>
              <a:buClr>
                <a:srgbClr val="000000"/>
              </a:buClr>
              <a:buFont typeface="Arial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dt" idx="1"/>
          </p:nvPr>
        </p:nvSpPr>
        <p:spPr>
          <a:xfrm>
            <a:off x="1193760" y="6690960"/>
            <a:ext cx="1905120" cy="135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4"/>
          <p:cNvSpPr>
            <a:spLocks noGrp="1"/>
          </p:cNvSpPr>
          <p:nvPr>
            <p:ph type="ftr" idx="2"/>
          </p:nvPr>
        </p:nvSpPr>
        <p:spPr>
          <a:xfrm>
            <a:off x="3632040" y="6690960"/>
            <a:ext cx="2895840" cy="135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5"/>
          <p:cNvSpPr>
            <a:spLocks noGrp="1"/>
          </p:cNvSpPr>
          <p:nvPr>
            <p:ph type="sldNum" idx="3"/>
          </p:nvPr>
        </p:nvSpPr>
        <p:spPr>
          <a:xfrm>
            <a:off x="7061040" y="6690960"/>
            <a:ext cx="1905120" cy="135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C5E2B52-0448-40DD-B0DB-6681677AEC3D}" type="slidenum">
              <a: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9" name=""/>
          <p:cNvGrpSpPr/>
          <p:nvPr/>
        </p:nvGrpSpPr>
        <p:grpSpPr>
          <a:xfrm>
            <a:off x="358920" y="5788080"/>
            <a:ext cx="650880" cy="650880"/>
            <a:chOff x="358920" y="5788080"/>
            <a:chExt cx="650880" cy="650880"/>
          </a:xfrm>
        </p:grpSpPr>
        <p:sp>
          <p:nvSpPr>
            <p:cNvPr id="10" name=""/>
            <p:cNvSpPr/>
            <p:nvPr/>
          </p:nvSpPr>
          <p:spPr>
            <a:xfrm>
              <a:off x="358920" y="6030000"/>
              <a:ext cx="129960" cy="129600"/>
            </a:xfrm>
            <a:custGeom>
              <a:avLst/>
              <a:gdLst/>
              <a:ahLst/>
              <a:rect l="l" t="t" r="r" b="b"/>
              <a:pathLst>
                <a:path w="737" h="737">
                  <a:moveTo>
                    <a:pt x="0" y="474"/>
                  </a:moveTo>
                  <a:lnTo>
                    <a:pt x="474" y="0"/>
                  </a:lnTo>
                  <a:lnTo>
                    <a:pt x="737" y="263"/>
                  </a:lnTo>
                  <a:lnTo>
                    <a:pt x="647" y="353"/>
                  </a:lnTo>
                  <a:lnTo>
                    <a:pt x="483" y="190"/>
                  </a:lnTo>
                  <a:lnTo>
                    <a:pt x="396" y="277"/>
                  </a:lnTo>
                  <a:lnTo>
                    <a:pt x="555" y="436"/>
                  </a:lnTo>
                  <a:lnTo>
                    <a:pt x="466" y="526"/>
                  </a:lnTo>
                  <a:lnTo>
                    <a:pt x="306" y="367"/>
                  </a:lnTo>
                  <a:lnTo>
                    <a:pt x="189" y="484"/>
                  </a:lnTo>
                  <a:lnTo>
                    <a:pt x="353" y="647"/>
                  </a:lnTo>
                  <a:lnTo>
                    <a:pt x="263" y="737"/>
                  </a:lnTo>
                  <a:lnTo>
                    <a:pt x="0" y="474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1" name=""/>
            <p:cNvSpPr/>
            <p:nvPr/>
          </p:nvSpPr>
          <p:spPr>
            <a:xfrm>
              <a:off x="422280" y="6093360"/>
              <a:ext cx="137880" cy="137880"/>
            </a:xfrm>
            <a:custGeom>
              <a:avLst/>
              <a:gdLst/>
              <a:ahLst/>
              <a:rect l="l" t="t" r="r" b="b"/>
              <a:pathLst>
                <a:path w="784" h="783">
                  <a:moveTo>
                    <a:pt x="473" y="0"/>
                  </a:moveTo>
                  <a:lnTo>
                    <a:pt x="592" y="117"/>
                  </a:lnTo>
                  <a:lnTo>
                    <a:pt x="419" y="474"/>
                  </a:lnTo>
                  <a:lnTo>
                    <a:pt x="420" y="475"/>
                  </a:lnTo>
                  <a:lnTo>
                    <a:pt x="685" y="211"/>
                  </a:lnTo>
                  <a:lnTo>
                    <a:pt x="784" y="309"/>
                  </a:lnTo>
                  <a:lnTo>
                    <a:pt x="309" y="783"/>
                  </a:lnTo>
                  <a:lnTo>
                    <a:pt x="197" y="671"/>
                  </a:lnTo>
                  <a:lnTo>
                    <a:pt x="365" y="307"/>
                  </a:lnTo>
                  <a:lnTo>
                    <a:pt x="99" y="573"/>
                  </a:lnTo>
                  <a:lnTo>
                    <a:pt x="0" y="474"/>
                  </a:lnTo>
                  <a:lnTo>
                    <a:pt x="473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632880" y="5907960"/>
              <a:ext cx="257040" cy="326880"/>
            </a:xfrm>
            <a:custGeom>
              <a:avLst/>
              <a:gdLst/>
              <a:ahLst/>
              <a:rect l="l" t="t" r="r" b="b"/>
              <a:pathLst>
                <a:path w="1458" h="1855">
                  <a:moveTo>
                    <a:pt x="781" y="1756"/>
                  </a:moveTo>
                  <a:lnTo>
                    <a:pt x="483" y="1459"/>
                  </a:lnTo>
                  <a:lnTo>
                    <a:pt x="970" y="972"/>
                  </a:lnTo>
                  <a:lnTo>
                    <a:pt x="1458" y="485"/>
                  </a:lnTo>
                  <a:lnTo>
                    <a:pt x="973" y="0"/>
                  </a:lnTo>
                  <a:lnTo>
                    <a:pt x="486" y="488"/>
                  </a:lnTo>
                  <a:lnTo>
                    <a:pt x="0" y="975"/>
                  </a:lnTo>
                  <a:lnTo>
                    <a:pt x="99" y="1074"/>
                  </a:lnTo>
                  <a:lnTo>
                    <a:pt x="536" y="636"/>
                  </a:lnTo>
                  <a:lnTo>
                    <a:pt x="973" y="198"/>
                  </a:lnTo>
                  <a:lnTo>
                    <a:pt x="1260" y="485"/>
                  </a:lnTo>
                  <a:lnTo>
                    <a:pt x="772" y="972"/>
                  </a:lnTo>
                  <a:lnTo>
                    <a:pt x="285" y="1459"/>
                  </a:lnTo>
                  <a:lnTo>
                    <a:pt x="682" y="1855"/>
                  </a:lnTo>
                  <a:lnTo>
                    <a:pt x="781" y="1756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442440" y="5788080"/>
              <a:ext cx="326880" cy="326520"/>
            </a:xfrm>
            <a:custGeom>
              <a:avLst/>
              <a:gdLst/>
              <a:ahLst/>
              <a:rect l="l" t="t" r="r" b="b"/>
              <a:pathLst>
                <a:path w="1855" h="1853">
                  <a:moveTo>
                    <a:pt x="1179" y="1754"/>
                  </a:moveTo>
                  <a:lnTo>
                    <a:pt x="881" y="1457"/>
                  </a:lnTo>
                  <a:lnTo>
                    <a:pt x="1368" y="970"/>
                  </a:lnTo>
                  <a:lnTo>
                    <a:pt x="1855" y="482"/>
                  </a:lnTo>
                  <a:lnTo>
                    <a:pt x="1372" y="0"/>
                  </a:lnTo>
                  <a:lnTo>
                    <a:pt x="686" y="685"/>
                  </a:lnTo>
                  <a:lnTo>
                    <a:pt x="0" y="1372"/>
                  </a:lnTo>
                  <a:lnTo>
                    <a:pt x="99" y="1471"/>
                  </a:lnTo>
                  <a:lnTo>
                    <a:pt x="736" y="833"/>
                  </a:lnTo>
                  <a:lnTo>
                    <a:pt x="1372" y="197"/>
                  </a:lnTo>
                  <a:lnTo>
                    <a:pt x="1657" y="482"/>
                  </a:lnTo>
                  <a:lnTo>
                    <a:pt x="1170" y="970"/>
                  </a:lnTo>
                  <a:lnTo>
                    <a:pt x="683" y="1457"/>
                  </a:lnTo>
                  <a:lnTo>
                    <a:pt x="1080" y="1853"/>
                  </a:lnTo>
                  <a:lnTo>
                    <a:pt x="1179" y="1754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494640" y="6166080"/>
              <a:ext cx="123120" cy="136080"/>
            </a:xfrm>
            <a:custGeom>
              <a:avLst/>
              <a:gdLst/>
              <a:ahLst/>
              <a:rect l="l" t="t" r="r" b="b"/>
              <a:pathLst>
                <a:path w="699" h="772">
                  <a:moveTo>
                    <a:pt x="374" y="297"/>
                  </a:moveTo>
                  <a:lnTo>
                    <a:pt x="384" y="306"/>
                  </a:lnTo>
                  <a:lnTo>
                    <a:pt x="394" y="315"/>
                  </a:lnTo>
                  <a:lnTo>
                    <a:pt x="404" y="322"/>
                  </a:lnTo>
                  <a:lnTo>
                    <a:pt x="413" y="329"/>
                  </a:lnTo>
                  <a:lnTo>
                    <a:pt x="423" y="334"/>
                  </a:lnTo>
                  <a:lnTo>
                    <a:pt x="432" y="338"/>
                  </a:lnTo>
                  <a:lnTo>
                    <a:pt x="441" y="342"/>
                  </a:lnTo>
                  <a:lnTo>
                    <a:pt x="450" y="344"/>
                  </a:lnTo>
                  <a:lnTo>
                    <a:pt x="460" y="345"/>
                  </a:lnTo>
                  <a:lnTo>
                    <a:pt x="464" y="345"/>
                  </a:lnTo>
                  <a:lnTo>
                    <a:pt x="469" y="345"/>
                  </a:lnTo>
                  <a:lnTo>
                    <a:pt x="478" y="343"/>
                  </a:lnTo>
                  <a:lnTo>
                    <a:pt x="482" y="342"/>
                  </a:lnTo>
                  <a:lnTo>
                    <a:pt x="487" y="340"/>
                  </a:lnTo>
                  <a:lnTo>
                    <a:pt x="491" y="339"/>
                  </a:lnTo>
                  <a:lnTo>
                    <a:pt x="496" y="336"/>
                  </a:lnTo>
                  <a:lnTo>
                    <a:pt x="505" y="331"/>
                  </a:lnTo>
                  <a:lnTo>
                    <a:pt x="509" y="328"/>
                  </a:lnTo>
                  <a:lnTo>
                    <a:pt x="514" y="324"/>
                  </a:lnTo>
                  <a:lnTo>
                    <a:pt x="522" y="316"/>
                  </a:lnTo>
                  <a:lnTo>
                    <a:pt x="530" y="308"/>
                  </a:lnTo>
                  <a:lnTo>
                    <a:pt x="537" y="299"/>
                  </a:lnTo>
                  <a:lnTo>
                    <a:pt x="542" y="290"/>
                  </a:lnTo>
                  <a:lnTo>
                    <a:pt x="546" y="281"/>
                  </a:lnTo>
                  <a:lnTo>
                    <a:pt x="549" y="273"/>
                  </a:lnTo>
                  <a:lnTo>
                    <a:pt x="550" y="264"/>
                  </a:lnTo>
                  <a:lnTo>
                    <a:pt x="550" y="255"/>
                  </a:lnTo>
                  <a:lnTo>
                    <a:pt x="549" y="245"/>
                  </a:lnTo>
                  <a:lnTo>
                    <a:pt x="547" y="236"/>
                  </a:lnTo>
                  <a:lnTo>
                    <a:pt x="544" y="227"/>
                  </a:lnTo>
                  <a:lnTo>
                    <a:pt x="540" y="218"/>
                  </a:lnTo>
                  <a:lnTo>
                    <a:pt x="534" y="208"/>
                  </a:lnTo>
                  <a:lnTo>
                    <a:pt x="528" y="199"/>
                  </a:lnTo>
                  <a:lnTo>
                    <a:pt x="520" y="189"/>
                  </a:lnTo>
                  <a:lnTo>
                    <a:pt x="512" y="179"/>
                  </a:lnTo>
                  <a:lnTo>
                    <a:pt x="502" y="169"/>
                  </a:lnTo>
                  <a:lnTo>
                    <a:pt x="374" y="297"/>
                  </a:lnTo>
                  <a:close/>
                  <a:moveTo>
                    <a:pt x="0" y="473"/>
                  </a:moveTo>
                  <a:lnTo>
                    <a:pt x="475" y="0"/>
                  </a:lnTo>
                  <a:lnTo>
                    <a:pt x="574" y="99"/>
                  </a:lnTo>
                  <a:lnTo>
                    <a:pt x="594" y="119"/>
                  </a:lnTo>
                  <a:lnTo>
                    <a:pt x="613" y="139"/>
                  </a:lnTo>
                  <a:lnTo>
                    <a:pt x="631" y="159"/>
                  </a:lnTo>
                  <a:lnTo>
                    <a:pt x="647" y="178"/>
                  </a:lnTo>
                  <a:lnTo>
                    <a:pt x="661" y="197"/>
                  </a:lnTo>
                  <a:lnTo>
                    <a:pt x="667" y="206"/>
                  </a:lnTo>
                  <a:lnTo>
                    <a:pt x="673" y="216"/>
                  </a:lnTo>
                  <a:lnTo>
                    <a:pt x="678" y="225"/>
                  </a:lnTo>
                  <a:lnTo>
                    <a:pt x="683" y="234"/>
                  </a:lnTo>
                  <a:lnTo>
                    <a:pt x="687" y="244"/>
                  </a:lnTo>
                  <a:lnTo>
                    <a:pt x="691" y="253"/>
                  </a:lnTo>
                  <a:lnTo>
                    <a:pt x="694" y="262"/>
                  </a:lnTo>
                  <a:lnTo>
                    <a:pt x="696" y="271"/>
                  </a:lnTo>
                  <a:lnTo>
                    <a:pt x="697" y="276"/>
                  </a:lnTo>
                  <a:lnTo>
                    <a:pt x="698" y="280"/>
                  </a:lnTo>
                  <a:lnTo>
                    <a:pt x="699" y="290"/>
                  </a:lnTo>
                  <a:lnTo>
                    <a:pt x="699" y="299"/>
                  </a:lnTo>
                  <a:lnTo>
                    <a:pt x="698" y="308"/>
                  </a:lnTo>
                  <a:lnTo>
                    <a:pt x="697" y="317"/>
                  </a:lnTo>
                  <a:lnTo>
                    <a:pt x="695" y="327"/>
                  </a:lnTo>
                  <a:lnTo>
                    <a:pt x="692" y="336"/>
                  </a:lnTo>
                  <a:lnTo>
                    <a:pt x="688" y="345"/>
                  </a:lnTo>
                  <a:lnTo>
                    <a:pt x="683" y="355"/>
                  </a:lnTo>
                  <a:lnTo>
                    <a:pt x="678" y="364"/>
                  </a:lnTo>
                  <a:lnTo>
                    <a:pt x="671" y="374"/>
                  </a:lnTo>
                  <a:lnTo>
                    <a:pt x="668" y="378"/>
                  </a:lnTo>
                  <a:lnTo>
                    <a:pt x="664" y="383"/>
                  </a:lnTo>
                  <a:lnTo>
                    <a:pt x="656" y="393"/>
                  </a:lnTo>
                  <a:lnTo>
                    <a:pt x="646" y="403"/>
                  </a:lnTo>
                  <a:lnTo>
                    <a:pt x="635" y="414"/>
                  </a:lnTo>
                  <a:lnTo>
                    <a:pt x="623" y="424"/>
                  </a:lnTo>
                  <a:lnTo>
                    <a:pt x="618" y="429"/>
                  </a:lnTo>
                  <a:lnTo>
                    <a:pt x="612" y="433"/>
                  </a:lnTo>
                  <a:lnTo>
                    <a:pt x="601" y="442"/>
                  </a:lnTo>
                  <a:lnTo>
                    <a:pt x="589" y="449"/>
                  </a:lnTo>
                  <a:lnTo>
                    <a:pt x="578" y="455"/>
                  </a:lnTo>
                  <a:lnTo>
                    <a:pt x="572" y="457"/>
                  </a:lnTo>
                  <a:lnTo>
                    <a:pt x="566" y="460"/>
                  </a:lnTo>
                  <a:lnTo>
                    <a:pt x="561" y="462"/>
                  </a:lnTo>
                  <a:lnTo>
                    <a:pt x="555" y="463"/>
                  </a:lnTo>
                  <a:lnTo>
                    <a:pt x="549" y="464"/>
                  </a:lnTo>
                  <a:lnTo>
                    <a:pt x="543" y="465"/>
                  </a:lnTo>
                  <a:lnTo>
                    <a:pt x="532" y="466"/>
                  </a:lnTo>
                  <a:lnTo>
                    <a:pt x="520" y="465"/>
                  </a:lnTo>
                  <a:lnTo>
                    <a:pt x="507" y="463"/>
                  </a:lnTo>
                  <a:lnTo>
                    <a:pt x="495" y="459"/>
                  </a:lnTo>
                  <a:lnTo>
                    <a:pt x="488" y="457"/>
                  </a:lnTo>
                  <a:lnTo>
                    <a:pt x="482" y="454"/>
                  </a:lnTo>
                  <a:lnTo>
                    <a:pt x="475" y="451"/>
                  </a:lnTo>
                  <a:lnTo>
                    <a:pt x="469" y="447"/>
                  </a:lnTo>
                  <a:lnTo>
                    <a:pt x="455" y="438"/>
                  </a:lnTo>
                  <a:lnTo>
                    <a:pt x="464" y="449"/>
                  </a:lnTo>
                  <a:lnTo>
                    <a:pt x="472" y="459"/>
                  </a:lnTo>
                  <a:lnTo>
                    <a:pt x="478" y="470"/>
                  </a:lnTo>
                  <a:lnTo>
                    <a:pt x="483" y="480"/>
                  </a:lnTo>
                  <a:lnTo>
                    <a:pt x="486" y="490"/>
                  </a:lnTo>
                  <a:lnTo>
                    <a:pt x="488" y="500"/>
                  </a:lnTo>
                  <a:lnTo>
                    <a:pt x="488" y="510"/>
                  </a:lnTo>
                  <a:lnTo>
                    <a:pt x="486" y="520"/>
                  </a:lnTo>
                  <a:lnTo>
                    <a:pt x="485" y="525"/>
                  </a:lnTo>
                  <a:lnTo>
                    <a:pt x="484" y="530"/>
                  </a:lnTo>
                  <a:lnTo>
                    <a:pt x="482" y="535"/>
                  </a:lnTo>
                  <a:lnTo>
                    <a:pt x="479" y="541"/>
                  </a:lnTo>
                  <a:lnTo>
                    <a:pt x="474" y="551"/>
                  </a:lnTo>
                  <a:lnTo>
                    <a:pt x="470" y="557"/>
                  </a:lnTo>
                  <a:lnTo>
                    <a:pt x="467" y="562"/>
                  </a:lnTo>
                  <a:lnTo>
                    <a:pt x="458" y="574"/>
                  </a:lnTo>
                  <a:lnTo>
                    <a:pt x="448" y="586"/>
                  </a:lnTo>
                  <a:lnTo>
                    <a:pt x="437" y="598"/>
                  </a:lnTo>
                  <a:lnTo>
                    <a:pt x="424" y="611"/>
                  </a:lnTo>
                  <a:lnTo>
                    <a:pt x="351" y="686"/>
                  </a:lnTo>
                  <a:lnTo>
                    <a:pt x="343" y="694"/>
                  </a:lnTo>
                  <a:lnTo>
                    <a:pt x="335" y="703"/>
                  </a:lnTo>
                  <a:lnTo>
                    <a:pt x="327" y="713"/>
                  </a:lnTo>
                  <a:lnTo>
                    <a:pt x="320" y="724"/>
                  </a:lnTo>
                  <a:lnTo>
                    <a:pt x="313" y="735"/>
                  </a:lnTo>
                  <a:lnTo>
                    <a:pt x="307" y="747"/>
                  </a:lnTo>
                  <a:lnTo>
                    <a:pt x="305" y="753"/>
                  </a:lnTo>
                  <a:lnTo>
                    <a:pt x="302" y="760"/>
                  </a:lnTo>
                  <a:lnTo>
                    <a:pt x="301" y="766"/>
                  </a:lnTo>
                  <a:lnTo>
                    <a:pt x="299" y="772"/>
                  </a:lnTo>
                  <a:lnTo>
                    <a:pt x="200" y="673"/>
                  </a:lnTo>
                  <a:lnTo>
                    <a:pt x="201" y="667"/>
                  </a:lnTo>
                  <a:lnTo>
                    <a:pt x="203" y="660"/>
                  </a:lnTo>
                  <a:lnTo>
                    <a:pt x="205" y="654"/>
                  </a:lnTo>
                  <a:lnTo>
                    <a:pt x="208" y="648"/>
                  </a:lnTo>
                  <a:lnTo>
                    <a:pt x="214" y="636"/>
                  </a:lnTo>
                  <a:lnTo>
                    <a:pt x="221" y="625"/>
                  </a:lnTo>
                  <a:lnTo>
                    <a:pt x="229" y="613"/>
                  </a:lnTo>
                  <a:lnTo>
                    <a:pt x="237" y="603"/>
                  </a:lnTo>
                  <a:lnTo>
                    <a:pt x="245" y="594"/>
                  </a:lnTo>
                  <a:lnTo>
                    <a:pt x="252" y="586"/>
                  </a:lnTo>
                  <a:lnTo>
                    <a:pt x="335" y="504"/>
                  </a:lnTo>
                  <a:lnTo>
                    <a:pt x="340" y="497"/>
                  </a:lnTo>
                  <a:lnTo>
                    <a:pt x="343" y="494"/>
                  </a:lnTo>
                  <a:lnTo>
                    <a:pt x="345" y="490"/>
                  </a:lnTo>
                  <a:lnTo>
                    <a:pt x="348" y="482"/>
                  </a:lnTo>
                  <a:lnTo>
                    <a:pt x="349" y="478"/>
                  </a:lnTo>
                  <a:lnTo>
                    <a:pt x="350" y="474"/>
                  </a:lnTo>
                  <a:lnTo>
                    <a:pt x="351" y="470"/>
                  </a:lnTo>
                  <a:lnTo>
                    <a:pt x="351" y="466"/>
                  </a:lnTo>
                  <a:lnTo>
                    <a:pt x="351" y="457"/>
                  </a:lnTo>
                  <a:lnTo>
                    <a:pt x="351" y="449"/>
                  </a:lnTo>
                  <a:lnTo>
                    <a:pt x="349" y="440"/>
                  </a:lnTo>
                  <a:lnTo>
                    <a:pt x="347" y="432"/>
                  </a:lnTo>
                  <a:lnTo>
                    <a:pt x="344" y="424"/>
                  </a:lnTo>
                  <a:lnTo>
                    <a:pt x="341" y="416"/>
                  </a:lnTo>
                  <a:lnTo>
                    <a:pt x="338" y="409"/>
                  </a:lnTo>
                  <a:lnTo>
                    <a:pt x="334" y="403"/>
                  </a:lnTo>
                  <a:lnTo>
                    <a:pt x="330" y="397"/>
                  </a:lnTo>
                  <a:lnTo>
                    <a:pt x="326" y="391"/>
                  </a:lnTo>
                  <a:lnTo>
                    <a:pt x="322" y="387"/>
                  </a:lnTo>
                  <a:lnTo>
                    <a:pt x="303" y="368"/>
                  </a:lnTo>
                  <a:lnTo>
                    <a:pt x="99" y="572"/>
                  </a:lnTo>
                  <a:lnTo>
                    <a:pt x="0" y="473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" name=""/>
            <p:cNvSpPr/>
            <p:nvPr/>
          </p:nvSpPr>
          <p:spPr>
            <a:xfrm>
              <a:off x="574560" y="6244920"/>
              <a:ext cx="110160" cy="110520"/>
            </a:xfrm>
            <a:custGeom>
              <a:avLst/>
              <a:gdLst/>
              <a:ahLst/>
              <a:rect l="l" t="t" r="r" b="b"/>
              <a:pathLst>
                <a:path w="625" h="627">
                  <a:moveTo>
                    <a:pt x="144" y="399"/>
                  </a:moveTo>
                  <a:lnTo>
                    <a:pt x="140" y="403"/>
                  </a:lnTo>
                  <a:lnTo>
                    <a:pt x="137" y="407"/>
                  </a:lnTo>
                  <a:lnTo>
                    <a:pt x="134" y="412"/>
                  </a:lnTo>
                  <a:lnTo>
                    <a:pt x="132" y="417"/>
                  </a:lnTo>
                  <a:lnTo>
                    <a:pt x="130" y="422"/>
                  </a:lnTo>
                  <a:lnTo>
                    <a:pt x="129" y="427"/>
                  </a:lnTo>
                  <a:lnTo>
                    <a:pt x="128" y="432"/>
                  </a:lnTo>
                  <a:lnTo>
                    <a:pt x="128" y="438"/>
                  </a:lnTo>
                  <a:lnTo>
                    <a:pt x="129" y="443"/>
                  </a:lnTo>
                  <a:lnTo>
                    <a:pt x="130" y="449"/>
                  </a:lnTo>
                  <a:lnTo>
                    <a:pt x="131" y="454"/>
                  </a:lnTo>
                  <a:lnTo>
                    <a:pt x="133" y="460"/>
                  </a:lnTo>
                  <a:lnTo>
                    <a:pt x="135" y="465"/>
                  </a:lnTo>
                  <a:lnTo>
                    <a:pt x="139" y="470"/>
                  </a:lnTo>
                  <a:lnTo>
                    <a:pt x="142" y="475"/>
                  </a:lnTo>
                  <a:lnTo>
                    <a:pt x="147" y="480"/>
                  </a:lnTo>
                  <a:lnTo>
                    <a:pt x="151" y="484"/>
                  </a:lnTo>
                  <a:lnTo>
                    <a:pt x="156" y="488"/>
                  </a:lnTo>
                  <a:lnTo>
                    <a:pt x="161" y="491"/>
                  </a:lnTo>
                  <a:lnTo>
                    <a:pt x="167" y="494"/>
                  </a:lnTo>
                  <a:lnTo>
                    <a:pt x="172" y="496"/>
                  </a:lnTo>
                  <a:lnTo>
                    <a:pt x="178" y="497"/>
                  </a:lnTo>
                  <a:lnTo>
                    <a:pt x="183" y="498"/>
                  </a:lnTo>
                  <a:lnTo>
                    <a:pt x="189" y="498"/>
                  </a:lnTo>
                  <a:lnTo>
                    <a:pt x="200" y="498"/>
                  </a:lnTo>
                  <a:lnTo>
                    <a:pt x="205" y="496"/>
                  </a:lnTo>
                  <a:lnTo>
                    <a:pt x="210" y="495"/>
                  </a:lnTo>
                  <a:lnTo>
                    <a:pt x="215" y="492"/>
                  </a:lnTo>
                  <a:lnTo>
                    <a:pt x="219" y="490"/>
                  </a:lnTo>
                  <a:lnTo>
                    <a:pt x="224" y="487"/>
                  </a:lnTo>
                  <a:lnTo>
                    <a:pt x="228" y="483"/>
                  </a:lnTo>
                  <a:lnTo>
                    <a:pt x="482" y="229"/>
                  </a:lnTo>
                  <a:lnTo>
                    <a:pt x="485" y="225"/>
                  </a:lnTo>
                  <a:lnTo>
                    <a:pt x="488" y="221"/>
                  </a:lnTo>
                  <a:lnTo>
                    <a:pt x="491" y="216"/>
                  </a:lnTo>
                  <a:lnTo>
                    <a:pt x="493" y="211"/>
                  </a:lnTo>
                  <a:lnTo>
                    <a:pt x="495" y="206"/>
                  </a:lnTo>
                  <a:lnTo>
                    <a:pt x="496" y="201"/>
                  </a:lnTo>
                  <a:lnTo>
                    <a:pt x="497" y="196"/>
                  </a:lnTo>
                  <a:lnTo>
                    <a:pt x="497" y="190"/>
                  </a:lnTo>
                  <a:lnTo>
                    <a:pt x="497" y="185"/>
                  </a:lnTo>
                  <a:lnTo>
                    <a:pt x="496" y="179"/>
                  </a:lnTo>
                  <a:lnTo>
                    <a:pt x="494" y="173"/>
                  </a:lnTo>
                  <a:lnTo>
                    <a:pt x="492" y="167"/>
                  </a:lnTo>
                  <a:lnTo>
                    <a:pt x="490" y="162"/>
                  </a:lnTo>
                  <a:lnTo>
                    <a:pt x="487" y="157"/>
                  </a:lnTo>
                  <a:lnTo>
                    <a:pt x="483" y="152"/>
                  </a:lnTo>
                  <a:lnTo>
                    <a:pt x="479" y="147"/>
                  </a:lnTo>
                  <a:lnTo>
                    <a:pt x="474" y="143"/>
                  </a:lnTo>
                  <a:lnTo>
                    <a:pt x="469" y="139"/>
                  </a:lnTo>
                  <a:lnTo>
                    <a:pt x="464" y="136"/>
                  </a:lnTo>
                  <a:lnTo>
                    <a:pt x="459" y="133"/>
                  </a:lnTo>
                  <a:lnTo>
                    <a:pt x="453" y="131"/>
                  </a:lnTo>
                  <a:lnTo>
                    <a:pt x="448" y="130"/>
                  </a:lnTo>
                  <a:lnTo>
                    <a:pt x="442" y="129"/>
                  </a:lnTo>
                  <a:lnTo>
                    <a:pt x="437" y="129"/>
                  </a:lnTo>
                  <a:lnTo>
                    <a:pt x="426" y="130"/>
                  </a:lnTo>
                  <a:lnTo>
                    <a:pt x="420" y="131"/>
                  </a:lnTo>
                  <a:lnTo>
                    <a:pt x="415" y="132"/>
                  </a:lnTo>
                  <a:lnTo>
                    <a:pt x="410" y="135"/>
                  </a:lnTo>
                  <a:lnTo>
                    <a:pt x="406" y="137"/>
                  </a:lnTo>
                  <a:lnTo>
                    <a:pt x="401" y="140"/>
                  </a:lnTo>
                  <a:lnTo>
                    <a:pt x="397" y="144"/>
                  </a:lnTo>
                  <a:lnTo>
                    <a:pt x="144" y="399"/>
                  </a:lnTo>
                  <a:close/>
                  <a:moveTo>
                    <a:pt x="354" y="556"/>
                  </a:moveTo>
                  <a:lnTo>
                    <a:pt x="343" y="566"/>
                  </a:lnTo>
                  <a:lnTo>
                    <a:pt x="332" y="575"/>
                  </a:lnTo>
                  <a:lnTo>
                    <a:pt x="322" y="584"/>
                  </a:lnTo>
                  <a:lnTo>
                    <a:pt x="311" y="591"/>
                  </a:lnTo>
                  <a:lnTo>
                    <a:pt x="301" y="598"/>
                  </a:lnTo>
                  <a:lnTo>
                    <a:pt x="291" y="604"/>
                  </a:lnTo>
                  <a:lnTo>
                    <a:pt x="280" y="610"/>
                  </a:lnTo>
                  <a:lnTo>
                    <a:pt x="270" y="614"/>
                  </a:lnTo>
                  <a:lnTo>
                    <a:pt x="260" y="618"/>
                  </a:lnTo>
                  <a:lnTo>
                    <a:pt x="250" y="621"/>
                  </a:lnTo>
                  <a:lnTo>
                    <a:pt x="241" y="623"/>
                  </a:lnTo>
                  <a:lnTo>
                    <a:pt x="231" y="625"/>
                  </a:lnTo>
                  <a:lnTo>
                    <a:pt x="221" y="626"/>
                  </a:lnTo>
                  <a:lnTo>
                    <a:pt x="212" y="627"/>
                  </a:lnTo>
                  <a:lnTo>
                    <a:pt x="202" y="627"/>
                  </a:lnTo>
                  <a:lnTo>
                    <a:pt x="193" y="626"/>
                  </a:lnTo>
                  <a:lnTo>
                    <a:pt x="184" y="625"/>
                  </a:lnTo>
                  <a:lnTo>
                    <a:pt x="175" y="623"/>
                  </a:lnTo>
                  <a:lnTo>
                    <a:pt x="171" y="622"/>
                  </a:lnTo>
                  <a:lnTo>
                    <a:pt x="166" y="621"/>
                  </a:lnTo>
                  <a:lnTo>
                    <a:pt x="158" y="618"/>
                  </a:lnTo>
                  <a:lnTo>
                    <a:pt x="149" y="615"/>
                  </a:lnTo>
                  <a:lnTo>
                    <a:pt x="141" y="612"/>
                  </a:lnTo>
                  <a:lnTo>
                    <a:pt x="124" y="604"/>
                  </a:lnTo>
                  <a:lnTo>
                    <a:pt x="117" y="599"/>
                  </a:lnTo>
                  <a:lnTo>
                    <a:pt x="109" y="594"/>
                  </a:lnTo>
                  <a:lnTo>
                    <a:pt x="101" y="589"/>
                  </a:lnTo>
                  <a:lnTo>
                    <a:pt x="94" y="584"/>
                  </a:lnTo>
                  <a:lnTo>
                    <a:pt x="80" y="572"/>
                  </a:lnTo>
                  <a:lnTo>
                    <a:pt x="67" y="560"/>
                  </a:lnTo>
                  <a:lnTo>
                    <a:pt x="55" y="546"/>
                  </a:lnTo>
                  <a:lnTo>
                    <a:pt x="49" y="540"/>
                  </a:lnTo>
                  <a:lnTo>
                    <a:pt x="43" y="532"/>
                  </a:lnTo>
                  <a:lnTo>
                    <a:pt x="32" y="518"/>
                  </a:lnTo>
                  <a:lnTo>
                    <a:pt x="23" y="502"/>
                  </a:lnTo>
                  <a:lnTo>
                    <a:pt x="19" y="494"/>
                  </a:lnTo>
                  <a:lnTo>
                    <a:pt x="15" y="486"/>
                  </a:lnTo>
                  <a:lnTo>
                    <a:pt x="11" y="478"/>
                  </a:lnTo>
                  <a:lnTo>
                    <a:pt x="8" y="469"/>
                  </a:lnTo>
                  <a:lnTo>
                    <a:pt x="6" y="460"/>
                  </a:lnTo>
                  <a:lnTo>
                    <a:pt x="4" y="452"/>
                  </a:lnTo>
                  <a:lnTo>
                    <a:pt x="2" y="443"/>
                  </a:lnTo>
                  <a:lnTo>
                    <a:pt x="1" y="434"/>
                  </a:lnTo>
                  <a:lnTo>
                    <a:pt x="0" y="424"/>
                  </a:lnTo>
                  <a:lnTo>
                    <a:pt x="0" y="415"/>
                  </a:lnTo>
                  <a:lnTo>
                    <a:pt x="1" y="405"/>
                  </a:lnTo>
                  <a:lnTo>
                    <a:pt x="2" y="396"/>
                  </a:lnTo>
                  <a:lnTo>
                    <a:pt x="3" y="386"/>
                  </a:lnTo>
                  <a:lnTo>
                    <a:pt x="6" y="376"/>
                  </a:lnTo>
                  <a:lnTo>
                    <a:pt x="9" y="366"/>
                  </a:lnTo>
                  <a:lnTo>
                    <a:pt x="13" y="356"/>
                  </a:lnTo>
                  <a:lnTo>
                    <a:pt x="17" y="346"/>
                  </a:lnTo>
                  <a:lnTo>
                    <a:pt x="22" y="336"/>
                  </a:lnTo>
                  <a:lnTo>
                    <a:pt x="28" y="326"/>
                  </a:lnTo>
                  <a:lnTo>
                    <a:pt x="35" y="315"/>
                  </a:lnTo>
                  <a:lnTo>
                    <a:pt x="43" y="305"/>
                  </a:lnTo>
                  <a:lnTo>
                    <a:pt x="51" y="294"/>
                  </a:lnTo>
                  <a:lnTo>
                    <a:pt x="61" y="284"/>
                  </a:lnTo>
                  <a:lnTo>
                    <a:pt x="71" y="273"/>
                  </a:lnTo>
                  <a:lnTo>
                    <a:pt x="272" y="71"/>
                  </a:lnTo>
                  <a:lnTo>
                    <a:pt x="282" y="61"/>
                  </a:lnTo>
                  <a:lnTo>
                    <a:pt x="293" y="52"/>
                  </a:lnTo>
                  <a:lnTo>
                    <a:pt x="303" y="43"/>
                  </a:lnTo>
                  <a:lnTo>
                    <a:pt x="314" y="36"/>
                  </a:lnTo>
                  <a:lnTo>
                    <a:pt x="324" y="29"/>
                  </a:lnTo>
                  <a:lnTo>
                    <a:pt x="335" y="23"/>
                  </a:lnTo>
                  <a:lnTo>
                    <a:pt x="345" y="17"/>
                  </a:lnTo>
                  <a:lnTo>
                    <a:pt x="355" y="13"/>
                  </a:lnTo>
                  <a:lnTo>
                    <a:pt x="365" y="9"/>
                  </a:lnTo>
                  <a:lnTo>
                    <a:pt x="375" y="6"/>
                  </a:lnTo>
                  <a:lnTo>
                    <a:pt x="385" y="4"/>
                  </a:lnTo>
                  <a:lnTo>
                    <a:pt x="394" y="2"/>
                  </a:lnTo>
                  <a:lnTo>
                    <a:pt x="404" y="1"/>
                  </a:lnTo>
                  <a:lnTo>
                    <a:pt x="414" y="0"/>
                  </a:lnTo>
                  <a:lnTo>
                    <a:pt x="423" y="0"/>
                  </a:lnTo>
                  <a:lnTo>
                    <a:pt x="432" y="1"/>
                  </a:lnTo>
                  <a:lnTo>
                    <a:pt x="441" y="2"/>
                  </a:lnTo>
                  <a:lnTo>
                    <a:pt x="450" y="4"/>
                  </a:lnTo>
                  <a:lnTo>
                    <a:pt x="455" y="5"/>
                  </a:lnTo>
                  <a:lnTo>
                    <a:pt x="459" y="6"/>
                  </a:lnTo>
                  <a:lnTo>
                    <a:pt x="468" y="9"/>
                  </a:lnTo>
                  <a:lnTo>
                    <a:pt x="476" y="12"/>
                  </a:lnTo>
                  <a:lnTo>
                    <a:pt x="485" y="15"/>
                  </a:lnTo>
                  <a:lnTo>
                    <a:pt x="501" y="23"/>
                  </a:lnTo>
                  <a:lnTo>
                    <a:pt x="509" y="28"/>
                  </a:lnTo>
                  <a:lnTo>
                    <a:pt x="516" y="33"/>
                  </a:lnTo>
                  <a:lnTo>
                    <a:pt x="524" y="38"/>
                  </a:lnTo>
                  <a:lnTo>
                    <a:pt x="531" y="43"/>
                  </a:lnTo>
                  <a:lnTo>
                    <a:pt x="545" y="55"/>
                  </a:lnTo>
                  <a:lnTo>
                    <a:pt x="558" y="67"/>
                  </a:lnTo>
                  <a:lnTo>
                    <a:pt x="571" y="81"/>
                  </a:lnTo>
                  <a:lnTo>
                    <a:pt x="577" y="87"/>
                  </a:lnTo>
                  <a:lnTo>
                    <a:pt x="582" y="95"/>
                  </a:lnTo>
                  <a:lnTo>
                    <a:pt x="593" y="109"/>
                  </a:lnTo>
                  <a:lnTo>
                    <a:pt x="602" y="125"/>
                  </a:lnTo>
                  <a:lnTo>
                    <a:pt x="607" y="133"/>
                  </a:lnTo>
                  <a:lnTo>
                    <a:pt x="610" y="141"/>
                  </a:lnTo>
                  <a:lnTo>
                    <a:pt x="614" y="149"/>
                  </a:lnTo>
                  <a:lnTo>
                    <a:pt x="617" y="158"/>
                  </a:lnTo>
                  <a:lnTo>
                    <a:pt x="620" y="167"/>
                  </a:lnTo>
                  <a:lnTo>
                    <a:pt x="622" y="175"/>
                  </a:lnTo>
                  <a:lnTo>
                    <a:pt x="623" y="185"/>
                  </a:lnTo>
                  <a:lnTo>
                    <a:pt x="625" y="195"/>
                  </a:lnTo>
                  <a:lnTo>
                    <a:pt x="625" y="204"/>
                  </a:lnTo>
                  <a:lnTo>
                    <a:pt x="625" y="213"/>
                  </a:lnTo>
                  <a:lnTo>
                    <a:pt x="625" y="223"/>
                  </a:lnTo>
                  <a:lnTo>
                    <a:pt x="624" y="232"/>
                  </a:lnTo>
                  <a:lnTo>
                    <a:pt x="622" y="242"/>
                  </a:lnTo>
                  <a:lnTo>
                    <a:pt x="619" y="252"/>
                  </a:lnTo>
                  <a:lnTo>
                    <a:pt x="616" y="262"/>
                  </a:lnTo>
                  <a:lnTo>
                    <a:pt x="613" y="272"/>
                  </a:lnTo>
                  <a:lnTo>
                    <a:pt x="608" y="282"/>
                  </a:lnTo>
                  <a:lnTo>
                    <a:pt x="603" y="292"/>
                  </a:lnTo>
                  <a:lnTo>
                    <a:pt x="597" y="302"/>
                  </a:lnTo>
                  <a:lnTo>
                    <a:pt x="590" y="313"/>
                  </a:lnTo>
                  <a:lnTo>
                    <a:pt x="582" y="323"/>
                  </a:lnTo>
                  <a:lnTo>
                    <a:pt x="574" y="334"/>
                  </a:lnTo>
                  <a:lnTo>
                    <a:pt x="565" y="344"/>
                  </a:lnTo>
                  <a:lnTo>
                    <a:pt x="554" y="355"/>
                  </a:lnTo>
                  <a:lnTo>
                    <a:pt x="354" y="556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" name=""/>
            <p:cNvSpPr/>
            <p:nvPr/>
          </p:nvSpPr>
          <p:spPr>
            <a:xfrm>
              <a:off x="630000" y="6028560"/>
              <a:ext cx="379800" cy="410400"/>
            </a:xfrm>
            <a:custGeom>
              <a:avLst/>
              <a:gdLst/>
              <a:ahLst/>
              <a:rect l="l" t="t" r="r" b="b"/>
              <a:pathLst>
                <a:path w="2155" h="2329">
                  <a:moveTo>
                    <a:pt x="473" y="1546"/>
                  </a:moveTo>
                  <a:lnTo>
                    <a:pt x="591" y="1663"/>
                  </a:lnTo>
                  <a:lnTo>
                    <a:pt x="419" y="2020"/>
                  </a:lnTo>
                  <a:lnTo>
                    <a:pt x="1188" y="1250"/>
                  </a:lnTo>
                  <a:lnTo>
                    <a:pt x="1958" y="482"/>
                  </a:lnTo>
                  <a:lnTo>
                    <a:pt x="1673" y="197"/>
                  </a:lnTo>
                  <a:lnTo>
                    <a:pt x="1235" y="634"/>
                  </a:lnTo>
                  <a:lnTo>
                    <a:pt x="797" y="1072"/>
                  </a:lnTo>
                  <a:lnTo>
                    <a:pt x="698" y="973"/>
                  </a:lnTo>
                  <a:lnTo>
                    <a:pt x="1185" y="486"/>
                  </a:lnTo>
                  <a:lnTo>
                    <a:pt x="1673" y="0"/>
                  </a:lnTo>
                  <a:lnTo>
                    <a:pt x="2155" y="482"/>
                  </a:lnTo>
                  <a:lnTo>
                    <a:pt x="1693" y="943"/>
                  </a:lnTo>
                  <a:lnTo>
                    <a:pt x="1232" y="1406"/>
                  </a:lnTo>
                  <a:lnTo>
                    <a:pt x="770" y="1867"/>
                  </a:lnTo>
                  <a:lnTo>
                    <a:pt x="309" y="2329"/>
                  </a:lnTo>
                  <a:lnTo>
                    <a:pt x="197" y="2217"/>
                  </a:lnTo>
                  <a:lnTo>
                    <a:pt x="365" y="1853"/>
                  </a:lnTo>
                  <a:lnTo>
                    <a:pt x="99" y="2119"/>
                  </a:lnTo>
                  <a:lnTo>
                    <a:pt x="0" y="2020"/>
                  </a:lnTo>
                  <a:lnTo>
                    <a:pt x="473" y="1546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7" name=""/>
          <p:cNvSpPr/>
          <p:nvPr/>
        </p:nvSpPr>
        <p:spPr>
          <a:xfrm>
            <a:off x="557280" y="557280"/>
            <a:ext cx="119160" cy="123840"/>
          </a:xfrm>
          <a:prstGeom prst="ellipse">
            <a:avLst/>
          </a:pr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712800" y="414360"/>
            <a:ext cx="119160" cy="123840"/>
          </a:xfrm>
          <a:prstGeom prst="ellipse">
            <a:avLst/>
          </a:prstGeom>
          <a:solidFill>
            <a:srgbClr val="4ca7d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712800" y="255600"/>
            <a:ext cx="119160" cy="123840"/>
          </a:xfrm>
          <a:prstGeom prst="ellipse">
            <a:avLst/>
          </a:prstGeom>
          <a:solidFill>
            <a:srgbClr val="e6e6e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247680" y="557280"/>
            <a:ext cx="117360" cy="123840"/>
          </a:xfrm>
          <a:prstGeom prst="ellipse">
            <a:avLst/>
          </a:prstGeom>
          <a:solidFill>
            <a:srgbClr val="bbdef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1023840" y="557280"/>
            <a:ext cx="119160" cy="123840"/>
          </a:xfrm>
          <a:prstGeom prst="ellipse">
            <a:avLst/>
          </a:prstGeom>
          <a:solidFill>
            <a:srgbClr val="bbdef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868320" y="557280"/>
            <a:ext cx="119160" cy="123840"/>
          </a:xfrm>
          <a:prstGeom prst="ellipse">
            <a:avLst/>
          </a:prstGeom>
          <a:solidFill>
            <a:srgbClr val="bbdef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712800" y="557280"/>
            <a:ext cx="119160" cy="123840"/>
          </a:xfrm>
          <a:prstGeom prst="ellipse">
            <a:avLst/>
          </a:prstGeom>
          <a:solidFill>
            <a:srgbClr val="bbdef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403200" y="557280"/>
            <a:ext cx="119160" cy="123840"/>
          </a:xfrm>
          <a:prstGeom prst="ellipse">
            <a:avLst/>
          </a:prstGeom>
          <a:solidFill>
            <a:srgbClr val="bbdef3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557280" y="711360"/>
            <a:ext cx="119160" cy="123840"/>
          </a:xfrm>
          <a:prstGeom prst="ellipse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557280" y="865080"/>
            <a:ext cx="119160" cy="123840"/>
          </a:xfrm>
          <a:prstGeom prst="ellipse">
            <a:avLst/>
          </a:prstGeom>
          <a:solidFill>
            <a:srgbClr val="ff9b0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247680" y="711360"/>
            <a:ext cx="117360" cy="123840"/>
          </a:xfrm>
          <a:prstGeom prst="ellipse">
            <a:avLst/>
          </a:prstGeom>
          <a:solidFill>
            <a:srgbClr val="e20207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712800" y="557280"/>
            <a:ext cx="119160" cy="123840"/>
          </a:xfrm>
          <a:prstGeom prst="ellipse">
            <a:avLst/>
          </a:prstGeom>
          <a:solidFill>
            <a:srgbClr val="e6e6e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868320" y="557280"/>
            <a:ext cx="117360" cy="123840"/>
          </a:xfrm>
          <a:prstGeom prst="ellipse">
            <a:avLst/>
          </a:prstGeom>
          <a:solidFill>
            <a:srgbClr val="d95a3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868320" y="255600"/>
            <a:ext cx="117360" cy="123840"/>
          </a:xfrm>
          <a:prstGeom prst="ellipse">
            <a:avLst/>
          </a:prstGeom>
          <a:solidFill>
            <a:srgbClr val="ff9b0d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401760" y="414360"/>
            <a:ext cx="118800" cy="123840"/>
          </a:xfrm>
          <a:prstGeom prst="ellipse">
            <a:avLst/>
          </a:prstGeom>
          <a:solidFill>
            <a:srgbClr val="68a32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401760" y="255600"/>
            <a:ext cx="118800" cy="123840"/>
          </a:xfrm>
          <a:prstGeom prst="ellipse">
            <a:avLst/>
          </a:prstGeom>
          <a:solidFill>
            <a:srgbClr val="7e2d8b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401760" y="557280"/>
            <a:ext cx="118800" cy="123840"/>
          </a:xfrm>
          <a:prstGeom prst="ellipse">
            <a:avLst/>
          </a:prstGeom>
          <a:solidFill>
            <a:srgbClr val="e6e6e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1040" bIns="410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401760" y="709560"/>
            <a:ext cx="118800" cy="125640"/>
          </a:xfrm>
          <a:prstGeom prst="ellipse">
            <a:avLst/>
          </a:prstGeom>
          <a:solidFill>
            <a:srgbClr val="4ca7d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2120" bIns="421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228600" y="392040"/>
            <a:ext cx="633240" cy="628560"/>
          </a:xfrm>
          <a:prstGeom prst="roundRect">
            <a:avLst>
              <a:gd name="adj" fmla="val 16667"/>
            </a:avLst>
          </a:prstGeom>
          <a:noFill/>
          <a:ln w="19080">
            <a:solidFill>
              <a:srgbClr val="57ace1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1371240" y="380880"/>
            <a:ext cx="7162920" cy="1067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ETS OPERATIONS COMPANIES</a:t>
            </a:r>
            <a:br>
              <a:rPr sz="2800"/>
            </a:b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2002 Plan Summary</a:t>
            </a:r>
            <a:endParaRPr b="1" i="1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graphicFrame>
        <p:nvGraphicFramePr>
          <p:cNvPr id="39" name=""/>
          <p:cNvGraphicFramePr/>
          <p:nvPr/>
        </p:nvGraphicFramePr>
        <p:xfrm>
          <a:off x="1447920" y="1676520"/>
          <a:ext cx="7315200" cy="40384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4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447920" y="1676520"/>
                    <a:ext cx="7315200" cy="4038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Enron ETS Financial Planning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09CCDC93-AA74-40D9-B011-F5A0E6670D80}" type="slidenum">
              <a:t>1</a:t>
            </a:fld>
          </a:p>
        </p:txBody>
      </p:sp>
    </p:spTree>
  </p:cSld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16126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2000-04-27T14:45:37Z</dcterms:created>
  <dc:creator>Karina Prizont</dc:creator>
  <dc:description/>
  <dc:language>en-US</dc:language>
  <cp:lastModifiedBy>rsmilen</cp:lastModifiedBy>
  <cp:lastPrinted>2000-07-06T11:22:58Z</cp:lastPrinted>
  <dcterms:modified xsi:type="dcterms:W3CDTF">2001-10-04T14:38:22Z</dcterms:modified>
  <cp:revision>365</cp:revision>
  <dc:subject/>
  <dc:title>No Slide Title</dc:title>
</cp:coreProperties>
</file>