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DAB4B0-1B75-4ACC-88A3-D0781D1857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079F7F-6872-42D0-AEFC-5077FC79D9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B54B7-1C94-425E-A3C1-A5AD533DB7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09480" y="6039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EOSC Information 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B943BB-F814-4CD7-A385-D771797FC0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848720" y="5715000"/>
            <a:ext cx="696960" cy="7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85800" y="6172200"/>
            <a:ext cx="7086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27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Technology 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 February 11,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86000" y="2057400"/>
            <a:ext cx="57913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Operations Services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280" y="5105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280" y="5105520"/>
            <a:ext cx="114300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8600" y="5562720"/>
            <a:ext cx="2590920" cy="37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5640" bIns="3564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 For Distribution or Unauthorized Duplication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85800" y="304920"/>
            <a:ext cx="1959120" cy="2133000"/>
            <a:chOff x="685800" y="304920"/>
            <a:chExt cx="1959120" cy="2133000"/>
          </a:xfrm>
        </p:grpSpPr>
        <p:grpSp>
          <p:nvGrpSpPr>
            <p:cNvPr id="18" name=""/>
            <p:cNvGrpSpPr/>
            <p:nvPr/>
          </p:nvGrpSpPr>
          <p:grpSpPr>
            <a:xfrm>
              <a:off x="685800" y="1092960"/>
              <a:ext cx="1959120" cy="1344960"/>
              <a:chOff x="685800" y="1092960"/>
              <a:chExt cx="1959120" cy="1344960"/>
            </a:xfrm>
          </p:grpSpPr>
          <p:sp>
            <p:nvSpPr>
              <p:cNvPr id="19" name=""/>
              <p:cNvSpPr/>
              <p:nvPr/>
            </p:nvSpPr>
            <p:spPr>
              <a:xfrm>
                <a:off x="685800" y="1099800"/>
                <a:ext cx="392040" cy="425520"/>
              </a:xfrm>
              <a:custGeom>
                <a:avLst/>
                <a:gdLst/>
                <a:ahLst/>
                <a:rect l="l" t="t" r="r" b="b"/>
                <a:pathLst>
                  <a:path w="596" h="546">
                    <a:moveTo>
                      <a:pt x="0" y="350"/>
                    </a:moveTo>
                    <a:lnTo>
                      <a:pt x="383" y="0"/>
                    </a:lnTo>
                    <a:lnTo>
                      <a:pt x="595" y="194"/>
                    </a:lnTo>
                    <a:lnTo>
                      <a:pt x="522" y="260"/>
                    </a:lnTo>
                    <a:lnTo>
                      <a:pt x="389" y="140"/>
                    </a:lnTo>
                    <a:lnTo>
                      <a:pt x="320" y="203"/>
                    </a:lnTo>
                    <a:lnTo>
                      <a:pt x="449" y="323"/>
                    </a:lnTo>
                    <a:lnTo>
                      <a:pt x="376" y="387"/>
                    </a:lnTo>
                    <a:lnTo>
                      <a:pt x="247" y="270"/>
                    </a:lnTo>
                    <a:lnTo>
                      <a:pt x="152" y="356"/>
                    </a:lnTo>
                    <a:lnTo>
                      <a:pt x="284" y="478"/>
                    </a:lnTo>
                    <a:lnTo>
                      <a:pt x="213" y="545"/>
                    </a:lnTo>
                    <a:lnTo>
                      <a:pt x="0" y="35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875880" y="1307880"/>
                <a:ext cx="417240" cy="452880"/>
              </a:xfrm>
              <a:custGeom>
                <a:avLst/>
                <a:gdLst/>
                <a:ahLst/>
                <a:rect l="l" t="t" r="r" b="b"/>
                <a:pathLst>
                  <a:path w="634" h="581">
                    <a:moveTo>
                      <a:pt x="383" y="0"/>
                    </a:moveTo>
                    <a:lnTo>
                      <a:pt x="478" y="87"/>
                    </a:lnTo>
                    <a:lnTo>
                      <a:pt x="339" y="349"/>
                    </a:lnTo>
                    <a:lnTo>
                      <a:pt x="341" y="351"/>
                    </a:lnTo>
                    <a:lnTo>
                      <a:pt x="554" y="155"/>
                    </a:lnTo>
                    <a:lnTo>
                      <a:pt x="633" y="227"/>
                    </a:lnTo>
                    <a:lnTo>
                      <a:pt x="251" y="580"/>
                    </a:lnTo>
                    <a:lnTo>
                      <a:pt x="159" y="496"/>
                    </a:lnTo>
                    <a:lnTo>
                      <a:pt x="295" y="227"/>
                    </a:lnTo>
                    <a:lnTo>
                      <a:pt x="81" y="422"/>
                    </a:lnTo>
                    <a:lnTo>
                      <a:pt x="0" y="349"/>
                    </a:lnTo>
                    <a:lnTo>
                      <a:pt x="383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1503000" y="1987560"/>
                <a:ext cx="415080" cy="450360"/>
              </a:xfrm>
              <a:custGeom>
                <a:avLst/>
                <a:gdLst/>
                <a:ahLst/>
                <a:rect l="l" t="t" r="r" b="b"/>
                <a:pathLst>
                  <a:path w="631" h="578">
                    <a:moveTo>
                      <a:pt x="381" y="0"/>
                    </a:moveTo>
                    <a:lnTo>
                      <a:pt x="475" y="87"/>
                    </a:lnTo>
                    <a:lnTo>
                      <a:pt x="338" y="352"/>
                    </a:lnTo>
                    <a:lnTo>
                      <a:pt x="550" y="155"/>
                    </a:lnTo>
                    <a:lnTo>
                      <a:pt x="630" y="229"/>
                    </a:lnTo>
                    <a:lnTo>
                      <a:pt x="248" y="577"/>
                    </a:lnTo>
                    <a:lnTo>
                      <a:pt x="159" y="499"/>
                    </a:lnTo>
                    <a:lnTo>
                      <a:pt x="294" y="227"/>
                    </a:lnTo>
                    <a:lnTo>
                      <a:pt x="79" y="425"/>
                    </a:lnTo>
                    <a:lnTo>
                      <a:pt x="0" y="350"/>
                    </a:lnTo>
                    <a:lnTo>
                      <a:pt x="38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1341000" y="1805040"/>
                <a:ext cx="18360" cy="68400"/>
              </a:xfrm>
              <a:custGeom>
                <a:avLst/>
                <a:gdLst/>
                <a:ahLst/>
                <a:rect l="l" t="t" r="r" b="b"/>
                <a:pathLst>
                  <a:path w="28" h="88">
                    <a:moveTo>
                      <a:pt x="0" y="0"/>
                    </a:moveTo>
                    <a:lnTo>
                      <a:pt x="0" y="87"/>
                    </a:lnTo>
                    <a:lnTo>
                      <a:pt x="3" y="82"/>
                    </a:lnTo>
                    <a:lnTo>
                      <a:pt x="27" y="51"/>
                    </a:lnTo>
                    <a:lnTo>
                      <a:pt x="21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1341000" y="1544040"/>
                <a:ext cx="126360" cy="270360"/>
              </a:xfrm>
              <a:custGeom>
                <a:avLst/>
                <a:gdLst/>
                <a:ahLst/>
                <a:rect l="l" t="t" r="r" b="b"/>
                <a:pathLst>
                  <a:path w="192" h="347">
                    <a:moveTo>
                      <a:pt x="0" y="255"/>
                    </a:moveTo>
                    <a:lnTo>
                      <a:pt x="0" y="328"/>
                    </a:lnTo>
                    <a:lnTo>
                      <a:pt x="16" y="336"/>
                    </a:lnTo>
                    <a:lnTo>
                      <a:pt x="37" y="344"/>
                    </a:lnTo>
                    <a:lnTo>
                      <a:pt x="55" y="346"/>
                    </a:lnTo>
                    <a:lnTo>
                      <a:pt x="74" y="344"/>
                    </a:lnTo>
                    <a:lnTo>
                      <a:pt x="111" y="328"/>
                    </a:lnTo>
                    <a:lnTo>
                      <a:pt x="148" y="299"/>
                    </a:lnTo>
                    <a:lnTo>
                      <a:pt x="174" y="271"/>
                    </a:lnTo>
                    <a:lnTo>
                      <a:pt x="187" y="241"/>
                    </a:lnTo>
                    <a:lnTo>
                      <a:pt x="191" y="215"/>
                    </a:lnTo>
                    <a:lnTo>
                      <a:pt x="184" y="188"/>
                    </a:lnTo>
                    <a:lnTo>
                      <a:pt x="170" y="160"/>
                    </a:lnTo>
                    <a:lnTo>
                      <a:pt x="148" y="132"/>
                    </a:lnTo>
                    <a:lnTo>
                      <a:pt x="89" y="74"/>
                    </a:lnTo>
                    <a:lnTo>
                      <a:pt x="10" y="0"/>
                    </a:lnTo>
                    <a:lnTo>
                      <a:pt x="0" y="9"/>
                    </a:lnTo>
                    <a:lnTo>
                      <a:pt x="0" y="155"/>
                    </a:lnTo>
                    <a:lnTo>
                      <a:pt x="32" y="127"/>
                    </a:lnTo>
                    <a:lnTo>
                      <a:pt x="57" y="155"/>
                    </a:lnTo>
                    <a:lnTo>
                      <a:pt x="69" y="182"/>
                    </a:lnTo>
                    <a:lnTo>
                      <a:pt x="67" y="208"/>
                    </a:lnTo>
                    <a:lnTo>
                      <a:pt x="47" y="235"/>
                    </a:lnTo>
                    <a:lnTo>
                      <a:pt x="20" y="254"/>
                    </a:lnTo>
                    <a:lnTo>
                      <a:pt x="0" y="25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1095120" y="1550880"/>
                <a:ext cx="246600" cy="441000"/>
              </a:xfrm>
              <a:custGeom>
                <a:avLst/>
                <a:gdLst/>
                <a:ahLst/>
                <a:rect l="l" t="t" r="r" b="b"/>
                <a:pathLst>
                  <a:path w="375" h="566">
                    <a:moveTo>
                      <a:pt x="374" y="146"/>
                    </a:moveTo>
                    <a:lnTo>
                      <a:pt x="374" y="0"/>
                    </a:lnTo>
                    <a:lnTo>
                      <a:pt x="0" y="343"/>
                    </a:lnTo>
                    <a:lnTo>
                      <a:pt x="79" y="416"/>
                    </a:lnTo>
                    <a:lnTo>
                      <a:pt x="244" y="265"/>
                    </a:lnTo>
                    <a:lnTo>
                      <a:pt x="260" y="279"/>
                    </a:lnTo>
                    <a:lnTo>
                      <a:pt x="273" y="294"/>
                    </a:lnTo>
                    <a:lnTo>
                      <a:pt x="283" y="318"/>
                    </a:lnTo>
                    <a:lnTo>
                      <a:pt x="283" y="344"/>
                    </a:lnTo>
                    <a:lnTo>
                      <a:pt x="270" y="365"/>
                    </a:lnTo>
                    <a:lnTo>
                      <a:pt x="204" y="427"/>
                    </a:lnTo>
                    <a:lnTo>
                      <a:pt x="178" y="455"/>
                    </a:lnTo>
                    <a:lnTo>
                      <a:pt x="168" y="471"/>
                    </a:lnTo>
                    <a:lnTo>
                      <a:pt x="161" y="491"/>
                    </a:lnTo>
                    <a:lnTo>
                      <a:pt x="241" y="565"/>
                    </a:lnTo>
                    <a:lnTo>
                      <a:pt x="248" y="546"/>
                    </a:lnTo>
                    <a:lnTo>
                      <a:pt x="258" y="529"/>
                    </a:lnTo>
                    <a:lnTo>
                      <a:pt x="283" y="501"/>
                    </a:lnTo>
                    <a:lnTo>
                      <a:pt x="341" y="446"/>
                    </a:lnTo>
                    <a:lnTo>
                      <a:pt x="374" y="413"/>
                    </a:lnTo>
                    <a:lnTo>
                      <a:pt x="374" y="326"/>
                    </a:lnTo>
                    <a:lnTo>
                      <a:pt x="367" y="318"/>
                    </a:lnTo>
                    <a:lnTo>
                      <a:pt x="368" y="316"/>
                    </a:lnTo>
                    <a:lnTo>
                      <a:pt x="374" y="319"/>
                    </a:lnTo>
                    <a:lnTo>
                      <a:pt x="374" y="246"/>
                    </a:lnTo>
                    <a:lnTo>
                      <a:pt x="365" y="246"/>
                    </a:lnTo>
                    <a:lnTo>
                      <a:pt x="333" y="235"/>
                    </a:lnTo>
                    <a:lnTo>
                      <a:pt x="302" y="212"/>
                    </a:lnTo>
                    <a:lnTo>
                      <a:pt x="374" y="14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1501200" y="1805040"/>
                <a:ext cx="167400" cy="340560"/>
              </a:xfrm>
              <a:custGeom>
                <a:avLst/>
                <a:gdLst/>
                <a:ahLst/>
                <a:rect l="l" t="t" r="r" b="b"/>
                <a:pathLst>
                  <a:path w="255" h="437">
                    <a:moveTo>
                      <a:pt x="0" y="294"/>
                    </a:moveTo>
                    <a:lnTo>
                      <a:pt x="0" y="436"/>
                    </a:lnTo>
                    <a:lnTo>
                      <a:pt x="34" y="409"/>
                    </a:lnTo>
                    <a:lnTo>
                      <a:pt x="196" y="261"/>
                    </a:lnTo>
                    <a:lnTo>
                      <a:pt x="226" y="228"/>
                    </a:lnTo>
                    <a:lnTo>
                      <a:pt x="243" y="199"/>
                    </a:lnTo>
                    <a:lnTo>
                      <a:pt x="252" y="169"/>
                    </a:lnTo>
                    <a:lnTo>
                      <a:pt x="254" y="141"/>
                    </a:lnTo>
                    <a:lnTo>
                      <a:pt x="247" y="116"/>
                    </a:lnTo>
                    <a:lnTo>
                      <a:pt x="235" y="90"/>
                    </a:lnTo>
                    <a:lnTo>
                      <a:pt x="199" y="48"/>
                    </a:lnTo>
                    <a:lnTo>
                      <a:pt x="151" y="15"/>
                    </a:lnTo>
                    <a:lnTo>
                      <a:pt x="124" y="6"/>
                    </a:lnTo>
                    <a:lnTo>
                      <a:pt x="95" y="0"/>
                    </a:lnTo>
                    <a:lnTo>
                      <a:pt x="66" y="0"/>
                    </a:lnTo>
                    <a:lnTo>
                      <a:pt x="34" y="7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0" y="168"/>
                    </a:lnTo>
                    <a:lnTo>
                      <a:pt x="68" y="104"/>
                    </a:lnTo>
                    <a:lnTo>
                      <a:pt x="83" y="94"/>
                    </a:lnTo>
                    <a:lnTo>
                      <a:pt x="98" y="94"/>
                    </a:lnTo>
                    <a:lnTo>
                      <a:pt x="119" y="98"/>
                    </a:lnTo>
                    <a:lnTo>
                      <a:pt x="134" y="107"/>
                    </a:lnTo>
                    <a:lnTo>
                      <a:pt x="146" y="121"/>
                    </a:lnTo>
                    <a:lnTo>
                      <a:pt x="150" y="138"/>
                    </a:lnTo>
                    <a:lnTo>
                      <a:pt x="148" y="154"/>
                    </a:lnTo>
                    <a:lnTo>
                      <a:pt x="138" y="166"/>
                    </a:lnTo>
                    <a:lnTo>
                      <a:pt x="0" y="2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1335960" y="1825560"/>
                <a:ext cx="165600" cy="341280"/>
              </a:xfrm>
              <a:custGeom>
                <a:avLst/>
                <a:gdLst/>
                <a:ahLst/>
                <a:rect l="l" t="t" r="r" b="b"/>
                <a:pathLst>
                  <a:path w="252" h="438">
                    <a:moveTo>
                      <a:pt x="251" y="143"/>
                    </a:moveTo>
                    <a:lnTo>
                      <a:pt x="251" y="0"/>
                    </a:lnTo>
                    <a:lnTo>
                      <a:pt x="217" y="26"/>
                    </a:lnTo>
                    <a:lnTo>
                      <a:pt x="54" y="175"/>
                    </a:lnTo>
                    <a:lnTo>
                      <a:pt x="27" y="205"/>
                    </a:lnTo>
                    <a:lnTo>
                      <a:pt x="10" y="236"/>
                    </a:lnTo>
                    <a:lnTo>
                      <a:pt x="0" y="264"/>
                    </a:lnTo>
                    <a:lnTo>
                      <a:pt x="0" y="293"/>
                    </a:lnTo>
                    <a:lnTo>
                      <a:pt x="5" y="320"/>
                    </a:lnTo>
                    <a:lnTo>
                      <a:pt x="16" y="345"/>
                    </a:lnTo>
                    <a:lnTo>
                      <a:pt x="52" y="387"/>
                    </a:lnTo>
                    <a:lnTo>
                      <a:pt x="98" y="421"/>
                    </a:lnTo>
                    <a:lnTo>
                      <a:pt x="125" y="430"/>
                    </a:lnTo>
                    <a:lnTo>
                      <a:pt x="154" y="437"/>
                    </a:lnTo>
                    <a:lnTo>
                      <a:pt x="184" y="435"/>
                    </a:lnTo>
                    <a:lnTo>
                      <a:pt x="217" y="427"/>
                    </a:lnTo>
                    <a:lnTo>
                      <a:pt x="251" y="410"/>
                    </a:lnTo>
                    <a:lnTo>
                      <a:pt x="251" y="269"/>
                    </a:lnTo>
                    <a:lnTo>
                      <a:pt x="183" y="331"/>
                    </a:lnTo>
                    <a:lnTo>
                      <a:pt x="167" y="339"/>
                    </a:lnTo>
                    <a:lnTo>
                      <a:pt x="150" y="342"/>
                    </a:lnTo>
                    <a:lnTo>
                      <a:pt x="132" y="339"/>
                    </a:lnTo>
                    <a:lnTo>
                      <a:pt x="117" y="328"/>
                    </a:lnTo>
                    <a:lnTo>
                      <a:pt x="105" y="314"/>
                    </a:lnTo>
                    <a:lnTo>
                      <a:pt x="101" y="297"/>
                    </a:lnTo>
                    <a:lnTo>
                      <a:pt x="105" y="281"/>
                    </a:lnTo>
                    <a:lnTo>
                      <a:pt x="115" y="269"/>
                    </a:lnTo>
                    <a:lnTo>
                      <a:pt x="251" y="143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1865880" y="1092960"/>
                <a:ext cx="779040" cy="1073880"/>
              </a:xfrm>
              <a:custGeom>
                <a:avLst/>
                <a:gdLst/>
                <a:ahLst/>
                <a:rect l="l" t="t" r="r" b="b"/>
                <a:pathLst>
                  <a:path w="1184" h="1378">
                    <a:moveTo>
                      <a:pt x="1183" y="358"/>
                    </a:moveTo>
                    <a:lnTo>
                      <a:pt x="798" y="0"/>
                    </a:lnTo>
                    <a:lnTo>
                      <a:pt x="11" y="722"/>
                    </a:lnTo>
                    <a:lnTo>
                      <a:pt x="91" y="795"/>
                    </a:lnTo>
                    <a:lnTo>
                      <a:pt x="798" y="146"/>
                    </a:lnTo>
                    <a:lnTo>
                      <a:pt x="1027" y="358"/>
                    </a:lnTo>
                    <a:lnTo>
                      <a:pt x="0" y="1303"/>
                    </a:lnTo>
                    <a:lnTo>
                      <a:pt x="79" y="1377"/>
                    </a:lnTo>
                    <a:lnTo>
                      <a:pt x="1183" y="358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" name=""/>
            <p:cNvSpPr/>
            <p:nvPr/>
          </p:nvSpPr>
          <p:spPr>
            <a:xfrm>
              <a:off x="1511640" y="698400"/>
              <a:ext cx="775080" cy="1073160"/>
            </a:xfrm>
            <a:custGeom>
              <a:avLst/>
              <a:gdLst/>
              <a:ahLst/>
              <a:rect l="l" t="t" r="r" b="b"/>
              <a:pathLst>
                <a:path w="1178" h="1377">
                  <a:moveTo>
                    <a:pt x="629" y="1301"/>
                  </a:moveTo>
                  <a:lnTo>
                    <a:pt x="390" y="1081"/>
                  </a:lnTo>
                  <a:lnTo>
                    <a:pt x="1177" y="359"/>
                  </a:lnTo>
                  <a:lnTo>
                    <a:pt x="785" y="0"/>
                  </a:lnTo>
                  <a:lnTo>
                    <a:pt x="0" y="723"/>
                  </a:lnTo>
                  <a:lnTo>
                    <a:pt x="79" y="796"/>
                  </a:lnTo>
                  <a:lnTo>
                    <a:pt x="785" y="148"/>
                  </a:lnTo>
                  <a:lnTo>
                    <a:pt x="1015" y="359"/>
                  </a:lnTo>
                  <a:lnTo>
                    <a:pt x="230" y="1081"/>
                  </a:lnTo>
                  <a:lnTo>
                    <a:pt x="549" y="1376"/>
                  </a:lnTo>
                  <a:lnTo>
                    <a:pt x="629" y="1301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937800" y="304920"/>
              <a:ext cx="986400" cy="1072440"/>
            </a:xfrm>
            <a:custGeom>
              <a:avLst/>
              <a:gdLst/>
              <a:ahLst/>
              <a:rect l="l" t="t" r="r" b="b"/>
              <a:pathLst>
                <a:path w="1499" h="1376">
                  <a:moveTo>
                    <a:pt x="951" y="1301"/>
                  </a:moveTo>
                  <a:lnTo>
                    <a:pt x="710" y="1081"/>
                  </a:lnTo>
                  <a:lnTo>
                    <a:pt x="1498" y="358"/>
                  </a:lnTo>
                  <a:lnTo>
                    <a:pt x="1107" y="0"/>
                  </a:lnTo>
                  <a:lnTo>
                    <a:pt x="0" y="1019"/>
                  </a:lnTo>
                  <a:lnTo>
                    <a:pt x="79" y="1092"/>
                  </a:lnTo>
                  <a:lnTo>
                    <a:pt x="1107" y="148"/>
                  </a:lnTo>
                  <a:lnTo>
                    <a:pt x="1336" y="358"/>
                  </a:lnTo>
                  <a:lnTo>
                    <a:pt x="551" y="1081"/>
                  </a:lnTo>
                  <a:lnTo>
                    <a:pt x="871" y="1375"/>
                  </a:lnTo>
                  <a:lnTo>
                    <a:pt x="951" y="1301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Operations Services Corp. 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Technology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609480" y="1295280"/>
          <a:ext cx="7848720" cy="3276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848720" cy="327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6629400" y="5410080"/>
            <a:ext cx="12952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Steve Hotte &amp; Directs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– 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90720" y="4724280"/>
            <a:ext cx="1839960" cy="13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 Headcount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(TW, FGT, NBPL, EOTT &amp; Azurix)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Contractors         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118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 Openings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Finance, Accounting &amp; Administration Technology, SAP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990720" y="1371600"/>
          <a:ext cx="6781680" cy="3505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371600"/>
                    <a:ext cx="6781680" cy="350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"/>
          <p:cNvSpPr/>
          <p:nvPr/>
        </p:nvSpPr>
        <p:spPr>
          <a:xfrm>
            <a:off x="1066680" y="5791320"/>
            <a:ext cx="1143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53080" y="5410080"/>
            <a:ext cx="129564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          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  5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08120" y="5446800"/>
            <a:ext cx="220968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- 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 Contractors –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IT– NI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1143000" y="1143000"/>
          <a:ext cx="6477120" cy="3735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143000"/>
                    <a:ext cx="6477120" cy="373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685800" y="411120"/>
            <a:ext cx="7772400" cy="69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Application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62120" y="5638680"/>
            <a:ext cx="22096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- 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 Contractors -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00800" y="5181480"/>
            <a:ext cx="128124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          43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    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685800" y="38088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 Technology Delivery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5638680"/>
            <a:ext cx="220968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- 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 Contractors -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77120" y="5041800"/>
            <a:ext cx="12808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          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   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838080" y="990720"/>
          <a:ext cx="6934320" cy="395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990720"/>
                    <a:ext cx="6934320" cy="395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456840"/>
            <a:ext cx="73152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Control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2120" y="5638680"/>
            <a:ext cx="220968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- 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 Contractors -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77120" y="5638680"/>
            <a:ext cx="12952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          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    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1143000" y="1219320"/>
          <a:ext cx="6324480" cy="362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219320"/>
                    <a:ext cx="6324480" cy="362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040" y="-360"/>
            <a:ext cx="70866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343400" y="20574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43400" y="304812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267080" y="25146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00600" y="20574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72000" y="20574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00600" y="20574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05520" y="20574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62120" y="5638680"/>
            <a:ext cx="220968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– 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EDS Contractors – 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 – 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400800" y="5334120"/>
            <a:ext cx="15238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         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   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1219320" y="609480"/>
          <a:ext cx="6248160" cy="432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609480"/>
                    <a:ext cx="6248160" cy="432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2000-09-25T18:22:18Z</dcterms:created>
  <dc:creator>rhouser</dc:creator>
  <dc:description/>
  <dc:language>en-US</dc:language>
  <cp:lastModifiedBy>lvillar</cp:lastModifiedBy>
  <cp:lastPrinted>2001-02-08T18:07:54Z</cp:lastPrinted>
  <dcterms:modified xsi:type="dcterms:W3CDTF">2002-02-12T15:33:25Z</dcterms:modified>
  <cp:revision>425</cp:revision>
  <dc:subject/>
  <dc:title>Information Technology  as of October 1, 2000</dc:title>
</cp:coreProperties>
</file>