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2E4C8A-B810-42AC-8553-CF21601930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CC08DE-F995-4586-B06D-935DBD00E07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388800" y="235080"/>
          <a:ext cx="8290080" cy="623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8800" y="235080"/>
                    <a:ext cx="8290080" cy="623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2001-08-06T16:55:24Z</dcterms:created>
  <dc:creator>Miranda Southard</dc:creator>
  <dc:description/>
  <dc:language>en-US</dc:language>
  <cp:lastModifiedBy>knelson3</cp:lastModifiedBy>
  <dcterms:modified xsi:type="dcterms:W3CDTF">2001-08-06T17:52:11Z</dcterms:modified>
  <cp:revision>4</cp:revision>
  <dc:subject/>
  <dc:title>PowerPoint Presentation</dc:title>
</cp:coreProperties>
</file>