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6C8B32-6403-4BE9-81FB-9A540F353D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0E16BE-5E80-4CC8-865B-02DDE9E9C1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28600" y="228600"/>
          <a:ext cx="8763120" cy="640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763120" cy="640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228600" y="228600"/>
          <a:ext cx="8763120" cy="647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763120" cy="647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228600" y="0"/>
          <a:ext cx="8686800" cy="6629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0"/>
                    <a:ext cx="8686800" cy="662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152280" y="152280"/>
          <a:ext cx="8763120" cy="655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52280"/>
                    <a:ext cx="8763120" cy="655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228600" y="228600"/>
          <a:ext cx="8686800" cy="647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686800" cy="647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152280" y="228600"/>
          <a:ext cx="8763120" cy="640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28600"/>
                    <a:ext cx="8763120" cy="640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228600" y="228600"/>
          <a:ext cx="8686800" cy="640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686800" cy="640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2002-03-07T20:37:57Z</dcterms:created>
  <dc:creator>tracy scott</dc:creator>
  <dc:description/>
  <dc:language>en-US</dc:language>
  <cp:lastModifiedBy>tracy scott</cp:lastModifiedBy>
  <dcterms:modified xsi:type="dcterms:W3CDTF">2002-03-07T20:38:24Z</dcterms:modified>
  <cp:revision>2</cp:revision>
  <dc:subject/>
  <dc:title>PowerPoint Presentation</dc:title>
</cp:coreProperties>
</file>