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079303-55F0-4163-BF62-1B8D539A869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4C08AE-AA80-4977-9123-08570C640C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124080" y="304920"/>
            <a:ext cx="34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GAS LOGISTICS &amp; COMMUNICATIONS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" y="220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JULY 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533520" y="838080"/>
          <a:ext cx="792468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838080"/>
                    <a:ext cx="79246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5410080" y="1219320"/>
            <a:ext cx="1752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411880" y="1143000"/>
            <a:ext cx="1095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Co. 179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Center 111486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4723920" y="1371600"/>
            <a:ext cx="68580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>
            <a:off x="5562360" y="1523880"/>
            <a:ext cx="533160" cy="38124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3352320" y="1523880"/>
            <a:ext cx="2057400" cy="144792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410080" y="1066680"/>
            <a:ext cx="1143000" cy="45720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27960" y="3349800"/>
            <a:ext cx="701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366  111721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934320" y="4724280"/>
            <a:ext cx="1143000" cy="45720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934320" y="472428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996240" y="4797360"/>
            <a:ext cx="1095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Co. 0062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Center 111190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7162920" y="434340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76720" y="53352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5880" y="304920"/>
            <a:ext cx="2514600" cy="45720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249960" y="38088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66880" y="342900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105520" y="198108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705720" y="426708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91320" y="297180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19920" y="274320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162920" y="2438280"/>
            <a:ext cx="1143000" cy="12193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7162920" y="2437920"/>
            <a:ext cx="1143000" cy="114300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380880" y="304920"/>
          <a:ext cx="7848720" cy="5715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04920"/>
                    <a:ext cx="7848720" cy="5715000"/>
                  </a:xfrm>
                  <a:prstGeom prst="rect">
                    <a:avLst/>
                  </a:prstGeom>
                  <a:noFill/>
                  <a:ln w="9360">
                    <a:solidFill>
                      <a:srgbClr val="ff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4343400" y="3962520"/>
            <a:ext cx="91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Gerald Skertich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4267080" y="4114800"/>
            <a:ext cx="15264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14800" y="4572000"/>
            <a:ext cx="228600" cy="0"/>
          </a:xfrm>
          <a:prstGeom prst="line">
            <a:avLst/>
          </a:prstGeom>
          <a:ln w="9360">
            <a:solidFill>
              <a:srgbClr val="3333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05320" y="4492800"/>
            <a:ext cx="1320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Change Company to 179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Center to 111414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533520"/>
            <a:ext cx="2362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09680" y="5334120"/>
            <a:ext cx="1219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Co. 179  111414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486400" y="533520"/>
            <a:ext cx="2514600" cy="30456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94080" y="2743200"/>
            <a:ext cx="1062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Co.  0060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Center  112521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5715000" y="2971800"/>
            <a:ext cx="38088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327920" y="3436920"/>
            <a:ext cx="5608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Co. 0060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111041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67280" y="3733920"/>
            <a:ext cx="228600" cy="0"/>
          </a:xfrm>
          <a:prstGeom prst="line">
            <a:avLst/>
          </a:prstGeom>
          <a:ln w="9360">
            <a:solidFill>
              <a:srgbClr val="3333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094440" y="3657600"/>
            <a:ext cx="123012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Toby Summers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Assoc. Customer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286000" y="5562720"/>
            <a:ext cx="380880" cy="759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81280" y="4191120"/>
            <a:ext cx="1526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81280" y="4114800"/>
            <a:ext cx="6098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590920" y="3962520"/>
            <a:ext cx="304560" cy="759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804400" y="3894120"/>
            <a:ext cx="487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111414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762120" y="304920"/>
          <a:ext cx="7848360" cy="5790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04920"/>
                    <a:ext cx="7848360" cy="579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5943960" y="2971800"/>
            <a:ext cx="742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0179  111365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10080" y="2971800"/>
            <a:ext cx="489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111365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943600" y="2971800"/>
            <a:ext cx="0" cy="457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096600" y="3276720"/>
            <a:ext cx="881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Esther Dasilva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Mkt/Sup 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0179 111365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943600" y="3429000"/>
            <a:ext cx="2286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95680" y="4335480"/>
            <a:ext cx="15242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Galen Coon ***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Sr. Accounting Control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447920" y="4267080"/>
            <a:ext cx="815760" cy="34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Dale Eldridge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0062  112410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828800" y="4419720"/>
            <a:ext cx="53352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81280" y="4191120"/>
            <a:ext cx="838440" cy="15228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3581280" y="4190760"/>
            <a:ext cx="83844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 flipV="1">
            <a:off x="4191120" y="4267080"/>
            <a:ext cx="380880" cy="15264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657600" y="3124080"/>
            <a:ext cx="990720" cy="2286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3657600" y="3123720"/>
            <a:ext cx="99072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14600" y="4343400"/>
            <a:ext cx="609480" cy="763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5333760" y="3048120"/>
            <a:ext cx="152280" cy="0"/>
          </a:xfrm>
          <a:prstGeom prst="line">
            <a:avLst/>
          </a:prstGeom>
          <a:ln w="648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249960" y="45720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943600" y="457200"/>
            <a:ext cx="2514600" cy="30492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438280" y="3886200"/>
            <a:ext cx="1143000" cy="3049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438280" y="4724280"/>
            <a:ext cx="1143000" cy="2286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676520" y="3886200"/>
            <a:ext cx="685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Vacancy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828800" y="4038480"/>
            <a:ext cx="609480" cy="83844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828800" y="4038480"/>
            <a:ext cx="60948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4038480" y="3886200"/>
            <a:ext cx="533520" cy="3049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228600" y="228600"/>
          <a:ext cx="8458200" cy="609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458200" cy="609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"/>
          <p:cNvSpPr/>
          <p:nvPr/>
        </p:nvSpPr>
        <p:spPr>
          <a:xfrm>
            <a:off x="4653360" y="4800600"/>
            <a:ext cx="742320" cy="3373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Alan Muntz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0179  111412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523880" y="2057400"/>
            <a:ext cx="1067040" cy="61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Sr. Gas Control Spec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Jerry Graves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111412 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523880" y="2057400"/>
            <a:ext cx="990720" cy="4572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1981080" y="1904760"/>
            <a:ext cx="0" cy="1522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1981080" y="1905120"/>
            <a:ext cx="99072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174000" y="60948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943600" y="609480"/>
            <a:ext cx="2514600" cy="30492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00600" y="4800600"/>
            <a:ext cx="38088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4952880" y="4647960"/>
            <a:ext cx="0" cy="15228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2280" y="6019920"/>
            <a:ext cx="2683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* Dual reporting to Steve January &amp; Mike Bryant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04920" y="6248520"/>
            <a:ext cx="13716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4920" y="6324480"/>
            <a:ext cx="13716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2514240" y="4038480"/>
            <a:ext cx="152388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514600" y="4419720"/>
            <a:ext cx="38088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2514600" y="4419720"/>
            <a:ext cx="38088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62520" y="4648320"/>
            <a:ext cx="0" cy="30456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962520" y="4952880"/>
            <a:ext cx="7596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946680" y="4808520"/>
            <a:ext cx="469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Vacant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562720" y="3886200"/>
            <a:ext cx="30456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095880" y="3733920"/>
            <a:ext cx="914400" cy="2156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Bradley Newman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4495680" y="6019920"/>
            <a:ext cx="1600200" cy="15228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19720" y="5791320"/>
            <a:ext cx="1600200" cy="15228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249960" y="60948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019920" y="609480"/>
            <a:ext cx="2514600" cy="30492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639040" y="1981080"/>
            <a:ext cx="742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0179  111367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791320" y="198108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573080" y="1981080"/>
            <a:ext cx="373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John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572000" y="3429000"/>
            <a:ext cx="1295280" cy="2286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2971800" y="5562360"/>
            <a:ext cx="15228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95480" y="5791320"/>
            <a:ext cx="1295640" cy="3373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Pat Berry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Assoc. Customer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19520" y="5638680"/>
            <a:ext cx="0" cy="3049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952880" y="1143000"/>
            <a:ext cx="990720" cy="457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952880" y="1143000"/>
            <a:ext cx="914400" cy="3808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91320" y="3657600"/>
            <a:ext cx="0" cy="2133720"/>
          </a:xfrm>
          <a:prstGeom prst="line">
            <a:avLst/>
          </a:prstGeom>
          <a:ln w="9360">
            <a:solidFill>
              <a:srgbClr val="3333cc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99120" y="4724280"/>
            <a:ext cx="1230120" cy="3373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Chris Miller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Assoc. Customer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943600" y="4572000"/>
            <a:ext cx="0" cy="3808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943600" y="4952880"/>
            <a:ext cx="22860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819520" y="5943600"/>
            <a:ext cx="7596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811320" y="1752480"/>
            <a:ext cx="23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848720" y="1828800"/>
            <a:ext cx="1143000" cy="5857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Richard Hanagriff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Sr. Market Svcs Spec 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060 111365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62920" y="1676520"/>
            <a:ext cx="129528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458200" y="1676520"/>
            <a:ext cx="0" cy="15228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4648320" y="3429000"/>
            <a:ext cx="457200" cy="7632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2" name=""/>
          <p:cNvGraphicFramePr/>
          <p:nvPr/>
        </p:nvGraphicFramePr>
        <p:xfrm>
          <a:off x="609480" y="152280"/>
          <a:ext cx="8534520" cy="6019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52280"/>
                    <a:ext cx="8534520" cy="601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4" name=""/>
          <p:cNvSpPr/>
          <p:nvPr/>
        </p:nvSpPr>
        <p:spPr>
          <a:xfrm>
            <a:off x="4401720" y="5722920"/>
            <a:ext cx="161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Scott Hibbard, Assoc Cust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495680" y="594360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416120" y="5943600"/>
            <a:ext cx="1632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Cara Vaughan, Assoc Cust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200400" y="5562720"/>
            <a:ext cx="304920" cy="7596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2819520" y="5562360"/>
            <a:ext cx="304560" cy="7596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95480" y="1684440"/>
            <a:ext cx="231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715000" y="1981080"/>
            <a:ext cx="53352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546880" y="1989000"/>
            <a:ext cx="76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0179   111367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952880" y="1143000"/>
            <a:ext cx="914400" cy="38088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"/>
          <p:cNvGraphicFramePr/>
          <p:nvPr/>
        </p:nvGraphicFramePr>
        <p:xfrm>
          <a:off x="609480" y="533520"/>
          <a:ext cx="7772400" cy="54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3520"/>
                    <a:ext cx="777240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5" name=""/>
          <p:cNvSpPr/>
          <p:nvPr/>
        </p:nvSpPr>
        <p:spPr>
          <a:xfrm>
            <a:off x="6019920" y="609480"/>
            <a:ext cx="2514600" cy="30492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174000" y="60948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286000" y="205740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Sr. Gas Control Spec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Jerry Graves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111412 **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286000" y="2057400"/>
            <a:ext cx="1066680" cy="4572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>
            <a:off x="2819520" y="1905120"/>
            <a:ext cx="121896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819520" y="1905120"/>
            <a:ext cx="0" cy="15228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28480" y="6019920"/>
            <a:ext cx="2256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** Dual reporting to Steve January &amp; Mike Bryant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648320" y="4648320"/>
            <a:ext cx="53316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33920" y="4648320"/>
            <a:ext cx="53316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743200" y="465624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Ken Wagoner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048120" y="4876920"/>
            <a:ext cx="60948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258160" y="1600200"/>
            <a:ext cx="742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0179  111486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5181480" y="175248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267080" y="1066680"/>
            <a:ext cx="38124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115160" y="838080"/>
            <a:ext cx="691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10080" y="3809880"/>
            <a:ext cx="990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Bobby Kincaid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5257440" y="4038480"/>
            <a:ext cx="60948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648320" y="3809880"/>
            <a:ext cx="533160" cy="763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333400" y="4648320"/>
            <a:ext cx="784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Jorge Villareal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5333760" y="4876920"/>
            <a:ext cx="60948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" name=""/>
          <p:cNvGraphicFramePr/>
          <p:nvPr/>
        </p:nvGraphicFramePr>
        <p:xfrm>
          <a:off x="914400" y="838080"/>
          <a:ext cx="7315200" cy="5029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838080"/>
                    <a:ext cx="73152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7" name=""/>
          <p:cNvSpPr/>
          <p:nvPr/>
        </p:nvSpPr>
        <p:spPr>
          <a:xfrm>
            <a:off x="3429000" y="2209680"/>
            <a:ext cx="3808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200400" y="2133720"/>
            <a:ext cx="76212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827720" y="2133720"/>
            <a:ext cx="11959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Sr Acctng Control Rep.*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Galen Coon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062   112410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590920" y="2286000"/>
            <a:ext cx="761760" cy="0"/>
          </a:xfrm>
          <a:prstGeom prst="line">
            <a:avLst/>
          </a:prstGeom>
          <a:ln w="9360">
            <a:solidFill>
              <a:srgbClr val="3333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886200" y="2895480"/>
            <a:ext cx="685800" cy="22860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438280" y="2895480"/>
            <a:ext cx="114300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956480" y="4038480"/>
            <a:ext cx="1142280" cy="33732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Associate Cust Ser Rep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Jacob Conklin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3886200" y="2895120"/>
            <a:ext cx="68580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86200" y="2895480"/>
            <a:ext cx="685800" cy="2286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343400" y="1600200"/>
            <a:ext cx="4572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937400" y="1379520"/>
            <a:ext cx="1656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0062  111190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H="1">
            <a:off x="4952880" y="1523880"/>
            <a:ext cx="60984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514960" y="1676520"/>
            <a:ext cx="742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0179  111486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1828800"/>
            <a:ext cx="76212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402600" y="533520"/>
            <a:ext cx="214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2002 Changes to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172200" y="533520"/>
            <a:ext cx="2514600" cy="30456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876920" y="4114800"/>
            <a:ext cx="7596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"/>
          <p:cNvGraphicFramePr/>
          <p:nvPr/>
        </p:nvGraphicFramePr>
        <p:xfrm>
          <a:off x="457200" y="609480"/>
          <a:ext cx="8077320" cy="541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609480"/>
                    <a:ext cx="8077320" cy="541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6" name=""/>
          <p:cNvSpPr/>
          <p:nvPr/>
        </p:nvSpPr>
        <p:spPr>
          <a:xfrm>
            <a:off x="2536920" y="1592280"/>
            <a:ext cx="15015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 366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Center 111721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581280" y="1828800"/>
            <a:ext cx="99072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657600" y="1752480"/>
            <a:ext cx="2666880" cy="14479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flipH="1">
            <a:off x="3429000" y="1752480"/>
            <a:ext cx="2666880" cy="144792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2001-07-25T20:29:25Z</dcterms:created>
  <dc:creator>Miranda Southard</dc:creator>
  <dc:description/>
  <dc:language>en-US</dc:language>
  <cp:lastModifiedBy>dscott1</cp:lastModifiedBy>
  <dcterms:modified xsi:type="dcterms:W3CDTF">2001-12-13T19:32:22Z</dcterms:modified>
  <cp:revision>16</cp:revision>
  <dc:subject/>
  <dc:title>PowerPoint Presentation</dc:title>
</cp:coreProperties>
</file>