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BF3A95-CE37-46FA-A225-0A691584092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C75591D-3B92-4384-A85D-6F27E80DB6C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304920" y="1219320"/>
          <a:ext cx="8153280" cy="4343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219320"/>
                    <a:ext cx="8153280" cy="434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228600" y="304920"/>
            <a:ext cx="1905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JANUARY, 2002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981080" y="380880"/>
            <a:ext cx="4496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ETS GAS LOGISTICS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28600" y="6553080"/>
            <a:ext cx="2133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*Also supports Mike Bryant and Sheila Nacey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"/>
          <p:cNvGraphicFramePr/>
          <p:nvPr/>
        </p:nvGraphicFramePr>
        <p:xfrm>
          <a:off x="380880" y="304920"/>
          <a:ext cx="8305920" cy="5867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304920"/>
                    <a:ext cx="8305920" cy="5867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"/>
          <p:cNvGraphicFramePr/>
          <p:nvPr/>
        </p:nvGraphicFramePr>
        <p:xfrm>
          <a:off x="380880" y="380880"/>
          <a:ext cx="8001000" cy="5943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380880"/>
                    <a:ext cx="8001000" cy="5943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"/>
          <p:cNvGraphicFramePr/>
          <p:nvPr/>
        </p:nvGraphicFramePr>
        <p:xfrm>
          <a:off x="380880" y="304920"/>
          <a:ext cx="8153640" cy="5867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304920"/>
                    <a:ext cx="8153640" cy="5867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"/>
          <p:cNvGraphicFramePr/>
          <p:nvPr/>
        </p:nvGraphicFramePr>
        <p:xfrm>
          <a:off x="380880" y="380880"/>
          <a:ext cx="7315200" cy="5715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380880"/>
                    <a:ext cx="7315200" cy="5715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"/>
          <p:cNvGraphicFramePr/>
          <p:nvPr/>
        </p:nvGraphicFramePr>
        <p:xfrm>
          <a:off x="457200" y="457200"/>
          <a:ext cx="8001000" cy="5562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457200"/>
                    <a:ext cx="8001000" cy="5562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"/>
          <p:cNvGraphicFramePr/>
          <p:nvPr/>
        </p:nvGraphicFramePr>
        <p:xfrm>
          <a:off x="533520" y="457200"/>
          <a:ext cx="7924680" cy="5867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457200"/>
                    <a:ext cx="7924680" cy="5867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2002-01-11T13:43:57Z</dcterms:created>
  <dc:creator>Miranda Southard</dc:creator>
  <dc:description/>
  <dc:language>en-US</dc:language>
  <cp:lastModifiedBy>Miranda Southard</cp:lastModifiedBy>
  <dcterms:modified xsi:type="dcterms:W3CDTF">2002-01-11T13:44:11Z</dcterms:modified>
  <cp:revision>1</cp:revision>
  <dc:subject/>
  <dc:title>PowerPoint Presentation</dc:title>
</cp:coreProperties>
</file>