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40AE52-29F9-4C21-BDCA-FC6A0C08DB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FC1FC1-4D5D-4CAA-BCCF-0DBA1350FE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838080" y="380880"/>
            <a:ext cx="7391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GAS LOGISTICS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380880" y="1295280"/>
          <a:ext cx="8153640" cy="3505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295280"/>
                    <a:ext cx="8153640" cy="350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228600" y="304920"/>
            <a:ext cx="990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June, 2001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380880" y="380880"/>
          <a:ext cx="8229600" cy="609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80880"/>
                    <a:ext cx="8229600" cy="609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380880" y="380880"/>
          <a:ext cx="8229600" cy="6019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380880"/>
                    <a:ext cx="8229600" cy="601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04920" y="380880"/>
          <a:ext cx="8381880" cy="609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80880"/>
                    <a:ext cx="8381880" cy="609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228600" y="380880"/>
          <a:ext cx="8305920" cy="609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380880"/>
                    <a:ext cx="8305920" cy="609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457200" y="228600"/>
          <a:ext cx="7924680" cy="6248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28600"/>
                    <a:ext cx="7924680" cy="624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304920" y="304920"/>
          <a:ext cx="8229600" cy="609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8229600" cy="609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304920" y="304920"/>
          <a:ext cx="7543800" cy="6095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304920"/>
                    <a:ext cx="7543800" cy="609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2001-06-01T20:09:03Z</dcterms:created>
  <dc:creator>msoutha</dc:creator>
  <dc:description/>
  <dc:language>en-US</dc:language>
  <cp:lastModifiedBy>msoutha</cp:lastModifiedBy>
  <dcterms:modified xsi:type="dcterms:W3CDTF">2001-06-01T20:11:58Z</dcterms:modified>
  <cp:revision>2</cp:revision>
  <dc:subject/>
  <dc:title>PowerPoint Presentation</dc:title>
</cp:coreProperties>
</file>